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4"/>
  </p:notesMasterIdLst>
  <p:sldIdLst>
    <p:sldId id="256" r:id="rId2"/>
    <p:sldId id="258" r:id="rId3"/>
    <p:sldId id="311" r:id="rId4"/>
    <p:sldId id="263" r:id="rId5"/>
    <p:sldId id="313" r:id="rId6"/>
    <p:sldId id="314" r:id="rId7"/>
    <p:sldId id="260" r:id="rId8"/>
    <p:sldId id="315" r:id="rId9"/>
    <p:sldId id="316" r:id="rId10"/>
    <p:sldId id="273" r:id="rId11"/>
    <p:sldId id="261" r:id="rId12"/>
    <p:sldId id="276" r:id="rId13"/>
  </p:sldIdLst>
  <p:sldSz cx="9144000" cy="5143500" type="screen16x9"/>
  <p:notesSz cx="6858000" cy="9144000"/>
  <p:embeddedFontLst>
    <p:embeddedFont>
      <p:font typeface="Montserrat" panose="02000505000000020004" pitchFamily="2" charset="0"/>
      <p:regular r:id="rId15"/>
      <p:bold r:id="rId16"/>
      <p:italic r:id="rId17"/>
      <p:boldItalic r:id="rId18"/>
    </p:embeddedFont>
    <p:embeddedFont>
      <p:font typeface="Montserrat SemiBold" panose="020B0604020202020204" charset="0"/>
      <p:regular r:id="rId19"/>
      <p:bold r:id="rId20"/>
      <p:italic r:id="rId21"/>
      <p:boldItalic r:id="rId22"/>
    </p:embeddedFont>
    <p:embeddedFont>
      <p:font typeface="Bookman Old Style" panose="02050604050505020204" pitchFamily="18" charset="0"/>
      <p:regular r:id="rId23"/>
      <p:bold r:id="rId24"/>
      <p:italic r:id="rId25"/>
      <p:boldItalic r:id="rId26"/>
    </p:embeddedFont>
    <p:embeddedFont>
      <p:font typeface="Cinzel Medium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7A719"/>
    <a:srgbClr val="E68F1A"/>
    <a:srgbClr val="F18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B77C6F-741E-4C0C-B220-B25B0438B4D6}">
  <a:tblStyle styleId="{5BB77C6F-741E-4C0C-B220-B25B0438B4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2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3" name="Google Shape;105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4" name="Google Shape;105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0" name="Google Shape;10600;gb14e97dfc3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1" name="Google Shape;10601;gb14e97dfc3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8" name="Google Shape;10638;g7886682c0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9" name="Google Shape;10639;g7886682c0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2" name="Google Shape;10612;g7886682c08_1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3" name="Google Shape;10613;g7886682c08_1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5" name="Google Shape;10775;g7886682c0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6" name="Google Shape;10776;g7886682c0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" name="Google Shape;10618;g786d5332b3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9" name="Google Shape;10619;g786d5332b3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4" name="Google Shape;10794;g7886682c0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5" name="Google Shape;10795;g7886682c0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627270"/>
            <a:ext cx="9143987" cy="6437639"/>
            <a:chOff x="0" y="-627270"/>
            <a:chExt cx="9143987" cy="6437639"/>
          </a:xfrm>
        </p:grpSpPr>
        <p:sp>
          <p:nvSpPr>
            <p:cNvPr id="10" name="Google Shape;10;p2"/>
            <p:cNvSpPr/>
            <p:nvPr/>
          </p:nvSpPr>
          <p:spPr>
            <a:xfrm>
              <a:off x="771169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41238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01499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9718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0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25619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10743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58508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2290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58508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1169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41238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1499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718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25619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10743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8508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12290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58508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1169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32" y="3941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8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41238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1499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09718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5619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10743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8508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12290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58508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1169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41238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1499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09718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0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25619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10743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58508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12290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3" y="873"/>
                  </a:lnTo>
                  <a:lnTo>
                    <a:pt x="1163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58508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93280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63246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235213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5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318300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88" y="4634"/>
                  </a:lnTo>
                  <a:lnTo>
                    <a:pt x="4620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61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476279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32751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80529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34401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0529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93280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3246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235213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5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318300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476279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32751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80529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34401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80529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93280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63246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235213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318300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476279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32751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80529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4401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80529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93280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3246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235213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318300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476279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32751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80529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34401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80529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152894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1" y="1653"/>
                  </a:lnTo>
                  <a:lnTo>
                    <a:pt x="1892" y="1509"/>
                  </a:lnTo>
                  <a:cubicBezTo>
                    <a:pt x="1569" y="21"/>
                    <a:pt x="202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3577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45619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53838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9739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54862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02628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56410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02628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15289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24" y="3934"/>
                  </a:cubicBezTo>
                  <a:lnTo>
                    <a:pt x="224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853577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45619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538386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69739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54862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02628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6410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02628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152894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1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24" y="3941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1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853577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45619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53838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69739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54862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2628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56410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02628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152894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853577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45619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53838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69739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54862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02628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56410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628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37400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07366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44"/>
                    <a:pt x="1785" y="4165"/>
                    <a:pt x="1873" y="4165"/>
                  </a:cubicBezTo>
                  <a:cubicBezTo>
                    <a:pt x="1875" y="4165"/>
                    <a:pt x="1877" y="4165"/>
                    <a:pt x="1877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67641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75860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91747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76871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24649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85213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24649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37400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07366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67641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5860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91747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6871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24649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85213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24649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37400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07366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67641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5860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91747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6871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24649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785213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24649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37400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07366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3"/>
                    <a:pt x="1873" y="4173"/>
                  </a:cubicBezTo>
                  <a:cubicBezTo>
                    <a:pt x="1875" y="4173"/>
                    <a:pt x="1877" y="4173"/>
                    <a:pt x="1877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67641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75860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91747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76871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24649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5213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24649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594091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9" y="21"/>
                    <a:pt x="201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294774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897392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979583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38587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989824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467477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005300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467477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9409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29477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897392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979583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138587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989824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467477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005300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467477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594091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294774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897392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979583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138587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989824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467477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005300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467477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594091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294774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897392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79583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138587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989824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467477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005300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467477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815202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51486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11760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19979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35867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209911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68769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22641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68769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815202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51486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117606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19979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35867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209911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8769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22641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769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815202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51486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117606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19979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35867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209911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687691" y="2372953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1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22641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687691" y="3389329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815202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51486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17606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19979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5867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209911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87691" y="3827296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1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22641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687691" y="4842776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03528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73597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33858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42077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57978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43102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90867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44649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90867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03528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73597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33858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42077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57978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43102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90867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344649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90867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03528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73597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41" y="853"/>
                  </a:lnTo>
                  <a:lnTo>
                    <a:pt x="1141" y="1416"/>
                  </a:lnTo>
                  <a:lnTo>
                    <a:pt x="354" y="1416"/>
                  </a:lnTo>
                  <a:cubicBezTo>
                    <a:pt x="643" y="420"/>
                    <a:pt x="1465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33858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42077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7978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3102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90867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44649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90867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03528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73597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15"/>
                  </a:lnTo>
                  <a:lnTo>
                    <a:pt x="354" y="1415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33858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42077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57978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43102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90867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44649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90867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25639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95605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72" y="3313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1559699" y="-627270"/>
              <a:ext cx="1349075" cy="1349101"/>
            </a:xfrm>
            <a:custGeom>
              <a:avLst/>
              <a:gdLst/>
              <a:ahLst/>
              <a:cxnLst/>
              <a:rect l="l" t="t" r="r" b="b"/>
              <a:pathLst>
                <a:path w="10538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1" y="5269"/>
                  </a:lnTo>
                  <a:lnTo>
                    <a:pt x="5269" y="310"/>
                  </a:lnTo>
                  <a:close/>
                  <a:moveTo>
                    <a:pt x="5262" y="0"/>
                  </a:moveTo>
                  <a:lnTo>
                    <a:pt x="0" y="5269"/>
                  </a:lnTo>
                  <a:lnTo>
                    <a:pt x="5262" y="10538"/>
                  </a:lnTo>
                  <a:lnTo>
                    <a:pt x="10538" y="5269"/>
                  </a:lnTo>
                  <a:lnTo>
                    <a:pt x="526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640994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1799870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165110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2888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66760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2888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25639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195605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72" y="3320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1559699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1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1640994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1799870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165110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2888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66760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2888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25639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195605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1559699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1640994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1799870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5110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2888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66760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2888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25639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95605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559699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1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640994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799870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65110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12888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66760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12888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476485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177168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7978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77" y="10235"/>
                  </a:lnTo>
                  <a:lnTo>
                    <a:pt x="318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6197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02098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7221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134987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88769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34987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1476485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117716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80" y="1"/>
                  </a:moveTo>
                  <a:cubicBezTo>
                    <a:pt x="1792" y="1"/>
                    <a:pt x="431" y="21"/>
                    <a:pt x="101" y="1509"/>
                  </a:cubicBezTo>
                  <a:lnTo>
                    <a:pt x="72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77978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35" y="5276"/>
                  </a:lnTo>
                  <a:lnTo>
                    <a:pt x="5277" y="10235"/>
                  </a:lnTo>
                  <a:lnTo>
                    <a:pt x="318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861976" y="1636564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6"/>
                  </a:lnTo>
                  <a:lnTo>
                    <a:pt x="4627" y="9094"/>
                  </a:lnTo>
                  <a:lnTo>
                    <a:pt x="160" y="4626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6"/>
                  </a:lnTo>
                  <a:lnTo>
                    <a:pt x="4627" y="9253"/>
                  </a:lnTo>
                  <a:lnTo>
                    <a:pt x="9254" y="4626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02098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9" y="4150"/>
                    <a:pt x="4786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87221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34987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88769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134987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1476485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35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1177168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7" y="1"/>
                  </a:moveTo>
                  <a:cubicBezTo>
                    <a:pt x="1767" y="1"/>
                    <a:pt x="428" y="28"/>
                    <a:pt x="101" y="1509"/>
                  </a:cubicBezTo>
                  <a:lnTo>
                    <a:pt x="72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3" y="1"/>
                    <a:pt x="1881" y="1"/>
                    <a:pt x="187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77978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86197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102098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87221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34987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88769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34987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476485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177168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7" y="0"/>
                  </a:moveTo>
                  <a:cubicBezTo>
                    <a:pt x="1767" y="0"/>
                    <a:pt x="428" y="27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3" y="0"/>
                    <a:pt x="1881" y="0"/>
                    <a:pt x="187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77978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35" y="5270"/>
                  </a:lnTo>
                  <a:lnTo>
                    <a:pt x="5277" y="10235"/>
                  </a:lnTo>
                  <a:lnTo>
                    <a:pt x="318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86197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2098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87221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34987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88769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34987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9759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9725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53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50" y="3746"/>
                    <a:pt x="361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76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8219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106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9230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57008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08804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57008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65" y="108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9759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9725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50" y="3746"/>
                    <a:pt x="361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76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8219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4106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9230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7008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1108804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7008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9759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9725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76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8219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4106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230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7008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1108804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7008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65" y="109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9759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9725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76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8219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4106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230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57008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108804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57008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491611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819127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779401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787620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03508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7886320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36410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90282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36410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8491611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19127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3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7794016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787620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803508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7886320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836410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90282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836410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491611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819127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7794016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787620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803508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7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7886320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8364101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890282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8364101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491611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19127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3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7794016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787620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03508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7886320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364101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90282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364101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2"/>
          <p:cNvSpPr txBox="1">
            <a:spLocks noGrp="1"/>
          </p:cNvSpPr>
          <p:nvPr>
            <p:ph type="ctrTitle"/>
          </p:nvPr>
        </p:nvSpPr>
        <p:spPr>
          <a:xfrm>
            <a:off x="2405950" y="1350413"/>
            <a:ext cx="4332000" cy="14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7" name="Google Shape;407;p2"/>
          <p:cNvSpPr txBox="1">
            <a:spLocks noGrp="1"/>
          </p:cNvSpPr>
          <p:nvPr>
            <p:ph type="subTitle" idx="1"/>
          </p:nvPr>
        </p:nvSpPr>
        <p:spPr>
          <a:xfrm>
            <a:off x="3210075" y="3281863"/>
            <a:ext cx="2723700" cy="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">
    <p:spTree>
      <p:nvGrpSpPr>
        <p:cNvPr id="1" name="Shape 10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51" name="Google Shape;10151;p28"/>
          <p:cNvGrpSpPr/>
          <p:nvPr/>
        </p:nvGrpSpPr>
        <p:grpSpPr>
          <a:xfrm>
            <a:off x="0" y="-627270"/>
            <a:ext cx="9143987" cy="6437639"/>
            <a:chOff x="0" y="-627270"/>
            <a:chExt cx="9143987" cy="6437639"/>
          </a:xfrm>
        </p:grpSpPr>
        <p:sp>
          <p:nvSpPr>
            <p:cNvPr id="10152" name="Google Shape;10152;p28"/>
            <p:cNvSpPr/>
            <p:nvPr/>
          </p:nvSpPr>
          <p:spPr>
            <a:xfrm>
              <a:off x="771169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28"/>
            <p:cNvSpPr/>
            <p:nvPr/>
          </p:nvSpPr>
          <p:spPr>
            <a:xfrm>
              <a:off x="741238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28"/>
            <p:cNvSpPr/>
            <p:nvPr/>
          </p:nvSpPr>
          <p:spPr>
            <a:xfrm>
              <a:off x="701499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28"/>
            <p:cNvSpPr/>
            <p:nvPr/>
          </p:nvSpPr>
          <p:spPr>
            <a:xfrm>
              <a:off x="709718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0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28"/>
            <p:cNvSpPr/>
            <p:nvPr/>
          </p:nvSpPr>
          <p:spPr>
            <a:xfrm>
              <a:off x="725619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28"/>
            <p:cNvSpPr/>
            <p:nvPr/>
          </p:nvSpPr>
          <p:spPr>
            <a:xfrm>
              <a:off x="710743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28"/>
            <p:cNvSpPr/>
            <p:nvPr/>
          </p:nvSpPr>
          <p:spPr>
            <a:xfrm>
              <a:off x="758508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28"/>
            <p:cNvSpPr/>
            <p:nvPr/>
          </p:nvSpPr>
          <p:spPr>
            <a:xfrm>
              <a:off x="812290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28"/>
            <p:cNvSpPr/>
            <p:nvPr/>
          </p:nvSpPr>
          <p:spPr>
            <a:xfrm>
              <a:off x="758508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28"/>
            <p:cNvSpPr/>
            <p:nvPr/>
          </p:nvSpPr>
          <p:spPr>
            <a:xfrm>
              <a:off x="771169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28"/>
            <p:cNvSpPr/>
            <p:nvPr/>
          </p:nvSpPr>
          <p:spPr>
            <a:xfrm>
              <a:off x="741238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28"/>
            <p:cNvSpPr/>
            <p:nvPr/>
          </p:nvSpPr>
          <p:spPr>
            <a:xfrm>
              <a:off x="701499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28"/>
            <p:cNvSpPr/>
            <p:nvPr/>
          </p:nvSpPr>
          <p:spPr>
            <a:xfrm>
              <a:off x="709718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28"/>
            <p:cNvSpPr/>
            <p:nvPr/>
          </p:nvSpPr>
          <p:spPr>
            <a:xfrm>
              <a:off x="725619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28"/>
            <p:cNvSpPr/>
            <p:nvPr/>
          </p:nvSpPr>
          <p:spPr>
            <a:xfrm>
              <a:off x="710743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28"/>
            <p:cNvSpPr/>
            <p:nvPr/>
          </p:nvSpPr>
          <p:spPr>
            <a:xfrm>
              <a:off x="758508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28"/>
            <p:cNvSpPr/>
            <p:nvPr/>
          </p:nvSpPr>
          <p:spPr>
            <a:xfrm>
              <a:off x="812290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28"/>
            <p:cNvSpPr/>
            <p:nvPr/>
          </p:nvSpPr>
          <p:spPr>
            <a:xfrm>
              <a:off x="758508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28"/>
            <p:cNvSpPr/>
            <p:nvPr/>
          </p:nvSpPr>
          <p:spPr>
            <a:xfrm>
              <a:off x="771169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32" y="3941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8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28"/>
            <p:cNvSpPr/>
            <p:nvPr/>
          </p:nvSpPr>
          <p:spPr>
            <a:xfrm>
              <a:off x="741238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28"/>
            <p:cNvSpPr/>
            <p:nvPr/>
          </p:nvSpPr>
          <p:spPr>
            <a:xfrm>
              <a:off x="701499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28"/>
            <p:cNvSpPr/>
            <p:nvPr/>
          </p:nvSpPr>
          <p:spPr>
            <a:xfrm>
              <a:off x="709718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28"/>
            <p:cNvSpPr/>
            <p:nvPr/>
          </p:nvSpPr>
          <p:spPr>
            <a:xfrm>
              <a:off x="725619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28"/>
            <p:cNvSpPr/>
            <p:nvPr/>
          </p:nvSpPr>
          <p:spPr>
            <a:xfrm>
              <a:off x="710743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28"/>
            <p:cNvSpPr/>
            <p:nvPr/>
          </p:nvSpPr>
          <p:spPr>
            <a:xfrm>
              <a:off x="758508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28"/>
            <p:cNvSpPr/>
            <p:nvPr/>
          </p:nvSpPr>
          <p:spPr>
            <a:xfrm>
              <a:off x="812290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28"/>
            <p:cNvSpPr/>
            <p:nvPr/>
          </p:nvSpPr>
          <p:spPr>
            <a:xfrm>
              <a:off x="758508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28"/>
            <p:cNvSpPr/>
            <p:nvPr/>
          </p:nvSpPr>
          <p:spPr>
            <a:xfrm>
              <a:off x="771169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28"/>
            <p:cNvSpPr/>
            <p:nvPr/>
          </p:nvSpPr>
          <p:spPr>
            <a:xfrm>
              <a:off x="741238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28"/>
            <p:cNvSpPr/>
            <p:nvPr/>
          </p:nvSpPr>
          <p:spPr>
            <a:xfrm>
              <a:off x="701499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28"/>
            <p:cNvSpPr/>
            <p:nvPr/>
          </p:nvSpPr>
          <p:spPr>
            <a:xfrm>
              <a:off x="709718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0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28"/>
            <p:cNvSpPr/>
            <p:nvPr/>
          </p:nvSpPr>
          <p:spPr>
            <a:xfrm>
              <a:off x="725619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28"/>
            <p:cNvSpPr/>
            <p:nvPr/>
          </p:nvSpPr>
          <p:spPr>
            <a:xfrm>
              <a:off x="710743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28"/>
            <p:cNvSpPr/>
            <p:nvPr/>
          </p:nvSpPr>
          <p:spPr>
            <a:xfrm>
              <a:off x="758508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28"/>
            <p:cNvSpPr/>
            <p:nvPr/>
          </p:nvSpPr>
          <p:spPr>
            <a:xfrm>
              <a:off x="812290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3" y="873"/>
                  </a:lnTo>
                  <a:lnTo>
                    <a:pt x="1163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28"/>
            <p:cNvSpPr/>
            <p:nvPr/>
          </p:nvSpPr>
          <p:spPr>
            <a:xfrm>
              <a:off x="758508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28"/>
            <p:cNvSpPr/>
            <p:nvPr/>
          </p:nvSpPr>
          <p:spPr>
            <a:xfrm>
              <a:off x="693280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28"/>
            <p:cNvSpPr/>
            <p:nvPr/>
          </p:nvSpPr>
          <p:spPr>
            <a:xfrm>
              <a:off x="663246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28"/>
            <p:cNvSpPr/>
            <p:nvPr/>
          </p:nvSpPr>
          <p:spPr>
            <a:xfrm>
              <a:off x="6235213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5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28"/>
            <p:cNvSpPr/>
            <p:nvPr/>
          </p:nvSpPr>
          <p:spPr>
            <a:xfrm>
              <a:off x="6318300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88" y="4634"/>
                  </a:lnTo>
                  <a:lnTo>
                    <a:pt x="4620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61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28"/>
            <p:cNvSpPr/>
            <p:nvPr/>
          </p:nvSpPr>
          <p:spPr>
            <a:xfrm>
              <a:off x="6476279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28"/>
            <p:cNvSpPr/>
            <p:nvPr/>
          </p:nvSpPr>
          <p:spPr>
            <a:xfrm>
              <a:off x="632751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28"/>
            <p:cNvSpPr/>
            <p:nvPr/>
          </p:nvSpPr>
          <p:spPr>
            <a:xfrm>
              <a:off x="680529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5" name="Google Shape;10195;p28"/>
            <p:cNvSpPr/>
            <p:nvPr/>
          </p:nvSpPr>
          <p:spPr>
            <a:xfrm>
              <a:off x="734401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6" name="Google Shape;10196;p28"/>
            <p:cNvSpPr/>
            <p:nvPr/>
          </p:nvSpPr>
          <p:spPr>
            <a:xfrm>
              <a:off x="680529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28"/>
            <p:cNvSpPr/>
            <p:nvPr/>
          </p:nvSpPr>
          <p:spPr>
            <a:xfrm>
              <a:off x="693280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28"/>
            <p:cNvSpPr/>
            <p:nvPr/>
          </p:nvSpPr>
          <p:spPr>
            <a:xfrm>
              <a:off x="663246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28"/>
            <p:cNvSpPr/>
            <p:nvPr/>
          </p:nvSpPr>
          <p:spPr>
            <a:xfrm>
              <a:off x="6235213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5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28"/>
            <p:cNvSpPr/>
            <p:nvPr/>
          </p:nvSpPr>
          <p:spPr>
            <a:xfrm>
              <a:off x="6318300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28"/>
            <p:cNvSpPr/>
            <p:nvPr/>
          </p:nvSpPr>
          <p:spPr>
            <a:xfrm>
              <a:off x="6476279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28"/>
            <p:cNvSpPr/>
            <p:nvPr/>
          </p:nvSpPr>
          <p:spPr>
            <a:xfrm>
              <a:off x="632751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28"/>
            <p:cNvSpPr/>
            <p:nvPr/>
          </p:nvSpPr>
          <p:spPr>
            <a:xfrm>
              <a:off x="680529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4" name="Google Shape;10204;p28"/>
            <p:cNvSpPr/>
            <p:nvPr/>
          </p:nvSpPr>
          <p:spPr>
            <a:xfrm>
              <a:off x="734401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28"/>
            <p:cNvSpPr/>
            <p:nvPr/>
          </p:nvSpPr>
          <p:spPr>
            <a:xfrm>
              <a:off x="680529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28"/>
            <p:cNvSpPr/>
            <p:nvPr/>
          </p:nvSpPr>
          <p:spPr>
            <a:xfrm>
              <a:off x="693280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28"/>
            <p:cNvSpPr/>
            <p:nvPr/>
          </p:nvSpPr>
          <p:spPr>
            <a:xfrm>
              <a:off x="663246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8" name="Google Shape;10208;p28"/>
            <p:cNvSpPr/>
            <p:nvPr/>
          </p:nvSpPr>
          <p:spPr>
            <a:xfrm>
              <a:off x="6235213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28"/>
            <p:cNvSpPr/>
            <p:nvPr/>
          </p:nvSpPr>
          <p:spPr>
            <a:xfrm>
              <a:off x="6318300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28"/>
            <p:cNvSpPr/>
            <p:nvPr/>
          </p:nvSpPr>
          <p:spPr>
            <a:xfrm>
              <a:off x="6476279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28"/>
            <p:cNvSpPr/>
            <p:nvPr/>
          </p:nvSpPr>
          <p:spPr>
            <a:xfrm>
              <a:off x="632751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28"/>
            <p:cNvSpPr/>
            <p:nvPr/>
          </p:nvSpPr>
          <p:spPr>
            <a:xfrm>
              <a:off x="680529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3" name="Google Shape;10213;p28"/>
            <p:cNvSpPr/>
            <p:nvPr/>
          </p:nvSpPr>
          <p:spPr>
            <a:xfrm>
              <a:off x="734401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28"/>
            <p:cNvSpPr/>
            <p:nvPr/>
          </p:nvSpPr>
          <p:spPr>
            <a:xfrm>
              <a:off x="680529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28"/>
            <p:cNvSpPr/>
            <p:nvPr/>
          </p:nvSpPr>
          <p:spPr>
            <a:xfrm>
              <a:off x="693280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28"/>
            <p:cNvSpPr/>
            <p:nvPr/>
          </p:nvSpPr>
          <p:spPr>
            <a:xfrm>
              <a:off x="663246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28"/>
            <p:cNvSpPr/>
            <p:nvPr/>
          </p:nvSpPr>
          <p:spPr>
            <a:xfrm>
              <a:off x="6235213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28"/>
            <p:cNvSpPr/>
            <p:nvPr/>
          </p:nvSpPr>
          <p:spPr>
            <a:xfrm>
              <a:off x="6318300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28"/>
            <p:cNvSpPr/>
            <p:nvPr/>
          </p:nvSpPr>
          <p:spPr>
            <a:xfrm>
              <a:off x="6476279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28"/>
            <p:cNvSpPr/>
            <p:nvPr/>
          </p:nvSpPr>
          <p:spPr>
            <a:xfrm>
              <a:off x="632751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1" name="Google Shape;10221;p28"/>
            <p:cNvSpPr/>
            <p:nvPr/>
          </p:nvSpPr>
          <p:spPr>
            <a:xfrm>
              <a:off x="680529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2" name="Google Shape;10222;p28"/>
            <p:cNvSpPr/>
            <p:nvPr/>
          </p:nvSpPr>
          <p:spPr>
            <a:xfrm>
              <a:off x="734401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28"/>
            <p:cNvSpPr/>
            <p:nvPr/>
          </p:nvSpPr>
          <p:spPr>
            <a:xfrm>
              <a:off x="680529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28"/>
            <p:cNvSpPr/>
            <p:nvPr/>
          </p:nvSpPr>
          <p:spPr>
            <a:xfrm>
              <a:off x="6152894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1" y="1653"/>
                  </a:lnTo>
                  <a:lnTo>
                    <a:pt x="1892" y="1509"/>
                  </a:lnTo>
                  <a:cubicBezTo>
                    <a:pt x="1569" y="21"/>
                    <a:pt x="202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5" name="Google Shape;10225;p28"/>
            <p:cNvSpPr/>
            <p:nvPr/>
          </p:nvSpPr>
          <p:spPr>
            <a:xfrm>
              <a:off x="5853577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28"/>
            <p:cNvSpPr/>
            <p:nvPr/>
          </p:nvSpPr>
          <p:spPr>
            <a:xfrm>
              <a:off x="545619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28"/>
            <p:cNvSpPr/>
            <p:nvPr/>
          </p:nvSpPr>
          <p:spPr>
            <a:xfrm>
              <a:off x="553838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28"/>
            <p:cNvSpPr/>
            <p:nvPr/>
          </p:nvSpPr>
          <p:spPr>
            <a:xfrm>
              <a:off x="569739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28"/>
            <p:cNvSpPr/>
            <p:nvPr/>
          </p:nvSpPr>
          <p:spPr>
            <a:xfrm>
              <a:off x="554862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28"/>
            <p:cNvSpPr/>
            <p:nvPr/>
          </p:nvSpPr>
          <p:spPr>
            <a:xfrm>
              <a:off x="602628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28"/>
            <p:cNvSpPr/>
            <p:nvPr/>
          </p:nvSpPr>
          <p:spPr>
            <a:xfrm>
              <a:off x="656410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28"/>
            <p:cNvSpPr/>
            <p:nvPr/>
          </p:nvSpPr>
          <p:spPr>
            <a:xfrm>
              <a:off x="602628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28"/>
            <p:cNvSpPr/>
            <p:nvPr/>
          </p:nvSpPr>
          <p:spPr>
            <a:xfrm>
              <a:off x="615289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24" y="3934"/>
                  </a:cubicBezTo>
                  <a:lnTo>
                    <a:pt x="224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28"/>
            <p:cNvSpPr/>
            <p:nvPr/>
          </p:nvSpPr>
          <p:spPr>
            <a:xfrm>
              <a:off x="5853577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28"/>
            <p:cNvSpPr/>
            <p:nvPr/>
          </p:nvSpPr>
          <p:spPr>
            <a:xfrm>
              <a:off x="545619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28"/>
            <p:cNvSpPr/>
            <p:nvPr/>
          </p:nvSpPr>
          <p:spPr>
            <a:xfrm>
              <a:off x="5538386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28"/>
            <p:cNvSpPr/>
            <p:nvPr/>
          </p:nvSpPr>
          <p:spPr>
            <a:xfrm>
              <a:off x="569739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28"/>
            <p:cNvSpPr/>
            <p:nvPr/>
          </p:nvSpPr>
          <p:spPr>
            <a:xfrm>
              <a:off x="554862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28"/>
            <p:cNvSpPr/>
            <p:nvPr/>
          </p:nvSpPr>
          <p:spPr>
            <a:xfrm>
              <a:off x="602628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0" name="Google Shape;10240;p28"/>
            <p:cNvSpPr/>
            <p:nvPr/>
          </p:nvSpPr>
          <p:spPr>
            <a:xfrm>
              <a:off x="656410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28"/>
            <p:cNvSpPr/>
            <p:nvPr/>
          </p:nvSpPr>
          <p:spPr>
            <a:xfrm>
              <a:off x="602628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28"/>
            <p:cNvSpPr/>
            <p:nvPr/>
          </p:nvSpPr>
          <p:spPr>
            <a:xfrm>
              <a:off x="6152894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1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24" y="3941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1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28"/>
            <p:cNvSpPr/>
            <p:nvPr/>
          </p:nvSpPr>
          <p:spPr>
            <a:xfrm>
              <a:off x="5853577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4" name="Google Shape;10244;p28"/>
            <p:cNvSpPr/>
            <p:nvPr/>
          </p:nvSpPr>
          <p:spPr>
            <a:xfrm>
              <a:off x="545619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28"/>
            <p:cNvSpPr/>
            <p:nvPr/>
          </p:nvSpPr>
          <p:spPr>
            <a:xfrm>
              <a:off x="553838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28"/>
            <p:cNvSpPr/>
            <p:nvPr/>
          </p:nvSpPr>
          <p:spPr>
            <a:xfrm>
              <a:off x="569739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28"/>
            <p:cNvSpPr/>
            <p:nvPr/>
          </p:nvSpPr>
          <p:spPr>
            <a:xfrm>
              <a:off x="554862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28"/>
            <p:cNvSpPr/>
            <p:nvPr/>
          </p:nvSpPr>
          <p:spPr>
            <a:xfrm>
              <a:off x="602628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28"/>
            <p:cNvSpPr/>
            <p:nvPr/>
          </p:nvSpPr>
          <p:spPr>
            <a:xfrm>
              <a:off x="656410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28"/>
            <p:cNvSpPr/>
            <p:nvPr/>
          </p:nvSpPr>
          <p:spPr>
            <a:xfrm>
              <a:off x="602628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28"/>
            <p:cNvSpPr/>
            <p:nvPr/>
          </p:nvSpPr>
          <p:spPr>
            <a:xfrm>
              <a:off x="6152894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28"/>
            <p:cNvSpPr/>
            <p:nvPr/>
          </p:nvSpPr>
          <p:spPr>
            <a:xfrm>
              <a:off x="5853577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28"/>
            <p:cNvSpPr/>
            <p:nvPr/>
          </p:nvSpPr>
          <p:spPr>
            <a:xfrm>
              <a:off x="545619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28"/>
            <p:cNvSpPr/>
            <p:nvPr/>
          </p:nvSpPr>
          <p:spPr>
            <a:xfrm>
              <a:off x="553838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28"/>
            <p:cNvSpPr/>
            <p:nvPr/>
          </p:nvSpPr>
          <p:spPr>
            <a:xfrm>
              <a:off x="569739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28"/>
            <p:cNvSpPr/>
            <p:nvPr/>
          </p:nvSpPr>
          <p:spPr>
            <a:xfrm>
              <a:off x="554862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28"/>
            <p:cNvSpPr/>
            <p:nvPr/>
          </p:nvSpPr>
          <p:spPr>
            <a:xfrm>
              <a:off x="602628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28"/>
            <p:cNvSpPr/>
            <p:nvPr/>
          </p:nvSpPr>
          <p:spPr>
            <a:xfrm>
              <a:off x="656410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28"/>
            <p:cNvSpPr/>
            <p:nvPr/>
          </p:nvSpPr>
          <p:spPr>
            <a:xfrm>
              <a:off x="602628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28"/>
            <p:cNvSpPr/>
            <p:nvPr/>
          </p:nvSpPr>
          <p:spPr>
            <a:xfrm>
              <a:off x="537400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28"/>
            <p:cNvSpPr/>
            <p:nvPr/>
          </p:nvSpPr>
          <p:spPr>
            <a:xfrm>
              <a:off x="507366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44"/>
                    <a:pt x="1785" y="4165"/>
                    <a:pt x="1873" y="4165"/>
                  </a:cubicBezTo>
                  <a:cubicBezTo>
                    <a:pt x="1875" y="4165"/>
                    <a:pt x="1877" y="4165"/>
                    <a:pt x="1877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28"/>
            <p:cNvSpPr/>
            <p:nvPr/>
          </p:nvSpPr>
          <p:spPr>
            <a:xfrm>
              <a:off x="467641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28"/>
            <p:cNvSpPr/>
            <p:nvPr/>
          </p:nvSpPr>
          <p:spPr>
            <a:xfrm>
              <a:off x="475860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28"/>
            <p:cNvSpPr/>
            <p:nvPr/>
          </p:nvSpPr>
          <p:spPr>
            <a:xfrm>
              <a:off x="491747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28"/>
            <p:cNvSpPr/>
            <p:nvPr/>
          </p:nvSpPr>
          <p:spPr>
            <a:xfrm>
              <a:off x="476871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28"/>
            <p:cNvSpPr/>
            <p:nvPr/>
          </p:nvSpPr>
          <p:spPr>
            <a:xfrm>
              <a:off x="524649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28"/>
            <p:cNvSpPr/>
            <p:nvPr/>
          </p:nvSpPr>
          <p:spPr>
            <a:xfrm>
              <a:off x="5785213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28"/>
            <p:cNvSpPr/>
            <p:nvPr/>
          </p:nvSpPr>
          <p:spPr>
            <a:xfrm>
              <a:off x="524649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28"/>
            <p:cNvSpPr/>
            <p:nvPr/>
          </p:nvSpPr>
          <p:spPr>
            <a:xfrm>
              <a:off x="537400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28"/>
            <p:cNvSpPr/>
            <p:nvPr/>
          </p:nvSpPr>
          <p:spPr>
            <a:xfrm>
              <a:off x="507366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28"/>
            <p:cNvSpPr/>
            <p:nvPr/>
          </p:nvSpPr>
          <p:spPr>
            <a:xfrm>
              <a:off x="467641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2" name="Google Shape;10272;p28"/>
            <p:cNvSpPr/>
            <p:nvPr/>
          </p:nvSpPr>
          <p:spPr>
            <a:xfrm>
              <a:off x="475860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3" name="Google Shape;10273;p28"/>
            <p:cNvSpPr/>
            <p:nvPr/>
          </p:nvSpPr>
          <p:spPr>
            <a:xfrm>
              <a:off x="491747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28"/>
            <p:cNvSpPr/>
            <p:nvPr/>
          </p:nvSpPr>
          <p:spPr>
            <a:xfrm>
              <a:off x="476871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28"/>
            <p:cNvSpPr/>
            <p:nvPr/>
          </p:nvSpPr>
          <p:spPr>
            <a:xfrm>
              <a:off x="524649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28"/>
            <p:cNvSpPr/>
            <p:nvPr/>
          </p:nvSpPr>
          <p:spPr>
            <a:xfrm>
              <a:off x="5785213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28"/>
            <p:cNvSpPr/>
            <p:nvPr/>
          </p:nvSpPr>
          <p:spPr>
            <a:xfrm>
              <a:off x="524649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28"/>
            <p:cNvSpPr/>
            <p:nvPr/>
          </p:nvSpPr>
          <p:spPr>
            <a:xfrm>
              <a:off x="537400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28"/>
            <p:cNvSpPr/>
            <p:nvPr/>
          </p:nvSpPr>
          <p:spPr>
            <a:xfrm>
              <a:off x="507366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28"/>
            <p:cNvSpPr/>
            <p:nvPr/>
          </p:nvSpPr>
          <p:spPr>
            <a:xfrm>
              <a:off x="467641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28"/>
            <p:cNvSpPr/>
            <p:nvPr/>
          </p:nvSpPr>
          <p:spPr>
            <a:xfrm>
              <a:off x="475860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28"/>
            <p:cNvSpPr/>
            <p:nvPr/>
          </p:nvSpPr>
          <p:spPr>
            <a:xfrm>
              <a:off x="491747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28"/>
            <p:cNvSpPr/>
            <p:nvPr/>
          </p:nvSpPr>
          <p:spPr>
            <a:xfrm>
              <a:off x="476871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28"/>
            <p:cNvSpPr/>
            <p:nvPr/>
          </p:nvSpPr>
          <p:spPr>
            <a:xfrm>
              <a:off x="524649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28"/>
            <p:cNvSpPr/>
            <p:nvPr/>
          </p:nvSpPr>
          <p:spPr>
            <a:xfrm>
              <a:off x="5785213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28"/>
            <p:cNvSpPr/>
            <p:nvPr/>
          </p:nvSpPr>
          <p:spPr>
            <a:xfrm>
              <a:off x="524649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7" name="Google Shape;10287;p28"/>
            <p:cNvSpPr/>
            <p:nvPr/>
          </p:nvSpPr>
          <p:spPr>
            <a:xfrm>
              <a:off x="537400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8" name="Google Shape;10288;p28"/>
            <p:cNvSpPr/>
            <p:nvPr/>
          </p:nvSpPr>
          <p:spPr>
            <a:xfrm>
              <a:off x="507366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3"/>
                    <a:pt x="1873" y="4173"/>
                  </a:cubicBezTo>
                  <a:cubicBezTo>
                    <a:pt x="1875" y="4173"/>
                    <a:pt x="1877" y="4173"/>
                    <a:pt x="1877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28"/>
            <p:cNvSpPr/>
            <p:nvPr/>
          </p:nvSpPr>
          <p:spPr>
            <a:xfrm>
              <a:off x="467641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28"/>
            <p:cNvSpPr/>
            <p:nvPr/>
          </p:nvSpPr>
          <p:spPr>
            <a:xfrm>
              <a:off x="475860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28"/>
            <p:cNvSpPr/>
            <p:nvPr/>
          </p:nvSpPr>
          <p:spPr>
            <a:xfrm>
              <a:off x="491747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28"/>
            <p:cNvSpPr/>
            <p:nvPr/>
          </p:nvSpPr>
          <p:spPr>
            <a:xfrm>
              <a:off x="476871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3" name="Google Shape;10293;p28"/>
            <p:cNvSpPr/>
            <p:nvPr/>
          </p:nvSpPr>
          <p:spPr>
            <a:xfrm>
              <a:off x="524649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28"/>
            <p:cNvSpPr/>
            <p:nvPr/>
          </p:nvSpPr>
          <p:spPr>
            <a:xfrm>
              <a:off x="5785213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28"/>
            <p:cNvSpPr/>
            <p:nvPr/>
          </p:nvSpPr>
          <p:spPr>
            <a:xfrm>
              <a:off x="524649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28"/>
            <p:cNvSpPr/>
            <p:nvPr/>
          </p:nvSpPr>
          <p:spPr>
            <a:xfrm>
              <a:off x="4594091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9" y="21"/>
                    <a:pt x="201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28"/>
            <p:cNvSpPr/>
            <p:nvPr/>
          </p:nvSpPr>
          <p:spPr>
            <a:xfrm>
              <a:off x="4294774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28"/>
            <p:cNvSpPr/>
            <p:nvPr/>
          </p:nvSpPr>
          <p:spPr>
            <a:xfrm>
              <a:off x="3897392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28"/>
            <p:cNvSpPr/>
            <p:nvPr/>
          </p:nvSpPr>
          <p:spPr>
            <a:xfrm>
              <a:off x="3979583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28"/>
            <p:cNvSpPr/>
            <p:nvPr/>
          </p:nvSpPr>
          <p:spPr>
            <a:xfrm>
              <a:off x="4138587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28"/>
            <p:cNvSpPr/>
            <p:nvPr/>
          </p:nvSpPr>
          <p:spPr>
            <a:xfrm>
              <a:off x="3989824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28"/>
            <p:cNvSpPr/>
            <p:nvPr/>
          </p:nvSpPr>
          <p:spPr>
            <a:xfrm>
              <a:off x="4467477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28"/>
            <p:cNvSpPr/>
            <p:nvPr/>
          </p:nvSpPr>
          <p:spPr>
            <a:xfrm>
              <a:off x="5005300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28"/>
            <p:cNvSpPr/>
            <p:nvPr/>
          </p:nvSpPr>
          <p:spPr>
            <a:xfrm>
              <a:off x="4467477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28"/>
            <p:cNvSpPr/>
            <p:nvPr/>
          </p:nvSpPr>
          <p:spPr>
            <a:xfrm>
              <a:off x="459409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28"/>
            <p:cNvSpPr/>
            <p:nvPr/>
          </p:nvSpPr>
          <p:spPr>
            <a:xfrm>
              <a:off x="429477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28"/>
            <p:cNvSpPr/>
            <p:nvPr/>
          </p:nvSpPr>
          <p:spPr>
            <a:xfrm>
              <a:off x="3897392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28"/>
            <p:cNvSpPr/>
            <p:nvPr/>
          </p:nvSpPr>
          <p:spPr>
            <a:xfrm>
              <a:off x="3979583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28"/>
            <p:cNvSpPr/>
            <p:nvPr/>
          </p:nvSpPr>
          <p:spPr>
            <a:xfrm>
              <a:off x="4138587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28"/>
            <p:cNvSpPr/>
            <p:nvPr/>
          </p:nvSpPr>
          <p:spPr>
            <a:xfrm>
              <a:off x="3989824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28"/>
            <p:cNvSpPr/>
            <p:nvPr/>
          </p:nvSpPr>
          <p:spPr>
            <a:xfrm>
              <a:off x="4467477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28"/>
            <p:cNvSpPr/>
            <p:nvPr/>
          </p:nvSpPr>
          <p:spPr>
            <a:xfrm>
              <a:off x="5005300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28"/>
            <p:cNvSpPr/>
            <p:nvPr/>
          </p:nvSpPr>
          <p:spPr>
            <a:xfrm>
              <a:off x="4467477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28"/>
            <p:cNvSpPr/>
            <p:nvPr/>
          </p:nvSpPr>
          <p:spPr>
            <a:xfrm>
              <a:off x="4594091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28"/>
            <p:cNvSpPr/>
            <p:nvPr/>
          </p:nvSpPr>
          <p:spPr>
            <a:xfrm>
              <a:off x="4294774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28"/>
            <p:cNvSpPr/>
            <p:nvPr/>
          </p:nvSpPr>
          <p:spPr>
            <a:xfrm>
              <a:off x="3897392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28"/>
            <p:cNvSpPr/>
            <p:nvPr/>
          </p:nvSpPr>
          <p:spPr>
            <a:xfrm>
              <a:off x="3979583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28"/>
            <p:cNvSpPr/>
            <p:nvPr/>
          </p:nvSpPr>
          <p:spPr>
            <a:xfrm>
              <a:off x="4138587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28"/>
            <p:cNvSpPr/>
            <p:nvPr/>
          </p:nvSpPr>
          <p:spPr>
            <a:xfrm>
              <a:off x="3989824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28"/>
            <p:cNvSpPr/>
            <p:nvPr/>
          </p:nvSpPr>
          <p:spPr>
            <a:xfrm>
              <a:off x="4467477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28"/>
            <p:cNvSpPr/>
            <p:nvPr/>
          </p:nvSpPr>
          <p:spPr>
            <a:xfrm>
              <a:off x="5005300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28"/>
            <p:cNvSpPr/>
            <p:nvPr/>
          </p:nvSpPr>
          <p:spPr>
            <a:xfrm>
              <a:off x="4467477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28"/>
            <p:cNvSpPr/>
            <p:nvPr/>
          </p:nvSpPr>
          <p:spPr>
            <a:xfrm>
              <a:off x="4594091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28"/>
            <p:cNvSpPr/>
            <p:nvPr/>
          </p:nvSpPr>
          <p:spPr>
            <a:xfrm>
              <a:off x="4294774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28"/>
            <p:cNvSpPr/>
            <p:nvPr/>
          </p:nvSpPr>
          <p:spPr>
            <a:xfrm>
              <a:off x="3897392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28"/>
            <p:cNvSpPr/>
            <p:nvPr/>
          </p:nvSpPr>
          <p:spPr>
            <a:xfrm>
              <a:off x="3979583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28"/>
            <p:cNvSpPr/>
            <p:nvPr/>
          </p:nvSpPr>
          <p:spPr>
            <a:xfrm>
              <a:off x="4138587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28"/>
            <p:cNvSpPr/>
            <p:nvPr/>
          </p:nvSpPr>
          <p:spPr>
            <a:xfrm>
              <a:off x="3989824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28"/>
            <p:cNvSpPr/>
            <p:nvPr/>
          </p:nvSpPr>
          <p:spPr>
            <a:xfrm>
              <a:off x="4467477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28"/>
            <p:cNvSpPr/>
            <p:nvPr/>
          </p:nvSpPr>
          <p:spPr>
            <a:xfrm>
              <a:off x="5005300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28"/>
            <p:cNvSpPr/>
            <p:nvPr/>
          </p:nvSpPr>
          <p:spPr>
            <a:xfrm>
              <a:off x="4467477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28"/>
            <p:cNvSpPr/>
            <p:nvPr/>
          </p:nvSpPr>
          <p:spPr>
            <a:xfrm>
              <a:off x="3815202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28"/>
            <p:cNvSpPr/>
            <p:nvPr/>
          </p:nvSpPr>
          <p:spPr>
            <a:xfrm>
              <a:off x="351486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28"/>
            <p:cNvSpPr/>
            <p:nvPr/>
          </p:nvSpPr>
          <p:spPr>
            <a:xfrm>
              <a:off x="311760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28"/>
            <p:cNvSpPr/>
            <p:nvPr/>
          </p:nvSpPr>
          <p:spPr>
            <a:xfrm>
              <a:off x="319979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28"/>
            <p:cNvSpPr/>
            <p:nvPr/>
          </p:nvSpPr>
          <p:spPr>
            <a:xfrm>
              <a:off x="335867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28"/>
            <p:cNvSpPr/>
            <p:nvPr/>
          </p:nvSpPr>
          <p:spPr>
            <a:xfrm>
              <a:off x="3209911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28"/>
            <p:cNvSpPr/>
            <p:nvPr/>
          </p:nvSpPr>
          <p:spPr>
            <a:xfrm>
              <a:off x="368769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28"/>
            <p:cNvSpPr/>
            <p:nvPr/>
          </p:nvSpPr>
          <p:spPr>
            <a:xfrm>
              <a:off x="422641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28"/>
            <p:cNvSpPr/>
            <p:nvPr/>
          </p:nvSpPr>
          <p:spPr>
            <a:xfrm>
              <a:off x="368769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28"/>
            <p:cNvSpPr/>
            <p:nvPr/>
          </p:nvSpPr>
          <p:spPr>
            <a:xfrm>
              <a:off x="3815202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28"/>
            <p:cNvSpPr/>
            <p:nvPr/>
          </p:nvSpPr>
          <p:spPr>
            <a:xfrm>
              <a:off x="351486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28"/>
            <p:cNvSpPr/>
            <p:nvPr/>
          </p:nvSpPr>
          <p:spPr>
            <a:xfrm>
              <a:off x="3117606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28"/>
            <p:cNvSpPr/>
            <p:nvPr/>
          </p:nvSpPr>
          <p:spPr>
            <a:xfrm>
              <a:off x="319979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28"/>
            <p:cNvSpPr/>
            <p:nvPr/>
          </p:nvSpPr>
          <p:spPr>
            <a:xfrm>
              <a:off x="335867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28"/>
            <p:cNvSpPr/>
            <p:nvPr/>
          </p:nvSpPr>
          <p:spPr>
            <a:xfrm>
              <a:off x="3209911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28"/>
            <p:cNvSpPr/>
            <p:nvPr/>
          </p:nvSpPr>
          <p:spPr>
            <a:xfrm>
              <a:off x="368769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28"/>
            <p:cNvSpPr/>
            <p:nvPr/>
          </p:nvSpPr>
          <p:spPr>
            <a:xfrm>
              <a:off x="422641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28"/>
            <p:cNvSpPr/>
            <p:nvPr/>
          </p:nvSpPr>
          <p:spPr>
            <a:xfrm>
              <a:off x="368769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28"/>
            <p:cNvSpPr/>
            <p:nvPr/>
          </p:nvSpPr>
          <p:spPr>
            <a:xfrm>
              <a:off x="3815202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28"/>
            <p:cNvSpPr/>
            <p:nvPr/>
          </p:nvSpPr>
          <p:spPr>
            <a:xfrm>
              <a:off x="351486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28"/>
            <p:cNvSpPr/>
            <p:nvPr/>
          </p:nvSpPr>
          <p:spPr>
            <a:xfrm>
              <a:off x="3117606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28"/>
            <p:cNvSpPr/>
            <p:nvPr/>
          </p:nvSpPr>
          <p:spPr>
            <a:xfrm>
              <a:off x="319979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28"/>
            <p:cNvSpPr/>
            <p:nvPr/>
          </p:nvSpPr>
          <p:spPr>
            <a:xfrm>
              <a:off x="335867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28"/>
            <p:cNvSpPr/>
            <p:nvPr/>
          </p:nvSpPr>
          <p:spPr>
            <a:xfrm>
              <a:off x="3209911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28"/>
            <p:cNvSpPr/>
            <p:nvPr/>
          </p:nvSpPr>
          <p:spPr>
            <a:xfrm>
              <a:off x="3687691" y="2372953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1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28"/>
            <p:cNvSpPr/>
            <p:nvPr/>
          </p:nvSpPr>
          <p:spPr>
            <a:xfrm>
              <a:off x="422641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28"/>
            <p:cNvSpPr/>
            <p:nvPr/>
          </p:nvSpPr>
          <p:spPr>
            <a:xfrm>
              <a:off x="3687691" y="3389329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28"/>
            <p:cNvSpPr/>
            <p:nvPr/>
          </p:nvSpPr>
          <p:spPr>
            <a:xfrm>
              <a:off x="3815202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28"/>
            <p:cNvSpPr/>
            <p:nvPr/>
          </p:nvSpPr>
          <p:spPr>
            <a:xfrm>
              <a:off x="351486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28"/>
            <p:cNvSpPr/>
            <p:nvPr/>
          </p:nvSpPr>
          <p:spPr>
            <a:xfrm>
              <a:off x="3117606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28"/>
            <p:cNvSpPr/>
            <p:nvPr/>
          </p:nvSpPr>
          <p:spPr>
            <a:xfrm>
              <a:off x="319979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28"/>
            <p:cNvSpPr/>
            <p:nvPr/>
          </p:nvSpPr>
          <p:spPr>
            <a:xfrm>
              <a:off x="335867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28"/>
            <p:cNvSpPr/>
            <p:nvPr/>
          </p:nvSpPr>
          <p:spPr>
            <a:xfrm>
              <a:off x="3209911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28"/>
            <p:cNvSpPr/>
            <p:nvPr/>
          </p:nvSpPr>
          <p:spPr>
            <a:xfrm>
              <a:off x="3687691" y="3827296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1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28"/>
            <p:cNvSpPr/>
            <p:nvPr/>
          </p:nvSpPr>
          <p:spPr>
            <a:xfrm>
              <a:off x="422641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28"/>
            <p:cNvSpPr/>
            <p:nvPr/>
          </p:nvSpPr>
          <p:spPr>
            <a:xfrm>
              <a:off x="3687691" y="4842776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28"/>
            <p:cNvSpPr/>
            <p:nvPr/>
          </p:nvSpPr>
          <p:spPr>
            <a:xfrm>
              <a:off x="303528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28"/>
            <p:cNvSpPr/>
            <p:nvPr/>
          </p:nvSpPr>
          <p:spPr>
            <a:xfrm>
              <a:off x="273597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28"/>
            <p:cNvSpPr/>
            <p:nvPr/>
          </p:nvSpPr>
          <p:spPr>
            <a:xfrm>
              <a:off x="233858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28"/>
            <p:cNvSpPr/>
            <p:nvPr/>
          </p:nvSpPr>
          <p:spPr>
            <a:xfrm>
              <a:off x="242077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28"/>
            <p:cNvSpPr/>
            <p:nvPr/>
          </p:nvSpPr>
          <p:spPr>
            <a:xfrm>
              <a:off x="257978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28"/>
            <p:cNvSpPr/>
            <p:nvPr/>
          </p:nvSpPr>
          <p:spPr>
            <a:xfrm>
              <a:off x="243102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28"/>
            <p:cNvSpPr/>
            <p:nvPr/>
          </p:nvSpPr>
          <p:spPr>
            <a:xfrm>
              <a:off x="290867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28"/>
            <p:cNvSpPr/>
            <p:nvPr/>
          </p:nvSpPr>
          <p:spPr>
            <a:xfrm>
              <a:off x="344649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28"/>
            <p:cNvSpPr/>
            <p:nvPr/>
          </p:nvSpPr>
          <p:spPr>
            <a:xfrm>
              <a:off x="290867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28"/>
            <p:cNvSpPr/>
            <p:nvPr/>
          </p:nvSpPr>
          <p:spPr>
            <a:xfrm>
              <a:off x="303528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28"/>
            <p:cNvSpPr/>
            <p:nvPr/>
          </p:nvSpPr>
          <p:spPr>
            <a:xfrm>
              <a:off x="273597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28"/>
            <p:cNvSpPr/>
            <p:nvPr/>
          </p:nvSpPr>
          <p:spPr>
            <a:xfrm>
              <a:off x="233858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28"/>
            <p:cNvSpPr/>
            <p:nvPr/>
          </p:nvSpPr>
          <p:spPr>
            <a:xfrm>
              <a:off x="242077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28"/>
            <p:cNvSpPr/>
            <p:nvPr/>
          </p:nvSpPr>
          <p:spPr>
            <a:xfrm>
              <a:off x="257978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28"/>
            <p:cNvSpPr/>
            <p:nvPr/>
          </p:nvSpPr>
          <p:spPr>
            <a:xfrm>
              <a:off x="243102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28"/>
            <p:cNvSpPr/>
            <p:nvPr/>
          </p:nvSpPr>
          <p:spPr>
            <a:xfrm>
              <a:off x="290867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28"/>
            <p:cNvSpPr/>
            <p:nvPr/>
          </p:nvSpPr>
          <p:spPr>
            <a:xfrm>
              <a:off x="344649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28"/>
            <p:cNvSpPr/>
            <p:nvPr/>
          </p:nvSpPr>
          <p:spPr>
            <a:xfrm>
              <a:off x="290867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28"/>
            <p:cNvSpPr/>
            <p:nvPr/>
          </p:nvSpPr>
          <p:spPr>
            <a:xfrm>
              <a:off x="303528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28"/>
            <p:cNvSpPr/>
            <p:nvPr/>
          </p:nvSpPr>
          <p:spPr>
            <a:xfrm>
              <a:off x="273597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41" y="853"/>
                  </a:lnTo>
                  <a:lnTo>
                    <a:pt x="1141" y="1416"/>
                  </a:lnTo>
                  <a:lnTo>
                    <a:pt x="354" y="1416"/>
                  </a:lnTo>
                  <a:cubicBezTo>
                    <a:pt x="643" y="420"/>
                    <a:pt x="1465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28"/>
            <p:cNvSpPr/>
            <p:nvPr/>
          </p:nvSpPr>
          <p:spPr>
            <a:xfrm>
              <a:off x="233858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28"/>
            <p:cNvSpPr/>
            <p:nvPr/>
          </p:nvSpPr>
          <p:spPr>
            <a:xfrm>
              <a:off x="242077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28"/>
            <p:cNvSpPr/>
            <p:nvPr/>
          </p:nvSpPr>
          <p:spPr>
            <a:xfrm>
              <a:off x="257978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28"/>
            <p:cNvSpPr/>
            <p:nvPr/>
          </p:nvSpPr>
          <p:spPr>
            <a:xfrm>
              <a:off x="243102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28"/>
            <p:cNvSpPr/>
            <p:nvPr/>
          </p:nvSpPr>
          <p:spPr>
            <a:xfrm>
              <a:off x="290867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28"/>
            <p:cNvSpPr/>
            <p:nvPr/>
          </p:nvSpPr>
          <p:spPr>
            <a:xfrm>
              <a:off x="344649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28"/>
            <p:cNvSpPr/>
            <p:nvPr/>
          </p:nvSpPr>
          <p:spPr>
            <a:xfrm>
              <a:off x="290867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28"/>
            <p:cNvSpPr/>
            <p:nvPr/>
          </p:nvSpPr>
          <p:spPr>
            <a:xfrm>
              <a:off x="303528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28"/>
            <p:cNvSpPr/>
            <p:nvPr/>
          </p:nvSpPr>
          <p:spPr>
            <a:xfrm>
              <a:off x="273597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15"/>
                  </a:lnTo>
                  <a:lnTo>
                    <a:pt x="354" y="1415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28"/>
            <p:cNvSpPr/>
            <p:nvPr/>
          </p:nvSpPr>
          <p:spPr>
            <a:xfrm>
              <a:off x="233858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28"/>
            <p:cNvSpPr/>
            <p:nvPr/>
          </p:nvSpPr>
          <p:spPr>
            <a:xfrm>
              <a:off x="242077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28"/>
            <p:cNvSpPr/>
            <p:nvPr/>
          </p:nvSpPr>
          <p:spPr>
            <a:xfrm>
              <a:off x="257978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28"/>
            <p:cNvSpPr/>
            <p:nvPr/>
          </p:nvSpPr>
          <p:spPr>
            <a:xfrm>
              <a:off x="243102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28"/>
            <p:cNvSpPr/>
            <p:nvPr/>
          </p:nvSpPr>
          <p:spPr>
            <a:xfrm>
              <a:off x="290867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28"/>
            <p:cNvSpPr/>
            <p:nvPr/>
          </p:nvSpPr>
          <p:spPr>
            <a:xfrm>
              <a:off x="344649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28"/>
            <p:cNvSpPr/>
            <p:nvPr/>
          </p:nvSpPr>
          <p:spPr>
            <a:xfrm>
              <a:off x="290867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28"/>
            <p:cNvSpPr/>
            <p:nvPr/>
          </p:nvSpPr>
          <p:spPr>
            <a:xfrm>
              <a:off x="225639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28"/>
            <p:cNvSpPr/>
            <p:nvPr/>
          </p:nvSpPr>
          <p:spPr>
            <a:xfrm>
              <a:off x="195605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72" y="3313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28"/>
            <p:cNvSpPr/>
            <p:nvPr/>
          </p:nvSpPr>
          <p:spPr>
            <a:xfrm>
              <a:off x="1559699" y="-627270"/>
              <a:ext cx="1349075" cy="1349101"/>
            </a:xfrm>
            <a:custGeom>
              <a:avLst/>
              <a:gdLst/>
              <a:ahLst/>
              <a:cxnLst/>
              <a:rect l="l" t="t" r="r" b="b"/>
              <a:pathLst>
                <a:path w="10538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1" y="5269"/>
                  </a:lnTo>
                  <a:lnTo>
                    <a:pt x="5269" y="310"/>
                  </a:lnTo>
                  <a:close/>
                  <a:moveTo>
                    <a:pt x="5262" y="0"/>
                  </a:moveTo>
                  <a:lnTo>
                    <a:pt x="0" y="5269"/>
                  </a:lnTo>
                  <a:lnTo>
                    <a:pt x="5262" y="10538"/>
                  </a:lnTo>
                  <a:lnTo>
                    <a:pt x="10538" y="5269"/>
                  </a:lnTo>
                  <a:lnTo>
                    <a:pt x="526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28"/>
            <p:cNvSpPr/>
            <p:nvPr/>
          </p:nvSpPr>
          <p:spPr>
            <a:xfrm>
              <a:off x="1640994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28"/>
            <p:cNvSpPr/>
            <p:nvPr/>
          </p:nvSpPr>
          <p:spPr>
            <a:xfrm>
              <a:off x="1799870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28"/>
            <p:cNvSpPr/>
            <p:nvPr/>
          </p:nvSpPr>
          <p:spPr>
            <a:xfrm>
              <a:off x="165110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28"/>
            <p:cNvSpPr/>
            <p:nvPr/>
          </p:nvSpPr>
          <p:spPr>
            <a:xfrm>
              <a:off x="212888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28"/>
            <p:cNvSpPr/>
            <p:nvPr/>
          </p:nvSpPr>
          <p:spPr>
            <a:xfrm>
              <a:off x="266760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28"/>
            <p:cNvSpPr/>
            <p:nvPr/>
          </p:nvSpPr>
          <p:spPr>
            <a:xfrm>
              <a:off x="212888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28"/>
            <p:cNvSpPr/>
            <p:nvPr/>
          </p:nvSpPr>
          <p:spPr>
            <a:xfrm>
              <a:off x="225639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28"/>
            <p:cNvSpPr/>
            <p:nvPr/>
          </p:nvSpPr>
          <p:spPr>
            <a:xfrm>
              <a:off x="195605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72" y="3320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28"/>
            <p:cNvSpPr/>
            <p:nvPr/>
          </p:nvSpPr>
          <p:spPr>
            <a:xfrm>
              <a:off x="1559699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1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28"/>
            <p:cNvSpPr/>
            <p:nvPr/>
          </p:nvSpPr>
          <p:spPr>
            <a:xfrm>
              <a:off x="1640994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28"/>
            <p:cNvSpPr/>
            <p:nvPr/>
          </p:nvSpPr>
          <p:spPr>
            <a:xfrm>
              <a:off x="1799870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28"/>
            <p:cNvSpPr/>
            <p:nvPr/>
          </p:nvSpPr>
          <p:spPr>
            <a:xfrm>
              <a:off x="165110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28"/>
            <p:cNvSpPr/>
            <p:nvPr/>
          </p:nvSpPr>
          <p:spPr>
            <a:xfrm>
              <a:off x="212888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28"/>
            <p:cNvSpPr/>
            <p:nvPr/>
          </p:nvSpPr>
          <p:spPr>
            <a:xfrm>
              <a:off x="266760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28"/>
            <p:cNvSpPr/>
            <p:nvPr/>
          </p:nvSpPr>
          <p:spPr>
            <a:xfrm>
              <a:off x="212888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28"/>
            <p:cNvSpPr/>
            <p:nvPr/>
          </p:nvSpPr>
          <p:spPr>
            <a:xfrm>
              <a:off x="225639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28"/>
            <p:cNvSpPr/>
            <p:nvPr/>
          </p:nvSpPr>
          <p:spPr>
            <a:xfrm>
              <a:off x="195605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28"/>
            <p:cNvSpPr/>
            <p:nvPr/>
          </p:nvSpPr>
          <p:spPr>
            <a:xfrm>
              <a:off x="1559699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28"/>
            <p:cNvSpPr/>
            <p:nvPr/>
          </p:nvSpPr>
          <p:spPr>
            <a:xfrm>
              <a:off x="1640994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28"/>
            <p:cNvSpPr/>
            <p:nvPr/>
          </p:nvSpPr>
          <p:spPr>
            <a:xfrm>
              <a:off x="1799870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28"/>
            <p:cNvSpPr/>
            <p:nvPr/>
          </p:nvSpPr>
          <p:spPr>
            <a:xfrm>
              <a:off x="165110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28"/>
            <p:cNvSpPr/>
            <p:nvPr/>
          </p:nvSpPr>
          <p:spPr>
            <a:xfrm>
              <a:off x="212888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28"/>
            <p:cNvSpPr/>
            <p:nvPr/>
          </p:nvSpPr>
          <p:spPr>
            <a:xfrm>
              <a:off x="266760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28"/>
            <p:cNvSpPr/>
            <p:nvPr/>
          </p:nvSpPr>
          <p:spPr>
            <a:xfrm>
              <a:off x="212888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28"/>
            <p:cNvSpPr/>
            <p:nvPr/>
          </p:nvSpPr>
          <p:spPr>
            <a:xfrm>
              <a:off x="225639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28"/>
            <p:cNvSpPr/>
            <p:nvPr/>
          </p:nvSpPr>
          <p:spPr>
            <a:xfrm>
              <a:off x="195605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28"/>
            <p:cNvSpPr/>
            <p:nvPr/>
          </p:nvSpPr>
          <p:spPr>
            <a:xfrm>
              <a:off x="1559699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1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28"/>
            <p:cNvSpPr/>
            <p:nvPr/>
          </p:nvSpPr>
          <p:spPr>
            <a:xfrm>
              <a:off x="1640994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28"/>
            <p:cNvSpPr/>
            <p:nvPr/>
          </p:nvSpPr>
          <p:spPr>
            <a:xfrm>
              <a:off x="1799870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28"/>
            <p:cNvSpPr/>
            <p:nvPr/>
          </p:nvSpPr>
          <p:spPr>
            <a:xfrm>
              <a:off x="165110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28"/>
            <p:cNvSpPr/>
            <p:nvPr/>
          </p:nvSpPr>
          <p:spPr>
            <a:xfrm>
              <a:off x="212888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28"/>
            <p:cNvSpPr/>
            <p:nvPr/>
          </p:nvSpPr>
          <p:spPr>
            <a:xfrm>
              <a:off x="266760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28"/>
            <p:cNvSpPr/>
            <p:nvPr/>
          </p:nvSpPr>
          <p:spPr>
            <a:xfrm>
              <a:off x="212888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28"/>
            <p:cNvSpPr/>
            <p:nvPr/>
          </p:nvSpPr>
          <p:spPr>
            <a:xfrm>
              <a:off x="1476485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28"/>
            <p:cNvSpPr/>
            <p:nvPr/>
          </p:nvSpPr>
          <p:spPr>
            <a:xfrm>
              <a:off x="1177168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28"/>
            <p:cNvSpPr/>
            <p:nvPr/>
          </p:nvSpPr>
          <p:spPr>
            <a:xfrm>
              <a:off x="77978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77" y="10235"/>
                  </a:lnTo>
                  <a:lnTo>
                    <a:pt x="318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28"/>
            <p:cNvSpPr/>
            <p:nvPr/>
          </p:nvSpPr>
          <p:spPr>
            <a:xfrm>
              <a:off x="86197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28"/>
            <p:cNvSpPr/>
            <p:nvPr/>
          </p:nvSpPr>
          <p:spPr>
            <a:xfrm>
              <a:off x="102098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28"/>
            <p:cNvSpPr/>
            <p:nvPr/>
          </p:nvSpPr>
          <p:spPr>
            <a:xfrm>
              <a:off x="87221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28"/>
            <p:cNvSpPr/>
            <p:nvPr/>
          </p:nvSpPr>
          <p:spPr>
            <a:xfrm>
              <a:off x="134987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28"/>
            <p:cNvSpPr/>
            <p:nvPr/>
          </p:nvSpPr>
          <p:spPr>
            <a:xfrm>
              <a:off x="188769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28"/>
            <p:cNvSpPr/>
            <p:nvPr/>
          </p:nvSpPr>
          <p:spPr>
            <a:xfrm>
              <a:off x="134987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28"/>
            <p:cNvSpPr/>
            <p:nvPr/>
          </p:nvSpPr>
          <p:spPr>
            <a:xfrm>
              <a:off x="1476485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28"/>
            <p:cNvSpPr/>
            <p:nvPr/>
          </p:nvSpPr>
          <p:spPr>
            <a:xfrm>
              <a:off x="117716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80" y="1"/>
                  </a:moveTo>
                  <a:cubicBezTo>
                    <a:pt x="1792" y="1"/>
                    <a:pt x="431" y="21"/>
                    <a:pt x="101" y="1509"/>
                  </a:cubicBezTo>
                  <a:lnTo>
                    <a:pt x="72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28"/>
            <p:cNvSpPr/>
            <p:nvPr/>
          </p:nvSpPr>
          <p:spPr>
            <a:xfrm>
              <a:off x="77978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35" y="5276"/>
                  </a:lnTo>
                  <a:lnTo>
                    <a:pt x="5277" y="10235"/>
                  </a:lnTo>
                  <a:lnTo>
                    <a:pt x="318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28"/>
            <p:cNvSpPr/>
            <p:nvPr/>
          </p:nvSpPr>
          <p:spPr>
            <a:xfrm>
              <a:off x="861976" y="1636564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6"/>
                  </a:lnTo>
                  <a:lnTo>
                    <a:pt x="4627" y="9094"/>
                  </a:lnTo>
                  <a:lnTo>
                    <a:pt x="160" y="4626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6"/>
                  </a:lnTo>
                  <a:lnTo>
                    <a:pt x="4627" y="9253"/>
                  </a:lnTo>
                  <a:lnTo>
                    <a:pt x="9254" y="4626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28"/>
            <p:cNvSpPr/>
            <p:nvPr/>
          </p:nvSpPr>
          <p:spPr>
            <a:xfrm>
              <a:off x="102098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9" y="4150"/>
                    <a:pt x="4786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28"/>
            <p:cNvSpPr/>
            <p:nvPr/>
          </p:nvSpPr>
          <p:spPr>
            <a:xfrm>
              <a:off x="87221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28"/>
            <p:cNvSpPr/>
            <p:nvPr/>
          </p:nvSpPr>
          <p:spPr>
            <a:xfrm>
              <a:off x="134987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28"/>
            <p:cNvSpPr/>
            <p:nvPr/>
          </p:nvSpPr>
          <p:spPr>
            <a:xfrm>
              <a:off x="188769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28"/>
            <p:cNvSpPr/>
            <p:nvPr/>
          </p:nvSpPr>
          <p:spPr>
            <a:xfrm>
              <a:off x="134987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28"/>
            <p:cNvSpPr/>
            <p:nvPr/>
          </p:nvSpPr>
          <p:spPr>
            <a:xfrm>
              <a:off x="1476485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35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28"/>
            <p:cNvSpPr/>
            <p:nvPr/>
          </p:nvSpPr>
          <p:spPr>
            <a:xfrm>
              <a:off x="1177168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7" y="1"/>
                  </a:moveTo>
                  <a:cubicBezTo>
                    <a:pt x="1767" y="1"/>
                    <a:pt x="428" y="28"/>
                    <a:pt x="101" y="1509"/>
                  </a:cubicBezTo>
                  <a:lnTo>
                    <a:pt x="72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3" y="1"/>
                    <a:pt x="1881" y="1"/>
                    <a:pt x="187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28"/>
            <p:cNvSpPr/>
            <p:nvPr/>
          </p:nvSpPr>
          <p:spPr>
            <a:xfrm>
              <a:off x="77978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28"/>
            <p:cNvSpPr/>
            <p:nvPr/>
          </p:nvSpPr>
          <p:spPr>
            <a:xfrm>
              <a:off x="86197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28"/>
            <p:cNvSpPr/>
            <p:nvPr/>
          </p:nvSpPr>
          <p:spPr>
            <a:xfrm>
              <a:off x="102098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28"/>
            <p:cNvSpPr/>
            <p:nvPr/>
          </p:nvSpPr>
          <p:spPr>
            <a:xfrm>
              <a:off x="87221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28"/>
            <p:cNvSpPr/>
            <p:nvPr/>
          </p:nvSpPr>
          <p:spPr>
            <a:xfrm>
              <a:off x="134987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28"/>
            <p:cNvSpPr/>
            <p:nvPr/>
          </p:nvSpPr>
          <p:spPr>
            <a:xfrm>
              <a:off x="188769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28"/>
            <p:cNvSpPr/>
            <p:nvPr/>
          </p:nvSpPr>
          <p:spPr>
            <a:xfrm>
              <a:off x="134987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28"/>
            <p:cNvSpPr/>
            <p:nvPr/>
          </p:nvSpPr>
          <p:spPr>
            <a:xfrm>
              <a:off x="1476485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28"/>
            <p:cNvSpPr/>
            <p:nvPr/>
          </p:nvSpPr>
          <p:spPr>
            <a:xfrm>
              <a:off x="1177168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7" y="0"/>
                  </a:moveTo>
                  <a:cubicBezTo>
                    <a:pt x="1767" y="0"/>
                    <a:pt x="428" y="27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3" y="0"/>
                    <a:pt x="1881" y="0"/>
                    <a:pt x="187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28"/>
            <p:cNvSpPr/>
            <p:nvPr/>
          </p:nvSpPr>
          <p:spPr>
            <a:xfrm>
              <a:off x="77978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35" y="5270"/>
                  </a:lnTo>
                  <a:lnTo>
                    <a:pt x="5277" y="10235"/>
                  </a:lnTo>
                  <a:lnTo>
                    <a:pt x="318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28"/>
            <p:cNvSpPr/>
            <p:nvPr/>
          </p:nvSpPr>
          <p:spPr>
            <a:xfrm>
              <a:off x="86197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28"/>
            <p:cNvSpPr/>
            <p:nvPr/>
          </p:nvSpPr>
          <p:spPr>
            <a:xfrm>
              <a:off x="102098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28"/>
            <p:cNvSpPr/>
            <p:nvPr/>
          </p:nvSpPr>
          <p:spPr>
            <a:xfrm>
              <a:off x="87221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28"/>
            <p:cNvSpPr/>
            <p:nvPr/>
          </p:nvSpPr>
          <p:spPr>
            <a:xfrm>
              <a:off x="134987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28"/>
            <p:cNvSpPr/>
            <p:nvPr/>
          </p:nvSpPr>
          <p:spPr>
            <a:xfrm>
              <a:off x="188769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28"/>
            <p:cNvSpPr/>
            <p:nvPr/>
          </p:nvSpPr>
          <p:spPr>
            <a:xfrm>
              <a:off x="134987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28"/>
            <p:cNvSpPr/>
            <p:nvPr/>
          </p:nvSpPr>
          <p:spPr>
            <a:xfrm>
              <a:off x="69759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28"/>
            <p:cNvSpPr/>
            <p:nvPr/>
          </p:nvSpPr>
          <p:spPr>
            <a:xfrm>
              <a:off x="39725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53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50" y="3746"/>
                    <a:pt x="361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28"/>
            <p:cNvSpPr/>
            <p:nvPr/>
          </p:nvSpPr>
          <p:spPr>
            <a:xfrm>
              <a:off x="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76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28"/>
            <p:cNvSpPr/>
            <p:nvPr/>
          </p:nvSpPr>
          <p:spPr>
            <a:xfrm>
              <a:off x="8219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28"/>
            <p:cNvSpPr/>
            <p:nvPr/>
          </p:nvSpPr>
          <p:spPr>
            <a:xfrm>
              <a:off x="24106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28"/>
            <p:cNvSpPr/>
            <p:nvPr/>
          </p:nvSpPr>
          <p:spPr>
            <a:xfrm>
              <a:off x="9230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28"/>
            <p:cNvSpPr/>
            <p:nvPr/>
          </p:nvSpPr>
          <p:spPr>
            <a:xfrm>
              <a:off x="57008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28"/>
            <p:cNvSpPr/>
            <p:nvPr/>
          </p:nvSpPr>
          <p:spPr>
            <a:xfrm>
              <a:off x="1108804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28"/>
            <p:cNvSpPr/>
            <p:nvPr/>
          </p:nvSpPr>
          <p:spPr>
            <a:xfrm>
              <a:off x="57008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65" y="108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28"/>
            <p:cNvSpPr/>
            <p:nvPr/>
          </p:nvSpPr>
          <p:spPr>
            <a:xfrm>
              <a:off x="69759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28"/>
            <p:cNvSpPr/>
            <p:nvPr/>
          </p:nvSpPr>
          <p:spPr>
            <a:xfrm>
              <a:off x="39725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50" y="3746"/>
                    <a:pt x="361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28"/>
            <p:cNvSpPr/>
            <p:nvPr/>
          </p:nvSpPr>
          <p:spPr>
            <a:xfrm>
              <a:off x="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76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28"/>
            <p:cNvSpPr/>
            <p:nvPr/>
          </p:nvSpPr>
          <p:spPr>
            <a:xfrm>
              <a:off x="8219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28"/>
            <p:cNvSpPr/>
            <p:nvPr/>
          </p:nvSpPr>
          <p:spPr>
            <a:xfrm>
              <a:off x="24106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28"/>
            <p:cNvSpPr/>
            <p:nvPr/>
          </p:nvSpPr>
          <p:spPr>
            <a:xfrm>
              <a:off x="9230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28"/>
            <p:cNvSpPr/>
            <p:nvPr/>
          </p:nvSpPr>
          <p:spPr>
            <a:xfrm>
              <a:off x="57008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28"/>
            <p:cNvSpPr/>
            <p:nvPr/>
          </p:nvSpPr>
          <p:spPr>
            <a:xfrm>
              <a:off x="1108804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28"/>
            <p:cNvSpPr/>
            <p:nvPr/>
          </p:nvSpPr>
          <p:spPr>
            <a:xfrm>
              <a:off x="57008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28"/>
            <p:cNvSpPr/>
            <p:nvPr/>
          </p:nvSpPr>
          <p:spPr>
            <a:xfrm>
              <a:off x="69759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28"/>
            <p:cNvSpPr/>
            <p:nvPr/>
          </p:nvSpPr>
          <p:spPr>
            <a:xfrm>
              <a:off x="39725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28"/>
            <p:cNvSpPr/>
            <p:nvPr/>
          </p:nvSpPr>
          <p:spPr>
            <a:xfrm>
              <a:off x="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76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28"/>
            <p:cNvSpPr/>
            <p:nvPr/>
          </p:nvSpPr>
          <p:spPr>
            <a:xfrm>
              <a:off x="8219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28"/>
            <p:cNvSpPr/>
            <p:nvPr/>
          </p:nvSpPr>
          <p:spPr>
            <a:xfrm>
              <a:off x="24106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28"/>
            <p:cNvSpPr/>
            <p:nvPr/>
          </p:nvSpPr>
          <p:spPr>
            <a:xfrm>
              <a:off x="9230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28"/>
            <p:cNvSpPr/>
            <p:nvPr/>
          </p:nvSpPr>
          <p:spPr>
            <a:xfrm>
              <a:off x="57008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28"/>
            <p:cNvSpPr/>
            <p:nvPr/>
          </p:nvSpPr>
          <p:spPr>
            <a:xfrm>
              <a:off x="1108804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28"/>
            <p:cNvSpPr/>
            <p:nvPr/>
          </p:nvSpPr>
          <p:spPr>
            <a:xfrm>
              <a:off x="57008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65" y="109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28"/>
            <p:cNvSpPr/>
            <p:nvPr/>
          </p:nvSpPr>
          <p:spPr>
            <a:xfrm>
              <a:off x="69759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28"/>
            <p:cNvSpPr/>
            <p:nvPr/>
          </p:nvSpPr>
          <p:spPr>
            <a:xfrm>
              <a:off x="39725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28"/>
            <p:cNvSpPr/>
            <p:nvPr/>
          </p:nvSpPr>
          <p:spPr>
            <a:xfrm>
              <a:off x="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76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28"/>
            <p:cNvSpPr/>
            <p:nvPr/>
          </p:nvSpPr>
          <p:spPr>
            <a:xfrm>
              <a:off x="8219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28"/>
            <p:cNvSpPr/>
            <p:nvPr/>
          </p:nvSpPr>
          <p:spPr>
            <a:xfrm>
              <a:off x="24106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28"/>
            <p:cNvSpPr/>
            <p:nvPr/>
          </p:nvSpPr>
          <p:spPr>
            <a:xfrm>
              <a:off x="9230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28"/>
            <p:cNvSpPr/>
            <p:nvPr/>
          </p:nvSpPr>
          <p:spPr>
            <a:xfrm>
              <a:off x="57008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28"/>
            <p:cNvSpPr/>
            <p:nvPr/>
          </p:nvSpPr>
          <p:spPr>
            <a:xfrm>
              <a:off x="1108804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28"/>
            <p:cNvSpPr/>
            <p:nvPr/>
          </p:nvSpPr>
          <p:spPr>
            <a:xfrm>
              <a:off x="57008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28"/>
            <p:cNvSpPr/>
            <p:nvPr/>
          </p:nvSpPr>
          <p:spPr>
            <a:xfrm>
              <a:off x="8491611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28"/>
            <p:cNvSpPr/>
            <p:nvPr/>
          </p:nvSpPr>
          <p:spPr>
            <a:xfrm>
              <a:off x="819127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28"/>
            <p:cNvSpPr/>
            <p:nvPr/>
          </p:nvSpPr>
          <p:spPr>
            <a:xfrm>
              <a:off x="779401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28"/>
            <p:cNvSpPr/>
            <p:nvPr/>
          </p:nvSpPr>
          <p:spPr>
            <a:xfrm>
              <a:off x="787620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28"/>
            <p:cNvSpPr/>
            <p:nvPr/>
          </p:nvSpPr>
          <p:spPr>
            <a:xfrm>
              <a:off x="803508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28"/>
            <p:cNvSpPr/>
            <p:nvPr/>
          </p:nvSpPr>
          <p:spPr>
            <a:xfrm>
              <a:off x="7886320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28"/>
            <p:cNvSpPr/>
            <p:nvPr/>
          </p:nvSpPr>
          <p:spPr>
            <a:xfrm>
              <a:off x="836410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28"/>
            <p:cNvSpPr/>
            <p:nvPr/>
          </p:nvSpPr>
          <p:spPr>
            <a:xfrm>
              <a:off x="890282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28"/>
            <p:cNvSpPr/>
            <p:nvPr/>
          </p:nvSpPr>
          <p:spPr>
            <a:xfrm>
              <a:off x="836410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28"/>
            <p:cNvSpPr/>
            <p:nvPr/>
          </p:nvSpPr>
          <p:spPr>
            <a:xfrm>
              <a:off x="8491611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28"/>
            <p:cNvSpPr/>
            <p:nvPr/>
          </p:nvSpPr>
          <p:spPr>
            <a:xfrm>
              <a:off x="819127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3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28"/>
            <p:cNvSpPr/>
            <p:nvPr/>
          </p:nvSpPr>
          <p:spPr>
            <a:xfrm>
              <a:off x="7794016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28"/>
            <p:cNvSpPr/>
            <p:nvPr/>
          </p:nvSpPr>
          <p:spPr>
            <a:xfrm>
              <a:off x="787620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28"/>
            <p:cNvSpPr/>
            <p:nvPr/>
          </p:nvSpPr>
          <p:spPr>
            <a:xfrm>
              <a:off x="803508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28"/>
            <p:cNvSpPr/>
            <p:nvPr/>
          </p:nvSpPr>
          <p:spPr>
            <a:xfrm>
              <a:off x="7886320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28"/>
            <p:cNvSpPr/>
            <p:nvPr/>
          </p:nvSpPr>
          <p:spPr>
            <a:xfrm>
              <a:off x="836410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28"/>
            <p:cNvSpPr/>
            <p:nvPr/>
          </p:nvSpPr>
          <p:spPr>
            <a:xfrm>
              <a:off x="890282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28"/>
            <p:cNvSpPr/>
            <p:nvPr/>
          </p:nvSpPr>
          <p:spPr>
            <a:xfrm>
              <a:off x="836410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28"/>
            <p:cNvSpPr/>
            <p:nvPr/>
          </p:nvSpPr>
          <p:spPr>
            <a:xfrm>
              <a:off x="8491611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28"/>
            <p:cNvSpPr/>
            <p:nvPr/>
          </p:nvSpPr>
          <p:spPr>
            <a:xfrm>
              <a:off x="819127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28"/>
            <p:cNvSpPr/>
            <p:nvPr/>
          </p:nvSpPr>
          <p:spPr>
            <a:xfrm>
              <a:off x="7794016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28"/>
            <p:cNvSpPr/>
            <p:nvPr/>
          </p:nvSpPr>
          <p:spPr>
            <a:xfrm>
              <a:off x="787620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28"/>
            <p:cNvSpPr/>
            <p:nvPr/>
          </p:nvSpPr>
          <p:spPr>
            <a:xfrm>
              <a:off x="803508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7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28"/>
            <p:cNvSpPr/>
            <p:nvPr/>
          </p:nvSpPr>
          <p:spPr>
            <a:xfrm>
              <a:off x="7886320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28"/>
            <p:cNvSpPr/>
            <p:nvPr/>
          </p:nvSpPr>
          <p:spPr>
            <a:xfrm>
              <a:off x="8364101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28"/>
            <p:cNvSpPr/>
            <p:nvPr/>
          </p:nvSpPr>
          <p:spPr>
            <a:xfrm>
              <a:off x="890282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28"/>
            <p:cNvSpPr/>
            <p:nvPr/>
          </p:nvSpPr>
          <p:spPr>
            <a:xfrm>
              <a:off x="8364101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28"/>
            <p:cNvSpPr/>
            <p:nvPr/>
          </p:nvSpPr>
          <p:spPr>
            <a:xfrm>
              <a:off x="8491611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28"/>
            <p:cNvSpPr/>
            <p:nvPr/>
          </p:nvSpPr>
          <p:spPr>
            <a:xfrm>
              <a:off x="819127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3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28"/>
            <p:cNvSpPr/>
            <p:nvPr/>
          </p:nvSpPr>
          <p:spPr>
            <a:xfrm>
              <a:off x="7794016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28"/>
            <p:cNvSpPr/>
            <p:nvPr/>
          </p:nvSpPr>
          <p:spPr>
            <a:xfrm>
              <a:off x="787620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28"/>
            <p:cNvSpPr/>
            <p:nvPr/>
          </p:nvSpPr>
          <p:spPr>
            <a:xfrm>
              <a:off x="803508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28"/>
            <p:cNvSpPr/>
            <p:nvPr/>
          </p:nvSpPr>
          <p:spPr>
            <a:xfrm>
              <a:off x="7886320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28"/>
            <p:cNvSpPr/>
            <p:nvPr/>
          </p:nvSpPr>
          <p:spPr>
            <a:xfrm>
              <a:off x="8364101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28"/>
            <p:cNvSpPr/>
            <p:nvPr/>
          </p:nvSpPr>
          <p:spPr>
            <a:xfrm>
              <a:off x="890282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28"/>
            <p:cNvSpPr/>
            <p:nvPr/>
          </p:nvSpPr>
          <p:spPr>
            <a:xfrm>
              <a:off x="8364101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9" name="Google Shape;859;p4"/>
          <p:cNvGrpSpPr/>
          <p:nvPr/>
        </p:nvGrpSpPr>
        <p:grpSpPr>
          <a:xfrm>
            <a:off x="0" y="-627270"/>
            <a:ext cx="9143987" cy="6437639"/>
            <a:chOff x="0" y="-627270"/>
            <a:chExt cx="9143987" cy="6437639"/>
          </a:xfrm>
        </p:grpSpPr>
        <p:sp>
          <p:nvSpPr>
            <p:cNvPr id="860" name="Google Shape;860;p4"/>
            <p:cNvSpPr/>
            <p:nvPr/>
          </p:nvSpPr>
          <p:spPr>
            <a:xfrm>
              <a:off x="771169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741238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701499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709718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0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725619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710743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758508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812290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758508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771169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741238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701499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709718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725619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710743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758508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812290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758508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771169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32" y="3941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8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741238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701499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709718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725619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710743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758508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812290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758508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771169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741238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701499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709718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0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725619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710743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758508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812290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3" y="873"/>
                  </a:lnTo>
                  <a:lnTo>
                    <a:pt x="1163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758508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693280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663246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6235213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5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6318300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88" y="4634"/>
                  </a:lnTo>
                  <a:lnTo>
                    <a:pt x="4620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61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6476279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632751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680529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734401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680529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693280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663246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235213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5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6318300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6476279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632751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680529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734401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680529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693280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663246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6235213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6318300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6476279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632751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680529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734401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680529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693280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663246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6235213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318300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6476279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32751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680529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734401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680529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6152894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1" y="1653"/>
                  </a:lnTo>
                  <a:lnTo>
                    <a:pt x="1892" y="1509"/>
                  </a:lnTo>
                  <a:cubicBezTo>
                    <a:pt x="1569" y="21"/>
                    <a:pt x="202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5853577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545619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553838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569739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554862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602628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656410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602628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615289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24" y="3934"/>
                  </a:cubicBezTo>
                  <a:lnTo>
                    <a:pt x="224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5853577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545619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538386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69739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554862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02628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56410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602628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6152894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1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24" y="3941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1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5853577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545619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53838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569739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554862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602628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656410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602628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6152894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5853577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545619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553838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569739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54862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602628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656410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602628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537400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507366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44"/>
                    <a:pt x="1785" y="4165"/>
                    <a:pt x="1873" y="4165"/>
                  </a:cubicBezTo>
                  <a:cubicBezTo>
                    <a:pt x="1875" y="4165"/>
                    <a:pt x="1877" y="4165"/>
                    <a:pt x="1877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467641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475860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491747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476871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524649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5785213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524649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537400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507366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467641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475860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491747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476871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524649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785213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24649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537400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507366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467641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475860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491747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476871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524649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5785213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524649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537400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507366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3"/>
                    <a:pt x="1873" y="4173"/>
                  </a:cubicBezTo>
                  <a:cubicBezTo>
                    <a:pt x="1875" y="4173"/>
                    <a:pt x="1877" y="4173"/>
                    <a:pt x="1877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467641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475860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491747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476871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524649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5785213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524649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4594091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9" y="21"/>
                    <a:pt x="201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4294774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3897392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3979583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4138587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3989824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4467477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5005300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4467477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459409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429477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3897392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3979583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4138587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3989824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4467477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5005300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4467477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4594091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4294774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3897392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3979583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4138587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3989824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4467477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5005300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4467477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4594091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4294774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3897392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3979583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4138587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3989824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4467477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5005300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4467477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3815202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351486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311760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319979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335867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3209911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368769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422641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368769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3815202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351486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3117606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319979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335867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3209911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368769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422641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368769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3815202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351486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3117606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319979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335867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3209911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3687691" y="2372953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1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422641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3687691" y="3389329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3815202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351486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3117606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319979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335867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3209911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3687691" y="3827296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1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422641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3687691" y="4842776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303528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273597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233858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242077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257978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243102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290867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344649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290867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303528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273597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233858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242077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257978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243102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290867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344649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290867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303528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273597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41" y="853"/>
                  </a:lnTo>
                  <a:lnTo>
                    <a:pt x="1141" y="1416"/>
                  </a:lnTo>
                  <a:lnTo>
                    <a:pt x="354" y="1416"/>
                  </a:lnTo>
                  <a:cubicBezTo>
                    <a:pt x="643" y="420"/>
                    <a:pt x="1465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233858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242077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257978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243102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290867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344649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290867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303528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273597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15"/>
                  </a:lnTo>
                  <a:lnTo>
                    <a:pt x="354" y="1415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233858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242077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257978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243102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290867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344649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290867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225639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95605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72" y="3313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559699" y="-627270"/>
              <a:ext cx="1349075" cy="1349101"/>
            </a:xfrm>
            <a:custGeom>
              <a:avLst/>
              <a:gdLst/>
              <a:ahLst/>
              <a:cxnLst/>
              <a:rect l="l" t="t" r="r" b="b"/>
              <a:pathLst>
                <a:path w="10538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1" y="5269"/>
                  </a:lnTo>
                  <a:lnTo>
                    <a:pt x="5269" y="310"/>
                  </a:lnTo>
                  <a:close/>
                  <a:moveTo>
                    <a:pt x="5262" y="0"/>
                  </a:moveTo>
                  <a:lnTo>
                    <a:pt x="0" y="5269"/>
                  </a:lnTo>
                  <a:lnTo>
                    <a:pt x="5262" y="10538"/>
                  </a:lnTo>
                  <a:lnTo>
                    <a:pt x="10538" y="5269"/>
                  </a:lnTo>
                  <a:lnTo>
                    <a:pt x="526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640994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799870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65110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212888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266760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212888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225639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95605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72" y="3320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559699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1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640994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799870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65110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212888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266760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212888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225639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195605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1559699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1640994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1799870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165110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212888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266760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212888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225639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195605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559699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1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640994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799870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65110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212888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266760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212888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476485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77168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77978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77" y="10235"/>
                  </a:lnTo>
                  <a:lnTo>
                    <a:pt x="318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86197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02098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87221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34987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88769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34987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476485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17716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80" y="1"/>
                  </a:moveTo>
                  <a:cubicBezTo>
                    <a:pt x="1792" y="1"/>
                    <a:pt x="431" y="21"/>
                    <a:pt x="101" y="1509"/>
                  </a:cubicBezTo>
                  <a:lnTo>
                    <a:pt x="72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77978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35" y="5276"/>
                  </a:lnTo>
                  <a:lnTo>
                    <a:pt x="5277" y="10235"/>
                  </a:lnTo>
                  <a:lnTo>
                    <a:pt x="318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861976" y="1636564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6"/>
                  </a:lnTo>
                  <a:lnTo>
                    <a:pt x="4627" y="9094"/>
                  </a:lnTo>
                  <a:lnTo>
                    <a:pt x="160" y="4626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6"/>
                  </a:lnTo>
                  <a:lnTo>
                    <a:pt x="4627" y="9253"/>
                  </a:lnTo>
                  <a:lnTo>
                    <a:pt x="9254" y="4626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02098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9" y="4150"/>
                    <a:pt x="4786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87221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34987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88769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34987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476485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35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177168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7" y="1"/>
                  </a:moveTo>
                  <a:cubicBezTo>
                    <a:pt x="1767" y="1"/>
                    <a:pt x="428" y="28"/>
                    <a:pt x="101" y="1509"/>
                  </a:cubicBezTo>
                  <a:lnTo>
                    <a:pt x="72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3" y="1"/>
                    <a:pt x="1881" y="1"/>
                    <a:pt x="187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77978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86197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02098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87221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34987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88769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34987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76485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177168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7" y="0"/>
                  </a:moveTo>
                  <a:cubicBezTo>
                    <a:pt x="1767" y="0"/>
                    <a:pt x="428" y="27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3" y="0"/>
                    <a:pt x="1881" y="0"/>
                    <a:pt x="187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77978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35" y="5270"/>
                  </a:lnTo>
                  <a:lnTo>
                    <a:pt x="5277" y="10235"/>
                  </a:lnTo>
                  <a:lnTo>
                    <a:pt x="318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86197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02098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87221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34987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88769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34987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69759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39725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53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50" y="3746"/>
                    <a:pt x="361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76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8219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24106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9230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57008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108804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57008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65" y="108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69759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39725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50" y="3746"/>
                    <a:pt x="361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76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8219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24106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9230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57008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108804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57008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69759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39725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76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8219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24106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9230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57008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108804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57008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65" y="109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69759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39725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76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8219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24106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9230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57008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108804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57008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8491611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819127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779401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787620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803508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7886320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836410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890282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836410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8491611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819127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3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7794016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787620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803508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7886320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836410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890282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836410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8491611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819127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7794016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787620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803508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7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7886320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8364101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890282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8364101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8491611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819127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3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7794016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787620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803508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7886320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8364101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890282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8364101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4"/>
          <p:cNvSpPr txBox="1">
            <a:spLocks noGrp="1"/>
          </p:cNvSpPr>
          <p:nvPr>
            <p:ph type="title"/>
          </p:nvPr>
        </p:nvSpPr>
        <p:spPr>
          <a:xfrm>
            <a:off x="434650" y="411480"/>
            <a:ext cx="827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4"/>
          <p:cNvSpPr txBox="1">
            <a:spLocks noGrp="1"/>
          </p:cNvSpPr>
          <p:nvPr>
            <p:ph type="body" idx="1"/>
          </p:nvPr>
        </p:nvSpPr>
        <p:spPr>
          <a:xfrm>
            <a:off x="434650" y="1068600"/>
            <a:ext cx="8274600" cy="4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3" name="Google Shape;2893;p9"/>
          <p:cNvGrpSpPr/>
          <p:nvPr/>
        </p:nvGrpSpPr>
        <p:grpSpPr>
          <a:xfrm>
            <a:off x="0" y="-627270"/>
            <a:ext cx="9143987" cy="6437639"/>
            <a:chOff x="0" y="-627270"/>
            <a:chExt cx="9143987" cy="6437639"/>
          </a:xfrm>
        </p:grpSpPr>
        <p:sp>
          <p:nvSpPr>
            <p:cNvPr id="2894" name="Google Shape;2894;p9"/>
            <p:cNvSpPr/>
            <p:nvPr/>
          </p:nvSpPr>
          <p:spPr>
            <a:xfrm>
              <a:off x="771169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741238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701499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709718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0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725619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710743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758508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812290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9"/>
            <p:cNvSpPr/>
            <p:nvPr/>
          </p:nvSpPr>
          <p:spPr>
            <a:xfrm>
              <a:off x="758508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9"/>
            <p:cNvSpPr/>
            <p:nvPr/>
          </p:nvSpPr>
          <p:spPr>
            <a:xfrm>
              <a:off x="771169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9"/>
            <p:cNvSpPr/>
            <p:nvPr/>
          </p:nvSpPr>
          <p:spPr>
            <a:xfrm>
              <a:off x="741238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701499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709718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725619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710743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758508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812290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758508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771169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32" y="3941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8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741238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701499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709718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725619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710743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758508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812290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758508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771169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741238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701499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709718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0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725619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710743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758508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812290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3" y="873"/>
                  </a:lnTo>
                  <a:lnTo>
                    <a:pt x="1163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758508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693280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663246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6235213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5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6318300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88" y="4634"/>
                  </a:lnTo>
                  <a:lnTo>
                    <a:pt x="4620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61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6476279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632751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680529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734401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680529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693280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663246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6235213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5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6318300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6476279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632751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680529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734401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680529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693280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663246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6235213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6318300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476279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9"/>
            <p:cNvSpPr/>
            <p:nvPr/>
          </p:nvSpPr>
          <p:spPr>
            <a:xfrm>
              <a:off x="632751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9"/>
            <p:cNvSpPr/>
            <p:nvPr/>
          </p:nvSpPr>
          <p:spPr>
            <a:xfrm>
              <a:off x="680529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9"/>
            <p:cNvSpPr/>
            <p:nvPr/>
          </p:nvSpPr>
          <p:spPr>
            <a:xfrm>
              <a:off x="734401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9"/>
            <p:cNvSpPr/>
            <p:nvPr/>
          </p:nvSpPr>
          <p:spPr>
            <a:xfrm>
              <a:off x="680529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9"/>
            <p:cNvSpPr/>
            <p:nvPr/>
          </p:nvSpPr>
          <p:spPr>
            <a:xfrm>
              <a:off x="693280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9"/>
            <p:cNvSpPr/>
            <p:nvPr/>
          </p:nvSpPr>
          <p:spPr>
            <a:xfrm>
              <a:off x="663246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9"/>
            <p:cNvSpPr/>
            <p:nvPr/>
          </p:nvSpPr>
          <p:spPr>
            <a:xfrm>
              <a:off x="6235213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9"/>
            <p:cNvSpPr/>
            <p:nvPr/>
          </p:nvSpPr>
          <p:spPr>
            <a:xfrm>
              <a:off x="6318300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9"/>
            <p:cNvSpPr/>
            <p:nvPr/>
          </p:nvSpPr>
          <p:spPr>
            <a:xfrm>
              <a:off x="6476279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9"/>
            <p:cNvSpPr/>
            <p:nvPr/>
          </p:nvSpPr>
          <p:spPr>
            <a:xfrm>
              <a:off x="632751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9"/>
            <p:cNvSpPr/>
            <p:nvPr/>
          </p:nvSpPr>
          <p:spPr>
            <a:xfrm>
              <a:off x="680529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9"/>
            <p:cNvSpPr/>
            <p:nvPr/>
          </p:nvSpPr>
          <p:spPr>
            <a:xfrm>
              <a:off x="734401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9"/>
            <p:cNvSpPr/>
            <p:nvPr/>
          </p:nvSpPr>
          <p:spPr>
            <a:xfrm>
              <a:off x="680529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9"/>
            <p:cNvSpPr/>
            <p:nvPr/>
          </p:nvSpPr>
          <p:spPr>
            <a:xfrm>
              <a:off x="6152894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1" y="1653"/>
                  </a:lnTo>
                  <a:lnTo>
                    <a:pt x="1892" y="1509"/>
                  </a:lnTo>
                  <a:cubicBezTo>
                    <a:pt x="1569" y="21"/>
                    <a:pt x="202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9"/>
            <p:cNvSpPr/>
            <p:nvPr/>
          </p:nvSpPr>
          <p:spPr>
            <a:xfrm>
              <a:off x="5853577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9"/>
            <p:cNvSpPr/>
            <p:nvPr/>
          </p:nvSpPr>
          <p:spPr>
            <a:xfrm>
              <a:off x="545619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9"/>
            <p:cNvSpPr/>
            <p:nvPr/>
          </p:nvSpPr>
          <p:spPr>
            <a:xfrm>
              <a:off x="553838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9"/>
            <p:cNvSpPr/>
            <p:nvPr/>
          </p:nvSpPr>
          <p:spPr>
            <a:xfrm>
              <a:off x="569739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9"/>
            <p:cNvSpPr/>
            <p:nvPr/>
          </p:nvSpPr>
          <p:spPr>
            <a:xfrm>
              <a:off x="554862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9"/>
            <p:cNvSpPr/>
            <p:nvPr/>
          </p:nvSpPr>
          <p:spPr>
            <a:xfrm>
              <a:off x="602628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9"/>
            <p:cNvSpPr/>
            <p:nvPr/>
          </p:nvSpPr>
          <p:spPr>
            <a:xfrm>
              <a:off x="656410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9"/>
            <p:cNvSpPr/>
            <p:nvPr/>
          </p:nvSpPr>
          <p:spPr>
            <a:xfrm>
              <a:off x="602628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9"/>
            <p:cNvSpPr/>
            <p:nvPr/>
          </p:nvSpPr>
          <p:spPr>
            <a:xfrm>
              <a:off x="615289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24" y="3934"/>
                  </a:cubicBezTo>
                  <a:lnTo>
                    <a:pt x="224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9"/>
            <p:cNvSpPr/>
            <p:nvPr/>
          </p:nvSpPr>
          <p:spPr>
            <a:xfrm>
              <a:off x="5853577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9"/>
            <p:cNvSpPr/>
            <p:nvPr/>
          </p:nvSpPr>
          <p:spPr>
            <a:xfrm>
              <a:off x="545619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9"/>
            <p:cNvSpPr/>
            <p:nvPr/>
          </p:nvSpPr>
          <p:spPr>
            <a:xfrm>
              <a:off x="5538386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9"/>
            <p:cNvSpPr/>
            <p:nvPr/>
          </p:nvSpPr>
          <p:spPr>
            <a:xfrm>
              <a:off x="569739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9"/>
            <p:cNvSpPr/>
            <p:nvPr/>
          </p:nvSpPr>
          <p:spPr>
            <a:xfrm>
              <a:off x="554862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9"/>
            <p:cNvSpPr/>
            <p:nvPr/>
          </p:nvSpPr>
          <p:spPr>
            <a:xfrm>
              <a:off x="602628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9"/>
            <p:cNvSpPr/>
            <p:nvPr/>
          </p:nvSpPr>
          <p:spPr>
            <a:xfrm>
              <a:off x="656410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9"/>
            <p:cNvSpPr/>
            <p:nvPr/>
          </p:nvSpPr>
          <p:spPr>
            <a:xfrm>
              <a:off x="602628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9"/>
            <p:cNvSpPr/>
            <p:nvPr/>
          </p:nvSpPr>
          <p:spPr>
            <a:xfrm>
              <a:off x="6152894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1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24" y="3941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1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9"/>
            <p:cNvSpPr/>
            <p:nvPr/>
          </p:nvSpPr>
          <p:spPr>
            <a:xfrm>
              <a:off x="5853577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9"/>
            <p:cNvSpPr/>
            <p:nvPr/>
          </p:nvSpPr>
          <p:spPr>
            <a:xfrm>
              <a:off x="545619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9"/>
            <p:cNvSpPr/>
            <p:nvPr/>
          </p:nvSpPr>
          <p:spPr>
            <a:xfrm>
              <a:off x="553838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9"/>
            <p:cNvSpPr/>
            <p:nvPr/>
          </p:nvSpPr>
          <p:spPr>
            <a:xfrm>
              <a:off x="569739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9"/>
            <p:cNvSpPr/>
            <p:nvPr/>
          </p:nvSpPr>
          <p:spPr>
            <a:xfrm>
              <a:off x="554862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9"/>
            <p:cNvSpPr/>
            <p:nvPr/>
          </p:nvSpPr>
          <p:spPr>
            <a:xfrm>
              <a:off x="602628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9"/>
            <p:cNvSpPr/>
            <p:nvPr/>
          </p:nvSpPr>
          <p:spPr>
            <a:xfrm>
              <a:off x="656410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9"/>
            <p:cNvSpPr/>
            <p:nvPr/>
          </p:nvSpPr>
          <p:spPr>
            <a:xfrm>
              <a:off x="602628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9"/>
            <p:cNvSpPr/>
            <p:nvPr/>
          </p:nvSpPr>
          <p:spPr>
            <a:xfrm>
              <a:off x="6152894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9"/>
            <p:cNvSpPr/>
            <p:nvPr/>
          </p:nvSpPr>
          <p:spPr>
            <a:xfrm>
              <a:off x="5853577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9"/>
            <p:cNvSpPr/>
            <p:nvPr/>
          </p:nvSpPr>
          <p:spPr>
            <a:xfrm>
              <a:off x="545619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9"/>
            <p:cNvSpPr/>
            <p:nvPr/>
          </p:nvSpPr>
          <p:spPr>
            <a:xfrm>
              <a:off x="553838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9"/>
            <p:cNvSpPr/>
            <p:nvPr/>
          </p:nvSpPr>
          <p:spPr>
            <a:xfrm>
              <a:off x="569739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9"/>
            <p:cNvSpPr/>
            <p:nvPr/>
          </p:nvSpPr>
          <p:spPr>
            <a:xfrm>
              <a:off x="554862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9"/>
            <p:cNvSpPr/>
            <p:nvPr/>
          </p:nvSpPr>
          <p:spPr>
            <a:xfrm>
              <a:off x="602628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9"/>
            <p:cNvSpPr/>
            <p:nvPr/>
          </p:nvSpPr>
          <p:spPr>
            <a:xfrm>
              <a:off x="656410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9"/>
            <p:cNvSpPr/>
            <p:nvPr/>
          </p:nvSpPr>
          <p:spPr>
            <a:xfrm>
              <a:off x="602628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9"/>
            <p:cNvSpPr/>
            <p:nvPr/>
          </p:nvSpPr>
          <p:spPr>
            <a:xfrm>
              <a:off x="537400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9"/>
            <p:cNvSpPr/>
            <p:nvPr/>
          </p:nvSpPr>
          <p:spPr>
            <a:xfrm>
              <a:off x="507366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44"/>
                    <a:pt x="1785" y="4165"/>
                    <a:pt x="1873" y="4165"/>
                  </a:cubicBezTo>
                  <a:cubicBezTo>
                    <a:pt x="1875" y="4165"/>
                    <a:pt x="1877" y="4165"/>
                    <a:pt x="1877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9"/>
            <p:cNvSpPr/>
            <p:nvPr/>
          </p:nvSpPr>
          <p:spPr>
            <a:xfrm>
              <a:off x="467641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9"/>
            <p:cNvSpPr/>
            <p:nvPr/>
          </p:nvSpPr>
          <p:spPr>
            <a:xfrm>
              <a:off x="475860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9"/>
            <p:cNvSpPr/>
            <p:nvPr/>
          </p:nvSpPr>
          <p:spPr>
            <a:xfrm>
              <a:off x="491747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9"/>
            <p:cNvSpPr/>
            <p:nvPr/>
          </p:nvSpPr>
          <p:spPr>
            <a:xfrm>
              <a:off x="476871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9"/>
            <p:cNvSpPr/>
            <p:nvPr/>
          </p:nvSpPr>
          <p:spPr>
            <a:xfrm>
              <a:off x="524649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9"/>
            <p:cNvSpPr/>
            <p:nvPr/>
          </p:nvSpPr>
          <p:spPr>
            <a:xfrm>
              <a:off x="5785213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9"/>
            <p:cNvSpPr/>
            <p:nvPr/>
          </p:nvSpPr>
          <p:spPr>
            <a:xfrm>
              <a:off x="524649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9"/>
            <p:cNvSpPr/>
            <p:nvPr/>
          </p:nvSpPr>
          <p:spPr>
            <a:xfrm>
              <a:off x="537400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9"/>
            <p:cNvSpPr/>
            <p:nvPr/>
          </p:nvSpPr>
          <p:spPr>
            <a:xfrm>
              <a:off x="507366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9"/>
            <p:cNvSpPr/>
            <p:nvPr/>
          </p:nvSpPr>
          <p:spPr>
            <a:xfrm>
              <a:off x="467641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9"/>
            <p:cNvSpPr/>
            <p:nvPr/>
          </p:nvSpPr>
          <p:spPr>
            <a:xfrm>
              <a:off x="475860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9"/>
            <p:cNvSpPr/>
            <p:nvPr/>
          </p:nvSpPr>
          <p:spPr>
            <a:xfrm>
              <a:off x="491747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9"/>
            <p:cNvSpPr/>
            <p:nvPr/>
          </p:nvSpPr>
          <p:spPr>
            <a:xfrm>
              <a:off x="476871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9"/>
            <p:cNvSpPr/>
            <p:nvPr/>
          </p:nvSpPr>
          <p:spPr>
            <a:xfrm>
              <a:off x="524649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9"/>
            <p:cNvSpPr/>
            <p:nvPr/>
          </p:nvSpPr>
          <p:spPr>
            <a:xfrm>
              <a:off x="5785213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9"/>
            <p:cNvSpPr/>
            <p:nvPr/>
          </p:nvSpPr>
          <p:spPr>
            <a:xfrm>
              <a:off x="524649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9"/>
            <p:cNvSpPr/>
            <p:nvPr/>
          </p:nvSpPr>
          <p:spPr>
            <a:xfrm>
              <a:off x="537400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9"/>
            <p:cNvSpPr/>
            <p:nvPr/>
          </p:nvSpPr>
          <p:spPr>
            <a:xfrm>
              <a:off x="507366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9"/>
            <p:cNvSpPr/>
            <p:nvPr/>
          </p:nvSpPr>
          <p:spPr>
            <a:xfrm>
              <a:off x="467641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9"/>
            <p:cNvSpPr/>
            <p:nvPr/>
          </p:nvSpPr>
          <p:spPr>
            <a:xfrm>
              <a:off x="475860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9"/>
            <p:cNvSpPr/>
            <p:nvPr/>
          </p:nvSpPr>
          <p:spPr>
            <a:xfrm>
              <a:off x="491747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9"/>
            <p:cNvSpPr/>
            <p:nvPr/>
          </p:nvSpPr>
          <p:spPr>
            <a:xfrm>
              <a:off x="476871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9"/>
            <p:cNvSpPr/>
            <p:nvPr/>
          </p:nvSpPr>
          <p:spPr>
            <a:xfrm>
              <a:off x="524649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9"/>
            <p:cNvSpPr/>
            <p:nvPr/>
          </p:nvSpPr>
          <p:spPr>
            <a:xfrm>
              <a:off x="5785213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9"/>
            <p:cNvSpPr/>
            <p:nvPr/>
          </p:nvSpPr>
          <p:spPr>
            <a:xfrm>
              <a:off x="524649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9"/>
            <p:cNvSpPr/>
            <p:nvPr/>
          </p:nvSpPr>
          <p:spPr>
            <a:xfrm>
              <a:off x="537400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9"/>
            <p:cNvSpPr/>
            <p:nvPr/>
          </p:nvSpPr>
          <p:spPr>
            <a:xfrm>
              <a:off x="507366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3"/>
                    <a:pt x="1873" y="4173"/>
                  </a:cubicBezTo>
                  <a:cubicBezTo>
                    <a:pt x="1875" y="4173"/>
                    <a:pt x="1877" y="4173"/>
                    <a:pt x="1877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9"/>
            <p:cNvSpPr/>
            <p:nvPr/>
          </p:nvSpPr>
          <p:spPr>
            <a:xfrm>
              <a:off x="467641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9"/>
            <p:cNvSpPr/>
            <p:nvPr/>
          </p:nvSpPr>
          <p:spPr>
            <a:xfrm>
              <a:off x="475860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9"/>
            <p:cNvSpPr/>
            <p:nvPr/>
          </p:nvSpPr>
          <p:spPr>
            <a:xfrm>
              <a:off x="491747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9"/>
            <p:cNvSpPr/>
            <p:nvPr/>
          </p:nvSpPr>
          <p:spPr>
            <a:xfrm>
              <a:off x="476871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9"/>
            <p:cNvSpPr/>
            <p:nvPr/>
          </p:nvSpPr>
          <p:spPr>
            <a:xfrm>
              <a:off x="524649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9"/>
            <p:cNvSpPr/>
            <p:nvPr/>
          </p:nvSpPr>
          <p:spPr>
            <a:xfrm>
              <a:off x="5785213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9"/>
            <p:cNvSpPr/>
            <p:nvPr/>
          </p:nvSpPr>
          <p:spPr>
            <a:xfrm>
              <a:off x="524649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9"/>
            <p:cNvSpPr/>
            <p:nvPr/>
          </p:nvSpPr>
          <p:spPr>
            <a:xfrm>
              <a:off x="4594091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9" y="21"/>
                    <a:pt x="201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9"/>
            <p:cNvSpPr/>
            <p:nvPr/>
          </p:nvSpPr>
          <p:spPr>
            <a:xfrm>
              <a:off x="4294774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9"/>
            <p:cNvSpPr/>
            <p:nvPr/>
          </p:nvSpPr>
          <p:spPr>
            <a:xfrm>
              <a:off x="3897392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9"/>
            <p:cNvSpPr/>
            <p:nvPr/>
          </p:nvSpPr>
          <p:spPr>
            <a:xfrm>
              <a:off x="3979583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9"/>
            <p:cNvSpPr/>
            <p:nvPr/>
          </p:nvSpPr>
          <p:spPr>
            <a:xfrm>
              <a:off x="4138587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9"/>
            <p:cNvSpPr/>
            <p:nvPr/>
          </p:nvSpPr>
          <p:spPr>
            <a:xfrm>
              <a:off x="3989824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9"/>
            <p:cNvSpPr/>
            <p:nvPr/>
          </p:nvSpPr>
          <p:spPr>
            <a:xfrm>
              <a:off x="4467477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9"/>
            <p:cNvSpPr/>
            <p:nvPr/>
          </p:nvSpPr>
          <p:spPr>
            <a:xfrm>
              <a:off x="5005300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9"/>
            <p:cNvSpPr/>
            <p:nvPr/>
          </p:nvSpPr>
          <p:spPr>
            <a:xfrm>
              <a:off x="4467477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9"/>
            <p:cNvSpPr/>
            <p:nvPr/>
          </p:nvSpPr>
          <p:spPr>
            <a:xfrm>
              <a:off x="459409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9"/>
            <p:cNvSpPr/>
            <p:nvPr/>
          </p:nvSpPr>
          <p:spPr>
            <a:xfrm>
              <a:off x="429477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9"/>
            <p:cNvSpPr/>
            <p:nvPr/>
          </p:nvSpPr>
          <p:spPr>
            <a:xfrm>
              <a:off x="3897392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9"/>
            <p:cNvSpPr/>
            <p:nvPr/>
          </p:nvSpPr>
          <p:spPr>
            <a:xfrm>
              <a:off x="3979583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9"/>
            <p:cNvSpPr/>
            <p:nvPr/>
          </p:nvSpPr>
          <p:spPr>
            <a:xfrm>
              <a:off x="4138587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9"/>
            <p:cNvSpPr/>
            <p:nvPr/>
          </p:nvSpPr>
          <p:spPr>
            <a:xfrm>
              <a:off x="3989824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9"/>
            <p:cNvSpPr/>
            <p:nvPr/>
          </p:nvSpPr>
          <p:spPr>
            <a:xfrm>
              <a:off x="4467477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9"/>
            <p:cNvSpPr/>
            <p:nvPr/>
          </p:nvSpPr>
          <p:spPr>
            <a:xfrm>
              <a:off x="5005300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9"/>
            <p:cNvSpPr/>
            <p:nvPr/>
          </p:nvSpPr>
          <p:spPr>
            <a:xfrm>
              <a:off x="4467477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9"/>
            <p:cNvSpPr/>
            <p:nvPr/>
          </p:nvSpPr>
          <p:spPr>
            <a:xfrm>
              <a:off x="4594091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9"/>
            <p:cNvSpPr/>
            <p:nvPr/>
          </p:nvSpPr>
          <p:spPr>
            <a:xfrm>
              <a:off x="4294774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9"/>
            <p:cNvSpPr/>
            <p:nvPr/>
          </p:nvSpPr>
          <p:spPr>
            <a:xfrm>
              <a:off x="3897392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9"/>
            <p:cNvSpPr/>
            <p:nvPr/>
          </p:nvSpPr>
          <p:spPr>
            <a:xfrm>
              <a:off x="3979583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9"/>
            <p:cNvSpPr/>
            <p:nvPr/>
          </p:nvSpPr>
          <p:spPr>
            <a:xfrm>
              <a:off x="4138587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9"/>
            <p:cNvSpPr/>
            <p:nvPr/>
          </p:nvSpPr>
          <p:spPr>
            <a:xfrm>
              <a:off x="3989824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9"/>
            <p:cNvSpPr/>
            <p:nvPr/>
          </p:nvSpPr>
          <p:spPr>
            <a:xfrm>
              <a:off x="4467477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9"/>
            <p:cNvSpPr/>
            <p:nvPr/>
          </p:nvSpPr>
          <p:spPr>
            <a:xfrm>
              <a:off x="5005300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9"/>
            <p:cNvSpPr/>
            <p:nvPr/>
          </p:nvSpPr>
          <p:spPr>
            <a:xfrm>
              <a:off x="4467477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9"/>
            <p:cNvSpPr/>
            <p:nvPr/>
          </p:nvSpPr>
          <p:spPr>
            <a:xfrm>
              <a:off x="4594091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9"/>
            <p:cNvSpPr/>
            <p:nvPr/>
          </p:nvSpPr>
          <p:spPr>
            <a:xfrm>
              <a:off x="4294774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9"/>
            <p:cNvSpPr/>
            <p:nvPr/>
          </p:nvSpPr>
          <p:spPr>
            <a:xfrm>
              <a:off x="3897392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9"/>
            <p:cNvSpPr/>
            <p:nvPr/>
          </p:nvSpPr>
          <p:spPr>
            <a:xfrm>
              <a:off x="3979583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9"/>
            <p:cNvSpPr/>
            <p:nvPr/>
          </p:nvSpPr>
          <p:spPr>
            <a:xfrm>
              <a:off x="4138587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9"/>
            <p:cNvSpPr/>
            <p:nvPr/>
          </p:nvSpPr>
          <p:spPr>
            <a:xfrm>
              <a:off x="3989824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9"/>
            <p:cNvSpPr/>
            <p:nvPr/>
          </p:nvSpPr>
          <p:spPr>
            <a:xfrm>
              <a:off x="4467477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9"/>
            <p:cNvSpPr/>
            <p:nvPr/>
          </p:nvSpPr>
          <p:spPr>
            <a:xfrm>
              <a:off x="5005300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9"/>
            <p:cNvSpPr/>
            <p:nvPr/>
          </p:nvSpPr>
          <p:spPr>
            <a:xfrm>
              <a:off x="4467477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9"/>
            <p:cNvSpPr/>
            <p:nvPr/>
          </p:nvSpPr>
          <p:spPr>
            <a:xfrm>
              <a:off x="3815202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9"/>
            <p:cNvSpPr/>
            <p:nvPr/>
          </p:nvSpPr>
          <p:spPr>
            <a:xfrm>
              <a:off x="351486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9"/>
            <p:cNvSpPr/>
            <p:nvPr/>
          </p:nvSpPr>
          <p:spPr>
            <a:xfrm>
              <a:off x="311760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9"/>
            <p:cNvSpPr/>
            <p:nvPr/>
          </p:nvSpPr>
          <p:spPr>
            <a:xfrm>
              <a:off x="319979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9"/>
            <p:cNvSpPr/>
            <p:nvPr/>
          </p:nvSpPr>
          <p:spPr>
            <a:xfrm>
              <a:off x="335867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9"/>
            <p:cNvSpPr/>
            <p:nvPr/>
          </p:nvSpPr>
          <p:spPr>
            <a:xfrm>
              <a:off x="3209911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9"/>
            <p:cNvSpPr/>
            <p:nvPr/>
          </p:nvSpPr>
          <p:spPr>
            <a:xfrm>
              <a:off x="368769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9"/>
            <p:cNvSpPr/>
            <p:nvPr/>
          </p:nvSpPr>
          <p:spPr>
            <a:xfrm>
              <a:off x="422641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9"/>
            <p:cNvSpPr/>
            <p:nvPr/>
          </p:nvSpPr>
          <p:spPr>
            <a:xfrm>
              <a:off x="368769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9"/>
            <p:cNvSpPr/>
            <p:nvPr/>
          </p:nvSpPr>
          <p:spPr>
            <a:xfrm>
              <a:off x="3815202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9"/>
            <p:cNvSpPr/>
            <p:nvPr/>
          </p:nvSpPr>
          <p:spPr>
            <a:xfrm>
              <a:off x="351486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9"/>
            <p:cNvSpPr/>
            <p:nvPr/>
          </p:nvSpPr>
          <p:spPr>
            <a:xfrm>
              <a:off x="3117606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9"/>
            <p:cNvSpPr/>
            <p:nvPr/>
          </p:nvSpPr>
          <p:spPr>
            <a:xfrm>
              <a:off x="319979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9"/>
            <p:cNvSpPr/>
            <p:nvPr/>
          </p:nvSpPr>
          <p:spPr>
            <a:xfrm>
              <a:off x="335867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9"/>
            <p:cNvSpPr/>
            <p:nvPr/>
          </p:nvSpPr>
          <p:spPr>
            <a:xfrm>
              <a:off x="3209911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9"/>
            <p:cNvSpPr/>
            <p:nvPr/>
          </p:nvSpPr>
          <p:spPr>
            <a:xfrm>
              <a:off x="368769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9"/>
            <p:cNvSpPr/>
            <p:nvPr/>
          </p:nvSpPr>
          <p:spPr>
            <a:xfrm>
              <a:off x="422641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9"/>
            <p:cNvSpPr/>
            <p:nvPr/>
          </p:nvSpPr>
          <p:spPr>
            <a:xfrm>
              <a:off x="368769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9"/>
            <p:cNvSpPr/>
            <p:nvPr/>
          </p:nvSpPr>
          <p:spPr>
            <a:xfrm>
              <a:off x="3815202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9"/>
            <p:cNvSpPr/>
            <p:nvPr/>
          </p:nvSpPr>
          <p:spPr>
            <a:xfrm>
              <a:off x="351486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9"/>
            <p:cNvSpPr/>
            <p:nvPr/>
          </p:nvSpPr>
          <p:spPr>
            <a:xfrm>
              <a:off x="3117606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9"/>
            <p:cNvSpPr/>
            <p:nvPr/>
          </p:nvSpPr>
          <p:spPr>
            <a:xfrm>
              <a:off x="319979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9"/>
            <p:cNvSpPr/>
            <p:nvPr/>
          </p:nvSpPr>
          <p:spPr>
            <a:xfrm>
              <a:off x="335867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9"/>
            <p:cNvSpPr/>
            <p:nvPr/>
          </p:nvSpPr>
          <p:spPr>
            <a:xfrm>
              <a:off x="3209911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9"/>
            <p:cNvSpPr/>
            <p:nvPr/>
          </p:nvSpPr>
          <p:spPr>
            <a:xfrm>
              <a:off x="3687691" y="2372953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1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9"/>
            <p:cNvSpPr/>
            <p:nvPr/>
          </p:nvSpPr>
          <p:spPr>
            <a:xfrm>
              <a:off x="422641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9"/>
            <p:cNvSpPr/>
            <p:nvPr/>
          </p:nvSpPr>
          <p:spPr>
            <a:xfrm>
              <a:off x="3687691" y="3389329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9"/>
            <p:cNvSpPr/>
            <p:nvPr/>
          </p:nvSpPr>
          <p:spPr>
            <a:xfrm>
              <a:off x="3815202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9"/>
            <p:cNvSpPr/>
            <p:nvPr/>
          </p:nvSpPr>
          <p:spPr>
            <a:xfrm>
              <a:off x="351486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9"/>
            <p:cNvSpPr/>
            <p:nvPr/>
          </p:nvSpPr>
          <p:spPr>
            <a:xfrm>
              <a:off x="3117606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9"/>
            <p:cNvSpPr/>
            <p:nvPr/>
          </p:nvSpPr>
          <p:spPr>
            <a:xfrm>
              <a:off x="319979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9"/>
            <p:cNvSpPr/>
            <p:nvPr/>
          </p:nvSpPr>
          <p:spPr>
            <a:xfrm>
              <a:off x="335867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9"/>
            <p:cNvSpPr/>
            <p:nvPr/>
          </p:nvSpPr>
          <p:spPr>
            <a:xfrm>
              <a:off x="3209911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9"/>
            <p:cNvSpPr/>
            <p:nvPr/>
          </p:nvSpPr>
          <p:spPr>
            <a:xfrm>
              <a:off x="3687691" y="3827296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1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9"/>
            <p:cNvSpPr/>
            <p:nvPr/>
          </p:nvSpPr>
          <p:spPr>
            <a:xfrm>
              <a:off x="422641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9"/>
            <p:cNvSpPr/>
            <p:nvPr/>
          </p:nvSpPr>
          <p:spPr>
            <a:xfrm>
              <a:off x="3687691" y="4842776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9"/>
            <p:cNvSpPr/>
            <p:nvPr/>
          </p:nvSpPr>
          <p:spPr>
            <a:xfrm>
              <a:off x="303528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9"/>
            <p:cNvSpPr/>
            <p:nvPr/>
          </p:nvSpPr>
          <p:spPr>
            <a:xfrm>
              <a:off x="273597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9"/>
            <p:cNvSpPr/>
            <p:nvPr/>
          </p:nvSpPr>
          <p:spPr>
            <a:xfrm>
              <a:off x="233858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9"/>
            <p:cNvSpPr/>
            <p:nvPr/>
          </p:nvSpPr>
          <p:spPr>
            <a:xfrm>
              <a:off x="242077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9"/>
            <p:cNvSpPr/>
            <p:nvPr/>
          </p:nvSpPr>
          <p:spPr>
            <a:xfrm>
              <a:off x="257978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9"/>
            <p:cNvSpPr/>
            <p:nvPr/>
          </p:nvSpPr>
          <p:spPr>
            <a:xfrm>
              <a:off x="243102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9"/>
            <p:cNvSpPr/>
            <p:nvPr/>
          </p:nvSpPr>
          <p:spPr>
            <a:xfrm>
              <a:off x="290867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9"/>
            <p:cNvSpPr/>
            <p:nvPr/>
          </p:nvSpPr>
          <p:spPr>
            <a:xfrm>
              <a:off x="344649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9"/>
            <p:cNvSpPr/>
            <p:nvPr/>
          </p:nvSpPr>
          <p:spPr>
            <a:xfrm>
              <a:off x="290867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9"/>
            <p:cNvSpPr/>
            <p:nvPr/>
          </p:nvSpPr>
          <p:spPr>
            <a:xfrm>
              <a:off x="303528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9"/>
            <p:cNvSpPr/>
            <p:nvPr/>
          </p:nvSpPr>
          <p:spPr>
            <a:xfrm>
              <a:off x="273597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9"/>
            <p:cNvSpPr/>
            <p:nvPr/>
          </p:nvSpPr>
          <p:spPr>
            <a:xfrm>
              <a:off x="233858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9"/>
            <p:cNvSpPr/>
            <p:nvPr/>
          </p:nvSpPr>
          <p:spPr>
            <a:xfrm>
              <a:off x="242077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9"/>
            <p:cNvSpPr/>
            <p:nvPr/>
          </p:nvSpPr>
          <p:spPr>
            <a:xfrm>
              <a:off x="257978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9"/>
            <p:cNvSpPr/>
            <p:nvPr/>
          </p:nvSpPr>
          <p:spPr>
            <a:xfrm>
              <a:off x="243102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9"/>
            <p:cNvSpPr/>
            <p:nvPr/>
          </p:nvSpPr>
          <p:spPr>
            <a:xfrm>
              <a:off x="290867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9"/>
            <p:cNvSpPr/>
            <p:nvPr/>
          </p:nvSpPr>
          <p:spPr>
            <a:xfrm>
              <a:off x="344649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9"/>
            <p:cNvSpPr/>
            <p:nvPr/>
          </p:nvSpPr>
          <p:spPr>
            <a:xfrm>
              <a:off x="290867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9"/>
            <p:cNvSpPr/>
            <p:nvPr/>
          </p:nvSpPr>
          <p:spPr>
            <a:xfrm>
              <a:off x="303528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9"/>
            <p:cNvSpPr/>
            <p:nvPr/>
          </p:nvSpPr>
          <p:spPr>
            <a:xfrm>
              <a:off x="273597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41" y="853"/>
                  </a:lnTo>
                  <a:lnTo>
                    <a:pt x="1141" y="1416"/>
                  </a:lnTo>
                  <a:lnTo>
                    <a:pt x="354" y="1416"/>
                  </a:lnTo>
                  <a:cubicBezTo>
                    <a:pt x="643" y="420"/>
                    <a:pt x="1465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9"/>
            <p:cNvSpPr/>
            <p:nvPr/>
          </p:nvSpPr>
          <p:spPr>
            <a:xfrm>
              <a:off x="233858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9"/>
            <p:cNvSpPr/>
            <p:nvPr/>
          </p:nvSpPr>
          <p:spPr>
            <a:xfrm>
              <a:off x="242077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9"/>
            <p:cNvSpPr/>
            <p:nvPr/>
          </p:nvSpPr>
          <p:spPr>
            <a:xfrm>
              <a:off x="257978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9"/>
            <p:cNvSpPr/>
            <p:nvPr/>
          </p:nvSpPr>
          <p:spPr>
            <a:xfrm>
              <a:off x="243102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9"/>
            <p:cNvSpPr/>
            <p:nvPr/>
          </p:nvSpPr>
          <p:spPr>
            <a:xfrm>
              <a:off x="290867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9"/>
            <p:cNvSpPr/>
            <p:nvPr/>
          </p:nvSpPr>
          <p:spPr>
            <a:xfrm>
              <a:off x="344649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9"/>
            <p:cNvSpPr/>
            <p:nvPr/>
          </p:nvSpPr>
          <p:spPr>
            <a:xfrm>
              <a:off x="290867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9"/>
            <p:cNvSpPr/>
            <p:nvPr/>
          </p:nvSpPr>
          <p:spPr>
            <a:xfrm>
              <a:off x="303528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9"/>
            <p:cNvSpPr/>
            <p:nvPr/>
          </p:nvSpPr>
          <p:spPr>
            <a:xfrm>
              <a:off x="273597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15"/>
                  </a:lnTo>
                  <a:lnTo>
                    <a:pt x="354" y="1415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9"/>
            <p:cNvSpPr/>
            <p:nvPr/>
          </p:nvSpPr>
          <p:spPr>
            <a:xfrm>
              <a:off x="233858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9"/>
            <p:cNvSpPr/>
            <p:nvPr/>
          </p:nvSpPr>
          <p:spPr>
            <a:xfrm>
              <a:off x="242077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9"/>
            <p:cNvSpPr/>
            <p:nvPr/>
          </p:nvSpPr>
          <p:spPr>
            <a:xfrm>
              <a:off x="257978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9"/>
            <p:cNvSpPr/>
            <p:nvPr/>
          </p:nvSpPr>
          <p:spPr>
            <a:xfrm>
              <a:off x="243102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9"/>
            <p:cNvSpPr/>
            <p:nvPr/>
          </p:nvSpPr>
          <p:spPr>
            <a:xfrm>
              <a:off x="290867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9"/>
            <p:cNvSpPr/>
            <p:nvPr/>
          </p:nvSpPr>
          <p:spPr>
            <a:xfrm>
              <a:off x="344649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9"/>
            <p:cNvSpPr/>
            <p:nvPr/>
          </p:nvSpPr>
          <p:spPr>
            <a:xfrm>
              <a:off x="290867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9"/>
            <p:cNvSpPr/>
            <p:nvPr/>
          </p:nvSpPr>
          <p:spPr>
            <a:xfrm>
              <a:off x="225639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9"/>
            <p:cNvSpPr/>
            <p:nvPr/>
          </p:nvSpPr>
          <p:spPr>
            <a:xfrm>
              <a:off x="195605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72" y="3313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9"/>
            <p:cNvSpPr/>
            <p:nvPr/>
          </p:nvSpPr>
          <p:spPr>
            <a:xfrm>
              <a:off x="1559699" y="-627270"/>
              <a:ext cx="1349075" cy="1349101"/>
            </a:xfrm>
            <a:custGeom>
              <a:avLst/>
              <a:gdLst/>
              <a:ahLst/>
              <a:cxnLst/>
              <a:rect l="l" t="t" r="r" b="b"/>
              <a:pathLst>
                <a:path w="10538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1" y="5269"/>
                  </a:lnTo>
                  <a:lnTo>
                    <a:pt x="5269" y="310"/>
                  </a:lnTo>
                  <a:close/>
                  <a:moveTo>
                    <a:pt x="5262" y="0"/>
                  </a:moveTo>
                  <a:lnTo>
                    <a:pt x="0" y="5269"/>
                  </a:lnTo>
                  <a:lnTo>
                    <a:pt x="5262" y="10538"/>
                  </a:lnTo>
                  <a:lnTo>
                    <a:pt x="10538" y="5269"/>
                  </a:lnTo>
                  <a:lnTo>
                    <a:pt x="526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9"/>
            <p:cNvSpPr/>
            <p:nvPr/>
          </p:nvSpPr>
          <p:spPr>
            <a:xfrm>
              <a:off x="1640994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9"/>
            <p:cNvSpPr/>
            <p:nvPr/>
          </p:nvSpPr>
          <p:spPr>
            <a:xfrm>
              <a:off x="1799870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9"/>
            <p:cNvSpPr/>
            <p:nvPr/>
          </p:nvSpPr>
          <p:spPr>
            <a:xfrm>
              <a:off x="165110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9"/>
            <p:cNvSpPr/>
            <p:nvPr/>
          </p:nvSpPr>
          <p:spPr>
            <a:xfrm>
              <a:off x="212888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9"/>
            <p:cNvSpPr/>
            <p:nvPr/>
          </p:nvSpPr>
          <p:spPr>
            <a:xfrm>
              <a:off x="266760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9"/>
            <p:cNvSpPr/>
            <p:nvPr/>
          </p:nvSpPr>
          <p:spPr>
            <a:xfrm>
              <a:off x="212888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9"/>
            <p:cNvSpPr/>
            <p:nvPr/>
          </p:nvSpPr>
          <p:spPr>
            <a:xfrm>
              <a:off x="225639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9"/>
            <p:cNvSpPr/>
            <p:nvPr/>
          </p:nvSpPr>
          <p:spPr>
            <a:xfrm>
              <a:off x="195605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72" y="3320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9"/>
            <p:cNvSpPr/>
            <p:nvPr/>
          </p:nvSpPr>
          <p:spPr>
            <a:xfrm>
              <a:off x="1559699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1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9"/>
            <p:cNvSpPr/>
            <p:nvPr/>
          </p:nvSpPr>
          <p:spPr>
            <a:xfrm>
              <a:off x="1640994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9"/>
            <p:cNvSpPr/>
            <p:nvPr/>
          </p:nvSpPr>
          <p:spPr>
            <a:xfrm>
              <a:off x="1799870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9"/>
            <p:cNvSpPr/>
            <p:nvPr/>
          </p:nvSpPr>
          <p:spPr>
            <a:xfrm>
              <a:off x="165110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9"/>
            <p:cNvSpPr/>
            <p:nvPr/>
          </p:nvSpPr>
          <p:spPr>
            <a:xfrm>
              <a:off x="212888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9"/>
            <p:cNvSpPr/>
            <p:nvPr/>
          </p:nvSpPr>
          <p:spPr>
            <a:xfrm>
              <a:off x="266760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9"/>
            <p:cNvSpPr/>
            <p:nvPr/>
          </p:nvSpPr>
          <p:spPr>
            <a:xfrm>
              <a:off x="212888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9"/>
            <p:cNvSpPr/>
            <p:nvPr/>
          </p:nvSpPr>
          <p:spPr>
            <a:xfrm>
              <a:off x="225639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9"/>
            <p:cNvSpPr/>
            <p:nvPr/>
          </p:nvSpPr>
          <p:spPr>
            <a:xfrm>
              <a:off x="195605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9"/>
            <p:cNvSpPr/>
            <p:nvPr/>
          </p:nvSpPr>
          <p:spPr>
            <a:xfrm>
              <a:off x="1559699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9"/>
            <p:cNvSpPr/>
            <p:nvPr/>
          </p:nvSpPr>
          <p:spPr>
            <a:xfrm>
              <a:off x="1640994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9"/>
            <p:cNvSpPr/>
            <p:nvPr/>
          </p:nvSpPr>
          <p:spPr>
            <a:xfrm>
              <a:off x="1799870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9"/>
            <p:cNvSpPr/>
            <p:nvPr/>
          </p:nvSpPr>
          <p:spPr>
            <a:xfrm>
              <a:off x="165110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9"/>
            <p:cNvSpPr/>
            <p:nvPr/>
          </p:nvSpPr>
          <p:spPr>
            <a:xfrm>
              <a:off x="212888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9"/>
            <p:cNvSpPr/>
            <p:nvPr/>
          </p:nvSpPr>
          <p:spPr>
            <a:xfrm>
              <a:off x="266760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9"/>
            <p:cNvSpPr/>
            <p:nvPr/>
          </p:nvSpPr>
          <p:spPr>
            <a:xfrm>
              <a:off x="212888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9"/>
            <p:cNvSpPr/>
            <p:nvPr/>
          </p:nvSpPr>
          <p:spPr>
            <a:xfrm>
              <a:off x="225639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9"/>
            <p:cNvSpPr/>
            <p:nvPr/>
          </p:nvSpPr>
          <p:spPr>
            <a:xfrm>
              <a:off x="195605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9"/>
            <p:cNvSpPr/>
            <p:nvPr/>
          </p:nvSpPr>
          <p:spPr>
            <a:xfrm>
              <a:off x="1559699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1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9"/>
            <p:cNvSpPr/>
            <p:nvPr/>
          </p:nvSpPr>
          <p:spPr>
            <a:xfrm>
              <a:off x="1640994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9"/>
            <p:cNvSpPr/>
            <p:nvPr/>
          </p:nvSpPr>
          <p:spPr>
            <a:xfrm>
              <a:off x="1799870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9"/>
            <p:cNvSpPr/>
            <p:nvPr/>
          </p:nvSpPr>
          <p:spPr>
            <a:xfrm>
              <a:off x="165110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9"/>
            <p:cNvSpPr/>
            <p:nvPr/>
          </p:nvSpPr>
          <p:spPr>
            <a:xfrm>
              <a:off x="212888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9"/>
            <p:cNvSpPr/>
            <p:nvPr/>
          </p:nvSpPr>
          <p:spPr>
            <a:xfrm>
              <a:off x="266760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9"/>
            <p:cNvSpPr/>
            <p:nvPr/>
          </p:nvSpPr>
          <p:spPr>
            <a:xfrm>
              <a:off x="212888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9"/>
            <p:cNvSpPr/>
            <p:nvPr/>
          </p:nvSpPr>
          <p:spPr>
            <a:xfrm>
              <a:off x="1476485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9"/>
            <p:cNvSpPr/>
            <p:nvPr/>
          </p:nvSpPr>
          <p:spPr>
            <a:xfrm>
              <a:off x="1177168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9"/>
            <p:cNvSpPr/>
            <p:nvPr/>
          </p:nvSpPr>
          <p:spPr>
            <a:xfrm>
              <a:off x="77978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77" y="10235"/>
                  </a:lnTo>
                  <a:lnTo>
                    <a:pt x="318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9"/>
            <p:cNvSpPr/>
            <p:nvPr/>
          </p:nvSpPr>
          <p:spPr>
            <a:xfrm>
              <a:off x="86197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9"/>
            <p:cNvSpPr/>
            <p:nvPr/>
          </p:nvSpPr>
          <p:spPr>
            <a:xfrm>
              <a:off x="102098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9"/>
            <p:cNvSpPr/>
            <p:nvPr/>
          </p:nvSpPr>
          <p:spPr>
            <a:xfrm>
              <a:off x="87221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9"/>
            <p:cNvSpPr/>
            <p:nvPr/>
          </p:nvSpPr>
          <p:spPr>
            <a:xfrm>
              <a:off x="134987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9"/>
            <p:cNvSpPr/>
            <p:nvPr/>
          </p:nvSpPr>
          <p:spPr>
            <a:xfrm>
              <a:off x="188769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9"/>
            <p:cNvSpPr/>
            <p:nvPr/>
          </p:nvSpPr>
          <p:spPr>
            <a:xfrm>
              <a:off x="134987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9"/>
            <p:cNvSpPr/>
            <p:nvPr/>
          </p:nvSpPr>
          <p:spPr>
            <a:xfrm>
              <a:off x="1476485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9"/>
            <p:cNvSpPr/>
            <p:nvPr/>
          </p:nvSpPr>
          <p:spPr>
            <a:xfrm>
              <a:off x="117716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80" y="1"/>
                  </a:moveTo>
                  <a:cubicBezTo>
                    <a:pt x="1792" y="1"/>
                    <a:pt x="431" y="21"/>
                    <a:pt x="101" y="1509"/>
                  </a:cubicBezTo>
                  <a:lnTo>
                    <a:pt x="72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9"/>
            <p:cNvSpPr/>
            <p:nvPr/>
          </p:nvSpPr>
          <p:spPr>
            <a:xfrm>
              <a:off x="77978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35" y="5276"/>
                  </a:lnTo>
                  <a:lnTo>
                    <a:pt x="5277" y="10235"/>
                  </a:lnTo>
                  <a:lnTo>
                    <a:pt x="318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9"/>
            <p:cNvSpPr/>
            <p:nvPr/>
          </p:nvSpPr>
          <p:spPr>
            <a:xfrm>
              <a:off x="861976" y="1636564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6"/>
                  </a:lnTo>
                  <a:lnTo>
                    <a:pt x="4627" y="9094"/>
                  </a:lnTo>
                  <a:lnTo>
                    <a:pt x="160" y="4626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6"/>
                  </a:lnTo>
                  <a:lnTo>
                    <a:pt x="4627" y="9253"/>
                  </a:lnTo>
                  <a:lnTo>
                    <a:pt x="9254" y="4626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9"/>
            <p:cNvSpPr/>
            <p:nvPr/>
          </p:nvSpPr>
          <p:spPr>
            <a:xfrm>
              <a:off x="102098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9" y="4150"/>
                    <a:pt x="4786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9"/>
            <p:cNvSpPr/>
            <p:nvPr/>
          </p:nvSpPr>
          <p:spPr>
            <a:xfrm>
              <a:off x="87221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9"/>
            <p:cNvSpPr/>
            <p:nvPr/>
          </p:nvSpPr>
          <p:spPr>
            <a:xfrm>
              <a:off x="134987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9"/>
            <p:cNvSpPr/>
            <p:nvPr/>
          </p:nvSpPr>
          <p:spPr>
            <a:xfrm>
              <a:off x="188769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9"/>
            <p:cNvSpPr/>
            <p:nvPr/>
          </p:nvSpPr>
          <p:spPr>
            <a:xfrm>
              <a:off x="134987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9"/>
            <p:cNvSpPr/>
            <p:nvPr/>
          </p:nvSpPr>
          <p:spPr>
            <a:xfrm>
              <a:off x="1476485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35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9"/>
            <p:cNvSpPr/>
            <p:nvPr/>
          </p:nvSpPr>
          <p:spPr>
            <a:xfrm>
              <a:off x="1177168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7" y="1"/>
                  </a:moveTo>
                  <a:cubicBezTo>
                    <a:pt x="1767" y="1"/>
                    <a:pt x="428" y="28"/>
                    <a:pt x="101" y="1509"/>
                  </a:cubicBezTo>
                  <a:lnTo>
                    <a:pt x="72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3" y="1"/>
                    <a:pt x="1881" y="1"/>
                    <a:pt x="187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9"/>
            <p:cNvSpPr/>
            <p:nvPr/>
          </p:nvSpPr>
          <p:spPr>
            <a:xfrm>
              <a:off x="77978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9"/>
            <p:cNvSpPr/>
            <p:nvPr/>
          </p:nvSpPr>
          <p:spPr>
            <a:xfrm>
              <a:off x="86197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9"/>
            <p:cNvSpPr/>
            <p:nvPr/>
          </p:nvSpPr>
          <p:spPr>
            <a:xfrm>
              <a:off x="102098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9"/>
            <p:cNvSpPr/>
            <p:nvPr/>
          </p:nvSpPr>
          <p:spPr>
            <a:xfrm>
              <a:off x="87221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9"/>
            <p:cNvSpPr/>
            <p:nvPr/>
          </p:nvSpPr>
          <p:spPr>
            <a:xfrm>
              <a:off x="134987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9"/>
            <p:cNvSpPr/>
            <p:nvPr/>
          </p:nvSpPr>
          <p:spPr>
            <a:xfrm>
              <a:off x="188769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9"/>
            <p:cNvSpPr/>
            <p:nvPr/>
          </p:nvSpPr>
          <p:spPr>
            <a:xfrm>
              <a:off x="134987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9"/>
            <p:cNvSpPr/>
            <p:nvPr/>
          </p:nvSpPr>
          <p:spPr>
            <a:xfrm>
              <a:off x="1476485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9"/>
            <p:cNvSpPr/>
            <p:nvPr/>
          </p:nvSpPr>
          <p:spPr>
            <a:xfrm>
              <a:off x="1177168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7" y="0"/>
                  </a:moveTo>
                  <a:cubicBezTo>
                    <a:pt x="1767" y="0"/>
                    <a:pt x="428" y="27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3" y="0"/>
                    <a:pt x="1881" y="0"/>
                    <a:pt x="187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9"/>
            <p:cNvSpPr/>
            <p:nvPr/>
          </p:nvSpPr>
          <p:spPr>
            <a:xfrm>
              <a:off x="77978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35" y="5270"/>
                  </a:lnTo>
                  <a:lnTo>
                    <a:pt x="5277" y="10235"/>
                  </a:lnTo>
                  <a:lnTo>
                    <a:pt x="318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9"/>
            <p:cNvSpPr/>
            <p:nvPr/>
          </p:nvSpPr>
          <p:spPr>
            <a:xfrm>
              <a:off x="86197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9"/>
            <p:cNvSpPr/>
            <p:nvPr/>
          </p:nvSpPr>
          <p:spPr>
            <a:xfrm>
              <a:off x="102098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9"/>
            <p:cNvSpPr/>
            <p:nvPr/>
          </p:nvSpPr>
          <p:spPr>
            <a:xfrm>
              <a:off x="87221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9"/>
            <p:cNvSpPr/>
            <p:nvPr/>
          </p:nvSpPr>
          <p:spPr>
            <a:xfrm>
              <a:off x="134987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9"/>
            <p:cNvSpPr/>
            <p:nvPr/>
          </p:nvSpPr>
          <p:spPr>
            <a:xfrm>
              <a:off x="188769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9"/>
            <p:cNvSpPr/>
            <p:nvPr/>
          </p:nvSpPr>
          <p:spPr>
            <a:xfrm>
              <a:off x="134987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9"/>
            <p:cNvSpPr/>
            <p:nvPr/>
          </p:nvSpPr>
          <p:spPr>
            <a:xfrm>
              <a:off x="69759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9"/>
            <p:cNvSpPr/>
            <p:nvPr/>
          </p:nvSpPr>
          <p:spPr>
            <a:xfrm>
              <a:off x="39725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53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50" y="3746"/>
                    <a:pt x="361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9"/>
            <p:cNvSpPr/>
            <p:nvPr/>
          </p:nvSpPr>
          <p:spPr>
            <a:xfrm>
              <a:off x="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76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9"/>
            <p:cNvSpPr/>
            <p:nvPr/>
          </p:nvSpPr>
          <p:spPr>
            <a:xfrm>
              <a:off x="8219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9"/>
            <p:cNvSpPr/>
            <p:nvPr/>
          </p:nvSpPr>
          <p:spPr>
            <a:xfrm>
              <a:off x="24106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9"/>
            <p:cNvSpPr/>
            <p:nvPr/>
          </p:nvSpPr>
          <p:spPr>
            <a:xfrm>
              <a:off x="9230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9"/>
            <p:cNvSpPr/>
            <p:nvPr/>
          </p:nvSpPr>
          <p:spPr>
            <a:xfrm>
              <a:off x="57008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9"/>
            <p:cNvSpPr/>
            <p:nvPr/>
          </p:nvSpPr>
          <p:spPr>
            <a:xfrm>
              <a:off x="1108804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9"/>
            <p:cNvSpPr/>
            <p:nvPr/>
          </p:nvSpPr>
          <p:spPr>
            <a:xfrm>
              <a:off x="57008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65" y="108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9"/>
            <p:cNvSpPr/>
            <p:nvPr/>
          </p:nvSpPr>
          <p:spPr>
            <a:xfrm>
              <a:off x="69759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9"/>
            <p:cNvSpPr/>
            <p:nvPr/>
          </p:nvSpPr>
          <p:spPr>
            <a:xfrm>
              <a:off x="39725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50" y="3746"/>
                    <a:pt x="361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9"/>
            <p:cNvSpPr/>
            <p:nvPr/>
          </p:nvSpPr>
          <p:spPr>
            <a:xfrm>
              <a:off x="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76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9"/>
            <p:cNvSpPr/>
            <p:nvPr/>
          </p:nvSpPr>
          <p:spPr>
            <a:xfrm>
              <a:off x="8219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9"/>
            <p:cNvSpPr/>
            <p:nvPr/>
          </p:nvSpPr>
          <p:spPr>
            <a:xfrm>
              <a:off x="24106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9"/>
            <p:cNvSpPr/>
            <p:nvPr/>
          </p:nvSpPr>
          <p:spPr>
            <a:xfrm>
              <a:off x="9230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9"/>
            <p:cNvSpPr/>
            <p:nvPr/>
          </p:nvSpPr>
          <p:spPr>
            <a:xfrm>
              <a:off x="57008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9"/>
            <p:cNvSpPr/>
            <p:nvPr/>
          </p:nvSpPr>
          <p:spPr>
            <a:xfrm>
              <a:off x="1108804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9"/>
            <p:cNvSpPr/>
            <p:nvPr/>
          </p:nvSpPr>
          <p:spPr>
            <a:xfrm>
              <a:off x="57008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9"/>
            <p:cNvSpPr/>
            <p:nvPr/>
          </p:nvSpPr>
          <p:spPr>
            <a:xfrm>
              <a:off x="69759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9"/>
            <p:cNvSpPr/>
            <p:nvPr/>
          </p:nvSpPr>
          <p:spPr>
            <a:xfrm>
              <a:off x="39725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9"/>
            <p:cNvSpPr/>
            <p:nvPr/>
          </p:nvSpPr>
          <p:spPr>
            <a:xfrm>
              <a:off x="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76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9"/>
            <p:cNvSpPr/>
            <p:nvPr/>
          </p:nvSpPr>
          <p:spPr>
            <a:xfrm>
              <a:off x="8219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9"/>
            <p:cNvSpPr/>
            <p:nvPr/>
          </p:nvSpPr>
          <p:spPr>
            <a:xfrm>
              <a:off x="24106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9"/>
            <p:cNvSpPr/>
            <p:nvPr/>
          </p:nvSpPr>
          <p:spPr>
            <a:xfrm>
              <a:off x="9230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9"/>
            <p:cNvSpPr/>
            <p:nvPr/>
          </p:nvSpPr>
          <p:spPr>
            <a:xfrm>
              <a:off x="57008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9"/>
            <p:cNvSpPr/>
            <p:nvPr/>
          </p:nvSpPr>
          <p:spPr>
            <a:xfrm>
              <a:off x="1108804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9"/>
            <p:cNvSpPr/>
            <p:nvPr/>
          </p:nvSpPr>
          <p:spPr>
            <a:xfrm>
              <a:off x="57008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65" y="109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9"/>
            <p:cNvSpPr/>
            <p:nvPr/>
          </p:nvSpPr>
          <p:spPr>
            <a:xfrm>
              <a:off x="69759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9"/>
            <p:cNvSpPr/>
            <p:nvPr/>
          </p:nvSpPr>
          <p:spPr>
            <a:xfrm>
              <a:off x="39725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9"/>
            <p:cNvSpPr/>
            <p:nvPr/>
          </p:nvSpPr>
          <p:spPr>
            <a:xfrm>
              <a:off x="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76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9"/>
            <p:cNvSpPr/>
            <p:nvPr/>
          </p:nvSpPr>
          <p:spPr>
            <a:xfrm>
              <a:off x="8219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9"/>
            <p:cNvSpPr/>
            <p:nvPr/>
          </p:nvSpPr>
          <p:spPr>
            <a:xfrm>
              <a:off x="24106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9"/>
            <p:cNvSpPr/>
            <p:nvPr/>
          </p:nvSpPr>
          <p:spPr>
            <a:xfrm>
              <a:off x="9230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9"/>
            <p:cNvSpPr/>
            <p:nvPr/>
          </p:nvSpPr>
          <p:spPr>
            <a:xfrm>
              <a:off x="57008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9"/>
            <p:cNvSpPr/>
            <p:nvPr/>
          </p:nvSpPr>
          <p:spPr>
            <a:xfrm>
              <a:off x="1108804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9"/>
            <p:cNvSpPr/>
            <p:nvPr/>
          </p:nvSpPr>
          <p:spPr>
            <a:xfrm>
              <a:off x="57008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9"/>
            <p:cNvSpPr/>
            <p:nvPr/>
          </p:nvSpPr>
          <p:spPr>
            <a:xfrm>
              <a:off x="8491611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9"/>
            <p:cNvSpPr/>
            <p:nvPr/>
          </p:nvSpPr>
          <p:spPr>
            <a:xfrm>
              <a:off x="819127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9"/>
            <p:cNvSpPr/>
            <p:nvPr/>
          </p:nvSpPr>
          <p:spPr>
            <a:xfrm>
              <a:off x="779401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9"/>
            <p:cNvSpPr/>
            <p:nvPr/>
          </p:nvSpPr>
          <p:spPr>
            <a:xfrm>
              <a:off x="787620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9"/>
            <p:cNvSpPr/>
            <p:nvPr/>
          </p:nvSpPr>
          <p:spPr>
            <a:xfrm>
              <a:off x="803508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9"/>
            <p:cNvSpPr/>
            <p:nvPr/>
          </p:nvSpPr>
          <p:spPr>
            <a:xfrm>
              <a:off x="7886320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9"/>
            <p:cNvSpPr/>
            <p:nvPr/>
          </p:nvSpPr>
          <p:spPr>
            <a:xfrm>
              <a:off x="836410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9"/>
            <p:cNvSpPr/>
            <p:nvPr/>
          </p:nvSpPr>
          <p:spPr>
            <a:xfrm>
              <a:off x="890282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9"/>
            <p:cNvSpPr/>
            <p:nvPr/>
          </p:nvSpPr>
          <p:spPr>
            <a:xfrm>
              <a:off x="836410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9"/>
            <p:cNvSpPr/>
            <p:nvPr/>
          </p:nvSpPr>
          <p:spPr>
            <a:xfrm>
              <a:off x="8491611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9"/>
            <p:cNvSpPr/>
            <p:nvPr/>
          </p:nvSpPr>
          <p:spPr>
            <a:xfrm>
              <a:off x="819127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3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9"/>
            <p:cNvSpPr/>
            <p:nvPr/>
          </p:nvSpPr>
          <p:spPr>
            <a:xfrm>
              <a:off x="7794016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9"/>
            <p:cNvSpPr/>
            <p:nvPr/>
          </p:nvSpPr>
          <p:spPr>
            <a:xfrm>
              <a:off x="787620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9"/>
            <p:cNvSpPr/>
            <p:nvPr/>
          </p:nvSpPr>
          <p:spPr>
            <a:xfrm>
              <a:off x="803508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9"/>
            <p:cNvSpPr/>
            <p:nvPr/>
          </p:nvSpPr>
          <p:spPr>
            <a:xfrm>
              <a:off x="7886320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9"/>
            <p:cNvSpPr/>
            <p:nvPr/>
          </p:nvSpPr>
          <p:spPr>
            <a:xfrm>
              <a:off x="836410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9"/>
            <p:cNvSpPr/>
            <p:nvPr/>
          </p:nvSpPr>
          <p:spPr>
            <a:xfrm>
              <a:off x="890282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9"/>
            <p:cNvSpPr/>
            <p:nvPr/>
          </p:nvSpPr>
          <p:spPr>
            <a:xfrm>
              <a:off x="836410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9"/>
            <p:cNvSpPr/>
            <p:nvPr/>
          </p:nvSpPr>
          <p:spPr>
            <a:xfrm>
              <a:off x="8491611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9"/>
            <p:cNvSpPr/>
            <p:nvPr/>
          </p:nvSpPr>
          <p:spPr>
            <a:xfrm>
              <a:off x="819127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9"/>
            <p:cNvSpPr/>
            <p:nvPr/>
          </p:nvSpPr>
          <p:spPr>
            <a:xfrm>
              <a:off x="7794016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9"/>
            <p:cNvSpPr/>
            <p:nvPr/>
          </p:nvSpPr>
          <p:spPr>
            <a:xfrm>
              <a:off x="787620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9"/>
            <p:cNvSpPr/>
            <p:nvPr/>
          </p:nvSpPr>
          <p:spPr>
            <a:xfrm>
              <a:off x="803508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7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9"/>
            <p:cNvSpPr/>
            <p:nvPr/>
          </p:nvSpPr>
          <p:spPr>
            <a:xfrm>
              <a:off x="7886320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9"/>
            <p:cNvSpPr/>
            <p:nvPr/>
          </p:nvSpPr>
          <p:spPr>
            <a:xfrm>
              <a:off x="8364101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9"/>
            <p:cNvSpPr/>
            <p:nvPr/>
          </p:nvSpPr>
          <p:spPr>
            <a:xfrm>
              <a:off x="890282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9"/>
            <p:cNvSpPr/>
            <p:nvPr/>
          </p:nvSpPr>
          <p:spPr>
            <a:xfrm>
              <a:off x="8364101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9"/>
            <p:cNvSpPr/>
            <p:nvPr/>
          </p:nvSpPr>
          <p:spPr>
            <a:xfrm>
              <a:off x="8491611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9"/>
            <p:cNvSpPr/>
            <p:nvPr/>
          </p:nvSpPr>
          <p:spPr>
            <a:xfrm>
              <a:off x="819127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3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9"/>
            <p:cNvSpPr/>
            <p:nvPr/>
          </p:nvSpPr>
          <p:spPr>
            <a:xfrm>
              <a:off x="7794016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9"/>
            <p:cNvSpPr/>
            <p:nvPr/>
          </p:nvSpPr>
          <p:spPr>
            <a:xfrm>
              <a:off x="787620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9"/>
            <p:cNvSpPr/>
            <p:nvPr/>
          </p:nvSpPr>
          <p:spPr>
            <a:xfrm>
              <a:off x="803508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9"/>
            <p:cNvSpPr/>
            <p:nvPr/>
          </p:nvSpPr>
          <p:spPr>
            <a:xfrm>
              <a:off x="7886320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9"/>
            <p:cNvSpPr/>
            <p:nvPr/>
          </p:nvSpPr>
          <p:spPr>
            <a:xfrm>
              <a:off x="8364101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9"/>
            <p:cNvSpPr/>
            <p:nvPr/>
          </p:nvSpPr>
          <p:spPr>
            <a:xfrm>
              <a:off x="890282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9"/>
            <p:cNvSpPr/>
            <p:nvPr/>
          </p:nvSpPr>
          <p:spPr>
            <a:xfrm>
              <a:off x="8364101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0" name="Google Shape;3290;p9"/>
          <p:cNvGrpSpPr/>
          <p:nvPr/>
        </p:nvGrpSpPr>
        <p:grpSpPr>
          <a:xfrm rot="-520930">
            <a:off x="3576426" y="2187444"/>
            <a:ext cx="2251349" cy="2036412"/>
            <a:chOff x="4967100" y="1157125"/>
            <a:chExt cx="2604201" cy="2355577"/>
          </a:xfrm>
        </p:grpSpPr>
        <p:sp>
          <p:nvSpPr>
            <p:cNvPr id="3291" name="Google Shape;3291;p9"/>
            <p:cNvSpPr/>
            <p:nvPr/>
          </p:nvSpPr>
          <p:spPr>
            <a:xfrm>
              <a:off x="5408243" y="1276971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743" y="0"/>
                  </a:moveTo>
                  <a:cubicBezTo>
                    <a:pt x="1435" y="0"/>
                    <a:pt x="1249" y="53"/>
                    <a:pt x="1249" y="53"/>
                  </a:cubicBezTo>
                  <a:cubicBezTo>
                    <a:pt x="1249" y="53"/>
                    <a:pt x="1" y="1691"/>
                    <a:pt x="1747" y="4246"/>
                  </a:cubicBezTo>
                  <a:cubicBezTo>
                    <a:pt x="3494" y="6794"/>
                    <a:pt x="7565" y="9299"/>
                    <a:pt x="7565" y="9299"/>
                  </a:cubicBezTo>
                  <a:cubicBezTo>
                    <a:pt x="7565" y="9299"/>
                    <a:pt x="6720" y="4593"/>
                    <a:pt x="4974" y="2038"/>
                  </a:cubicBezTo>
                  <a:cubicBezTo>
                    <a:pt x="3762" y="271"/>
                    <a:pt x="2440" y="0"/>
                    <a:pt x="1743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9"/>
            <p:cNvSpPr/>
            <p:nvPr/>
          </p:nvSpPr>
          <p:spPr>
            <a:xfrm>
              <a:off x="4998399" y="2174960"/>
              <a:ext cx="1270858" cy="448421"/>
            </a:xfrm>
            <a:custGeom>
              <a:avLst/>
              <a:gdLst/>
              <a:ahLst/>
              <a:cxnLst/>
              <a:rect l="l" t="t" r="r" b="b"/>
              <a:pathLst>
                <a:path w="11166" h="3940" extrusionOk="0">
                  <a:moveTo>
                    <a:pt x="4221" y="0"/>
                  </a:moveTo>
                  <a:cubicBezTo>
                    <a:pt x="4005" y="0"/>
                    <a:pt x="3793" y="8"/>
                    <a:pt x="3587" y="23"/>
                  </a:cubicBezTo>
                  <a:cubicBezTo>
                    <a:pt x="505" y="261"/>
                    <a:pt x="0" y="2253"/>
                    <a:pt x="0" y="2253"/>
                  </a:cubicBezTo>
                  <a:cubicBezTo>
                    <a:pt x="0" y="2253"/>
                    <a:pt x="712" y="3940"/>
                    <a:pt x="3375" y="3940"/>
                  </a:cubicBezTo>
                  <a:cubicBezTo>
                    <a:pt x="3537" y="3940"/>
                    <a:pt x="3707" y="3934"/>
                    <a:pt x="3883" y="3920"/>
                  </a:cubicBezTo>
                  <a:cubicBezTo>
                    <a:pt x="6965" y="3689"/>
                    <a:pt x="11166" y="1409"/>
                    <a:pt x="11166" y="1409"/>
                  </a:cubicBezTo>
                  <a:cubicBezTo>
                    <a:pt x="11166" y="1409"/>
                    <a:pt x="7249" y="0"/>
                    <a:pt x="4221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9"/>
            <p:cNvSpPr/>
            <p:nvPr/>
          </p:nvSpPr>
          <p:spPr>
            <a:xfrm>
              <a:off x="5549599" y="2335210"/>
              <a:ext cx="719652" cy="1149279"/>
            </a:xfrm>
            <a:custGeom>
              <a:avLst/>
              <a:gdLst/>
              <a:ahLst/>
              <a:cxnLst/>
              <a:rect l="l" t="t" r="r" b="b"/>
              <a:pathLst>
                <a:path w="6323" h="10098" extrusionOk="0">
                  <a:moveTo>
                    <a:pt x="6323" y="1"/>
                  </a:moveTo>
                  <a:cubicBezTo>
                    <a:pt x="6323" y="1"/>
                    <a:pt x="2678" y="3083"/>
                    <a:pt x="1335" y="5876"/>
                  </a:cubicBezTo>
                  <a:cubicBezTo>
                    <a:pt x="0" y="8662"/>
                    <a:pt x="1480" y="10091"/>
                    <a:pt x="1480" y="10091"/>
                  </a:cubicBezTo>
                  <a:cubicBezTo>
                    <a:pt x="1480" y="10091"/>
                    <a:pt x="1530" y="10097"/>
                    <a:pt x="1621" y="10097"/>
                  </a:cubicBezTo>
                  <a:cubicBezTo>
                    <a:pt x="2105" y="10097"/>
                    <a:pt x="3732" y="9913"/>
                    <a:pt x="4858" y="7565"/>
                  </a:cubicBezTo>
                  <a:cubicBezTo>
                    <a:pt x="6200" y="4786"/>
                    <a:pt x="6323" y="1"/>
                    <a:pt x="6323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9"/>
            <p:cNvSpPr/>
            <p:nvPr/>
          </p:nvSpPr>
          <p:spPr>
            <a:xfrm>
              <a:off x="6269131" y="2335210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" y="1"/>
                  </a:moveTo>
                  <a:cubicBezTo>
                    <a:pt x="1" y="1"/>
                    <a:pt x="853" y="4699"/>
                    <a:pt x="2599" y="7254"/>
                  </a:cubicBezTo>
                  <a:cubicBezTo>
                    <a:pt x="3806" y="9028"/>
                    <a:pt x="5132" y="9299"/>
                    <a:pt x="5830" y="9299"/>
                  </a:cubicBezTo>
                  <a:cubicBezTo>
                    <a:pt x="6138" y="9299"/>
                    <a:pt x="6323" y="9246"/>
                    <a:pt x="6323" y="9246"/>
                  </a:cubicBezTo>
                  <a:cubicBezTo>
                    <a:pt x="6323" y="9246"/>
                    <a:pt x="7565" y="7601"/>
                    <a:pt x="5818" y="5053"/>
                  </a:cubicBezTo>
                  <a:cubicBezTo>
                    <a:pt x="4079" y="2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9"/>
            <p:cNvSpPr/>
            <p:nvPr/>
          </p:nvSpPr>
          <p:spPr>
            <a:xfrm>
              <a:off x="6269131" y="2046351"/>
              <a:ext cx="1270972" cy="448649"/>
            </a:xfrm>
            <a:custGeom>
              <a:avLst/>
              <a:gdLst/>
              <a:ahLst/>
              <a:cxnLst/>
              <a:rect l="l" t="t" r="r" b="b"/>
              <a:pathLst>
                <a:path w="11167" h="3942" extrusionOk="0">
                  <a:moveTo>
                    <a:pt x="7798" y="0"/>
                  </a:moveTo>
                  <a:cubicBezTo>
                    <a:pt x="7636" y="0"/>
                    <a:pt x="7467" y="7"/>
                    <a:pt x="7291" y="20"/>
                  </a:cubicBezTo>
                  <a:cubicBezTo>
                    <a:pt x="4201" y="258"/>
                    <a:pt x="1" y="2539"/>
                    <a:pt x="1" y="2539"/>
                  </a:cubicBezTo>
                  <a:cubicBezTo>
                    <a:pt x="1" y="2539"/>
                    <a:pt x="3902" y="3941"/>
                    <a:pt x="6927" y="3941"/>
                  </a:cubicBezTo>
                  <a:cubicBezTo>
                    <a:pt x="7150" y="3941"/>
                    <a:pt x="7368" y="3934"/>
                    <a:pt x="7579" y="3917"/>
                  </a:cubicBezTo>
                  <a:cubicBezTo>
                    <a:pt x="10661" y="3686"/>
                    <a:pt x="11166" y="1687"/>
                    <a:pt x="11166" y="1687"/>
                  </a:cubicBezTo>
                  <a:cubicBezTo>
                    <a:pt x="11166" y="1687"/>
                    <a:pt x="10461" y="0"/>
                    <a:pt x="7798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9"/>
            <p:cNvSpPr/>
            <p:nvPr/>
          </p:nvSpPr>
          <p:spPr>
            <a:xfrm>
              <a:off x="6269131" y="1185351"/>
              <a:ext cx="720563" cy="1149165"/>
            </a:xfrm>
            <a:custGeom>
              <a:avLst/>
              <a:gdLst/>
              <a:ahLst/>
              <a:cxnLst/>
              <a:rect l="l" t="t" r="r" b="b"/>
              <a:pathLst>
                <a:path w="6331" h="10097" extrusionOk="0">
                  <a:moveTo>
                    <a:pt x="4710" y="0"/>
                  </a:moveTo>
                  <a:cubicBezTo>
                    <a:pt x="4226" y="0"/>
                    <a:pt x="2597" y="185"/>
                    <a:pt x="1466" y="2533"/>
                  </a:cubicBezTo>
                  <a:cubicBezTo>
                    <a:pt x="131" y="5319"/>
                    <a:pt x="1" y="10097"/>
                    <a:pt x="1" y="10097"/>
                  </a:cubicBezTo>
                  <a:cubicBezTo>
                    <a:pt x="1" y="10097"/>
                    <a:pt x="3653" y="7015"/>
                    <a:pt x="4988" y="4229"/>
                  </a:cubicBezTo>
                  <a:cubicBezTo>
                    <a:pt x="6331" y="1443"/>
                    <a:pt x="4851" y="6"/>
                    <a:pt x="4851" y="6"/>
                  </a:cubicBezTo>
                  <a:cubicBezTo>
                    <a:pt x="4851" y="6"/>
                    <a:pt x="4801" y="0"/>
                    <a:pt x="4710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9"/>
            <p:cNvSpPr/>
            <p:nvPr/>
          </p:nvSpPr>
          <p:spPr>
            <a:xfrm>
              <a:off x="4967100" y="1157125"/>
              <a:ext cx="2604201" cy="2355577"/>
            </a:xfrm>
            <a:custGeom>
              <a:avLst/>
              <a:gdLst/>
              <a:ahLst/>
              <a:cxnLst/>
              <a:rect l="l" t="t" r="r" b="b"/>
              <a:pathLst>
                <a:path w="22881" h="20697" extrusionOk="0">
                  <a:moveTo>
                    <a:pt x="6131" y="1302"/>
                  </a:moveTo>
                  <a:lnTo>
                    <a:pt x="6194" y="1308"/>
                  </a:lnTo>
                  <a:cubicBezTo>
                    <a:pt x="6547" y="1359"/>
                    <a:pt x="6887" y="1474"/>
                    <a:pt x="7204" y="1633"/>
                  </a:cubicBezTo>
                  <a:lnTo>
                    <a:pt x="7442" y="1763"/>
                  </a:lnTo>
                  <a:cubicBezTo>
                    <a:pt x="7522" y="1806"/>
                    <a:pt x="7594" y="1864"/>
                    <a:pt x="7673" y="1914"/>
                  </a:cubicBezTo>
                  <a:cubicBezTo>
                    <a:pt x="7825" y="2023"/>
                    <a:pt x="7969" y="2138"/>
                    <a:pt x="8106" y="2261"/>
                  </a:cubicBezTo>
                  <a:cubicBezTo>
                    <a:pt x="8171" y="2326"/>
                    <a:pt x="8236" y="2391"/>
                    <a:pt x="8301" y="2463"/>
                  </a:cubicBezTo>
                  <a:lnTo>
                    <a:pt x="8489" y="2665"/>
                  </a:lnTo>
                  <a:cubicBezTo>
                    <a:pt x="8604" y="2809"/>
                    <a:pt x="8713" y="2961"/>
                    <a:pt x="8828" y="3105"/>
                  </a:cubicBezTo>
                  <a:cubicBezTo>
                    <a:pt x="9182" y="3647"/>
                    <a:pt x="9470" y="4224"/>
                    <a:pt x="9687" y="4830"/>
                  </a:cubicBezTo>
                  <a:lnTo>
                    <a:pt x="9846" y="5278"/>
                  </a:lnTo>
                  <a:cubicBezTo>
                    <a:pt x="9896" y="5429"/>
                    <a:pt x="9940" y="5588"/>
                    <a:pt x="9990" y="5740"/>
                  </a:cubicBezTo>
                  <a:lnTo>
                    <a:pt x="10062" y="5971"/>
                  </a:lnTo>
                  <a:lnTo>
                    <a:pt x="10127" y="6202"/>
                  </a:lnTo>
                  <a:cubicBezTo>
                    <a:pt x="10171" y="6353"/>
                    <a:pt x="10221" y="6505"/>
                    <a:pt x="10264" y="6664"/>
                  </a:cubicBezTo>
                  <a:lnTo>
                    <a:pt x="10640" y="7970"/>
                  </a:lnTo>
                  <a:cubicBezTo>
                    <a:pt x="10481" y="7566"/>
                    <a:pt x="10315" y="7169"/>
                    <a:pt x="10142" y="6772"/>
                  </a:cubicBezTo>
                  <a:cubicBezTo>
                    <a:pt x="9882" y="6194"/>
                    <a:pt x="9608" y="5624"/>
                    <a:pt x="9312" y="5061"/>
                  </a:cubicBezTo>
                  <a:cubicBezTo>
                    <a:pt x="9008" y="4506"/>
                    <a:pt x="8691" y="3957"/>
                    <a:pt x="8337" y="3437"/>
                  </a:cubicBezTo>
                  <a:lnTo>
                    <a:pt x="8034" y="3012"/>
                  </a:lnTo>
                  <a:cubicBezTo>
                    <a:pt x="7933" y="2882"/>
                    <a:pt x="7825" y="2744"/>
                    <a:pt x="7717" y="2615"/>
                  </a:cubicBezTo>
                  <a:cubicBezTo>
                    <a:pt x="7608" y="2477"/>
                    <a:pt x="7486" y="2355"/>
                    <a:pt x="7370" y="2232"/>
                  </a:cubicBezTo>
                  <a:cubicBezTo>
                    <a:pt x="7247" y="2109"/>
                    <a:pt x="7125" y="1987"/>
                    <a:pt x="6988" y="1878"/>
                  </a:cubicBezTo>
                  <a:cubicBezTo>
                    <a:pt x="6728" y="1648"/>
                    <a:pt x="6440" y="1453"/>
                    <a:pt x="6131" y="1302"/>
                  </a:cubicBezTo>
                  <a:close/>
                  <a:moveTo>
                    <a:pt x="16623" y="1214"/>
                  </a:moveTo>
                  <a:lnTo>
                    <a:pt x="16645" y="1272"/>
                  </a:lnTo>
                  <a:cubicBezTo>
                    <a:pt x="16775" y="1611"/>
                    <a:pt x="16854" y="1965"/>
                    <a:pt x="16868" y="2326"/>
                  </a:cubicBezTo>
                  <a:lnTo>
                    <a:pt x="16876" y="2593"/>
                  </a:lnTo>
                  <a:cubicBezTo>
                    <a:pt x="16876" y="2687"/>
                    <a:pt x="16861" y="2773"/>
                    <a:pt x="16861" y="2867"/>
                  </a:cubicBezTo>
                  <a:cubicBezTo>
                    <a:pt x="16840" y="3048"/>
                    <a:pt x="16818" y="3228"/>
                    <a:pt x="16775" y="3408"/>
                  </a:cubicBezTo>
                  <a:cubicBezTo>
                    <a:pt x="16753" y="3495"/>
                    <a:pt x="16731" y="3589"/>
                    <a:pt x="16702" y="3676"/>
                  </a:cubicBezTo>
                  <a:lnTo>
                    <a:pt x="16616" y="3943"/>
                  </a:lnTo>
                  <a:cubicBezTo>
                    <a:pt x="16551" y="4116"/>
                    <a:pt x="16479" y="4282"/>
                    <a:pt x="16406" y="4455"/>
                  </a:cubicBezTo>
                  <a:cubicBezTo>
                    <a:pt x="16118" y="5032"/>
                    <a:pt x="15757" y="5567"/>
                    <a:pt x="15345" y="6065"/>
                  </a:cubicBezTo>
                  <a:lnTo>
                    <a:pt x="15028" y="6425"/>
                  </a:lnTo>
                  <a:cubicBezTo>
                    <a:pt x="14927" y="6548"/>
                    <a:pt x="14811" y="6664"/>
                    <a:pt x="14703" y="6779"/>
                  </a:cubicBezTo>
                  <a:lnTo>
                    <a:pt x="14544" y="6959"/>
                  </a:lnTo>
                  <a:lnTo>
                    <a:pt x="14371" y="7133"/>
                  </a:lnTo>
                  <a:cubicBezTo>
                    <a:pt x="14263" y="7248"/>
                    <a:pt x="14155" y="7364"/>
                    <a:pt x="14039" y="7479"/>
                  </a:cubicBezTo>
                  <a:lnTo>
                    <a:pt x="13094" y="8454"/>
                  </a:lnTo>
                  <a:cubicBezTo>
                    <a:pt x="13368" y="8122"/>
                    <a:pt x="13628" y="7782"/>
                    <a:pt x="13880" y="7429"/>
                  </a:cubicBezTo>
                  <a:cubicBezTo>
                    <a:pt x="14256" y="6916"/>
                    <a:pt x="14609" y="6397"/>
                    <a:pt x="14949" y="5855"/>
                  </a:cubicBezTo>
                  <a:cubicBezTo>
                    <a:pt x="15281" y="5314"/>
                    <a:pt x="15598" y="4773"/>
                    <a:pt x="15872" y="4202"/>
                  </a:cubicBezTo>
                  <a:lnTo>
                    <a:pt x="16089" y="3726"/>
                  </a:lnTo>
                  <a:cubicBezTo>
                    <a:pt x="16154" y="3567"/>
                    <a:pt x="16212" y="3408"/>
                    <a:pt x="16277" y="3250"/>
                  </a:cubicBezTo>
                  <a:cubicBezTo>
                    <a:pt x="16334" y="3091"/>
                    <a:pt x="16385" y="2925"/>
                    <a:pt x="16428" y="2759"/>
                  </a:cubicBezTo>
                  <a:cubicBezTo>
                    <a:pt x="16479" y="2593"/>
                    <a:pt x="16522" y="2427"/>
                    <a:pt x="16544" y="2254"/>
                  </a:cubicBezTo>
                  <a:cubicBezTo>
                    <a:pt x="16616" y="1914"/>
                    <a:pt x="16637" y="1568"/>
                    <a:pt x="16623" y="1222"/>
                  </a:cubicBezTo>
                  <a:cubicBezTo>
                    <a:pt x="16623" y="1214"/>
                    <a:pt x="16623" y="1214"/>
                    <a:pt x="16623" y="1214"/>
                  </a:cubicBezTo>
                  <a:close/>
                  <a:moveTo>
                    <a:pt x="15006" y="825"/>
                  </a:moveTo>
                  <a:lnTo>
                    <a:pt x="14970" y="853"/>
                  </a:lnTo>
                  <a:cubicBezTo>
                    <a:pt x="14602" y="1185"/>
                    <a:pt x="14277" y="1561"/>
                    <a:pt x="14010" y="1979"/>
                  </a:cubicBezTo>
                  <a:cubicBezTo>
                    <a:pt x="13743" y="2391"/>
                    <a:pt x="13512" y="2824"/>
                    <a:pt x="13317" y="3271"/>
                  </a:cubicBezTo>
                  <a:cubicBezTo>
                    <a:pt x="13267" y="3387"/>
                    <a:pt x="13216" y="3495"/>
                    <a:pt x="13166" y="3611"/>
                  </a:cubicBezTo>
                  <a:lnTo>
                    <a:pt x="13036" y="3950"/>
                  </a:lnTo>
                  <a:cubicBezTo>
                    <a:pt x="12942" y="4181"/>
                    <a:pt x="12870" y="4412"/>
                    <a:pt x="12783" y="4643"/>
                  </a:cubicBezTo>
                  <a:cubicBezTo>
                    <a:pt x="12480" y="5567"/>
                    <a:pt x="12213" y="6512"/>
                    <a:pt x="12004" y="7465"/>
                  </a:cubicBezTo>
                  <a:cubicBezTo>
                    <a:pt x="11852" y="8100"/>
                    <a:pt x="11722" y="8742"/>
                    <a:pt x="11592" y="9385"/>
                  </a:cubicBezTo>
                  <a:cubicBezTo>
                    <a:pt x="11621" y="8692"/>
                    <a:pt x="11693" y="7999"/>
                    <a:pt x="11809" y="7320"/>
                  </a:cubicBezTo>
                  <a:lnTo>
                    <a:pt x="11809" y="7313"/>
                  </a:lnTo>
                  <a:cubicBezTo>
                    <a:pt x="11975" y="6317"/>
                    <a:pt x="12220" y="5336"/>
                    <a:pt x="12545" y="4376"/>
                  </a:cubicBezTo>
                  <a:lnTo>
                    <a:pt x="12661" y="4015"/>
                  </a:lnTo>
                  <a:cubicBezTo>
                    <a:pt x="12704" y="3899"/>
                    <a:pt x="12754" y="3784"/>
                    <a:pt x="12798" y="3668"/>
                  </a:cubicBezTo>
                  <a:cubicBezTo>
                    <a:pt x="12877" y="3430"/>
                    <a:pt x="12985" y="3206"/>
                    <a:pt x="13094" y="2983"/>
                  </a:cubicBezTo>
                  <a:cubicBezTo>
                    <a:pt x="13303" y="2542"/>
                    <a:pt x="13563" y="2131"/>
                    <a:pt x="13873" y="1756"/>
                  </a:cubicBezTo>
                  <a:cubicBezTo>
                    <a:pt x="14176" y="1395"/>
                    <a:pt x="14544" y="1084"/>
                    <a:pt x="14956" y="846"/>
                  </a:cubicBezTo>
                  <a:lnTo>
                    <a:pt x="15006" y="825"/>
                  </a:lnTo>
                  <a:close/>
                  <a:moveTo>
                    <a:pt x="5883" y="1279"/>
                  </a:moveTo>
                  <a:cubicBezTo>
                    <a:pt x="5955" y="1308"/>
                    <a:pt x="6028" y="1337"/>
                    <a:pt x="6100" y="1373"/>
                  </a:cubicBezTo>
                  <a:cubicBezTo>
                    <a:pt x="6410" y="1517"/>
                    <a:pt x="6699" y="1698"/>
                    <a:pt x="6959" y="1922"/>
                  </a:cubicBezTo>
                  <a:cubicBezTo>
                    <a:pt x="7096" y="2023"/>
                    <a:pt x="7219" y="2145"/>
                    <a:pt x="7348" y="2261"/>
                  </a:cubicBezTo>
                  <a:cubicBezTo>
                    <a:pt x="7471" y="2376"/>
                    <a:pt x="7587" y="2506"/>
                    <a:pt x="7702" y="2636"/>
                  </a:cubicBezTo>
                  <a:cubicBezTo>
                    <a:pt x="7818" y="2759"/>
                    <a:pt x="7919" y="2896"/>
                    <a:pt x="8027" y="3033"/>
                  </a:cubicBezTo>
                  <a:lnTo>
                    <a:pt x="8330" y="3452"/>
                  </a:lnTo>
                  <a:cubicBezTo>
                    <a:pt x="8676" y="3979"/>
                    <a:pt x="8994" y="4527"/>
                    <a:pt x="9276" y="5090"/>
                  </a:cubicBezTo>
                  <a:cubicBezTo>
                    <a:pt x="9564" y="5653"/>
                    <a:pt x="9817" y="6238"/>
                    <a:pt x="10069" y="6815"/>
                  </a:cubicBezTo>
                  <a:cubicBezTo>
                    <a:pt x="10185" y="7104"/>
                    <a:pt x="10308" y="7400"/>
                    <a:pt x="10430" y="7688"/>
                  </a:cubicBezTo>
                  <a:cubicBezTo>
                    <a:pt x="10546" y="7984"/>
                    <a:pt x="10661" y="8280"/>
                    <a:pt x="10777" y="8576"/>
                  </a:cubicBezTo>
                  <a:cubicBezTo>
                    <a:pt x="10820" y="8706"/>
                    <a:pt x="10871" y="8836"/>
                    <a:pt x="10921" y="8966"/>
                  </a:cubicBezTo>
                  <a:cubicBezTo>
                    <a:pt x="10993" y="9204"/>
                    <a:pt x="11058" y="9450"/>
                    <a:pt x="11123" y="9688"/>
                  </a:cubicBezTo>
                  <a:cubicBezTo>
                    <a:pt x="10950" y="9348"/>
                    <a:pt x="10770" y="9016"/>
                    <a:pt x="10589" y="8684"/>
                  </a:cubicBezTo>
                  <a:cubicBezTo>
                    <a:pt x="10293" y="8136"/>
                    <a:pt x="9983" y="7595"/>
                    <a:pt x="9665" y="7061"/>
                  </a:cubicBezTo>
                  <a:cubicBezTo>
                    <a:pt x="9348" y="6526"/>
                    <a:pt x="9023" y="5992"/>
                    <a:pt x="8691" y="5465"/>
                  </a:cubicBezTo>
                  <a:cubicBezTo>
                    <a:pt x="8359" y="4939"/>
                    <a:pt x="8012" y="4419"/>
                    <a:pt x="7659" y="3906"/>
                  </a:cubicBezTo>
                  <a:cubicBezTo>
                    <a:pt x="7478" y="3647"/>
                    <a:pt x="7298" y="3380"/>
                    <a:pt x="7110" y="3127"/>
                  </a:cubicBezTo>
                  <a:cubicBezTo>
                    <a:pt x="6923" y="2874"/>
                    <a:pt x="6735" y="2615"/>
                    <a:pt x="6533" y="2369"/>
                  </a:cubicBezTo>
                  <a:cubicBezTo>
                    <a:pt x="6331" y="2124"/>
                    <a:pt x="6121" y="1886"/>
                    <a:pt x="5905" y="1655"/>
                  </a:cubicBezTo>
                  <a:cubicBezTo>
                    <a:pt x="5789" y="1546"/>
                    <a:pt x="5674" y="1431"/>
                    <a:pt x="5551" y="1330"/>
                  </a:cubicBezTo>
                  <a:lnTo>
                    <a:pt x="5501" y="1294"/>
                  </a:lnTo>
                  <a:cubicBezTo>
                    <a:pt x="5515" y="1294"/>
                    <a:pt x="5530" y="1294"/>
                    <a:pt x="5551" y="1287"/>
                  </a:cubicBezTo>
                  <a:cubicBezTo>
                    <a:pt x="5595" y="1287"/>
                    <a:pt x="5631" y="1279"/>
                    <a:pt x="5674" y="1279"/>
                  </a:cubicBezTo>
                  <a:close/>
                  <a:moveTo>
                    <a:pt x="4974" y="2506"/>
                  </a:moveTo>
                  <a:lnTo>
                    <a:pt x="4981" y="2550"/>
                  </a:lnTo>
                  <a:cubicBezTo>
                    <a:pt x="5082" y="3033"/>
                    <a:pt x="5248" y="3502"/>
                    <a:pt x="5479" y="3943"/>
                  </a:cubicBezTo>
                  <a:cubicBezTo>
                    <a:pt x="5703" y="4376"/>
                    <a:pt x="5955" y="4794"/>
                    <a:pt x="6251" y="5191"/>
                  </a:cubicBezTo>
                  <a:cubicBezTo>
                    <a:pt x="6324" y="5292"/>
                    <a:pt x="6396" y="5393"/>
                    <a:pt x="6468" y="5487"/>
                  </a:cubicBezTo>
                  <a:lnTo>
                    <a:pt x="6699" y="5776"/>
                  </a:lnTo>
                  <a:cubicBezTo>
                    <a:pt x="6843" y="5971"/>
                    <a:pt x="7009" y="6151"/>
                    <a:pt x="7168" y="6339"/>
                  </a:cubicBezTo>
                  <a:cubicBezTo>
                    <a:pt x="7818" y="7075"/>
                    <a:pt x="8510" y="7761"/>
                    <a:pt x="9225" y="8425"/>
                  </a:cubicBezTo>
                  <a:cubicBezTo>
                    <a:pt x="9701" y="8872"/>
                    <a:pt x="10185" y="9312"/>
                    <a:pt x="10683" y="9738"/>
                  </a:cubicBezTo>
                  <a:cubicBezTo>
                    <a:pt x="10098" y="9363"/>
                    <a:pt x="9535" y="8959"/>
                    <a:pt x="9001" y="8518"/>
                  </a:cubicBezTo>
                  <a:cubicBezTo>
                    <a:pt x="8215" y="7876"/>
                    <a:pt x="7486" y="7169"/>
                    <a:pt x="6822" y="6411"/>
                  </a:cubicBezTo>
                  <a:lnTo>
                    <a:pt x="6569" y="6129"/>
                  </a:lnTo>
                  <a:cubicBezTo>
                    <a:pt x="6490" y="6036"/>
                    <a:pt x="6417" y="5935"/>
                    <a:pt x="6338" y="5834"/>
                  </a:cubicBezTo>
                  <a:cubicBezTo>
                    <a:pt x="6172" y="5646"/>
                    <a:pt x="6035" y="5444"/>
                    <a:pt x="5890" y="5242"/>
                  </a:cubicBezTo>
                  <a:cubicBezTo>
                    <a:pt x="5616" y="4838"/>
                    <a:pt x="5392" y="4404"/>
                    <a:pt x="5219" y="3950"/>
                  </a:cubicBezTo>
                  <a:cubicBezTo>
                    <a:pt x="5053" y="3502"/>
                    <a:pt x="4974" y="3033"/>
                    <a:pt x="4974" y="2557"/>
                  </a:cubicBezTo>
                  <a:lnTo>
                    <a:pt x="4974" y="2506"/>
                  </a:lnTo>
                  <a:close/>
                  <a:moveTo>
                    <a:pt x="16313" y="680"/>
                  </a:moveTo>
                  <a:cubicBezTo>
                    <a:pt x="16320" y="695"/>
                    <a:pt x="16334" y="702"/>
                    <a:pt x="16342" y="716"/>
                  </a:cubicBezTo>
                  <a:cubicBezTo>
                    <a:pt x="16363" y="752"/>
                    <a:pt x="16392" y="789"/>
                    <a:pt x="16414" y="825"/>
                  </a:cubicBezTo>
                  <a:cubicBezTo>
                    <a:pt x="16450" y="882"/>
                    <a:pt x="16479" y="947"/>
                    <a:pt x="16515" y="1005"/>
                  </a:cubicBezTo>
                  <a:cubicBezTo>
                    <a:pt x="16529" y="1077"/>
                    <a:pt x="16544" y="1157"/>
                    <a:pt x="16544" y="1236"/>
                  </a:cubicBezTo>
                  <a:cubicBezTo>
                    <a:pt x="16580" y="1575"/>
                    <a:pt x="16565" y="1922"/>
                    <a:pt x="16500" y="2254"/>
                  </a:cubicBezTo>
                  <a:cubicBezTo>
                    <a:pt x="16479" y="2427"/>
                    <a:pt x="16435" y="2593"/>
                    <a:pt x="16399" y="2759"/>
                  </a:cubicBezTo>
                  <a:cubicBezTo>
                    <a:pt x="16363" y="2925"/>
                    <a:pt x="16313" y="3091"/>
                    <a:pt x="16255" y="3250"/>
                  </a:cubicBezTo>
                  <a:cubicBezTo>
                    <a:pt x="16197" y="3416"/>
                    <a:pt x="16132" y="3574"/>
                    <a:pt x="16074" y="3733"/>
                  </a:cubicBezTo>
                  <a:lnTo>
                    <a:pt x="15865" y="4202"/>
                  </a:lnTo>
                  <a:cubicBezTo>
                    <a:pt x="15584" y="4773"/>
                    <a:pt x="15266" y="5321"/>
                    <a:pt x="14920" y="5848"/>
                  </a:cubicBezTo>
                  <a:cubicBezTo>
                    <a:pt x="14566" y="6375"/>
                    <a:pt x="14198" y="6880"/>
                    <a:pt x="13815" y="7393"/>
                  </a:cubicBezTo>
                  <a:cubicBezTo>
                    <a:pt x="13628" y="7638"/>
                    <a:pt x="13433" y="7891"/>
                    <a:pt x="13238" y="8143"/>
                  </a:cubicBezTo>
                  <a:cubicBezTo>
                    <a:pt x="13043" y="8389"/>
                    <a:pt x="12848" y="8634"/>
                    <a:pt x="12646" y="8879"/>
                  </a:cubicBezTo>
                  <a:cubicBezTo>
                    <a:pt x="12560" y="8988"/>
                    <a:pt x="12473" y="9096"/>
                    <a:pt x="12386" y="9204"/>
                  </a:cubicBezTo>
                  <a:cubicBezTo>
                    <a:pt x="12206" y="9385"/>
                    <a:pt x="12033" y="9565"/>
                    <a:pt x="11859" y="9745"/>
                  </a:cubicBezTo>
                  <a:cubicBezTo>
                    <a:pt x="12062" y="9428"/>
                    <a:pt x="12264" y="9103"/>
                    <a:pt x="12458" y="8778"/>
                  </a:cubicBezTo>
                  <a:cubicBezTo>
                    <a:pt x="12783" y="8251"/>
                    <a:pt x="13101" y="7710"/>
                    <a:pt x="13404" y="7169"/>
                  </a:cubicBezTo>
                  <a:cubicBezTo>
                    <a:pt x="13707" y="6627"/>
                    <a:pt x="14003" y="6079"/>
                    <a:pt x="14292" y="5523"/>
                  </a:cubicBezTo>
                  <a:cubicBezTo>
                    <a:pt x="14588" y="4975"/>
                    <a:pt x="14869" y="4419"/>
                    <a:pt x="15136" y="3856"/>
                  </a:cubicBezTo>
                  <a:cubicBezTo>
                    <a:pt x="15273" y="3567"/>
                    <a:pt x="15403" y="3279"/>
                    <a:pt x="15533" y="2990"/>
                  </a:cubicBezTo>
                  <a:cubicBezTo>
                    <a:pt x="15663" y="2701"/>
                    <a:pt x="15786" y="2405"/>
                    <a:pt x="15894" y="2109"/>
                  </a:cubicBezTo>
                  <a:cubicBezTo>
                    <a:pt x="16002" y="1813"/>
                    <a:pt x="16111" y="1510"/>
                    <a:pt x="16197" y="1207"/>
                  </a:cubicBezTo>
                  <a:cubicBezTo>
                    <a:pt x="16240" y="1056"/>
                    <a:pt x="16277" y="897"/>
                    <a:pt x="16305" y="738"/>
                  </a:cubicBezTo>
                  <a:cubicBezTo>
                    <a:pt x="16305" y="724"/>
                    <a:pt x="16305" y="702"/>
                    <a:pt x="16313" y="680"/>
                  </a:cubicBezTo>
                  <a:close/>
                  <a:moveTo>
                    <a:pt x="15908" y="529"/>
                  </a:moveTo>
                  <a:cubicBezTo>
                    <a:pt x="15851" y="586"/>
                    <a:pt x="15800" y="651"/>
                    <a:pt x="15742" y="709"/>
                  </a:cubicBezTo>
                  <a:cubicBezTo>
                    <a:pt x="15598" y="890"/>
                    <a:pt x="15454" y="1084"/>
                    <a:pt x="15324" y="1279"/>
                  </a:cubicBezTo>
                  <a:cubicBezTo>
                    <a:pt x="15064" y="1676"/>
                    <a:pt x="14833" y="2088"/>
                    <a:pt x="14602" y="2499"/>
                  </a:cubicBezTo>
                  <a:cubicBezTo>
                    <a:pt x="14169" y="3336"/>
                    <a:pt x="13779" y="4195"/>
                    <a:pt x="13418" y="5061"/>
                  </a:cubicBezTo>
                  <a:cubicBezTo>
                    <a:pt x="13058" y="5935"/>
                    <a:pt x="12718" y="6808"/>
                    <a:pt x="12394" y="7688"/>
                  </a:cubicBezTo>
                  <a:lnTo>
                    <a:pt x="11903" y="9009"/>
                  </a:lnTo>
                  <a:lnTo>
                    <a:pt x="11578" y="9897"/>
                  </a:lnTo>
                  <a:cubicBezTo>
                    <a:pt x="11578" y="9810"/>
                    <a:pt x="11578" y="9731"/>
                    <a:pt x="11585" y="9644"/>
                  </a:cubicBezTo>
                  <a:cubicBezTo>
                    <a:pt x="11708" y="8915"/>
                    <a:pt x="11859" y="8194"/>
                    <a:pt x="12033" y="7479"/>
                  </a:cubicBezTo>
                  <a:cubicBezTo>
                    <a:pt x="12264" y="6534"/>
                    <a:pt x="12538" y="5595"/>
                    <a:pt x="12855" y="4672"/>
                  </a:cubicBezTo>
                  <a:cubicBezTo>
                    <a:pt x="12942" y="4448"/>
                    <a:pt x="13021" y="4217"/>
                    <a:pt x="13115" y="3993"/>
                  </a:cubicBezTo>
                  <a:lnTo>
                    <a:pt x="13252" y="3654"/>
                  </a:lnTo>
                  <a:cubicBezTo>
                    <a:pt x="13296" y="3538"/>
                    <a:pt x="13353" y="3430"/>
                    <a:pt x="13404" y="3322"/>
                  </a:cubicBezTo>
                  <a:cubicBezTo>
                    <a:pt x="13599" y="2874"/>
                    <a:pt x="13830" y="2449"/>
                    <a:pt x="14097" y="2044"/>
                  </a:cubicBezTo>
                  <a:cubicBezTo>
                    <a:pt x="14357" y="1633"/>
                    <a:pt x="14667" y="1265"/>
                    <a:pt x="15035" y="940"/>
                  </a:cubicBezTo>
                  <a:cubicBezTo>
                    <a:pt x="15158" y="832"/>
                    <a:pt x="15295" y="731"/>
                    <a:pt x="15432" y="644"/>
                  </a:cubicBezTo>
                  <a:cubicBezTo>
                    <a:pt x="15490" y="623"/>
                    <a:pt x="15540" y="608"/>
                    <a:pt x="15598" y="594"/>
                  </a:cubicBezTo>
                  <a:cubicBezTo>
                    <a:pt x="15699" y="565"/>
                    <a:pt x="15807" y="543"/>
                    <a:pt x="15908" y="529"/>
                  </a:cubicBezTo>
                  <a:close/>
                  <a:moveTo>
                    <a:pt x="19129" y="8071"/>
                  </a:moveTo>
                  <a:cubicBezTo>
                    <a:pt x="19453" y="8071"/>
                    <a:pt x="19777" y="8100"/>
                    <a:pt x="20095" y="8158"/>
                  </a:cubicBezTo>
                  <a:cubicBezTo>
                    <a:pt x="20564" y="8237"/>
                    <a:pt x="21011" y="8396"/>
                    <a:pt x="21423" y="8634"/>
                  </a:cubicBezTo>
                  <a:lnTo>
                    <a:pt x="21466" y="8663"/>
                  </a:lnTo>
                  <a:cubicBezTo>
                    <a:pt x="21452" y="8663"/>
                    <a:pt x="21437" y="8656"/>
                    <a:pt x="21423" y="8648"/>
                  </a:cubicBezTo>
                  <a:cubicBezTo>
                    <a:pt x="20954" y="8490"/>
                    <a:pt x="20463" y="8403"/>
                    <a:pt x="19972" y="8381"/>
                  </a:cubicBezTo>
                  <a:cubicBezTo>
                    <a:pt x="19808" y="8372"/>
                    <a:pt x="19645" y="8367"/>
                    <a:pt x="19481" y="8367"/>
                  </a:cubicBezTo>
                  <a:cubicBezTo>
                    <a:pt x="19154" y="8367"/>
                    <a:pt x="18827" y="8386"/>
                    <a:pt x="18500" y="8425"/>
                  </a:cubicBezTo>
                  <a:cubicBezTo>
                    <a:pt x="18377" y="8439"/>
                    <a:pt x="18254" y="8446"/>
                    <a:pt x="18139" y="8468"/>
                  </a:cubicBezTo>
                  <a:lnTo>
                    <a:pt x="17778" y="8518"/>
                  </a:lnTo>
                  <a:cubicBezTo>
                    <a:pt x="17540" y="8547"/>
                    <a:pt x="17294" y="8605"/>
                    <a:pt x="17056" y="8648"/>
                  </a:cubicBezTo>
                  <a:cubicBezTo>
                    <a:pt x="16096" y="8836"/>
                    <a:pt x="15158" y="9096"/>
                    <a:pt x="14220" y="9385"/>
                  </a:cubicBezTo>
                  <a:cubicBezTo>
                    <a:pt x="13599" y="9572"/>
                    <a:pt x="12978" y="9774"/>
                    <a:pt x="12357" y="9991"/>
                  </a:cubicBezTo>
                  <a:cubicBezTo>
                    <a:pt x="12971" y="9673"/>
                    <a:pt x="13599" y="9392"/>
                    <a:pt x="14248" y="9154"/>
                  </a:cubicBezTo>
                  <a:lnTo>
                    <a:pt x="14248" y="9146"/>
                  </a:lnTo>
                  <a:cubicBezTo>
                    <a:pt x="15194" y="8793"/>
                    <a:pt x="16168" y="8511"/>
                    <a:pt x="17164" y="8316"/>
                  </a:cubicBezTo>
                  <a:lnTo>
                    <a:pt x="17532" y="8237"/>
                  </a:lnTo>
                  <a:cubicBezTo>
                    <a:pt x="17655" y="8215"/>
                    <a:pt x="17778" y="8201"/>
                    <a:pt x="17901" y="8179"/>
                  </a:cubicBezTo>
                  <a:cubicBezTo>
                    <a:pt x="18146" y="8136"/>
                    <a:pt x="18391" y="8122"/>
                    <a:pt x="18644" y="8093"/>
                  </a:cubicBezTo>
                  <a:cubicBezTo>
                    <a:pt x="18805" y="8078"/>
                    <a:pt x="18967" y="8071"/>
                    <a:pt x="19129" y="8071"/>
                  </a:cubicBezTo>
                  <a:close/>
                  <a:moveTo>
                    <a:pt x="5169" y="1568"/>
                  </a:moveTo>
                  <a:cubicBezTo>
                    <a:pt x="5198" y="1647"/>
                    <a:pt x="5219" y="1727"/>
                    <a:pt x="5248" y="1799"/>
                  </a:cubicBezTo>
                  <a:cubicBezTo>
                    <a:pt x="5335" y="2023"/>
                    <a:pt x="5429" y="2239"/>
                    <a:pt x="5537" y="2449"/>
                  </a:cubicBezTo>
                  <a:cubicBezTo>
                    <a:pt x="5746" y="2874"/>
                    <a:pt x="5984" y="3286"/>
                    <a:pt x="6230" y="3683"/>
                  </a:cubicBezTo>
                  <a:cubicBezTo>
                    <a:pt x="6735" y="4484"/>
                    <a:pt x="7283" y="5249"/>
                    <a:pt x="7854" y="5992"/>
                  </a:cubicBezTo>
                  <a:cubicBezTo>
                    <a:pt x="8424" y="6743"/>
                    <a:pt x="9016" y="7472"/>
                    <a:pt x="9615" y="8201"/>
                  </a:cubicBezTo>
                  <a:lnTo>
                    <a:pt x="10517" y="9284"/>
                  </a:lnTo>
                  <a:lnTo>
                    <a:pt x="11123" y="10005"/>
                  </a:lnTo>
                  <a:lnTo>
                    <a:pt x="11123" y="10005"/>
                  </a:lnTo>
                  <a:lnTo>
                    <a:pt x="10907" y="9868"/>
                  </a:lnTo>
                  <a:cubicBezTo>
                    <a:pt x="10344" y="9399"/>
                    <a:pt x="9795" y="8908"/>
                    <a:pt x="9261" y="8396"/>
                  </a:cubicBezTo>
                  <a:cubicBezTo>
                    <a:pt x="8554" y="7717"/>
                    <a:pt x="7868" y="7024"/>
                    <a:pt x="7240" y="6281"/>
                  </a:cubicBezTo>
                  <a:cubicBezTo>
                    <a:pt x="7089" y="6093"/>
                    <a:pt x="6923" y="5906"/>
                    <a:pt x="6778" y="5711"/>
                  </a:cubicBezTo>
                  <a:lnTo>
                    <a:pt x="6555" y="5429"/>
                  </a:lnTo>
                  <a:cubicBezTo>
                    <a:pt x="6475" y="5328"/>
                    <a:pt x="6410" y="5227"/>
                    <a:pt x="6338" y="5133"/>
                  </a:cubicBezTo>
                  <a:cubicBezTo>
                    <a:pt x="6049" y="4737"/>
                    <a:pt x="5797" y="4325"/>
                    <a:pt x="5580" y="3892"/>
                  </a:cubicBezTo>
                  <a:cubicBezTo>
                    <a:pt x="5356" y="3459"/>
                    <a:pt x="5190" y="3004"/>
                    <a:pt x="5089" y="2528"/>
                  </a:cubicBezTo>
                  <a:cubicBezTo>
                    <a:pt x="5060" y="2362"/>
                    <a:pt x="5039" y="2196"/>
                    <a:pt x="5032" y="2030"/>
                  </a:cubicBezTo>
                  <a:cubicBezTo>
                    <a:pt x="5046" y="1979"/>
                    <a:pt x="5053" y="1929"/>
                    <a:pt x="5068" y="1871"/>
                  </a:cubicBezTo>
                  <a:cubicBezTo>
                    <a:pt x="5097" y="1770"/>
                    <a:pt x="5133" y="1669"/>
                    <a:pt x="5169" y="1568"/>
                  </a:cubicBezTo>
                  <a:close/>
                  <a:moveTo>
                    <a:pt x="16183" y="507"/>
                  </a:moveTo>
                  <a:lnTo>
                    <a:pt x="16190" y="521"/>
                  </a:lnTo>
                  <a:cubicBezTo>
                    <a:pt x="16212" y="543"/>
                    <a:pt x="16226" y="558"/>
                    <a:pt x="16240" y="586"/>
                  </a:cubicBezTo>
                  <a:cubicBezTo>
                    <a:pt x="16240" y="630"/>
                    <a:pt x="16233" y="680"/>
                    <a:pt x="16226" y="731"/>
                  </a:cubicBezTo>
                  <a:cubicBezTo>
                    <a:pt x="16204" y="882"/>
                    <a:pt x="16168" y="1041"/>
                    <a:pt x="16132" y="1193"/>
                  </a:cubicBezTo>
                  <a:cubicBezTo>
                    <a:pt x="16060" y="1496"/>
                    <a:pt x="15966" y="1799"/>
                    <a:pt x="15865" y="2102"/>
                  </a:cubicBezTo>
                  <a:cubicBezTo>
                    <a:pt x="15764" y="2398"/>
                    <a:pt x="15641" y="2694"/>
                    <a:pt x="15519" y="2983"/>
                  </a:cubicBezTo>
                  <a:cubicBezTo>
                    <a:pt x="15396" y="3279"/>
                    <a:pt x="15266" y="3567"/>
                    <a:pt x="15129" y="3856"/>
                  </a:cubicBezTo>
                  <a:cubicBezTo>
                    <a:pt x="14855" y="4412"/>
                    <a:pt x="14566" y="4967"/>
                    <a:pt x="14263" y="5509"/>
                  </a:cubicBezTo>
                  <a:cubicBezTo>
                    <a:pt x="13960" y="6050"/>
                    <a:pt x="13649" y="6591"/>
                    <a:pt x="13339" y="7133"/>
                  </a:cubicBezTo>
                  <a:lnTo>
                    <a:pt x="12386" y="8742"/>
                  </a:lnTo>
                  <a:cubicBezTo>
                    <a:pt x="12148" y="9146"/>
                    <a:pt x="11910" y="9551"/>
                    <a:pt x="11665" y="9948"/>
                  </a:cubicBezTo>
                  <a:lnTo>
                    <a:pt x="11585" y="10027"/>
                  </a:lnTo>
                  <a:cubicBezTo>
                    <a:pt x="11852" y="9247"/>
                    <a:pt x="12134" y="8482"/>
                    <a:pt x="12437" y="7717"/>
                  </a:cubicBezTo>
                  <a:cubicBezTo>
                    <a:pt x="12776" y="6844"/>
                    <a:pt x="13130" y="5971"/>
                    <a:pt x="13505" y="5112"/>
                  </a:cubicBezTo>
                  <a:cubicBezTo>
                    <a:pt x="13880" y="4246"/>
                    <a:pt x="14270" y="3394"/>
                    <a:pt x="14710" y="2564"/>
                  </a:cubicBezTo>
                  <a:cubicBezTo>
                    <a:pt x="14934" y="2153"/>
                    <a:pt x="15158" y="1741"/>
                    <a:pt x="15418" y="1351"/>
                  </a:cubicBezTo>
                  <a:cubicBezTo>
                    <a:pt x="15548" y="1157"/>
                    <a:pt x="15685" y="969"/>
                    <a:pt x="15829" y="789"/>
                  </a:cubicBezTo>
                  <a:cubicBezTo>
                    <a:pt x="15901" y="687"/>
                    <a:pt x="15973" y="601"/>
                    <a:pt x="16053" y="514"/>
                  </a:cubicBezTo>
                  <a:lnTo>
                    <a:pt x="16060" y="514"/>
                  </a:lnTo>
                  <a:lnTo>
                    <a:pt x="16067" y="507"/>
                  </a:lnTo>
                  <a:close/>
                  <a:moveTo>
                    <a:pt x="5378" y="1308"/>
                  </a:moveTo>
                  <a:cubicBezTo>
                    <a:pt x="5421" y="1337"/>
                    <a:pt x="5457" y="1373"/>
                    <a:pt x="5501" y="1402"/>
                  </a:cubicBezTo>
                  <a:cubicBezTo>
                    <a:pt x="5623" y="1496"/>
                    <a:pt x="5739" y="1604"/>
                    <a:pt x="5854" y="1712"/>
                  </a:cubicBezTo>
                  <a:cubicBezTo>
                    <a:pt x="6085" y="1929"/>
                    <a:pt x="6295" y="2160"/>
                    <a:pt x="6504" y="2405"/>
                  </a:cubicBezTo>
                  <a:cubicBezTo>
                    <a:pt x="6713" y="2643"/>
                    <a:pt x="6908" y="2889"/>
                    <a:pt x="7103" y="3141"/>
                  </a:cubicBezTo>
                  <a:cubicBezTo>
                    <a:pt x="7291" y="3401"/>
                    <a:pt x="7471" y="3654"/>
                    <a:pt x="7659" y="3914"/>
                  </a:cubicBezTo>
                  <a:cubicBezTo>
                    <a:pt x="8005" y="4433"/>
                    <a:pt x="8337" y="4960"/>
                    <a:pt x="8655" y="5494"/>
                  </a:cubicBezTo>
                  <a:cubicBezTo>
                    <a:pt x="8972" y="6028"/>
                    <a:pt x="9290" y="6570"/>
                    <a:pt x="9593" y="7111"/>
                  </a:cubicBezTo>
                  <a:lnTo>
                    <a:pt x="10517" y="8735"/>
                  </a:lnTo>
                  <a:cubicBezTo>
                    <a:pt x="10748" y="9139"/>
                    <a:pt x="10979" y="9551"/>
                    <a:pt x="11203" y="9962"/>
                  </a:cubicBezTo>
                  <a:lnTo>
                    <a:pt x="11231" y="10063"/>
                  </a:lnTo>
                  <a:cubicBezTo>
                    <a:pt x="10690" y="9450"/>
                    <a:pt x="10163" y="8814"/>
                    <a:pt x="9651" y="8179"/>
                  </a:cubicBezTo>
                  <a:cubicBezTo>
                    <a:pt x="9066" y="7443"/>
                    <a:pt x="8489" y="6700"/>
                    <a:pt x="7926" y="5949"/>
                  </a:cubicBezTo>
                  <a:cubicBezTo>
                    <a:pt x="7370" y="5191"/>
                    <a:pt x="6822" y="4426"/>
                    <a:pt x="6324" y="3632"/>
                  </a:cubicBezTo>
                  <a:cubicBezTo>
                    <a:pt x="6078" y="3235"/>
                    <a:pt x="5840" y="2824"/>
                    <a:pt x="5631" y="2412"/>
                  </a:cubicBezTo>
                  <a:cubicBezTo>
                    <a:pt x="5530" y="2203"/>
                    <a:pt x="5436" y="1987"/>
                    <a:pt x="5349" y="1770"/>
                  </a:cubicBezTo>
                  <a:cubicBezTo>
                    <a:pt x="5306" y="1662"/>
                    <a:pt x="5270" y="1554"/>
                    <a:pt x="5241" y="1438"/>
                  </a:cubicBezTo>
                  <a:lnTo>
                    <a:pt x="5241" y="1431"/>
                  </a:lnTo>
                  <a:cubicBezTo>
                    <a:pt x="5241" y="1416"/>
                    <a:pt x="5241" y="1402"/>
                    <a:pt x="5248" y="1388"/>
                  </a:cubicBezTo>
                  <a:lnTo>
                    <a:pt x="5255" y="1388"/>
                  </a:lnTo>
                  <a:cubicBezTo>
                    <a:pt x="5263" y="1366"/>
                    <a:pt x="5277" y="1344"/>
                    <a:pt x="5291" y="1323"/>
                  </a:cubicBezTo>
                  <a:lnTo>
                    <a:pt x="5306" y="1323"/>
                  </a:lnTo>
                  <a:cubicBezTo>
                    <a:pt x="5328" y="1315"/>
                    <a:pt x="5356" y="1315"/>
                    <a:pt x="5378" y="1308"/>
                  </a:cubicBezTo>
                  <a:close/>
                  <a:moveTo>
                    <a:pt x="19462" y="8482"/>
                  </a:moveTo>
                  <a:cubicBezTo>
                    <a:pt x="19629" y="8482"/>
                    <a:pt x="19796" y="8487"/>
                    <a:pt x="19965" y="8497"/>
                  </a:cubicBezTo>
                  <a:cubicBezTo>
                    <a:pt x="20448" y="8518"/>
                    <a:pt x="20925" y="8605"/>
                    <a:pt x="21387" y="8757"/>
                  </a:cubicBezTo>
                  <a:cubicBezTo>
                    <a:pt x="21545" y="8807"/>
                    <a:pt x="21697" y="8872"/>
                    <a:pt x="21841" y="8952"/>
                  </a:cubicBezTo>
                  <a:cubicBezTo>
                    <a:pt x="21892" y="8988"/>
                    <a:pt x="21928" y="9031"/>
                    <a:pt x="21971" y="9067"/>
                  </a:cubicBezTo>
                  <a:cubicBezTo>
                    <a:pt x="22043" y="9139"/>
                    <a:pt x="22116" y="9219"/>
                    <a:pt x="22181" y="9305"/>
                  </a:cubicBezTo>
                  <a:cubicBezTo>
                    <a:pt x="22101" y="9284"/>
                    <a:pt x="22022" y="9269"/>
                    <a:pt x="21942" y="9255"/>
                  </a:cubicBezTo>
                  <a:cubicBezTo>
                    <a:pt x="21704" y="9219"/>
                    <a:pt x="21473" y="9190"/>
                    <a:pt x="21235" y="9175"/>
                  </a:cubicBezTo>
                  <a:cubicBezTo>
                    <a:pt x="20960" y="9158"/>
                    <a:pt x="20683" y="9151"/>
                    <a:pt x="20406" y="9151"/>
                  </a:cubicBezTo>
                  <a:cubicBezTo>
                    <a:pt x="20210" y="9151"/>
                    <a:pt x="20015" y="9155"/>
                    <a:pt x="19820" y="9161"/>
                  </a:cubicBezTo>
                  <a:cubicBezTo>
                    <a:pt x="18875" y="9204"/>
                    <a:pt x="17944" y="9298"/>
                    <a:pt x="17006" y="9413"/>
                  </a:cubicBezTo>
                  <a:cubicBezTo>
                    <a:pt x="16074" y="9536"/>
                    <a:pt x="15143" y="9688"/>
                    <a:pt x="14220" y="9839"/>
                  </a:cubicBezTo>
                  <a:lnTo>
                    <a:pt x="12827" y="10077"/>
                  </a:lnTo>
                  <a:lnTo>
                    <a:pt x="11896" y="10243"/>
                  </a:lnTo>
                  <a:cubicBezTo>
                    <a:pt x="11975" y="10200"/>
                    <a:pt x="12047" y="10157"/>
                    <a:pt x="12119" y="10121"/>
                  </a:cubicBezTo>
                  <a:cubicBezTo>
                    <a:pt x="12812" y="9868"/>
                    <a:pt x="13512" y="9637"/>
                    <a:pt x="14220" y="9428"/>
                  </a:cubicBezTo>
                  <a:cubicBezTo>
                    <a:pt x="15158" y="9154"/>
                    <a:pt x="16103" y="8923"/>
                    <a:pt x="17063" y="8742"/>
                  </a:cubicBezTo>
                  <a:cubicBezTo>
                    <a:pt x="17301" y="8699"/>
                    <a:pt x="17547" y="8648"/>
                    <a:pt x="17785" y="8620"/>
                  </a:cubicBezTo>
                  <a:lnTo>
                    <a:pt x="18146" y="8569"/>
                  </a:lnTo>
                  <a:cubicBezTo>
                    <a:pt x="18269" y="8555"/>
                    <a:pt x="18391" y="8547"/>
                    <a:pt x="18507" y="8533"/>
                  </a:cubicBezTo>
                  <a:cubicBezTo>
                    <a:pt x="18824" y="8500"/>
                    <a:pt x="19142" y="8482"/>
                    <a:pt x="19462" y="8482"/>
                  </a:cubicBezTo>
                  <a:close/>
                  <a:moveTo>
                    <a:pt x="20411" y="9267"/>
                  </a:moveTo>
                  <a:cubicBezTo>
                    <a:pt x="20685" y="9267"/>
                    <a:pt x="20960" y="9274"/>
                    <a:pt x="21235" y="9291"/>
                  </a:cubicBezTo>
                  <a:cubicBezTo>
                    <a:pt x="21466" y="9298"/>
                    <a:pt x="21697" y="9327"/>
                    <a:pt x="21928" y="9363"/>
                  </a:cubicBezTo>
                  <a:cubicBezTo>
                    <a:pt x="22043" y="9377"/>
                    <a:pt x="22159" y="9399"/>
                    <a:pt x="22274" y="9428"/>
                  </a:cubicBezTo>
                  <a:lnTo>
                    <a:pt x="22282" y="9428"/>
                  </a:lnTo>
                  <a:lnTo>
                    <a:pt x="22303" y="9464"/>
                  </a:lnTo>
                  <a:lnTo>
                    <a:pt x="22347" y="9529"/>
                  </a:lnTo>
                  <a:lnTo>
                    <a:pt x="22347" y="9543"/>
                  </a:lnTo>
                  <a:cubicBezTo>
                    <a:pt x="22339" y="9565"/>
                    <a:pt x="22325" y="9594"/>
                    <a:pt x="22318" y="9616"/>
                  </a:cubicBezTo>
                  <a:cubicBezTo>
                    <a:pt x="22274" y="9637"/>
                    <a:pt x="22224" y="9659"/>
                    <a:pt x="22181" y="9673"/>
                  </a:cubicBezTo>
                  <a:cubicBezTo>
                    <a:pt x="22036" y="9731"/>
                    <a:pt x="21885" y="9782"/>
                    <a:pt x="21726" y="9825"/>
                  </a:cubicBezTo>
                  <a:cubicBezTo>
                    <a:pt x="21423" y="9919"/>
                    <a:pt x="21120" y="9984"/>
                    <a:pt x="20809" y="10041"/>
                  </a:cubicBezTo>
                  <a:cubicBezTo>
                    <a:pt x="20499" y="10106"/>
                    <a:pt x="20181" y="10150"/>
                    <a:pt x="19864" y="10186"/>
                  </a:cubicBezTo>
                  <a:cubicBezTo>
                    <a:pt x="19553" y="10229"/>
                    <a:pt x="19236" y="10258"/>
                    <a:pt x="18918" y="10287"/>
                  </a:cubicBezTo>
                  <a:cubicBezTo>
                    <a:pt x="18297" y="10330"/>
                    <a:pt x="17677" y="10352"/>
                    <a:pt x="17056" y="10366"/>
                  </a:cubicBezTo>
                  <a:cubicBezTo>
                    <a:pt x="16847" y="10369"/>
                    <a:pt x="16638" y="10369"/>
                    <a:pt x="16430" y="10369"/>
                  </a:cubicBezTo>
                  <a:cubicBezTo>
                    <a:pt x="16014" y="10369"/>
                    <a:pt x="15601" y="10366"/>
                    <a:pt x="15187" y="10366"/>
                  </a:cubicBezTo>
                  <a:lnTo>
                    <a:pt x="13317" y="10352"/>
                  </a:lnTo>
                  <a:cubicBezTo>
                    <a:pt x="12848" y="10352"/>
                    <a:pt x="12379" y="10345"/>
                    <a:pt x="11910" y="10330"/>
                  </a:cubicBezTo>
                  <a:lnTo>
                    <a:pt x="11802" y="10308"/>
                  </a:lnTo>
                  <a:cubicBezTo>
                    <a:pt x="12610" y="10150"/>
                    <a:pt x="13418" y="10005"/>
                    <a:pt x="14227" y="9883"/>
                  </a:cubicBezTo>
                  <a:cubicBezTo>
                    <a:pt x="15158" y="9745"/>
                    <a:pt x="16089" y="9616"/>
                    <a:pt x="17027" y="9507"/>
                  </a:cubicBezTo>
                  <a:cubicBezTo>
                    <a:pt x="17958" y="9399"/>
                    <a:pt x="18897" y="9312"/>
                    <a:pt x="19828" y="9276"/>
                  </a:cubicBezTo>
                  <a:cubicBezTo>
                    <a:pt x="20022" y="9270"/>
                    <a:pt x="20216" y="9267"/>
                    <a:pt x="20411" y="9267"/>
                  </a:cubicBezTo>
                  <a:close/>
                  <a:moveTo>
                    <a:pt x="4367" y="8978"/>
                  </a:moveTo>
                  <a:cubicBezTo>
                    <a:pt x="4843" y="8978"/>
                    <a:pt x="5318" y="9023"/>
                    <a:pt x="5789" y="9103"/>
                  </a:cubicBezTo>
                  <a:lnTo>
                    <a:pt x="6266" y="9197"/>
                  </a:lnTo>
                  <a:cubicBezTo>
                    <a:pt x="6425" y="9226"/>
                    <a:pt x="6583" y="9269"/>
                    <a:pt x="6735" y="9298"/>
                  </a:cubicBezTo>
                  <a:lnTo>
                    <a:pt x="6973" y="9356"/>
                  </a:lnTo>
                  <a:lnTo>
                    <a:pt x="7204" y="9413"/>
                  </a:lnTo>
                  <a:cubicBezTo>
                    <a:pt x="7363" y="9450"/>
                    <a:pt x="7514" y="9486"/>
                    <a:pt x="7673" y="9529"/>
                  </a:cubicBezTo>
                  <a:lnTo>
                    <a:pt x="8987" y="9854"/>
                  </a:lnTo>
                  <a:cubicBezTo>
                    <a:pt x="8561" y="9789"/>
                    <a:pt x="8135" y="9731"/>
                    <a:pt x="7709" y="9688"/>
                  </a:cubicBezTo>
                  <a:cubicBezTo>
                    <a:pt x="7081" y="9623"/>
                    <a:pt x="6446" y="9579"/>
                    <a:pt x="5811" y="9551"/>
                  </a:cubicBezTo>
                  <a:cubicBezTo>
                    <a:pt x="5581" y="9545"/>
                    <a:pt x="5350" y="9542"/>
                    <a:pt x="5119" y="9542"/>
                  </a:cubicBezTo>
                  <a:cubicBezTo>
                    <a:pt x="4718" y="9542"/>
                    <a:pt x="4316" y="9552"/>
                    <a:pt x="3913" y="9579"/>
                  </a:cubicBezTo>
                  <a:lnTo>
                    <a:pt x="3400" y="9630"/>
                  </a:lnTo>
                  <a:cubicBezTo>
                    <a:pt x="3227" y="9652"/>
                    <a:pt x="3061" y="9680"/>
                    <a:pt x="2888" y="9709"/>
                  </a:cubicBezTo>
                  <a:cubicBezTo>
                    <a:pt x="2722" y="9731"/>
                    <a:pt x="2556" y="9782"/>
                    <a:pt x="2383" y="9818"/>
                  </a:cubicBezTo>
                  <a:cubicBezTo>
                    <a:pt x="2217" y="9861"/>
                    <a:pt x="2051" y="9911"/>
                    <a:pt x="1892" y="9969"/>
                  </a:cubicBezTo>
                  <a:cubicBezTo>
                    <a:pt x="1560" y="10077"/>
                    <a:pt x="1250" y="10229"/>
                    <a:pt x="961" y="10424"/>
                  </a:cubicBezTo>
                  <a:lnTo>
                    <a:pt x="954" y="10424"/>
                  </a:lnTo>
                  <a:lnTo>
                    <a:pt x="997" y="10366"/>
                  </a:lnTo>
                  <a:cubicBezTo>
                    <a:pt x="1221" y="10092"/>
                    <a:pt x="1481" y="9854"/>
                    <a:pt x="1784" y="9659"/>
                  </a:cubicBezTo>
                  <a:lnTo>
                    <a:pt x="2015" y="9514"/>
                  </a:lnTo>
                  <a:cubicBezTo>
                    <a:pt x="2094" y="9471"/>
                    <a:pt x="2181" y="9435"/>
                    <a:pt x="2260" y="9399"/>
                  </a:cubicBezTo>
                  <a:cubicBezTo>
                    <a:pt x="2426" y="9320"/>
                    <a:pt x="2599" y="9247"/>
                    <a:pt x="2773" y="9197"/>
                  </a:cubicBezTo>
                  <a:cubicBezTo>
                    <a:pt x="2866" y="9168"/>
                    <a:pt x="2953" y="9146"/>
                    <a:pt x="3047" y="9125"/>
                  </a:cubicBezTo>
                  <a:lnTo>
                    <a:pt x="3314" y="9060"/>
                  </a:lnTo>
                  <a:cubicBezTo>
                    <a:pt x="3494" y="9038"/>
                    <a:pt x="3682" y="9016"/>
                    <a:pt x="3870" y="8995"/>
                  </a:cubicBezTo>
                  <a:cubicBezTo>
                    <a:pt x="4036" y="8984"/>
                    <a:pt x="4201" y="8978"/>
                    <a:pt x="4367" y="8978"/>
                  </a:cubicBezTo>
                  <a:close/>
                  <a:moveTo>
                    <a:pt x="4855" y="9569"/>
                  </a:moveTo>
                  <a:cubicBezTo>
                    <a:pt x="5171" y="9569"/>
                    <a:pt x="5486" y="9579"/>
                    <a:pt x="5804" y="9601"/>
                  </a:cubicBezTo>
                  <a:cubicBezTo>
                    <a:pt x="6432" y="9637"/>
                    <a:pt x="7067" y="9702"/>
                    <a:pt x="7688" y="9782"/>
                  </a:cubicBezTo>
                  <a:cubicBezTo>
                    <a:pt x="8005" y="9818"/>
                    <a:pt x="8316" y="9861"/>
                    <a:pt x="8626" y="9904"/>
                  </a:cubicBezTo>
                  <a:cubicBezTo>
                    <a:pt x="8944" y="9948"/>
                    <a:pt x="9261" y="9991"/>
                    <a:pt x="9571" y="10041"/>
                  </a:cubicBezTo>
                  <a:lnTo>
                    <a:pt x="9983" y="10106"/>
                  </a:lnTo>
                  <a:cubicBezTo>
                    <a:pt x="10221" y="10171"/>
                    <a:pt x="10466" y="10229"/>
                    <a:pt x="10712" y="10294"/>
                  </a:cubicBezTo>
                  <a:cubicBezTo>
                    <a:pt x="10329" y="10280"/>
                    <a:pt x="9954" y="10265"/>
                    <a:pt x="9579" y="10258"/>
                  </a:cubicBezTo>
                  <a:cubicBezTo>
                    <a:pt x="9119" y="10247"/>
                    <a:pt x="8663" y="10241"/>
                    <a:pt x="8208" y="10241"/>
                  </a:cubicBezTo>
                  <a:cubicBezTo>
                    <a:pt x="8042" y="10241"/>
                    <a:pt x="7876" y="10242"/>
                    <a:pt x="7709" y="10243"/>
                  </a:cubicBezTo>
                  <a:cubicBezTo>
                    <a:pt x="7081" y="10251"/>
                    <a:pt x="6461" y="10272"/>
                    <a:pt x="5840" y="10294"/>
                  </a:cubicBezTo>
                  <a:cubicBezTo>
                    <a:pt x="5212" y="10316"/>
                    <a:pt x="4591" y="10352"/>
                    <a:pt x="3971" y="10402"/>
                  </a:cubicBezTo>
                  <a:cubicBezTo>
                    <a:pt x="3653" y="10424"/>
                    <a:pt x="3343" y="10453"/>
                    <a:pt x="3025" y="10489"/>
                  </a:cubicBezTo>
                  <a:cubicBezTo>
                    <a:pt x="2708" y="10532"/>
                    <a:pt x="2390" y="10568"/>
                    <a:pt x="2080" y="10619"/>
                  </a:cubicBezTo>
                  <a:cubicBezTo>
                    <a:pt x="1762" y="10662"/>
                    <a:pt x="1452" y="10727"/>
                    <a:pt x="1141" y="10806"/>
                  </a:cubicBezTo>
                  <a:cubicBezTo>
                    <a:pt x="990" y="10850"/>
                    <a:pt x="838" y="10893"/>
                    <a:pt x="687" y="10951"/>
                  </a:cubicBezTo>
                  <a:lnTo>
                    <a:pt x="629" y="10972"/>
                  </a:lnTo>
                  <a:cubicBezTo>
                    <a:pt x="636" y="10958"/>
                    <a:pt x="643" y="10944"/>
                    <a:pt x="651" y="10929"/>
                  </a:cubicBezTo>
                  <a:cubicBezTo>
                    <a:pt x="665" y="10893"/>
                    <a:pt x="679" y="10850"/>
                    <a:pt x="701" y="10814"/>
                  </a:cubicBezTo>
                  <a:cubicBezTo>
                    <a:pt x="737" y="10756"/>
                    <a:pt x="773" y="10691"/>
                    <a:pt x="809" y="10633"/>
                  </a:cubicBezTo>
                  <a:cubicBezTo>
                    <a:pt x="874" y="10583"/>
                    <a:pt x="932" y="10532"/>
                    <a:pt x="997" y="10489"/>
                  </a:cubicBezTo>
                  <a:cubicBezTo>
                    <a:pt x="1278" y="10294"/>
                    <a:pt x="1582" y="10135"/>
                    <a:pt x="1899" y="10020"/>
                  </a:cubicBezTo>
                  <a:cubicBezTo>
                    <a:pt x="2058" y="9948"/>
                    <a:pt x="2224" y="9911"/>
                    <a:pt x="2390" y="9854"/>
                  </a:cubicBezTo>
                  <a:cubicBezTo>
                    <a:pt x="2549" y="9803"/>
                    <a:pt x="2722" y="9774"/>
                    <a:pt x="2888" y="9738"/>
                  </a:cubicBezTo>
                  <a:cubicBezTo>
                    <a:pt x="3054" y="9702"/>
                    <a:pt x="3227" y="9680"/>
                    <a:pt x="3393" y="9652"/>
                  </a:cubicBezTo>
                  <a:lnTo>
                    <a:pt x="3906" y="9601"/>
                  </a:lnTo>
                  <a:cubicBezTo>
                    <a:pt x="4223" y="9579"/>
                    <a:pt x="4539" y="9569"/>
                    <a:pt x="4855" y="9569"/>
                  </a:cubicBezTo>
                  <a:close/>
                  <a:moveTo>
                    <a:pt x="22260" y="9724"/>
                  </a:moveTo>
                  <a:lnTo>
                    <a:pt x="22260" y="9724"/>
                  </a:lnTo>
                  <a:cubicBezTo>
                    <a:pt x="22253" y="9738"/>
                    <a:pt x="22245" y="9753"/>
                    <a:pt x="22238" y="9774"/>
                  </a:cubicBezTo>
                  <a:cubicBezTo>
                    <a:pt x="22217" y="9810"/>
                    <a:pt x="22202" y="9846"/>
                    <a:pt x="22181" y="9883"/>
                  </a:cubicBezTo>
                  <a:cubicBezTo>
                    <a:pt x="22152" y="9948"/>
                    <a:pt x="22116" y="10005"/>
                    <a:pt x="22072" y="10063"/>
                  </a:cubicBezTo>
                  <a:cubicBezTo>
                    <a:pt x="22015" y="10114"/>
                    <a:pt x="21957" y="10164"/>
                    <a:pt x="21892" y="10207"/>
                  </a:cubicBezTo>
                  <a:cubicBezTo>
                    <a:pt x="21610" y="10402"/>
                    <a:pt x="21307" y="10561"/>
                    <a:pt x="20990" y="10684"/>
                  </a:cubicBezTo>
                  <a:cubicBezTo>
                    <a:pt x="20831" y="10749"/>
                    <a:pt x="20665" y="10792"/>
                    <a:pt x="20499" y="10843"/>
                  </a:cubicBezTo>
                  <a:cubicBezTo>
                    <a:pt x="20333" y="10900"/>
                    <a:pt x="20167" y="10929"/>
                    <a:pt x="20001" y="10965"/>
                  </a:cubicBezTo>
                  <a:cubicBezTo>
                    <a:pt x="19828" y="11001"/>
                    <a:pt x="19662" y="11023"/>
                    <a:pt x="19488" y="11045"/>
                  </a:cubicBezTo>
                  <a:lnTo>
                    <a:pt x="18976" y="11102"/>
                  </a:lnTo>
                  <a:cubicBezTo>
                    <a:pt x="18662" y="11120"/>
                    <a:pt x="18346" y="11129"/>
                    <a:pt x="18030" y="11129"/>
                  </a:cubicBezTo>
                  <a:cubicBezTo>
                    <a:pt x="17715" y="11129"/>
                    <a:pt x="17399" y="11120"/>
                    <a:pt x="17085" y="11102"/>
                  </a:cubicBezTo>
                  <a:cubicBezTo>
                    <a:pt x="16450" y="11066"/>
                    <a:pt x="15822" y="10994"/>
                    <a:pt x="15194" y="10922"/>
                  </a:cubicBezTo>
                  <a:cubicBezTo>
                    <a:pt x="14884" y="10879"/>
                    <a:pt x="14566" y="10843"/>
                    <a:pt x="14256" y="10792"/>
                  </a:cubicBezTo>
                  <a:cubicBezTo>
                    <a:pt x="13945" y="10749"/>
                    <a:pt x="13628" y="10705"/>
                    <a:pt x="13317" y="10655"/>
                  </a:cubicBezTo>
                  <a:lnTo>
                    <a:pt x="12906" y="10590"/>
                  </a:lnTo>
                  <a:cubicBezTo>
                    <a:pt x="12661" y="10532"/>
                    <a:pt x="12415" y="10467"/>
                    <a:pt x="12177" y="10402"/>
                  </a:cubicBezTo>
                  <a:lnTo>
                    <a:pt x="12177" y="10402"/>
                  </a:lnTo>
                  <a:cubicBezTo>
                    <a:pt x="12552" y="10417"/>
                    <a:pt x="12935" y="10431"/>
                    <a:pt x="13310" y="10446"/>
                  </a:cubicBezTo>
                  <a:cubicBezTo>
                    <a:pt x="13749" y="10451"/>
                    <a:pt x="14192" y="10456"/>
                    <a:pt x="14633" y="10456"/>
                  </a:cubicBezTo>
                  <a:cubicBezTo>
                    <a:pt x="14815" y="10456"/>
                    <a:pt x="14998" y="10455"/>
                    <a:pt x="15179" y="10453"/>
                  </a:cubicBezTo>
                  <a:cubicBezTo>
                    <a:pt x="15800" y="10446"/>
                    <a:pt x="16428" y="10431"/>
                    <a:pt x="17049" y="10402"/>
                  </a:cubicBezTo>
                  <a:cubicBezTo>
                    <a:pt x="17670" y="10381"/>
                    <a:pt x="18290" y="10345"/>
                    <a:pt x="18911" y="10294"/>
                  </a:cubicBezTo>
                  <a:cubicBezTo>
                    <a:pt x="19229" y="10272"/>
                    <a:pt x="19546" y="10243"/>
                    <a:pt x="19864" y="10207"/>
                  </a:cubicBezTo>
                  <a:cubicBezTo>
                    <a:pt x="20181" y="10164"/>
                    <a:pt x="20492" y="10135"/>
                    <a:pt x="20809" y="10085"/>
                  </a:cubicBezTo>
                  <a:cubicBezTo>
                    <a:pt x="21120" y="10034"/>
                    <a:pt x="21437" y="9969"/>
                    <a:pt x="21740" y="9890"/>
                  </a:cubicBezTo>
                  <a:cubicBezTo>
                    <a:pt x="21899" y="9846"/>
                    <a:pt x="22051" y="9803"/>
                    <a:pt x="22202" y="9753"/>
                  </a:cubicBezTo>
                  <a:lnTo>
                    <a:pt x="22260" y="9724"/>
                  </a:lnTo>
                  <a:close/>
                  <a:moveTo>
                    <a:pt x="7717" y="10330"/>
                  </a:moveTo>
                  <a:lnTo>
                    <a:pt x="9579" y="10345"/>
                  </a:lnTo>
                  <a:cubicBezTo>
                    <a:pt x="10048" y="10352"/>
                    <a:pt x="10517" y="10359"/>
                    <a:pt x="10986" y="10366"/>
                  </a:cubicBezTo>
                  <a:lnTo>
                    <a:pt x="11094" y="10395"/>
                  </a:lnTo>
                  <a:cubicBezTo>
                    <a:pt x="10286" y="10554"/>
                    <a:pt x="9478" y="10691"/>
                    <a:pt x="8669" y="10821"/>
                  </a:cubicBezTo>
                  <a:cubicBezTo>
                    <a:pt x="7738" y="10958"/>
                    <a:pt x="6807" y="11088"/>
                    <a:pt x="5876" y="11196"/>
                  </a:cubicBezTo>
                  <a:cubicBezTo>
                    <a:pt x="4938" y="11304"/>
                    <a:pt x="4007" y="11391"/>
                    <a:pt x="3068" y="11427"/>
                  </a:cubicBezTo>
                  <a:cubicBezTo>
                    <a:pt x="2874" y="11433"/>
                    <a:pt x="2680" y="11437"/>
                    <a:pt x="2485" y="11437"/>
                  </a:cubicBezTo>
                  <a:cubicBezTo>
                    <a:pt x="2211" y="11437"/>
                    <a:pt x="1936" y="11430"/>
                    <a:pt x="1661" y="11413"/>
                  </a:cubicBezTo>
                  <a:cubicBezTo>
                    <a:pt x="1430" y="11398"/>
                    <a:pt x="1199" y="11377"/>
                    <a:pt x="968" y="11341"/>
                  </a:cubicBezTo>
                  <a:cubicBezTo>
                    <a:pt x="845" y="11326"/>
                    <a:pt x="730" y="11297"/>
                    <a:pt x="622" y="11268"/>
                  </a:cubicBezTo>
                  <a:lnTo>
                    <a:pt x="614" y="11268"/>
                  </a:lnTo>
                  <a:lnTo>
                    <a:pt x="593" y="11239"/>
                  </a:lnTo>
                  <a:cubicBezTo>
                    <a:pt x="578" y="11218"/>
                    <a:pt x="564" y="11196"/>
                    <a:pt x="550" y="11175"/>
                  </a:cubicBezTo>
                  <a:cubicBezTo>
                    <a:pt x="550" y="11175"/>
                    <a:pt x="550" y="11160"/>
                    <a:pt x="557" y="11160"/>
                  </a:cubicBezTo>
                  <a:cubicBezTo>
                    <a:pt x="564" y="11131"/>
                    <a:pt x="571" y="11110"/>
                    <a:pt x="586" y="11088"/>
                  </a:cubicBezTo>
                  <a:cubicBezTo>
                    <a:pt x="629" y="11066"/>
                    <a:pt x="672" y="11045"/>
                    <a:pt x="723" y="11023"/>
                  </a:cubicBezTo>
                  <a:cubicBezTo>
                    <a:pt x="867" y="10965"/>
                    <a:pt x="1011" y="10922"/>
                    <a:pt x="1170" y="10871"/>
                  </a:cubicBezTo>
                  <a:cubicBezTo>
                    <a:pt x="1473" y="10785"/>
                    <a:pt x="1784" y="10713"/>
                    <a:pt x="2094" y="10655"/>
                  </a:cubicBezTo>
                  <a:cubicBezTo>
                    <a:pt x="2404" y="10597"/>
                    <a:pt x="2722" y="10547"/>
                    <a:pt x="3032" y="10511"/>
                  </a:cubicBezTo>
                  <a:cubicBezTo>
                    <a:pt x="3350" y="10474"/>
                    <a:pt x="3667" y="10446"/>
                    <a:pt x="3978" y="10417"/>
                  </a:cubicBezTo>
                  <a:cubicBezTo>
                    <a:pt x="4599" y="10373"/>
                    <a:pt x="5226" y="10345"/>
                    <a:pt x="5847" y="10337"/>
                  </a:cubicBezTo>
                  <a:cubicBezTo>
                    <a:pt x="6158" y="10334"/>
                    <a:pt x="6468" y="10334"/>
                    <a:pt x="6779" y="10334"/>
                  </a:cubicBezTo>
                  <a:cubicBezTo>
                    <a:pt x="7090" y="10334"/>
                    <a:pt x="7403" y="10334"/>
                    <a:pt x="7717" y="10330"/>
                  </a:cubicBezTo>
                  <a:close/>
                  <a:moveTo>
                    <a:pt x="21928" y="10272"/>
                  </a:moveTo>
                  <a:lnTo>
                    <a:pt x="21885" y="10323"/>
                  </a:lnTo>
                  <a:cubicBezTo>
                    <a:pt x="21668" y="10604"/>
                    <a:pt x="21401" y="10843"/>
                    <a:pt x="21105" y="11037"/>
                  </a:cubicBezTo>
                  <a:lnTo>
                    <a:pt x="20874" y="11182"/>
                  </a:lnTo>
                  <a:cubicBezTo>
                    <a:pt x="20795" y="11225"/>
                    <a:pt x="20708" y="11261"/>
                    <a:pt x="20629" y="11297"/>
                  </a:cubicBezTo>
                  <a:cubicBezTo>
                    <a:pt x="20463" y="11377"/>
                    <a:pt x="20290" y="11442"/>
                    <a:pt x="20109" y="11499"/>
                  </a:cubicBezTo>
                  <a:cubicBezTo>
                    <a:pt x="20022" y="11528"/>
                    <a:pt x="19936" y="11550"/>
                    <a:pt x="19842" y="11571"/>
                  </a:cubicBezTo>
                  <a:lnTo>
                    <a:pt x="19568" y="11629"/>
                  </a:lnTo>
                  <a:cubicBezTo>
                    <a:pt x="19387" y="11658"/>
                    <a:pt x="19200" y="11680"/>
                    <a:pt x="19019" y="11701"/>
                  </a:cubicBezTo>
                  <a:cubicBezTo>
                    <a:pt x="18861" y="11710"/>
                    <a:pt x="18702" y="11715"/>
                    <a:pt x="18542" y="11715"/>
                  </a:cubicBezTo>
                  <a:cubicBezTo>
                    <a:pt x="18057" y="11715"/>
                    <a:pt x="17570" y="11673"/>
                    <a:pt x="17092" y="11586"/>
                  </a:cubicBezTo>
                  <a:lnTo>
                    <a:pt x="16623" y="11499"/>
                  </a:lnTo>
                  <a:cubicBezTo>
                    <a:pt x="16464" y="11470"/>
                    <a:pt x="16305" y="11427"/>
                    <a:pt x="16154" y="11391"/>
                  </a:cubicBezTo>
                  <a:lnTo>
                    <a:pt x="15916" y="11341"/>
                  </a:lnTo>
                  <a:lnTo>
                    <a:pt x="15685" y="11283"/>
                  </a:lnTo>
                  <a:cubicBezTo>
                    <a:pt x="15526" y="11239"/>
                    <a:pt x="15374" y="11211"/>
                    <a:pt x="15216" y="11167"/>
                  </a:cubicBezTo>
                  <a:lnTo>
                    <a:pt x="13902" y="10835"/>
                  </a:lnTo>
                  <a:lnTo>
                    <a:pt x="13902" y="10835"/>
                  </a:lnTo>
                  <a:cubicBezTo>
                    <a:pt x="14328" y="10900"/>
                    <a:pt x="14754" y="10958"/>
                    <a:pt x="15179" y="11009"/>
                  </a:cubicBezTo>
                  <a:cubicBezTo>
                    <a:pt x="15807" y="11073"/>
                    <a:pt x="16443" y="11117"/>
                    <a:pt x="17078" y="11138"/>
                  </a:cubicBezTo>
                  <a:cubicBezTo>
                    <a:pt x="17326" y="11147"/>
                    <a:pt x="17576" y="11152"/>
                    <a:pt x="17826" y="11152"/>
                  </a:cubicBezTo>
                  <a:cubicBezTo>
                    <a:pt x="18207" y="11152"/>
                    <a:pt x="18589" y="11140"/>
                    <a:pt x="18969" y="11110"/>
                  </a:cubicBezTo>
                  <a:lnTo>
                    <a:pt x="19481" y="11066"/>
                  </a:lnTo>
                  <a:cubicBezTo>
                    <a:pt x="19654" y="11037"/>
                    <a:pt x="19820" y="11009"/>
                    <a:pt x="19994" y="10987"/>
                  </a:cubicBezTo>
                  <a:cubicBezTo>
                    <a:pt x="20167" y="10958"/>
                    <a:pt x="20333" y="10915"/>
                    <a:pt x="20499" y="10871"/>
                  </a:cubicBezTo>
                  <a:cubicBezTo>
                    <a:pt x="20665" y="10835"/>
                    <a:pt x="20831" y="10785"/>
                    <a:pt x="20990" y="10727"/>
                  </a:cubicBezTo>
                  <a:cubicBezTo>
                    <a:pt x="21322" y="10612"/>
                    <a:pt x="21632" y="10460"/>
                    <a:pt x="21921" y="10272"/>
                  </a:cubicBezTo>
                  <a:close/>
                  <a:moveTo>
                    <a:pt x="10986" y="10453"/>
                  </a:moveTo>
                  <a:cubicBezTo>
                    <a:pt x="10914" y="10496"/>
                    <a:pt x="10842" y="10532"/>
                    <a:pt x="10762" y="10575"/>
                  </a:cubicBezTo>
                  <a:cubicBezTo>
                    <a:pt x="10069" y="10828"/>
                    <a:pt x="9369" y="11059"/>
                    <a:pt x="8662" y="11268"/>
                  </a:cubicBezTo>
                  <a:cubicBezTo>
                    <a:pt x="7724" y="11543"/>
                    <a:pt x="6778" y="11774"/>
                    <a:pt x="5818" y="11954"/>
                  </a:cubicBezTo>
                  <a:cubicBezTo>
                    <a:pt x="5580" y="11997"/>
                    <a:pt x="5342" y="12048"/>
                    <a:pt x="5097" y="12077"/>
                  </a:cubicBezTo>
                  <a:lnTo>
                    <a:pt x="4736" y="12127"/>
                  </a:lnTo>
                  <a:cubicBezTo>
                    <a:pt x="4613" y="12142"/>
                    <a:pt x="4498" y="12149"/>
                    <a:pt x="4375" y="12163"/>
                  </a:cubicBezTo>
                  <a:cubicBezTo>
                    <a:pt x="4058" y="12196"/>
                    <a:pt x="3742" y="12211"/>
                    <a:pt x="3425" y="12211"/>
                  </a:cubicBezTo>
                  <a:cubicBezTo>
                    <a:pt x="3258" y="12211"/>
                    <a:pt x="3091" y="12207"/>
                    <a:pt x="2924" y="12199"/>
                  </a:cubicBezTo>
                  <a:cubicBezTo>
                    <a:pt x="2441" y="12178"/>
                    <a:pt x="1957" y="12091"/>
                    <a:pt x="1502" y="11940"/>
                  </a:cubicBezTo>
                  <a:cubicBezTo>
                    <a:pt x="1343" y="11882"/>
                    <a:pt x="1185" y="11817"/>
                    <a:pt x="1040" y="11745"/>
                  </a:cubicBezTo>
                  <a:cubicBezTo>
                    <a:pt x="997" y="11709"/>
                    <a:pt x="954" y="11673"/>
                    <a:pt x="918" y="11629"/>
                  </a:cubicBezTo>
                  <a:cubicBezTo>
                    <a:pt x="838" y="11550"/>
                    <a:pt x="766" y="11470"/>
                    <a:pt x="701" y="11391"/>
                  </a:cubicBezTo>
                  <a:lnTo>
                    <a:pt x="701" y="11391"/>
                  </a:lnTo>
                  <a:cubicBezTo>
                    <a:pt x="788" y="11405"/>
                    <a:pt x="867" y="11427"/>
                    <a:pt x="946" y="11442"/>
                  </a:cubicBezTo>
                  <a:cubicBezTo>
                    <a:pt x="1177" y="11478"/>
                    <a:pt x="1416" y="11499"/>
                    <a:pt x="1654" y="11514"/>
                  </a:cubicBezTo>
                  <a:cubicBezTo>
                    <a:pt x="1929" y="11531"/>
                    <a:pt x="2203" y="11538"/>
                    <a:pt x="2480" y="11538"/>
                  </a:cubicBezTo>
                  <a:cubicBezTo>
                    <a:pt x="2675" y="11538"/>
                    <a:pt x="2871" y="11534"/>
                    <a:pt x="3068" y="11528"/>
                  </a:cubicBezTo>
                  <a:cubicBezTo>
                    <a:pt x="4007" y="11492"/>
                    <a:pt x="4945" y="11398"/>
                    <a:pt x="5876" y="11276"/>
                  </a:cubicBezTo>
                  <a:cubicBezTo>
                    <a:pt x="6814" y="11160"/>
                    <a:pt x="7738" y="11009"/>
                    <a:pt x="8669" y="10857"/>
                  </a:cubicBezTo>
                  <a:lnTo>
                    <a:pt x="10055" y="10619"/>
                  </a:lnTo>
                  <a:lnTo>
                    <a:pt x="10986" y="10453"/>
                  </a:lnTo>
                  <a:close/>
                  <a:moveTo>
                    <a:pt x="10539" y="10705"/>
                  </a:moveTo>
                  <a:lnTo>
                    <a:pt x="10539" y="10705"/>
                  </a:lnTo>
                  <a:cubicBezTo>
                    <a:pt x="9918" y="11023"/>
                    <a:pt x="9283" y="11304"/>
                    <a:pt x="8640" y="11550"/>
                  </a:cubicBezTo>
                  <a:cubicBezTo>
                    <a:pt x="7688" y="11903"/>
                    <a:pt x="6713" y="12178"/>
                    <a:pt x="5724" y="12380"/>
                  </a:cubicBezTo>
                  <a:lnTo>
                    <a:pt x="5356" y="12452"/>
                  </a:lnTo>
                  <a:cubicBezTo>
                    <a:pt x="5234" y="12481"/>
                    <a:pt x="5111" y="12495"/>
                    <a:pt x="4988" y="12510"/>
                  </a:cubicBezTo>
                  <a:cubicBezTo>
                    <a:pt x="4743" y="12560"/>
                    <a:pt x="4490" y="12575"/>
                    <a:pt x="4245" y="12604"/>
                  </a:cubicBezTo>
                  <a:cubicBezTo>
                    <a:pt x="4094" y="12615"/>
                    <a:pt x="3942" y="12620"/>
                    <a:pt x="3790" y="12620"/>
                  </a:cubicBezTo>
                  <a:cubicBezTo>
                    <a:pt x="3456" y="12620"/>
                    <a:pt x="3122" y="12593"/>
                    <a:pt x="2794" y="12539"/>
                  </a:cubicBezTo>
                  <a:cubicBezTo>
                    <a:pt x="2325" y="12459"/>
                    <a:pt x="1878" y="12293"/>
                    <a:pt x="1466" y="12055"/>
                  </a:cubicBezTo>
                  <a:lnTo>
                    <a:pt x="1423" y="12026"/>
                  </a:lnTo>
                  <a:lnTo>
                    <a:pt x="1466" y="12048"/>
                  </a:lnTo>
                  <a:cubicBezTo>
                    <a:pt x="1935" y="12199"/>
                    <a:pt x="2419" y="12293"/>
                    <a:pt x="2917" y="12315"/>
                  </a:cubicBezTo>
                  <a:cubicBezTo>
                    <a:pt x="3064" y="12321"/>
                    <a:pt x="3211" y="12325"/>
                    <a:pt x="3359" y="12325"/>
                  </a:cubicBezTo>
                  <a:cubicBezTo>
                    <a:pt x="3702" y="12325"/>
                    <a:pt x="4046" y="12307"/>
                    <a:pt x="4389" y="12272"/>
                  </a:cubicBezTo>
                  <a:cubicBezTo>
                    <a:pt x="4505" y="12257"/>
                    <a:pt x="4627" y="12243"/>
                    <a:pt x="4750" y="12228"/>
                  </a:cubicBezTo>
                  <a:lnTo>
                    <a:pt x="5111" y="12178"/>
                  </a:lnTo>
                  <a:cubicBezTo>
                    <a:pt x="5356" y="12142"/>
                    <a:pt x="5595" y="12084"/>
                    <a:pt x="5833" y="12048"/>
                  </a:cubicBezTo>
                  <a:cubicBezTo>
                    <a:pt x="6793" y="11853"/>
                    <a:pt x="7738" y="11593"/>
                    <a:pt x="8669" y="11312"/>
                  </a:cubicBezTo>
                  <a:cubicBezTo>
                    <a:pt x="9297" y="11124"/>
                    <a:pt x="9918" y="10922"/>
                    <a:pt x="10539" y="10705"/>
                  </a:cubicBezTo>
                  <a:close/>
                  <a:moveTo>
                    <a:pt x="12206" y="10958"/>
                  </a:moveTo>
                  <a:lnTo>
                    <a:pt x="12206" y="10958"/>
                  </a:lnTo>
                  <a:cubicBezTo>
                    <a:pt x="12790" y="11333"/>
                    <a:pt x="13346" y="11737"/>
                    <a:pt x="13888" y="12178"/>
                  </a:cubicBezTo>
                  <a:cubicBezTo>
                    <a:pt x="14667" y="12820"/>
                    <a:pt x="15396" y="13527"/>
                    <a:pt x="16067" y="14285"/>
                  </a:cubicBezTo>
                  <a:lnTo>
                    <a:pt x="16313" y="14567"/>
                  </a:lnTo>
                  <a:cubicBezTo>
                    <a:pt x="16399" y="14661"/>
                    <a:pt x="16471" y="14762"/>
                    <a:pt x="16551" y="14855"/>
                  </a:cubicBezTo>
                  <a:cubicBezTo>
                    <a:pt x="16717" y="15050"/>
                    <a:pt x="16854" y="15252"/>
                    <a:pt x="16998" y="15454"/>
                  </a:cubicBezTo>
                  <a:cubicBezTo>
                    <a:pt x="17273" y="15859"/>
                    <a:pt x="17496" y="16292"/>
                    <a:pt x="17670" y="16746"/>
                  </a:cubicBezTo>
                  <a:cubicBezTo>
                    <a:pt x="17828" y="17194"/>
                    <a:pt x="17915" y="17663"/>
                    <a:pt x="17915" y="18139"/>
                  </a:cubicBezTo>
                  <a:lnTo>
                    <a:pt x="17915" y="18190"/>
                  </a:lnTo>
                  <a:lnTo>
                    <a:pt x="17908" y="18139"/>
                  </a:lnTo>
                  <a:cubicBezTo>
                    <a:pt x="17807" y="17656"/>
                    <a:pt x="17641" y="17194"/>
                    <a:pt x="17410" y="16754"/>
                  </a:cubicBezTo>
                  <a:cubicBezTo>
                    <a:pt x="17186" y="16313"/>
                    <a:pt x="16926" y="15895"/>
                    <a:pt x="16637" y="15505"/>
                  </a:cubicBezTo>
                  <a:cubicBezTo>
                    <a:pt x="16565" y="15404"/>
                    <a:pt x="16493" y="15303"/>
                    <a:pt x="16421" y="15209"/>
                  </a:cubicBezTo>
                  <a:lnTo>
                    <a:pt x="16190" y="14920"/>
                  </a:lnTo>
                  <a:cubicBezTo>
                    <a:pt x="16038" y="14726"/>
                    <a:pt x="15872" y="14545"/>
                    <a:pt x="15721" y="14357"/>
                  </a:cubicBezTo>
                  <a:cubicBezTo>
                    <a:pt x="15071" y="13621"/>
                    <a:pt x="14378" y="12936"/>
                    <a:pt x="13664" y="12264"/>
                  </a:cubicBezTo>
                  <a:cubicBezTo>
                    <a:pt x="13187" y="11824"/>
                    <a:pt x="12697" y="11384"/>
                    <a:pt x="12206" y="10958"/>
                  </a:cubicBezTo>
                  <a:close/>
                  <a:moveTo>
                    <a:pt x="11766" y="10691"/>
                  </a:moveTo>
                  <a:lnTo>
                    <a:pt x="11982" y="10821"/>
                  </a:lnTo>
                  <a:cubicBezTo>
                    <a:pt x="12545" y="11297"/>
                    <a:pt x="13094" y="11788"/>
                    <a:pt x="13628" y="12300"/>
                  </a:cubicBezTo>
                  <a:cubicBezTo>
                    <a:pt x="14335" y="12972"/>
                    <a:pt x="15006" y="13679"/>
                    <a:pt x="15649" y="14415"/>
                  </a:cubicBezTo>
                  <a:cubicBezTo>
                    <a:pt x="15800" y="14603"/>
                    <a:pt x="15959" y="14790"/>
                    <a:pt x="16111" y="14978"/>
                  </a:cubicBezTo>
                  <a:lnTo>
                    <a:pt x="16334" y="15267"/>
                  </a:lnTo>
                  <a:cubicBezTo>
                    <a:pt x="16406" y="15368"/>
                    <a:pt x="16479" y="15469"/>
                    <a:pt x="16551" y="15563"/>
                  </a:cubicBezTo>
                  <a:cubicBezTo>
                    <a:pt x="16832" y="15960"/>
                    <a:pt x="17085" y="16371"/>
                    <a:pt x="17301" y="16804"/>
                  </a:cubicBezTo>
                  <a:cubicBezTo>
                    <a:pt x="17532" y="17237"/>
                    <a:pt x="17691" y="17692"/>
                    <a:pt x="17792" y="18168"/>
                  </a:cubicBezTo>
                  <a:cubicBezTo>
                    <a:pt x="17828" y="18327"/>
                    <a:pt x="17843" y="18493"/>
                    <a:pt x="17850" y="18659"/>
                  </a:cubicBezTo>
                  <a:cubicBezTo>
                    <a:pt x="17843" y="18724"/>
                    <a:pt x="17828" y="18775"/>
                    <a:pt x="17814" y="18825"/>
                  </a:cubicBezTo>
                  <a:cubicBezTo>
                    <a:pt x="17785" y="18926"/>
                    <a:pt x="17756" y="19027"/>
                    <a:pt x="17713" y="19128"/>
                  </a:cubicBezTo>
                  <a:cubicBezTo>
                    <a:pt x="17691" y="19049"/>
                    <a:pt x="17662" y="18969"/>
                    <a:pt x="17633" y="18890"/>
                  </a:cubicBezTo>
                  <a:cubicBezTo>
                    <a:pt x="17554" y="18673"/>
                    <a:pt x="17460" y="18457"/>
                    <a:pt x="17352" y="18240"/>
                  </a:cubicBezTo>
                  <a:cubicBezTo>
                    <a:pt x="17143" y="17822"/>
                    <a:pt x="16904" y="17410"/>
                    <a:pt x="16659" y="17013"/>
                  </a:cubicBezTo>
                  <a:cubicBezTo>
                    <a:pt x="16154" y="16212"/>
                    <a:pt x="15598" y="15447"/>
                    <a:pt x="15035" y="14704"/>
                  </a:cubicBezTo>
                  <a:cubicBezTo>
                    <a:pt x="14465" y="13953"/>
                    <a:pt x="13866" y="13224"/>
                    <a:pt x="13267" y="12495"/>
                  </a:cubicBezTo>
                  <a:lnTo>
                    <a:pt x="12365" y="11413"/>
                  </a:lnTo>
                  <a:lnTo>
                    <a:pt x="11766" y="10691"/>
                  </a:lnTo>
                  <a:close/>
                  <a:moveTo>
                    <a:pt x="11657" y="10633"/>
                  </a:moveTo>
                  <a:lnTo>
                    <a:pt x="11657" y="10633"/>
                  </a:lnTo>
                  <a:cubicBezTo>
                    <a:pt x="12199" y="11254"/>
                    <a:pt x="12726" y="11882"/>
                    <a:pt x="13238" y="12524"/>
                  </a:cubicBezTo>
                  <a:cubicBezTo>
                    <a:pt x="13823" y="13260"/>
                    <a:pt x="14400" y="13997"/>
                    <a:pt x="14963" y="14754"/>
                  </a:cubicBezTo>
                  <a:cubicBezTo>
                    <a:pt x="15519" y="15512"/>
                    <a:pt x="16067" y="16277"/>
                    <a:pt x="16565" y="17071"/>
                  </a:cubicBezTo>
                  <a:cubicBezTo>
                    <a:pt x="16811" y="17468"/>
                    <a:pt x="17049" y="17872"/>
                    <a:pt x="17258" y="18291"/>
                  </a:cubicBezTo>
                  <a:cubicBezTo>
                    <a:pt x="17359" y="18500"/>
                    <a:pt x="17453" y="18710"/>
                    <a:pt x="17540" y="18933"/>
                  </a:cubicBezTo>
                  <a:cubicBezTo>
                    <a:pt x="17583" y="19042"/>
                    <a:pt x="17619" y="19150"/>
                    <a:pt x="17648" y="19258"/>
                  </a:cubicBezTo>
                  <a:lnTo>
                    <a:pt x="17648" y="19265"/>
                  </a:lnTo>
                  <a:cubicBezTo>
                    <a:pt x="17648" y="19287"/>
                    <a:pt x="17641" y="19294"/>
                    <a:pt x="17633" y="19309"/>
                  </a:cubicBezTo>
                  <a:lnTo>
                    <a:pt x="17597" y="19374"/>
                  </a:lnTo>
                  <a:lnTo>
                    <a:pt x="17583" y="19374"/>
                  </a:lnTo>
                  <a:cubicBezTo>
                    <a:pt x="17561" y="19381"/>
                    <a:pt x="17532" y="19388"/>
                    <a:pt x="17511" y="19388"/>
                  </a:cubicBezTo>
                  <a:cubicBezTo>
                    <a:pt x="17467" y="19359"/>
                    <a:pt x="17424" y="19330"/>
                    <a:pt x="17388" y="19301"/>
                  </a:cubicBezTo>
                  <a:cubicBezTo>
                    <a:pt x="17265" y="19200"/>
                    <a:pt x="17150" y="19092"/>
                    <a:pt x="17034" y="18991"/>
                  </a:cubicBezTo>
                  <a:cubicBezTo>
                    <a:pt x="16803" y="18767"/>
                    <a:pt x="16594" y="18536"/>
                    <a:pt x="16385" y="18298"/>
                  </a:cubicBezTo>
                  <a:cubicBezTo>
                    <a:pt x="16176" y="18060"/>
                    <a:pt x="15981" y="17807"/>
                    <a:pt x="15786" y="17555"/>
                  </a:cubicBezTo>
                  <a:cubicBezTo>
                    <a:pt x="15598" y="17302"/>
                    <a:pt x="15418" y="17042"/>
                    <a:pt x="15230" y="16783"/>
                  </a:cubicBezTo>
                  <a:cubicBezTo>
                    <a:pt x="14884" y="16263"/>
                    <a:pt x="14552" y="15743"/>
                    <a:pt x="14234" y="15209"/>
                  </a:cubicBezTo>
                  <a:cubicBezTo>
                    <a:pt x="13916" y="14675"/>
                    <a:pt x="13599" y="14134"/>
                    <a:pt x="13296" y="13592"/>
                  </a:cubicBezTo>
                  <a:lnTo>
                    <a:pt x="12372" y="11968"/>
                  </a:lnTo>
                  <a:cubicBezTo>
                    <a:pt x="12141" y="11557"/>
                    <a:pt x="11910" y="11153"/>
                    <a:pt x="11686" y="10741"/>
                  </a:cubicBezTo>
                  <a:cubicBezTo>
                    <a:pt x="11679" y="10705"/>
                    <a:pt x="11672" y="10669"/>
                    <a:pt x="11657" y="10633"/>
                  </a:cubicBezTo>
                  <a:close/>
                  <a:moveTo>
                    <a:pt x="11758" y="11016"/>
                  </a:moveTo>
                  <a:lnTo>
                    <a:pt x="11758" y="11016"/>
                  </a:lnTo>
                  <a:cubicBezTo>
                    <a:pt x="11939" y="11348"/>
                    <a:pt x="12112" y="11687"/>
                    <a:pt x="12292" y="12019"/>
                  </a:cubicBezTo>
                  <a:cubicBezTo>
                    <a:pt x="12596" y="12560"/>
                    <a:pt x="12899" y="13109"/>
                    <a:pt x="13216" y="13643"/>
                  </a:cubicBezTo>
                  <a:cubicBezTo>
                    <a:pt x="13534" y="14177"/>
                    <a:pt x="13866" y="14704"/>
                    <a:pt x="14198" y="15231"/>
                  </a:cubicBezTo>
                  <a:cubicBezTo>
                    <a:pt x="14530" y="15758"/>
                    <a:pt x="14869" y="16285"/>
                    <a:pt x="15223" y="16797"/>
                  </a:cubicBezTo>
                  <a:cubicBezTo>
                    <a:pt x="15403" y="17057"/>
                    <a:pt x="15584" y="17317"/>
                    <a:pt x="15771" y="17576"/>
                  </a:cubicBezTo>
                  <a:cubicBezTo>
                    <a:pt x="15959" y="17829"/>
                    <a:pt x="16154" y="18082"/>
                    <a:pt x="16349" y="18327"/>
                  </a:cubicBezTo>
                  <a:cubicBezTo>
                    <a:pt x="16551" y="18580"/>
                    <a:pt x="16760" y="18818"/>
                    <a:pt x="16984" y="19042"/>
                  </a:cubicBezTo>
                  <a:cubicBezTo>
                    <a:pt x="17099" y="19157"/>
                    <a:pt x="17208" y="19265"/>
                    <a:pt x="17338" y="19366"/>
                  </a:cubicBezTo>
                  <a:lnTo>
                    <a:pt x="17381" y="19410"/>
                  </a:lnTo>
                  <a:lnTo>
                    <a:pt x="17338" y="19410"/>
                  </a:lnTo>
                  <a:cubicBezTo>
                    <a:pt x="17294" y="19410"/>
                    <a:pt x="17251" y="19424"/>
                    <a:pt x="17208" y="19424"/>
                  </a:cubicBezTo>
                  <a:lnTo>
                    <a:pt x="16998" y="19424"/>
                  </a:lnTo>
                  <a:cubicBezTo>
                    <a:pt x="16926" y="19388"/>
                    <a:pt x="16854" y="19359"/>
                    <a:pt x="16782" y="19330"/>
                  </a:cubicBezTo>
                  <a:cubicBezTo>
                    <a:pt x="16471" y="19186"/>
                    <a:pt x="16183" y="18998"/>
                    <a:pt x="15923" y="18782"/>
                  </a:cubicBezTo>
                  <a:cubicBezTo>
                    <a:pt x="15786" y="18673"/>
                    <a:pt x="15663" y="18551"/>
                    <a:pt x="15540" y="18443"/>
                  </a:cubicBezTo>
                  <a:cubicBezTo>
                    <a:pt x="15410" y="18327"/>
                    <a:pt x="15302" y="18190"/>
                    <a:pt x="15187" y="18067"/>
                  </a:cubicBezTo>
                  <a:cubicBezTo>
                    <a:pt x="15071" y="17937"/>
                    <a:pt x="14963" y="17800"/>
                    <a:pt x="14862" y="17670"/>
                  </a:cubicBezTo>
                  <a:lnTo>
                    <a:pt x="14552" y="17252"/>
                  </a:lnTo>
                  <a:lnTo>
                    <a:pt x="14552" y="17252"/>
                  </a:lnTo>
                  <a:lnTo>
                    <a:pt x="14847" y="17677"/>
                  </a:lnTo>
                  <a:cubicBezTo>
                    <a:pt x="14956" y="17807"/>
                    <a:pt x="15064" y="17945"/>
                    <a:pt x="15172" y="18074"/>
                  </a:cubicBezTo>
                  <a:cubicBezTo>
                    <a:pt x="15281" y="18212"/>
                    <a:pt x="15403" y="18334"/>
                    <a:pt x="15519" y="18457"/>
                  </a:cubicBezTo>
                  <a:cubicBezTo>
                    <a:pt x="15641" y="18580"/>
                    <a:pt x="15764" y="18702"/>
                    <a:pt x="15901" y="18811"/>
                  </a:cubicBezTo>
                  <a:cubicBezTo>
                    <a:pt x="16153" y="19041"/>
                    <a:pt x="16441" y="19236"/>
                    <a:pt x="16751" y="19387"/>
                  </a:cubicBezTo>
                  <a:lnTo>
                    <a:pt x="16751" y="19387"/>
                  </a:lnTo>
                  <a:lnTo>
                    <a:pt x="16695" y="19381"/>
                  </a:lnTo>
                  <a:cubicBezTo>
                    <a:pt x="16342" y="19330"/>
                    <a:pt x="15995" y="19222"/>
                    <a:pt x="15677" y="19063"/>
                  </a:cubicBezTo>
                  <a:lnTo>
                    <a:pt x="15685" y="19063"/>
                  </a:lnTo>
                  <a:lnTo>
                    <a:pt x="15439" y="18933"/>
                  </a:lnTo>
                  <a:cubicBezTo>
                    <a:pt x="15360" y="18883"/>
                    <a:pt x="15288" y="18825"/>
                    <a:pt x="15216" y="18775"/>
                  </a:cubicBezTo>
                  <a:cubicBezTo>
                    <a:pt x="15064" y="18673"/>
                    <a:pt x="14920" y="18558"/>
                    <a:pt x="14783" y="18428"/>
                  </a:cubicBezTo>
                  <a:cubicBezTo>
                    <a:pt x="14718" y="18370"/>
                    <a:pt x="14653" y="18305"/>
                    <a:pt x="14588" y="18233"/>
                  </a:cubicBezTo>
                  <a:lnTo>
                    <a:pt x="14400" y="18031"/>
                  </a:lnTo>
                  <a:cubicBezTo>
                    <a:pt x="14285" y="17887"/>
                    <a:pt x="14176" y="17735"/>
                    <a:pt x="14061" y="17591"/>
                  </a:cubicBezTo>
                  <a:cubicBezTo>
                    <a:pt x="13707" y="17050"/>
                    <a:pt x="13418" y="16472"/>
                    <a:pt x="13202" y="15866"/>
                  </a:cubicBezTo>
                  <a:lnTo>
                    <a:pt x="13043" y="15411"/>
                  </a:lnTo>
                  <a:cubicBezTo>
                    <a:pt x="12985" y="15260"/>
                    <a:pt x="12942" y="15101"/>
                    <a:pt x="12899" y="14949"/>
                  </a:cubicBezTo>
                  <a:lnTo>
                    <a:pt x="12827" y="14718"/>
                  </a:lnTo>
                  <a:lnTo>
                    <a:pt x="12754" y="14487"/>
                  </a:lnTo>
                  <a:cubicBezTo>
                    <a:pt x="12718" y="14336"/>
                    <a:pt x="12668" y="14184"/>
                    <a:pt x="12624" y="14025"/>
                  </a:cubicBezTo>
                  <a:lnTo>
                    <a:pt x="12249" y="12719"/>
                  </a:lnTo>
                  <a:lnTo>
                    <a:pt x="12249" y="12719"/>
                  </a:lnTo>
                  <a:cubicBezTo>
                    <a:pt x="12408" y="13123"/>
                    <a:pt x="12574" y="13520"/>
                    <a:pt x="12747" y="13917"/>
                  </a:cubicBezTo>
                  <a:cubicBezTo>
                    <a:pt x="13000" y="14495"/>
                    <a:pt x="13281" y="15065"/>
                    <a:pt x="13577" y="15628"/>
                  </a:cubicBezTo>
                  <a:cubicBezTo>
                    <a:pt x="13880" y="16183"/>
                    <a:pt x="14191" y="16732"/>
                    <a:pt x="14552" y="17252"/>
                  </a:cubicBezTo>
                  <a:cubicBezTo>
                    <a:pt x="14205" y="16725"/>
                    <a:pt x="13888" y="16176"/>
                    <a:pt x="13606" y="15606"/>
                  </a:cubicBezTo>
                  <a:cubicBezTo>
                    <a:pt x="13325" y="15043"/>
                    <a:pt x="13072" y="14466"/>
                    <a:pt x="12819" y="13888"/>
                  </a:cubicBezTo>
                  <a:cubicBezTo>
                    <a:pt x="12697" y="13592"/>
                    <a:pt x="12574" y="13304"/>
                    <a:pt x="12458" y="13008"/>
                  </a:cubicBezTo>
                  <a:cubicBezTo>
                    <a:pt x="12343" y="12712"/>
                    <a:pt x="12220" y="12423"/>
                    <a:pt x="12112" y="12127"/>
                  </a:cubicBezTo>
                  <a:cubicBezTo>
                    <a:pt x="12062" y="11997"/>
                    <a:pt x="12011" y="11867"/>
                    <a:pt x="11960" y="11737"/>
                  </a:cubicBezTo>
                  <a:cubicBezTo>
                    <a:pt x="11896" y="11492"/>
                    <a:pt x="11823" y="11254"/>
                    <a:pt x="11758" y="11016"/>
                  </a:cubicBezTo>
                  <a:close/>
                  <a:moveTo>
                    <a:pt x="11289" y="11304"/>
                  </a:moveTo>
                  <a:lnTo>
                    <a:pt x="11289" y="11304"/>
                  </a:lnTo>
                  <a:cubicBezTo>
                    <a:pt x="11260" y="12005"/>
                    <a:pt x="11188" y="12690"/>
                    <a:pt x="11080" y="13383"/>
                  </a:cubicBezTo>
                  <a:lnTo>
                    <a:pt x="11080" y="13376"/>
                  </a:lnTo>
                  <a:cubicBezTo>
                    <a:pt x="10914" y="14372"/>
                    <a:pt x="10669" y="15361"/>
                    <a:pt x="10344" y="16321"/>
                  </a:cubicBezTo>
                  <a:lnTo>
                    <a:pt x="10228" y="16674"/>
                  </a:lnTo>
                  <a:cubicBezTo>
                    <a:pt x="10185" y="16790"/>
                    <a:pt x="10134" y="16905"/>
                    <a:pt x="10091" y="17021"/>
                  </a:cubicBezTo>
                  <a:cubicBezTo>
                    <a:pt x="10005" y="17259"/>
                    <a:pt x="9896" y="17483"/>
                    <a:pt x="9795" y="17706"/>
                  </a:cubicBezTo>
                  <a:cubicBezTo>
                    <a:pt x="9586" y="18147"/>
                    <a:pt x="9326" y="18558"/>
                    <a:pt x="9016" y="18933"/>
                  </a:cubicBezTo>
                  <a:cubicBezTo>
                    <a:pt x="8705" y="19301"/>
                    <a:pt x="8344" y="19605"/>
                    <a:pt x="7933" y="19843"/>
                  </a:cubicBezTo>
                  <a:lnTo>
                    <a:pt x="7883" y="19864"/>
                  </a:lnTo>
                  <a:cubicBezTo>
                    <a:pt x="7897" y="19857"/>
                    <a:pt x="7904" y="19843"/>
                    <a:pt x="7919" y="19836"/>
                  </a:cubicBezTo>
                  <a:cubicBezTo>
                    <a:pt x="8287" y="19511"/>
                    <a:pt x="8612" y="19128"/>
                    <a:pt x="8871" y="18710"/>
                  </a:cubicBezTo>
                  <a:cubicBezTo>
                    <a:pt x="9138" y="18298"/>
                    <a:pt x="9377" y="17865"/>
                    <a:pt x="9571" y="17418"/>
                  </a:cubicBezTo>
                  <a:cubicBezTo>
                    <a:pt x="9622" y="17302"/>
                    <a:pt x="9672" y="17194"/>
                    <a:pt x="9716" y="17078"/>
                  </a:cubicBezTo>
                  <a:lnTo>
                    <a:pt x="9853" y="16739"/>
                  </a:lnTo>
                  <a:cubicBezTo>
                    <a:pt x="9947" y="16515"/>
                    <a:pt x="10019" y="16277"/>
                    <a:pt x="10106" y="16046"/>
                  </a:cubicBezTo>
                  <a:cubicBezTo>
                    <a:pt x="10409" y="15122"/>
                    <a:pt x="10669" y="14177"/>
                    <a:pt x="10885" y="13224"/>
                  </a:cubicBezTo>
                  <a:cubicBezTo>
                    <a:pt x="11029" y="12589"/>
                    <a:pt x="11167" y="11947"/>
                    <a:pt x="11289" y="11304"/>
                  </a:cubicBezTo>
                  <a:close/>
                  <a:moveTo>
                    <a:pt x="11029" y="10951"/>
                  </a:moveTo>
                  <a:lnTo>
                    <a:pt x="11029" y="10951"/>
                  </a:lnTo>
                  <a:cubicBezTo>
                    <a:pt x="10827" y="11276"/>
                    <a:pt x="10625" y="11593"/>
                    <a:pt x="10430" y="11918"/>
                  </a:cubicBezTo>
                  <a:cubicBezTo>
                    <a:pt x="10106" y="12452"/>
                    <a:pt x="9788" y="12986"/>
                    <a:pt x="9478" y="13535"/>
                  </a:cubicBezTo>
                  <a:cubicBezTo>
                    <a:pt x="9174" y="14076"/>
                    <a:pt x="8879" y="14624"/>
                    <a:pt x="8590" y="15173"/>
                  </a:cubicBezTo>
                  <a:cubicBezTo>
                    <a:pt x="8301" y="15729"/>
                    <a:pt x="8020" y="16285"/>
                    <a:pt x="7753" y="16847"/>
                  </a:cubicBezTo>
                  <a:cubicBezTo>
                    <a:pt x="7615" y="17129"/>
                    <a:pt x="7478" y="17418"/>
                    <a:pt x="7348" y="17706"/>
                  </a:cubicBezTo>
                  <a:cubicBezTo>
                    <a:pt x="7219" y="18002"/>
                    <a:pt x="7103" y="18291"/>
                    <a:pt x="6988" y="18587"/>
                  </a:cubicBezTo>
                  <a:cubicBezTo>
                    <a:pt x="6879" y="18883"/>
                    <a:pt x="6771" y="19186"/>
                    <a:pt x="6692" y="19489"/>
                  </a:cubicBezTo>
                  <a:cubicBezTo>
                    <a:pt x="6648" y="19648"/>
                    <a:pt x="6612" y="19799"/>
                    <a:pt x="6583" y="19958"/>
                  </a:cubicBezTo>
                  <a:cubicBezTo>
                    <a:pt x="6583" y="19980"/>
                    <a:pt x="6576" y="20002"/>
                    <a:pt x="6576" y="20023"/>
                  </a:cubicBezTo>
                  <a:cubicBezTo>
                    <a:pt x="6562" y="20009"/>
                    <a:pt x="6555" y="19994"/>
                    <a:pt x="6547" y="19980"/>
                  </a:cubicBezTo>
                  <a:cubicBezTo>
                    <a:pt x="6518" y="19944"/>
                    <a:pt x="6497" y="19915"/>
                    <a:pt x="6475" y="19872"/>
                  </a:cubicBezTo>
                  <a:cubicBezTo>
                    <a:pt x="6439" y="19814"/>
                    <a:pt x="6403" y="19756"/>
                    <a:pt x="6374" y="19691"/>
                  </a:cubicBezTo>
                  <a:cubicBezTo>
                    <a:pt x="6360" y="19626"/>
                    <a:pt x="6345" y="19540"/>
                    <a:pt x="6338" y="19467"/>
                  </a:cubicBezTo>
                  <a:cubicBezTo>
                    <a:pt x="6309" y="19121"/>
                    <a:pt x="6324" y="18782"/>
                    <a:pt x="6381" y="18443"/>
                  </a:cubicBezTo>
                  <a:cubicBezTo>
                    <a:pt x="6403" y="18277"/>
                    <a:pt x="6446" y="18111"/>
                    <a:pt x="6482" y="17945"/>
                  </a:cubicBezTo>
                  <a:cubicBezTo>
                    <a:pt x="6518" y="17779"/>
                    <a:pt x="6576" y="17613"/>
                    <a:pt x="6634" y="17447"/>
                  </a:cubicBezTo>
                  <a:cubicBezTo>
                    <a:pt x="6684" y="17288"/>
                    <a:pt x="6749" y="17129"/>
                    <a:pt x="6814" y="16970"/>
                  </a:cubicBezTo>
                  <a:lnTo>
                    <a:pt x="7016" y="16494"/>
                  </a:lnTo>
                  <a:lnTo>
                    <a:pt x="6800" y="16963"/>
                  </a:lnTo>
                  <a:cubicBezTo>
                    <a:pt x="6735" y="17122"/>
                    <a:pt x="6677" y="17281"/>
                    <a:pt x="6612" y="17439"/>
                  </a:cubicBezTo>
                  <a:cubicBezTo>
                    <a:pt x="6555" y="17598"/>
                    <a:pt x="6504" y="17771"/>
                    <a:pt x="6453" y="17937"/>
                  </a:cubicBezTo>
                  <a:cubicBezTo>
                    <a:pt x="6410" y="18103"/>
                    <a:pt x="6367" y="18269"/>
                    <a:pt x="6338" y="18435"/>
                  </a:cubicBezTo>
                  <a:cubicBezTo>
                    <a:pt x="6273" y="18775"/>
                    <a:pt x="6244" y="19121"/>
                    <a:pt x="6266" y="19467"/>
                  </a:cubicBezTo>
                  <a:lnTo>
                    <a:pt x="6266" y="19475"/>
                  </a:lnTo>
                  <a:lnTo>
                    <a:pt x="6244" y="19417"/>
                  </a:lnTo>
                  <a:cubicBezTo>
                    <a:pt x="6114" y="19085"/>
                    <a:pt x="6035" y="18731"/>
                    <a:pt x="6013" y="18378"/>
                  </a:cubicBezTo>
                  <a:lnTo>
                    <a:pt x="6013" y="18370"/>
                  </a:lnTo>
                  <a:lnTo>
                    <a:pt x="6006" y="18103"/>
                  </a:lnTo>
                  <a:cubicBezTo>
                    <a:pt x="6006" y="18009"/>
                    <a:pt x="6020" y="17923"/>
                    <a:pt x="6028" y="17829"/>
                  </a:cubicBezTo>
                  <a:cubicBezTo>
                    <a:pt x="6042" y="17649"/>
                    <a:pt x="6071" y="17468"/>
                    <a:pt x="6114" y="17288"/>
                  </a:cubicBezTo>
                  <a:cubicBezTo>
                    <a:pt x="6129" y="17194"/>
                    <a:pt x="6158" y="17107"/>
                    <a:pt x="6186" y="17021"/>
                  </a:cubicBezTo>
                  <a:lnTo>
                    <a:pt x="6266" y="16754"/>
                  </a:lnTo>
                  <a:cubicBezTo>
                    <a:pt x="6338" y="16580"/>
                    <a:pt x="6410" y="16407"/>
                    <a:pt x="6482" y="16241"/>
                  </a:cubicBezTo>
                  <a:cubicBezTo>
                    <a:pt x="6771" y="15664"/>
                    <a:pt x="7125" y="15122"/>
                    <a:pt x="7543" y="14632"/>
                  </a:cubicBezTo>
                  <a:lnTo>
                    <a:pt x="7854" y="14264"/>
                  </a:lnTo>
                  <a:cubicBezTo>
                    <a:pt x="7962" y="14141"/>
                    <a:pt x="8077" y="14025"/>
                    <a:pt x="8186" y="13910"/>
                  </a:cubicBezTo>
                  <a:lnTo>
                    <a:pt x="8344" y="13730"/>
                  </a:lnTo>
                  <a:lnTo>
                    <a:pt x="8510" y="13556"/>
                  </a:lnTo>
                  <a:cubicBezTo>
                    <a:pt x="8626" y="13441"/>
                    <a:pt x="8734" y="13325"/>
                    <a:pt x="8850" y="13210"/>
                  </a:cubicBezTo>
                  <a:lnTo>
                    <a:pt x="9788" y="12235"/>
                  </a:lnTo>
                  <a:lnTo>
                    <a:pt x="9788" y="12235"/>
                  </a:lnTo>
                  <a:cubicBezTo>
                    <a:pt x="9521" y="12567"/>
                    <a:pt x="9261" y="12914"/>
                    <a:pt x="9001" y="13260"/>
                  </a:cubicBezTo>
                  <a:cubicBezTo>
                    <a:pt x="8633" y="13773"/>
                    <a:pt x="8272" y="14292"/>
                    <a:pt x="7940" y="14834"/>
                  </a:cubicBezTo>
                  <a:cubicBezTo>
                    <a:pt x="7608" y="15375"/>
                    <a:pt x="7291" y="15916"/>
                    <a:pt x="7016" y="16494"/>
                  </a:cubicBezTo>
                  <a:cubicBezTo>
                    <a:pt x="7305" y="15931"/>
                    <a:pt x="7623" y="15382"/>
                    <a:pt x="7969" y="14855"/>
                  </a:cubicBezTo>
                  <a:cubicBezTo>
                    <a:pt x="8316" y="14329"/>
                    <a:pt x="8691" y="13816"/>
                    <a:pt x="9066" y="13311"/>
                  </a:cubicBezTo>
                  <a:cubicBezTo>
                    <a:pt x="9261" y="13058"/>
                    <a:pt x="9449" y="12806"/>
                    <a:pt x="9651" y="12560"/>
                  </a:cubicBezTo>
                  <a:cubicBezTo>
                    <a:pt x="9846" y="12308"/>
                    <a:pt x="10041" y="12062"/>
                    <a:pt x="10235" y="11817"/>
                  </a:cubicBezTo>
                  <a:lnTo>
                    <a:pt x="10503" y="11492"/>
                  </a:lnTo>
                  <a:cubicBezTo>
                    <a:pt x="10676" y="11312"/>
                    <a:pt x="10849" y="11131"/>
                    <a:pt x="11029" y="10951"/>
                  </a:cubicBezTo>
                  <a:close/>
                  <a:moveTo>
                    <a:pt x="11304" y="10799"/>
                  </a:moveTo>
                  <a:lnTo>
                    <a:pt x="11304" y="11052"/>
                  </a:lnTo>
                  <a:cubicBezTo>
                    <a:pt x="11181" y="11774"/>
                    <a:pt x="11022" y="12503"/>
                    <a:pt x="10856" y="13217"/>
                  </a:cubicBezTo>
                  <a:cubicBezTo>
                    <a:pt x="10625" y="14163"/>
                    <a:pt x="10351" y="15101"/>
                    <a:pt x="10026" y="16025"/>
                  </a:cubicBezTo>
                  <a:cubicBezTo>
                    <a:pt x="9940" y="16248"/>
                    <a:pt x="9867" y="16479"/>
                    <a:pt x="9774" y="16703"/>
                  </a:cubicBezTo>
                  <a:lnTo>
                    <a:pt x="9636" y="17042"/>
                  </a:lnTo>
                  <a:cubicBezTo>
                    <a:pt x="9586" y="17158"/>
                    <a:pt x="9535" y="17266"/>
                    <a:pt x="9485" y="17374"/>
                  </a:cubicBezTo>
                  <a:cubicBezTo>
                    <a:pt x="9290" y="17822"/>
                    <a:pt x="9052" y="18248"/>
                    <a:pt x="8785" y="18652"/>
                  </a:cubicBezTo>
                  <a:cubicBezTo>
                    <a:pt x="8532" y="19063"/>
                    <a:pt x="8215" y="19431"/>
                    <a:pt x="7854" y="19756"/>
                  </a:cubicBezTo>
                  <a:cubicBezTo>
                    <a:pt x="7724" y="19864"/>
                    <a:pt x="7594" y="19965"/>
                    <a:pt x="7449" y="20059"/>
                  </a:cubicBezTo>
                  <a:cubicBezTo>
                    <a:pt x="7399" y="20074"/>
                    <a:pt x="7341" y="20095"/>
                    <a:pt x="7283" y="20110"/>
                  </a:cubicBezTo>
                  <a:cubicBezTo>
                    <a:pt x="7182" y="20131"/>
                    <a:pt x="7081" y="20153"/>
                    <a:pt x="6973" y="20175"/>
                  </a:cubicBezTo>
                  <a:cubicBezTo>
                    <a:pt x="7031" y="20110"/>
                    <a:pt x="7089" y="20052"/>
                    <a:pt x="7139" y="19994"/>
                  </a:cubicBezTo>
                  <a:cubicBezTo>
                    <a:pt x="7291" y="19814"/>
                    <a:pt x="7428" y="19612"/>
                    <a:pt x="7558" y="19417"/>
                  </a:cubicBezTo>
                  <a:cubicBezTo>
                    <a:pt x="7818" y="19027"/>
                    <a:pt x="8056" y="18616"/>
                    <a:pt x="8280" y="18197"/>
                  </a:cubicBezTo>
                  <a:cubicBezTo>
                    <a:pt x="8720" y="17367"/>
                    <a:pt x="9102" y="16508"/>
                    <a:pt x="9470" y="15635"/>
                  </a:cubicBezTo>
                  <a:cubicBezTo>
                    <a:pt x="9831" y="14769"/>
                    <a:pt x="10171" y="13888"/>
                    <a:pt x="10495" y="13008"/>
                  </a:cubicBezTo>
                  <a:lnTo>
                    <a:pt x="10986" y="11687"/>
                  </a:lnTo>
                  <a:lnTo>
                    <a:pt x="11304" y="10799"/>
                  </a:lnTo>
                  <a:close/>
                  <a:moveTo>
                    <a:pt x="11304" y="10669"/>
                  </a:moveTo>
                  <a:cubicBezTo>
                    <a:pt x="11037" y="11449"/>
                    <a:pt x="10755" y="12221"/>
                    <a:pt x="10459" y="12986"/>
                  </a:cubicBezTo>
                  <a:cubicBezTo>
                    <a:pt x="10113" y="13859"/>
                    <a:pt x="9759" y="14733"/>
                    <a:pt x="9391" y="15592"/>
                  </a:cubicBezTo>
                  <a:cubicBezTo>
                    <a:pt x="9016" y="16451"/>
                    <a:pt x="8626" y="17302"/>
                    <a:pt x="8186" y="18132"/>
                  </a:cubicBezTo>
                  <a:cubicBezTo>
                    <a:pt x="7962" y="18551"/>
                    <a:pt x="7731" y="18955"/>
                    <a:pt x="7471" y="19345"/>
                  </a:cubicBezTo>
                  <a:cubicBezTo>
                    <a:pt x="7341" y="19540"/>
                    <a:pt x="7204" y="19727"/>
                    <a:pt x="7060" y="19915"/>
                  </a:cubicBezTo>
                  <a:cubicBezTo>
                    <a:pt x="6988" y="20009"/>
                    <a:pt x="6908" y="20103"/>
                    <a:pt x="6836" y="20182"/>
                  </a:cubicBezTo>
                  <a:lnTo>
                    <a:pt x="6829" y="20189"/>
                  </a:lnTo>
                  <a:lnTo>
                    <a:pt x="6706" y="20189"/>
                  </a:lnTo>
                  <a:lnTo>
                    <a:pt x="6699" y="20182"/>
                  </a:lnTo>
                  <a:cubicBezTo>
                    <a:pt x="6684" y="20160"/>
                    <a:pt x="6663" y="20139"/>
                    <a:pt x="6648" y="20117"/>
                  </a:cubicBezTo>
                  <a:cubicBezTo>
                    <a:pt x="6656" y="20066"/>
                    <a:pt x="6663" y="20016"/>
                    <a:pt x="6670" y="19973"/>
                  </a:cubicBezTo>
                  <a:cubicBezTo>
                    <a:pt x="6692" y="19814"/>
                    <a:pt x="6721" y="19662"/>
                    <a:pt x="6757" y="19511"/>
                  </a:cubicBezTo>
                  <a:cubicBezTo>
                    <a:pt x="6829" y="19200"/>
                    <a:pt x="6930" y="18897"/>
                    <a:pt x="7031" y="18601"/>
                  </a:cubicBezTo>
                  <a:cubicBezTo>
                    <a:pt x="7132" y="18298"/>
                    <a:pt x="7247" y="18002"/>
                    <a:pt x="7370" y="17714"/>
                  </a:cubicBezTo>
                  <a:cubicBezTo>
                    <a:pt x="7500" y="17425"/>
                    <a:pt x="7630" y="17136"/>
                    <a:pt x="7760" y="16847"/>
                  </a:cubicBezTo>
                  <a:cubicBezTo>
                    <a:pt x="8034" y="16285"/>
                    <a:pt x="8323" y="15736"/>
                    <a:pt x="8626" y="15187"/>
                  </a:cubicBezTo>
                  <a:cubicBezTo>
                    <a:pt x="8929" y="14646"/>
                    <a:pt x="9247" y="14105"/>
                    <a:pt x="9557" y="13564"/>
                  </a:cubicBezTo>
                  <a:lnTo>
                    <a:pt x="10503" y="11954"/>
                  </a:lnTo>
                  <a:cubicBezTo>
                    <a:pt x="10748" y="11550"/>
                    <a:pt x="10986" y="11153"/>
                    <a:pt x="11224" y="10749"/>
                  </a:cubicBezTo>
                  <a:lnTo>
                    <a:pt x="11304" y="10669"/>
                  </a:lnTo>
                  <a:close/>
                  <a:moveTo>
                    <a:pt x="16096" y="0"/>
                  </a:moveTo>
                  <a:cubicBezTo>
                    <a:pt x="15008" y="0"/>
                    <a:pt x="14069" y="632"/>
                    <a:pt x="13447" y="1416"/>
                  </a:cubicBezTo>
                  <a:cubicBezTo>
                    <a:pt x="13115" y="1828"/>
                    <a:pt x="12841" y="2290"/>
                    <a:pt x="12632" y="2781"/>
                  </a:cubicBezTo>
                  <a:cubicBezTo>
                    <a:pt x="12531" y="3026"/>
                    <a:pt x="12430" y="3264"/>
                    <a:pt x="12350" y="3510"/>
                  </a:cubicBezTo>
                  <a:cubicBezTo>
                    <a:pt x="12307" y="3639"/>
                    <a:pt x="12264" y="3762"/>
                    <a:pt x="12228" y="3885"/>
                  </a:cubicBezTo>
                  <a:lnTo>
                    <a:pt x="12126" y="4260"/>
                  </a:lnTo>
                  <a:cubicBezTo>
                    <a:pt x="11867" y="5263"/>
                    <a:pt x="11744" y="6281"/>
                    <a:pt x="11621" y="7299"/>
                  </a:cubicBezTo>
                  <a:cubicBezTo>
                    <a:pt x="11563" y="7804"/>
                    <a:pt x="11506" y="8309"/>
                    <a:pt x="11455" y="8822"/>
                  </a:cubicBezTo>
                  <a:cubicBezTo>
                    <a:pt x="11441" y="8966"/>
                    <a:pt x="11426" y="9118"/>
                    <a:pt x="11405" y="9269"/>
                  </a:cubicBezTo>
                  <a:cubicBezTo>
                    <a:pt x="11354" y="8980"/>
                    <a:pt x="11296" y="8692"/>
                    <a:pt x="11224" y="8410"/>
                  </a:cubicBezTo>
                  <a:cubicBezTo>
                    <a:pt x="11080" y="7775"/>
                    <a:pt x="10892" y="7147"/>
                    <a:pt x="10661" y="6541"/>
                  </a:cubicBezTo>
                  <a:cubicBezTo>
                    <a:pt x="10423" y="5935"/>
                    <a:pt x="10156" y="5336"/>
                    <a:pt x="9853" y="4758"/>
                  </a:cubicBezTo>
                  <a:cubicBezTo>
                    <a:pt x="9781" y="4614"/>
                    <a:pt x="9694" y="4477"/>
                    <a:pt x="9615" y="4332"/>
                  </a:cubicBezTo>
                  <a:lnTo>
                    <a:pt x="9499" y="4116"/>
                  </a:lnTo>
                  <a:lnTo>
                    <a:pt x="9377" y="3906"/>
                  </a:lnTo>
                  <a:lnTo>
                    <a:pt x="9254" y="3697"/>
                  </a:lnTo>
                  <a:cubicBezTo>
                    <a:pt x="9218" y="3632"/>
                    <a:pt x="9174" y="3560"/>
                    <a:pt x="9131" y="3495"/>
                  </a:cubicBezTo>
                  <a:cubicBezTo>
                    <a:pt x="9037" y="3358"/>
                    <a:pt x="8951" y="3221"/>
                    <a:pt x="8864" y="3084"/>
                  </a:cubicBezTo>
                  <a:lnTo>
                    <a:pt x="8539" y="2629"/>
                  </a:lnTo>
                  <a:cubicBezTo>
                    <a:pt x="8409" y="2492"/>
                    <a:pt x="8301" y="2340"/>
                    <a:pt x="8178" y="2203"/>
                  </a:cubicBezTo>
                  <a:cubicBezTo>
                    <a:pt x="8049" y="2059"/>
                    <a:pt x="7911" y="1929"/>
                    <a:pt x="7774" y="1799"/>
                  </a:cubicBezTo>
                  <a:cubicBezTo>
                    <a:pt x="7702" y="1741"/>
                    <a:pt x="7630" y="1676"/>
                    <a:pt x="7558" y="1619"/>
                  </a:cubicBezTo>
                  <a:lnTo>
                    <a:pt x="7327" y="1445"/>
                  </a:lnTo>
                  <a:cubicBezTo>
                    <a:pt x="7002" y="1222"/>
                    <a:pt x="6648" y="1048"/>
                    <a:pt x="6273" y="940"/>
                  </a:cubicBezTo>
                  <a:cubicBezTo>
                    <a:pt x="6179" y="911"/>
                    <a:pt x="6078" y="890"/>
                    <a:pt x="5984" y="875"/>
                  </a:cubicBezTo>
                  <a:cubicBezTo>
                    <a:pt x="5883" y="853"/>
                    <a:pt x="5782" y="839"/>
                    <a:pt x="5681" y="839"/>
                  </a:cubicBezTo>
                  <a:cubicBezTo>
                    <a:pt x="5631" y="832"/>
                    <a:pt x="5580" y="832"/>
                    <a:pt x="5530" y="832"/>
                  </a:cubicBezTo>
                  <a:cubicBezTo>
                    <a:pt x="5513" y="829"/>
                    <a:pt x="5496" y="829"/>
                    <a:pt x="5479" y="829"/>
                  </a:cubicBezTo>
                  <a:cubicBezTo>
                    <a:pt x="5445" y="829"/>
                    <a:pt x="5412" y="832"/>
                    <a:pt x="5378" y="832"/>
                  </a:cubicBezTo>
                  <a:cubicBezTo>
                    <a:pt x="5328" y="832"/>
                    <a:pt x="5277" y="832"/>
                    <a:pt x="5219" y="839"/>
                  </a:cubicBezTo>
                  <a:cubicBezTo>
                    <a:pt x="5198" y="839"/>
                    <a:pt x="5169" y="846"/>
                    <a:pt x="5140" y="853"/>
                  </a:cubicBezTo>
                  <a:cubicBezTo>
                    <a:pt x="5118" y="861"/>
                    <a:pt x="5089" y="861"/>
                    <a:pt x="5053" y="868"/>
                  </a:cubicBezTo>
                  <a:lnTo>
                    <a:pt x="4967" y="890"/>
                  </a:lnTo>
                  <a:lnTo>
                    <a:pt x="4923" y="962"/>
                  </a:lnTo>
                  <a:cubicBezTo>
                    <a:pt x="4252" y="1936"/>
                    <a:pt x="4310" y="3156"/>
                    <a:pt x="4700" y="4152"/>
                  </a:cubicBezTo>
                  <a:cubicBezTo>
                    <a:pt x="4902" y="4643"/>
                    <a:pt x="5162" y="5112"/>
                    <a:pt x="5479" y="5538"/>
                  </a:cubicBezTo>
                  <a:cubicBezTo>
                    <a:pt x="5645" y="5747"/>
                    <a:pt x="5797" y="5956"/>
                    <a:pt x="5977" y="6144"/>
                  </a:cubicBezTo>
                  <a:cubicBezTo>
                    <a:pt x="6064" y="6245"/>
                    <a:pt x="6143" y="6346"/>
                    <a:pt x="6237" y="6440"/>
                  </a:cubicBezTo>
                  <a:lnTo>
                    <a:pt x="6504" y="6714"/>
                  </a:lnTo>
                  <a:cubicBezTo>
                    <a:pt x="7240" y="7443"/>
                    <a:pt x="8063" y="8057"/>
                    <a:pt x="8886" y="8670"/>
                  </a:cubicBezTo>
                  <a:cubicBezTo>
                    <a:pt x="9290" y="8973"/>
                    <a:pt x="9709" y="9276"/>
                    <a:pt x="10120" y="9572"/>
                  </a:cubicBezTo>
                  <a:lnTo>
                    <a:pt x="10481" y="9839"/>
                  </a:lnTo>
                  <a:cubicBezTo>
                    <a:pt x="10207" y="9738"/>
                    <a:pt x="9925" y="9644"/>
                    <a:pt x="9644" y="9558"/>
                  </a:cubicBezTo>
                  <a:cubicBezTo>
                    <a:pt x="9023" y="9370"/>
                    <a:pt x="8388" y="9219"/>
                    <a:pt x="7745" y="9118"/>
                  </a:cubicBezTo>
                  <a:cubicBezTo>
                    <a:pt x="7103" y="9016"/>
                    <a:pt x="6453" y="8952"/>
                    <a:pt x="5797" y="8930"/>
                  </a:cubicBezTo>
                  <a:cubicBezTo>
                    <a:pt x="5638" y="8923"/>
                    <a:pt x="5472" y="8923"/>
                    <a:pt x="5313" y="8915"/>
                  </a:cubicBezTo>
                  <a:lnTo>
                    <a:pt x="5068" y="8908"/>
                  </a:lnTo>
                  <a:lnTo>
                    <a:pt x="4577" y="8908"/>
                  </a:lnTo>
                  <a:cubicBezTo>
                    <a:pt x="4498" y="8908"/>
                    <a:pt x="4418" y="8908"/>
                    <a:pt x="4339" y="8915"/>
                  </a:cubicBezTo>
                  <a:cubicBezTo>
                    <a:pt x="4173" y="8930"/>
                    <a:pt x="4014" y="8930"/>
                    <a:pt x="3855" y="8937"/>
                  </a:cubicBezTo>
                  <a:lnTo>
                    <a:pt x="3292" y="8995"/>
                  </a:lnTo>
                  <a:cubicBezTo>
                    <a:pt x="3112" y="9031"/>
                    <a:pt x="2924" y="9060"/>
                    <a:pt x="2736" y="9096"/>
                  </a:cubicBezTo>
                  <a:cubicBezTo>
                    <a:pt x="2556" y="9139"/>
                    <a:pt x="2368" y="9175"/>
                    <a:pt x="2195" y="9247"/>
                  </a:cubicBezTo>
                  <a:cubicBezTo>
                    <a:pt x="2101" y="9276"/>
                    <a:pt x="2015" y="9305"/>
                    <a:pt x="1921" y="9334"/>
                  </a:cubicBezTo>
                  <a:lnTo>
                    <a:pt x="1661" y="9450"/>
                  </a:lnTo>
                  <a:cubicBezTo>
                    <a:pt x="1300" y="9616"/>
                    <a:pt x="975" y="9839"/>
                    <a:pt x="694" y="10114"/>
                  </a:cubicBezTo>
                  <a:cubicBezTo>
                    <a:pt x="622" y="10178"/>
                    <a:pt x="557" y="10251"/>
                    <a:pt x="492" y="10330"/>
                  </a:cubicBezTo>
                  <a:cubicBezTo>
                    <a:pt x="427" y="10402"/>
                    <a:pt x="369" y="10489"/>
                    <a:pt x="311" y="10568"/>
                  </a:cubicBezTo>
                  <a:cubicBezTo>
                    <a:pt x="282" y="10612"/>
                    <a:pt x="254" y="10655"/>
                    <a:pt x="232" y="10698"/>
                  </a:cubicBezTo>
                  <a:cubicBezTo>
                    <a:pt x="203" y="10741"/>
                    <a:pt x="174" y="10785"/>
                    <a:pt x="153" y="10828"/>
                  </a:cubicBezTo>
                  <a:cubicBezTo>
                    <a:pt x="131" y="10871"/>
                    <a:pt x="109" y="10922"/>
                    <a:pt x="88" y="10972"/>
                  </a:cubicBezTo>
                  <a:cubicBezTo>
                    <a:pt x="73" y="10994"/>
                    <a:pt x="66" y="11023"/>
                    <a:pt x="59" y="11045"/>
                  </a:cubicBezTo>
                  <a:cubicBezTo>
                    <a:pt x="44" y="11073"/>
                    <a:pt x="37" y="11095"/>
                    <a:pt x="30" y="11131"/>
                  </a:cubicBezTo>
                  <a:lnTo>
                    <a:pt x="1" y="11218"/>
                  </a:lnTo>
                  <a:lnTo>
                    <a:pt x="37" y="11290"/>
                  </a:lnTo>
                  <a:cubicBezTo>
                    <a:pt x="557" y="12358"/>
                    <a:pt x="1632" y="12914"/>
                    <a:pt x="2693" y="13073"/>
                  </a:cubicBezTo>
                  <a:cubicBezTo>
                    <a:pt x="2983" y="13116"/>
                    <a:pt x="3275" y="13138"/>
                    <a:pt x="3567" y="13138"/>
                  </a:cubicBezTo>
                  <a:cubicBezTo>
                    <a:pt x="3805" y="13138"/>
                    <a:pt x="4044" y="13124"/>
                    <a:pt x="4281" y="13094"/>
                  </a:cubicBezTo>
                  <a:cubicBezTo>
                    <a:pt x="4541" y="13058"/>
                    <a:pt x="4801" y="13029"/>
                    <a:pt x="5060" y="12972"/>
                  </a:cubicBezTo>
                  <a:cubicBezTo>
                    <a:pt x="5183" y="12943"/>
                    <a:pt x="5313" y="12921"/>
                    <a:pt x="5436" y="12892"/>
                  </a:cubicBezTo>
                  <a:lnTo>
                    <a:pt x="5811" y="12791"/>
                  </a:lnTo>
                  <a:cubicBezTo>
                    <a:pt x="6814" y="12524"/>
                    <a:pt x="7760" y="12113"/>
                    <a:pt x="8698" y="11709"/>
                  </a:cubicBezTo>
                  <a:cubicBezTo>
                    <a:pt x="9167" y="11507"/>
                    <a:pt x="9636" y="11304"/>
                    <a:pt x="10106" y="11095"/>
                  </a:cubicBezTo>
                  <a:lnTo>
                    <a:pt x="10517" y="10915"/>
                  </a:lnTo>
                  <a:lnTo>
                    <a:pt x="10517" y="10915"/>
                  </a:lnTo>
                  <a:cubicBezTo>
                    <a:pt x="10293" y="11102"/>
                    <a:pt x="10069" y="11297"/>
                    <a:pt x="9860" y="11499"/>
                  </a:cubicBezTo>
                  <a:cubicBezTo>
                    <a:pt x="9384" y="11947"/>
                    <a:pt x="8936" y="12416"/>
                    <a:pt x="8525" y="12921"/>
                  </a:cubicBezTo>
                  <a:cubicBezTo>
                    <a:pt x="8114" y="13434"/>
                    <a:pt x="7738" y="13960"/>
                    <a:pt x="7392" y="14516"/>
                  </a:cubicBezTo>
                  <a:cubicBezTo>
                    <a:pt x="7298" y="14653"/>
                    <a:pt x="7219" y="14790"/>
                    <a:pt x="7132" y="14928"/>
                  </a:cubicBezTo>
                  <a:lnTo>
                    <a:pt x="7009" y="15137"/>
                  </a:lnTo>
                  <a:lnTo>
                    <a:pt x="6887" y="15353"/>
                  </a:lnTo>
                  <a:lnTo>
                    <a:pt x="6764" y="15563"/>
                  </a:lnTo>
                  <a:cubicBezTo>
                    <a:pt x="6728" y="15628"/>
                    <a:pt x="6684" y="15700"/>
                    <a:pt x="6648" y="15772"/>
                  </a:cubicBezTo>
                  <a:cubicBezTo>
                    <a:pt x="6576" y="15924"/>
                    <a:pt x="6504" y="16061"/>
                    <a:pt x="6425" y="16205"/>
                  </a:cubicBezTo>
                  <a:lnTo>
                    <a:pt x="6201" y="16718"/>
                  </a:lnTo>
                  <a:cubicBezTo>
                    <a:pt x="6136" y="16898"/>
                    <a:pt x="6064" y="17071"/>
                    <a:pt x="6006" y="17252"/>
                  </a:cubicBezTo>
                  <a:cubicBezTo>
                    <a:pt x="5955" y="17432"/>
                    <a:pt x="5890" y="17613"/>
                    <a:pt x="5862" y="17800"/>
                  </a:cubicBezTo>
                  <a:cubicBezTo>
                    <a:pt x="5847" y="17887"/>
                    <a:pt x="5826" y="17988"/>
                    <a:pt x="5811" y="18082"/>
                  </a:cubicBezTo>
                  <a:lnTo>
                    <a:pt x="5775" y="18363"/>
                  </a:lnTo>
                  <a:cubicBezTo>
                    <a:pt x="5746" y="18753"/>
                    <a:pt x="5775" y="19150"/>
                    <a:pt x="5869" y="19532"/>
                  </a:cubicBezTo>
                  <a:cubicBezTo>
                    <a:pt x="5890" y="19626"/>
                    <a:pt x="5919" y="19720"/>
                    <a:pt x="5955" y="19814"/>
                  </a:cubicBezTo>
                  <a:cubicBezTo>
                    <a:pt x="5992" y="19908"/>
                    <a:pt x="6035" y="20002"/>
                    <a:pt x="6078" y="20095"/>
                  </a:cubicBezTo>
                  <a:cubicBezTo>
                    <a:pt x="6093" y="20139"/>
                    <a:pt x="6121" y="20182"/>
                    <a:pt x="6143" y="20225"/>
                  </a:cubicBezTo>
                  <a:cubicBezTo>
                    <a:pt x="6172" y="20269"/>
                    <a:pt x="6194" y="20319"/>
                    <a:pt x="6223" y="20362"/>
                  </a:cubicBezTo>
                  <a:cubicBezTo>
                    <a:pt x="6251" y="20406"/>
                    <a:pt x="6280" y="20449"/>
                    <a:pt x="6316" y="20485"/>
                  </a:cubicBezTo>
                  <a:cubicBezTo>
                    <a:pt x="6331" y="20507"/>
                    <a:pt x="6345" y="20528"/>
                    <a:pt x="6367" y="20550"/>
                  </a:cubicBezTo>
                  <a:cubicBezTo>
                    <a:pt x="6381" y="20572"/>
                    <a:pt x="6403" y="20601"/>
                    <a:pt x="6425" y="20622"/>
                  </a:cubicBezTo>
                  <a:lnTo>
                    <a:pt x="6482" y="20680"/>
                  </a:lnTo>
                  <a:lnTo>
                    <a:pt x="6569" y="20687"/>
                  </a:lnTo>
                  <a:cubicBezTo>
                    <a:pt x="6644" y="20693"/>
                    <a:pt x="6719" y="20696"/>
                    <a:pt x="6792" y="20696"/>
                  </a:cubicBezTo>
                  <a:cubicBezTo>
                    <a:pt x="7880" y="20696"/>
                    <a:pt x="8812" y="20064"/>
                    <a:pt x="9434" y="19280"/>
                  </a:cubicBezTo>
                  <a:cubicBezTo>
                    <a:pt x="9766" y="18861"/>
                    <a:pt x="10041" y="18406"/>
                    <a:pt x="10250" y="17916"/>
                  </a:cubicBezTo>
                  <a:cubicBezTo>
                    <a:pt x="10351" y="17670"/>
                    <a:pt x="10452" y="17432"/>
                    <a:pt x="10531" y="17179"/>
                  </a:cubicBezTo>
                  <a:cubicBezTo>
                    <a:pt x="10575" y="17057"/>
                    <a:pt x="10618" y="16934"/>
                    <a:pt x="10654" y="16811"/>
                  </a:cubicBezTo>
                  <a:lnTo>
                    <a:pt x="10755" y="16436"/>
                  </a:lnTo>
                  <a:cubicBezTo>
                    <a:pt x="11022" y="15433"/>
                    <a:pt x="11138" y="14415"/>
                    <a:pt x="11260" y="13398"/>
                  </a:cubicBezTo>
                  <a:cubicBezTo>
                    <a:pt x="11325" y="12892"/>
                    <a:pt x="11376" y="12387"/>
                    <a:pt x="11426" y="11875"/>
                  </a:cubicBezTo>
                  <a:cubicBezTo>
                    <a:pt x="11441" y="11730"/>
                    <a:pt x="11462" y="11579"/>
                    <a:pt x="11477" y="11427"/>
                  </a:cubicBezTo>
                  <a:cubicBezTo>
                    <a:pt x="11527" y="11716"/>
                    <a:pt x="11585" y="12005"/>
                    <a:pt x="11657" y="12286"/>
                  </a:cubicBezTo>
                  <a:cubicBezTo>
                    <a:pt x="11802" y="12921"/>
                    <a:pt x="11989" y="13549"/>
                    <a:pt x="12220" y="14155"/>
                  </a:cubicBezTo>
                  <a:cubicBezTo>
                    <a:pt x="12458" y="14762"/>
                    <a:pt x="12726" y="15361"/>
                    <a:pt x="13036" y="15931"/>
                  </a:cubicBezTo>
                  <a:cubicBezTo>
                    <a:pt x="13108" y="16082"/>
                    <a:pt x="13187" y="16220"/>
                    <a:pt x="13267" y="16364"/>
                  </a:cubicBezTo>
                  <a:lnTo>
                    <a:pt x="13382" y="16580"/>
                  </a:lnTo>
                  <a:lnTo>
                    <a:pt x="13505" y="16790"/>
                  </a:lnTo>
                  <a:lnTo>
                    <a:pt x="13628" y="16999"/>
                  </a:lnTo>
                  <a:cubicBezTo>
                    <a:pt x="13671" y="17064"/>
                    <a:pt x="13707" y="17136"/>
                    <a:pt x="13758" y="17201"/>
                  </a:cubicBezTo>
                  <a:cubicBezTo>
                    <a:pt x="13844" y="17338"/>
                    <a:pt x="13931" y="17475"/>
                    <a:pt x="14017" y="17613"/>
                  </a:cubicBezTo>
                  <a:lnTo>
                    <a:pt x="14349" y="18067"/>
                  </a:lnTo>
                  <a:cubicBezTo>
                    <a:pt x="14472" y="18204"/>
                    <a:pt x="14580" y="18356"/>
                    <a:pt x="14710" y="18493"/>
                  </a:cubicBezTo>
                  <a:cubicBezTo>
                    <a:pt x="14833" y="18630"/>
                    <a:pt x="14970" y="18767"/>
                    <a:pt x="15115" y="18890"/>
                  </a:cubicBezTo>
                  <a:cubicBezTo>
                    <a:pt x="15179" y="18955"/>
                    <a:pt x="15252" y="19020"/>
                    <a:pt x="15331" y="19078"/>
                  </a:cubicBezTo>
                  <a:lnTo>
                    <a:pt x="15562" y="19251"/>
                  </a:lnTo>
                  <a:cubicBezTo>
                    <a:pt x="15880" y="19475"/>
                    <a:pt x="16233" y="19648"/>
                    <a:pt x="16609" y="19756"/>
                  </a:cubicBezTo>
                  <a:cubicBezTo>
                    <a:pt x="16710" y="19785"/>
                    <a:pt x="16803" y="19807"/>
                    <a:pt x="16904" y="19821"/>
                  </a:cubicBezTo>
                  <a:cubicBezTo>
                    <a:pt x="16998" y="19843"/>
                    <a:pt x="17099" y="19850"/>
                    <a:pt x="17200" y="19857"/>
                  </a:cubicBezTo>
                  <a:cubicBezTo>
                    <a:pt x="17226" y="19861"/>
                    <a:pt x="17251" y="19861"/>
                    <a:pt x="17276" y="19861"/>
                  </a:cubicBezTo>
                  <a:cubicBezTo>
                    <a:pt x="17301" y="19861"/>
                    <a:pt x="17327" y="19861"/>
                    <a:pt x="17352" y="19864"/>
                  </a:cubicBezTo>
                  <a:cubicBezTo>
                    <a:pt x="17369" y="19867"/>
                    <a:pt x="17386" y="19868"/>
                    <a:pt x="17402" y="19868"/>
                  </a:cubicBezTo>
                  <a:cubicBezTo>
                    <a:pt x="17436" y="19868"/>
                    <a:pt x="17470" y="19864"/>
                    <a:pt x="17504" y="19864"/>
                  </a:cubicBezTo>
                  <a:cubicBezTo>
                    <a:pt x="17561" y="19864"/>
                    <a:pt x="17612" y="19864"/>
                    <a:pt x="17662" y="19857"/>
                  </a:cubicBezTo>
                  <a:cubicBezTo>
                    <a:pt x="17691" y="19857"/>
                    <a:pt x="17713" y="19850"/>
                    <a:pt x="17742" y="19843"/>
                  </a:cubicBezTo>
                  <a:cubicBezTo>
                    <a:pt x="17771" y="19836"/>
                    <a:pt x="17792" y="19836"/>
                    <a:pt x="17828" y="19828"/>
                  </a:cubicBezTo>
                  <a:lnTo>
                    <a:pt x="17915" y="19807"/>
                  </a:lnTo>
                  <a:lnTo>
                    <a:pt x="17965" y="19734"/>
                  </a:lnTo>
                  <a:cubicBezTo>
                    <a:pt x="18629" y="18753"/>
                    <a:pt x="18572" y="17540"/>
                    <a:pt x="18182" y="16544"/>
                  </a:cubicBezTo>
                  <a:cubicBezTo>
                    <a:pt x="17980" y="16054"/>
                    <a:pt x="17720" y="15584"/>
                    <a:pt x="17402" y="15159"/>
                  </a:cubicBezTo>
                  <a:cubicBezTo>
                    <a:pt x="17244" y="14949"/>
                    <a:pt x="17085" y="14740"/>
                    <a:pt x="16912" y="14552"/>
                  </a:cubicBezTo>
                  <a:cubicBezTo>
                    <a:pt x="16818" y="14451"/>
                    <a:pt x="16738" y="14350"/>
                    <a:pt x="16652" y="14256"/>
                  </a:cubicBezTo>
                  <a:lnTo>
                    <a:pt x="16378" y="13982"/>
                  </a:lnTo>
                  <a:cubicBezTo>
                    <a:pt x="15641" y="13253"/>
                    <a:pt x="14819" y="12640"/>
                    <a:pt x="14003" y="12026"/>
                  </a:cubicBezTo>
                  <a:cubicBezTo>
                    <a:pt x="13592" y="11723"/>
                    <a:pt x="13180" y="11420"/>
                    <a:pt x="12769" y="11124"/>
                  </a:cubicBezTo>
                  <a:cubicBezTo>
                    <a:pt x="12646" y="11037"/>
                    <a:pt x="12523" y="10944"/>
                    <a:pt x="12408" y="10857"/>
                  </a:cubicBezTo>
                  <a:lnTo>
                    <a:pt x="12408" y="10857"/>
                  </a:lnTo>
                  <a:cubicBezTo>
                    <a:pt x="12682" y="10958"/>
                    <a:pt x="12956" y="11052"/>
                    <a:pt x="13238" y="11131"/>
                  </a:cubicBezTo>
                  <a:cubicBezTo>
                    <a:pt x="13866" y="11326"/>
                    <a:pt x="14501" y="11470"/>
                    <a:pt x="15143" y="11579"/>
                  </a:cubicBezTo>
                  <a:cubicBezTo>
                    <a:pt x="15786" y="11680"/>
                    <a:pt x="16435" y="11737"/>
                    <a:pt x="17085" y="11766"/>
                  </a:cubicBezTo>
                  <a:cubicBezTo>
                    <a:pt x="17251" y="11774"/>
                    <a:pt x="17410" y="11774"/>
                    <a:pt x="17576" y="11781"/>
                  </a:cubicBezTo>
                  <a:lnTo>
                    <a:pt x="18550" y="11781"/>
                  </a:lnTo>
                  <a:cubicBezTo>
                    <a:pt x="18709" y="11766"/>
                    <a:pt x="18875" y="11766"/>
                    <a:pt x="19034" y="11759"/>
                  </a:cubicBezTo>
                  <a:lnTo>
                    <a:pt x="19589" y="11694"/>
                  </a:lnTo>
                  <a:cubicBezTo>
                    <a:pt x="19770" y="11658"/>
                    <a:pt x="19965" y="11636"/>
                    <a:pt x="20145" y="11600"/>
                  </a:cubicBezTo>
                  <a:cubicBezTo>
                    <a:pt x="20333" y="11557"/>
                    <a:pt x="20513" y="11514"/>
                    <a:pt x="20694" y="11449"/>
                  </a:cubicBezTo>
                  <a:cubicBezTo>
                    <a:pt x="20788" y="11420"/>
                    <a:pt x="20874" y="11391"/>
                    <a:pt x="20968" y="11355"/>
                  </a:cubicBezTo>
                  <a:lnTo>
                    <a:pt x="21228" y="11239"/>
                  </a:lnTo>
                  <a:cubicBezTo>
                    <a:pt x="21581" y="11073"/>
                    <a:pt x="21906" y="10850"/>
                    <a:pt x="22195" y="10583"/>
                  </a:cubicBezTo>
                  <a:cubicBezTo>
                    <a:pt x="22267" y="10511"/>
                    <a:pt x="22332" y="10438"/>
                    <a:pt x="22397" y="10359"/>
                  </a:cubicBezTo>
                  <a:cubicBezTo>
                    <a:pt x="22462" y="10287"/>
                    <a:pt x="22520" y="10207"/>
                    <a:pt x="22577" y="10121"/>
                  </a:cubicBezTo>
                  <a:cubicBezTo>
                    <a:pt x="22606" y="10077"/>
                    <a:pt x="22635" y="10034"/>
                    <a:pt x="22657" y="9991"/>
                  </a:cubicBezTo>
                  <a:cubicBezTo>
                    <a:pt x="22686" y="9948"/>
                    <a:pt x="22707" y="9904"/>
                    <a:pt x="22736" y="9861"/>
                  </a:cubicBezTo>
                  <a:cubicBezTo>
                    <a:pt x="22758" y="9810"/>
                    <a:pt x="22780" y="9767"/>
                    <a:pt x="22801" y="9717"/>
                  </a:cubicBezTo>
                  <a:cubicBezTo>
                    <a:pt x="22808" y="9695"/>
                    <a:pt x="22823" y="9673"/>
                    <a:pt x="22830" y="9644"/>
                  </a:cubicBezTo>
                  <a:cubicBezTo>
                    <a:pt x="22837" y="9616"/>
                    <a:pt x="22852" y="9594"/>
                    <a:pt x="22859" y="9558"/>
                  </a:cubicBezTo>
                  <a:lnTo>
                    <a:pt x="22881" y="9471"/>
                  </a:lnTo>
                  <a:lnTo>
                    <a:pt x="22837" y="9406"/>
                  </a:lnTo>
                  <a:cubicBezTo>
                    <a:pt x="22325" y="8338"/>
                    <a:pt x="21242" y="7782"/>
                    <a:pt x="20188" y="7616"/>
                  </a:cubicBezTo>
                  <a:cubicBezTo>
                    <a:pt x="19904" y="7577"/>
                    <a:pt x="19618" y="7557"/>
                    <a:pt x="19331" y="7557"/>
                  </a:cubicBezTo>
                  <a:cubicBezTo>
                    <a:pt x="19085" y="7557"/>
                    <a:pt x="18839" y="7572"/>
                    <a:pt x="18593" y="7602"/>
                  </a:cubicBezTo>
                  <a:cubicBezTo>
                    <a:pt x="18334" y="7638"/>
                    <a:pt x="18074" y="7667"/>
                    <a:pt x="17821" y="7725"/>
                  </a:cubicBezTo>
                  <a:cubicBezTo>
                    <a:pt x="17691" y="7746"/>
                    <a:pt x="17568" y="7768"/>
                    <a:pt x="17439" y="7804"/>
                  </a:cubicBezTo>
                  <a:lnTo>
                    <a:pt x="17063" y="7898"/>
                  </a:lnTo>
                  <a:cubicBezTo>
                    <a:pt x="16067" y="8172"/>
                    <a:pt x="15122" y="8576"/>
                    <a:pt x="14176" y="8980"/>
                  </a:cubicBezTo>
                  <a:cubicBezTo>
                    <a:pt x="13707" y="9182"/>
                    <a:pt x="13238" y="9392"/>
                    <a:pt x="12776" y="9601"/>
                  </a:cubicBezTo>
                  <a:lnTo>
                    <a:pt x="12365" y="9782"/>
                  </a:lnTo>
                  <a:cubicBezTo>
                    <a:pt x="12588" y="9587"/>
                    <a:pt x="12805" y="9399"/>
                    <a:pt x="13021" y="9197"/>
                  </a:cubicBezTo>
                  <a:cubicBezTo>
                    <a:pt x="13498" y="8749"/>
                    <a:pt x="13938" y="8273"/>
                    <a:pt x="14357" y="7768"/>
                  </a:cubicBezTo>
                  <a:cubicBezTo>
                    <a:pt x="14761" y="7263"/>
                    <a:pt x="15143" y="6729"/>
                    <a:pt x="15497" y="6180"/>
                  </a:cubicBezTo>
                  <a:cubicBezTo>
                    <a:pt x="15584" y="6043"/>
                    <a:pt x="15663" y="5906"/>
                    <a:pt x="15750" y="5761"/>
                  </a:cubicBezTo>
                  <a:lnTo>
                    <a:pt x="15880" y="5559"/>
                  </a:lnTo>
                  <a:lnTo>
                    <a:pt x="15995" y="5343"/>
                  </a:lnTo>
                  <a:lnTo>
                    <a:pt x="16118" y="5133"/>
                  </a:lnTo>
                  <a:cubicBezTo>
                    <a:pt x="16154" y="5061"/>
                    <a:pt x="16197" y="4996"/>
                    <a:pt x="16233" y="4917"/>
                  </a:cubicBezTo>
                  <a:cubicBezTo>
                    <a:pt x="16305" y="4773"/>
                    <a:pt x="16385" y="4635"/>
                    <a:pt x="16457" y="4491"/>
                  </a:cubicBezTo>
                  <a:lnTo>
                    <a:pt x="16681" y="3979"/>
                  </a:lnTo>
                  <a:cubicBezTo>
                    <a:pt x="16746" y="3798"/>
                    <a:pt x="16818" y="3625"/>
                    <a:pt x="16876" y="3445"/>
                  </a:cubicBezTo>
                  <a:cubicBezTo>
                    <a:pt x="16933" y="3264"/>
                    <a:pt x="16991" y="3084"/>
                    <a:pt x="17020" y="2896"/>
                  </a:cubicBezTo>
                  <a:cubicBezTo>
                    <a:pt x="17034" y="2809"/>
                    <a:pt x="17056" y="2708"/>
                    <a:pt x="17070" y="2615"/>
                  </a:cubicBezTo>
                  <a:lnTo>
                    <a:pt x="17107" y="2333"/>
                  </a:lnTo>
                  <a:cubicBezTo>
                    <a:pt x="17135" y="1936"/>
                    <a:pt x="17107" y="1546"/>
                    <a:pt x="17013" y="1164"/>
                  </a:cubicBezTo>
                  <a:cubicBezTo>
                    <a:pt x="16991" y="1070"/>
                    <a:pt x="16962" y="976"/>
                    <a:pt x="16926" y="882"/>
                  </a:cubicBezTo>
                  <a:cubicBezTo>
                    <a:pt x="16890" y="789"/>
                    <a:pt x="16854" y="695"/>
                    <a:pt x="16803" y="601"/>
                  </a:cubicBezTo>
                  <a:cubicBezTo>
                    <a:pt x="16789" y="558"/>
                    <a:pt x="16760" y="514"/>
                    <a:pt x="16738" y="471"/>
                  </a:cubicBezTo>
                  <a:cubicBezTo>
                    <a:pt x="16710" y="420"/>
                    <a:pt x="16688" y="377"/>
                    <a:pt x="16659" y="334"/>
                  </a:cubicBezTo>
                  <a:cubicBezTo>
                    <a:pt x="16630" y="291"/>
                    <a:pt x="16601" y="247"/>
                    <a:pt x="16565" y="211"/>
                  </a:cubicBezTo>
                  <a:cubicBezTo>
                    <a:pt x="16551" y="189"/>
                    <a:pt x="16536" y="168"/>
                    <a:pt x="16522" y="146"/>
                  </a:cubicBezTo>
                  <a:cubicBezTo>
                    <a:pt x="16500" y="117"/>
                    <a:pt x="16479" y="96"/>
                    <a:pt x="16457" y="74"/>
                  </a:cubicBezTo>
                  <a:lnTo>
                    <a:pt x="16399" y="16"/>
                  </a:lnTo>
                  <a:lnTo>
                    <a:pt x="16320" y="9"/>
                  </a:lnTo>
                  <a:cubicBezTo>
                    <a:pt x="16245" y="3"/>
                    <a:pt x="16170" y="0"/>
                    <a:pt x="16096" y="0"/>
                  </a:cubicBez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9"/>
            <p:cNvSpPr/>
            <p:nvPr/>
          </p:nvSpPr>
          <p:spPr>
            <a:xfrm>
              <a:off x="5991539" y="1203333"/>
              <a:ext cx="442057" cy="1131979"/>
            </a:xfrm>
            <a:custGeom>
              <a:avLst/>
              <a:gdLst/>
              <a:ahLst/>
              <a:cxnLst/>
              <a:rect l="l" t="t" r="r" b="b"/>
              <a:pathLst>
                <a:path w="3884" h="9946" extrusionOk="0">
                  <a:moveTo>
                    <a:pt x="1689" y="0"/>
                  </a:moveTo>
                  <a:cubicBezTo>
                    <a:pt x="1689" y="0"/>
                    <a:pt x="0" y="707"/>
                    <a:pt x="210" y="3457"/>
                  </a:cubicBezTo>
                  <a:cubicBezTo>
                    <a:pt x="419" y="6200"/>
                    <a:pt x="2447" y="9946"/>
                    <a:pt x="2447" y="9946"/>
                  </a:cubicBezTo>
                  <a:cubicBezTo>
                    <a:pt x="2447" y="9946"/>
                    <a:pt x="3883" y="5940"/>
                    <a:pt x="3674" y="3190"/>
                  </a:cubicBezTo>
                  <a:cubicBezTo>
                    <a:pt x="3465" y="447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9"/>
            <p:cNvSpPr/>
            <p:nvPr/>
          </p:nvSpPr>
          <p:spPr>
            <a:xfrm>
              <a:off x="5220108" y="1772857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2015" y="1"/>
                  </a:moveTo>
                  <a:cubicBezTo>
                    <a:pt x="829" y="1"/>
                    <a:pt x="225" y="626"/>
                    <a:pt x="225" y="626"/>
                  </a:cubicBezTo>
                  <a:cubicBezTo>
                    <a:pt x="225" y="626"/>
                    <a:pt x="1" y="2444"/>
                    <a:pt x="2484" y="3635"/>
                  </a:cubicBezTo>
                  <a:cubicBezTo>
                    <a:pt x="4967" y="4826"/>
                    <a:pt x="9225" y="4942"/>
                    <a:pt x="9225" y="4942"/>
                  </a:cubicBezTo>
                  <a:cubicBezTo>
                    <a:pt x="9225" y="4942"/>
                    <a:pt x="6468" y="1687"/>
                    <a:pt x="3985" y="503"/>
                  </a:cubicBezTo>
                  <a:cubicBezTo>
                    <a:pt x="3210" y="129"/>
                    <a:pt x="2553" y="1"/>
                    <a:pt x="2015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9"/>
            <p:cNvSpPr/>
            <p:nvPr/>
          </p:nvSpPr>
          <p:spPr>
            <a:xfrm>
              <a:off x="5275194" y="2335210"/>
              <a:ext cx="994060" cy="684241"/>
            </a:xfrm>
            <a:custGeom>
              <a:avLst/>
              <a:gdLst/>
              <a:ahLst/>
              <a:cxnLst/>
              <a:rect l="l" t="t" r="r" b="b"/>
              <a:pathLst>
                <a:path w="8734" h="6012" extrusionOk="0">
                  <a:moveTo>
                    <a:pt x="8734" y="1"/>
                  </a:moveTo>
                  <a:cubicBezTo>
                    <a:pt x="8733" y="1"/>
                    <a:pt x="4548" y="751"/>
                    <a:pt x="2274" y="2310"/>
                  </a:cubicBezTo>
                  <a:cubicBezTo>
                    <a:pt x="1" y="3862"/>
                    <a:pt x="499" y="5630"/>
                    <a:pt x="499" y="5630"/>
                  </a:cubicBezTo>
                  <a:cubicBezTo>
                    <a:pt x="499" y="5630"/>
                    <a:pt x="1004" y="6011"/>
                    <a:pt x="1882" y="6011"/>
                  </a:cubicBezTo>
                  <a:cubicBezTo>
                    <a:pt x="2498" y="6011"/>
                    <a:pt x="3299" y="5823"/>
                    <a:pt x="4237" y="5183"/>
                  </a:cubicBezTo>
                  <a:cubicBezTo>
                    <a:pt x="6511" y="3631"/>
                    <a:pt x="8734" y="1"/>
                    <a:pt x="8734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9"/>
            <p:cNvSpPr/>
            <p:nvPr/>
          </p:nvSpPr>
          <p:spPr>
            <a:xfrm>
              <a:off x="6105694" y="2335210"/>
              <a:ext cx="442057" cy="1132093"/>
            </a:xfrm>
            <a:custGeom>
              <a:avLst/>
              <a:gdLst/>
              <a:ahLst/>
              <a:cxnLst/>
              <a:rect l="l" t="t" r="r" b="b"/>
              <a:pathLst>
                <a:path w="3884" h="9947" extrusionOk="0">
                  <a:moveTo>
                    <a:pt x="1437" y="1"/>
                  </a:moveTo>
                  <a:cubicBezTo>
                    <a:pt x="1437" y="1"/>
                    <a:pt x="1" y="4006"/>
                    <a:pt x="210" y="6749"/>
                  </a:cubicBezTo>
                  <a:cubicBezTo>
                    <a:pt x="419" y="9499"/>
                    <a:pt x="2195" y="9946"/>
                    <a:pt x="2195" y="9946"/>
                  </a:cubicBezTo>
                  <a:cubicBezTo>
                    <a:pt x="2195" y="9946"/>
                    <a:pt x="3884" y="9232"/>
                    <a:pt x="3674" y="6489"/>
                  </a:cubicBezTo>
                  <a:cubicBezTo>
                    <a:pt x="3465" y="3739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9"/>
            <p:cNvSpPr/>
            <p:nvPr/>
          </p:nvSpPr>
          <p:spPr>
            <a:xfrm>
              <a:off x="6269131" y="2335210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1" y="3249"/>
                    <a:pt x="5234" y="4439"/>
                  </a:cubicBezTo>
                  <a:cubicBezTo>
                    <a:pt x="6008" y="4813"/>
                    <a:pt x="6666" y="4942"/>
                    <a:pt x="7203" y="4942"/>
                  </a:cubicBezTo>
                  <a:cubicBezTo>
                    <a:pt x="8389" y="4942"/>
                    <a:pt x="8994" y="4317"/>
                    <a:pt x="8994" y="4317"/>
                  </a:cubicBezTo>
                  <a:cubicBezTo>
                    <a:pt x="8994" y="4317"/>
                    <a:pt x="9225" y="2498"/>
                    <a:pt x="6742" y="1307"/>
                  </a:cubicBezTo>
                  <a:cubicBezTo>
                    <a:pt x="4259" y="10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9"/>
            <p:cNvSpPr/>
            <p:nvPr/>
          </p:nvSpPr>
          <p:spPr>
            <a:xfrm>
              <a:off x="6269131" y="1650848"/>
              <a:ext cx="994971" cy="684468"/>
            </a:xfrm>
            <a:custGeom>
              <a:avLst/>
              <a:gdLst/>
              <a:ahLst/>
              <a:cxnLst/>
              <a:rect l="l" t="t" r="r" b="b"/>
              <a:pathLst>
                <a:path w="8742" h="6014" extrusionOk="0">
                  <a:moveTo>
                    <a:pt x="6855" y="0"/>
                  </a:moveTo>
                  <a:cubicBezTo>
                    <a:pt x="6240" y="0"/>
                    <a:pt x="5442" y="189"/>
                    <a:pt x="4505" y="832"/>
                  </a:cubicBezTo>
                  <a:cubicBezTo>
                    <a:pt x="2224" y="2383"/>
                    <a:pt x="1" y="6014"/>
                    <a:pt x="1" y="6014"/>
                  </a:cubicBezTo>
                  <a:cubicBezTo>
                    <a:pt x="1" y="6014"/>
                    <a:pt x="4194" y="5256"/>
                    <a:pt x="6468" y="3704"/>
                  </a:cubicBezTo>
                  <a:cubicBezTo>
                    <a:pt x="8741" y="2145"/>
                    <a:pt x="8236" y="384"/>
                    <a:pt x="8236" y="384"/>
                  </a:cubicBezTo>
                  <a:cubicBezTo>
                    <a:pt x="8236" y="384"/>
                    <a:pt x="7732" y="0"/>
                    <a:pt x="6855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9"/>
            <p:cNvSpPr/>
            <p:nvPr/>
          </p:nvSpPr>
          <p:spPr>
            <a:xfrm>
              <a:off x="5208613" y="1172831"/>
              <a:ext cx="2121967" cy="2324848"/>
            </a:xfrm>
            <a:custGeom>
              <a:avLst/>
              <a:gdLst/>
              <a:ahLst/>
              <a:cxnLst/>
              <a:rect l="l" t="t" r="r" b="b"/>
              <a:pathLst>
                <a:path w="18644" h="20427" extrusionOk="0">
                  <a:moveTo>
                    <a:pt x="9290" y="925"/>
                  </a:moveTo>
                  <a:lnTo>
                    <a:pt x="9290" y="925"/>
                  </a:lnTo>
                  <a:cubicBezTo>
                    <a:pt x="9535" y="1120"/>
                    <a:pt x="9752" y="1351"/>
                    <a:pt x="9925" y="1610"/>
                  </a:cubicBezTo>
                  <a:lnTo>
                    <a:pt x="9925" y="1603"/>
                  </a:lnTo>
                  <a:lnTo>
                    <a:pt x="10048" y="1813"/>
                  </a:lnTo>
                  <a:cubicBezTo>
                    <a:pt x="10091" y="1878"/>
                    <a:pt x="10120" y="1957"/>
                    <a:pt x="10156" y="2029"/>
                  </a:cubicBezTo>
                  <a:cubicBezTo>
                    <a:pt x="10228" y="2173"/>
                    <a:pt x="10293" y="2332"/>
                    <a:pt x="10336" y="2484"/>
                  </a:cubicBezTo>
                  <a:cubicBezTo>
                    <a:pt x="10365" y="2563"/>
                    <a:pt x="10387" y="2643"/>
                    <a:pt x="10401" y="2722"/>
                  </a:cubicBezTo>
                  <a:lnTo>
                    <a:pt x="10459" y="2967"/>
                  </a:lnTo>
                  <a:cubicBezTo>
                    <a:pt x="10488" y="3126"/>
                    <a:pt x="10502" y="3292"/>
                    <a:pt x="10524" y="3458"/>
                  </a:cubicBezTo>
                  <a:cubicBezTo>
                    <a:pt x="10560" y="4028"/>
                    <a:pt x="10517" y="4606"/>
                    <a:pt x="10416" y="5169"/>
                  </a:cubicBezTo>
                  <a:lnTo>
                    <a:pt x="10329" y="5595"/>
                  </a:lnTo>
                  <a:cubicBezTo>
                    <a:pt x="10300" y="5732"/>
                    <a:pt x="10264" y="5869"/>
                    <a:pt x="10235" y="6013"/>
                  </a:cubicBezTo>
                  <a:lnTo>
                    <a:pt x="10185" y="6222"/>
                  </a:lnTo>
                  <a:lnTo>
                    <a:pt x="10134" y="6425"/>
                  </a:lnTo>
                  <a:cubicBezTo>
                    <a:pt x="10098" y="6562"/>
                    <a:pt x="10062" y="6706"/>
                    <a:pt x="10026" y="6843"/>
                  </a:cubicBezTo>
                  <a:cubicBezTo>
                    <a:pt x="9954" y="7132"/>
                    <a:pt x="9882" y="7421"/>
                    <a:pt x="9810" y="7709"/>
                  </a:cubicBezTo>
                  <a:cubicBezTo>
                    <a:pt x="9846" y="7435"/>
                    <a:pt x="9882" y="7153"/>
                    <a:pt x="9911" y="6879"/>
                  </a:cubicBezTo>
                  <a:cubicBezTo>
                    <a:pt x="9968" y="6316"/>
                    <a:pt x="10012" y="5753"/>
                    <a:pt x="10026" y="5190"/>
                  </a:cubicBezTo>
                  <a:cubicBezTo>
                    <a:pt x="10048" y="4627"/>
                    <a:pt x="10048" y="4064"/>
                    <a:pt x="10004" y="3501"/>
                  </a:cubicBezTo>
                  <a:lnTo>
                    <a:pt x="9961" y="3040"/>
                  </a:lnTo>
                  <a:cubicBezTo>
                    <a:pt x="9940" y="2888"/>
                    <a:pt x="9911" y="2736"/>
                    <a:pt x="9889" y="2592"/>
                  </a:cubicBezTo>
                  <a:cubicBezTo>
                    <a:pt x="9867" y="2440"/>
                    <a:pt x="9824" y="2289"/>
                    <a:pt x="9788" y="2137"/>
                  </a:cubicBezTo>
                  <a:cubicBezTo>
                    <a:pt x="9752" y="1986"/>
                    <a:pt x="9716" y="1841"/>
                    <a:pt x="9658" y="1697"/>
                  </a:cubicBezTo>
                  <a:cubicBezTo>
                    <a:pt x="9564" y="1430"/>
                    <a:pt x="9441" y="1170"/>
                    <a:pt x="9290" y="925"/>
                  </a:cubicBezTo>
                  <a:close/>
                  <a:moveTo>
                    <a:pt x="2412" y="5378"/>
                  </a:moveTo>
                  <a:cubicBezTo>
                    <a:pt x="2498" y="5378"/>
                    <a:pt x="2578" y="5385"/>
                    <a:pt x="2657" y="5392"/>
                  </a:cubicBezTo>
                  <a:cubicBezTo>
                    <a:pt x="2823" y="5407"/>
                    <a:pt x="2982" y="5429"/>
                    <a:pt x="3141" y="5465"/>
                  </a:cubicBezTo>
                  <a:cubicBezTo>
                    <a:pt x="3220" y="5479"/>
                    <a:pt x="3299" y="5501"/>
                    <a:pt x="3379" y="5530"/>
                  </a:cubicBezTo>
                  <a:lnTo>
                    <a:pt x="3617" y="5602"/>
                  </a:lnTo>
                  <a:cubicBezTo>
                    <a:pt x="3768" y="5659"/>
                    <a:pt x="3920" y="5724"/>
                    <a:pt x="4079" y="5789"/>
                  </a:cubicBezTo>
                  <a:cubicBezTo>
                    <a:pt x="4591" y="6049"/>
                    <a:pt x="5068" y="6367"/>
                    <a:pt x="5501" y="6735"/>
                  </a:cubicBezTo>
                  <a:lnTo>
                    <a:pt x="5826" y="7024"/>
                  </a:lnTo>
                  <a:cubicBezTo>
                    <a:pt x="5934" y="7110"/>
                    <a:pt x="6035" y="7218"/>
                    <a:pt x="6143" y="7312"/>
                  </a:cubicBezTo>
                  <a:lnTo>
                    <a:pt x="6295" y="7464"/>
                  </a:lnTo>
                  <a:lnTo>
                    <a:pt x="6453" y="7608"/>
                  </a:lnTo>
                  <a:cubicBezTo>
                    <a:pt x="6547" y="7709"/>
                    <a:pt x="6656" y="7810"/>
                    <a:pt x="6757" y="7911"/>
                  </a:cubicBezTo>
                  <a:lnTo>
                    <a:pt x="7399" y="8532"/>
                  </a:lnTo>
                  <a:cubicBezTo>
                    <a:pt x="7175" y="8359"/>
                    <a:pt x="6951" y="8193"/>
                    <a:pt x="6728" y="8027"/>
                  </a:cubicBezTo>
                  <a:cubicBezTo>
                    <a:pt x="6273" y="7695"/>
                    <a:pt x="5804" y="7384"/>
                    <a:pt x="5327" y="7081"/>
                  </a:cubicBezTo>
                  <a:cubicBezTo>
                    <a:pt x="4844" y="6793"/>
                    <a:pt x="4360" y="6504"/>
                    <a:pt x="3848" y="6259"/>
                  </a:cubicBezTo>
                  <a:lnTo>
                    <a:pt x="3429" y="6071"/>
                  </a:lnTo>
                  <a:cubicBezTo>
                    <a:pt x="3292" y="6013"/>
                    <a:pt x="3148" y="5955"/>
                    <a:pt x="3003" y="5905"/>
                  </a:cubicBezTo>
                  <a:cubicBezTo>
                    <a:pt x="2859" y="5847"/>
                    <a:pt x="2715" y="5804"/>
                    <a:pt x="2563" y="5761"/>
                  </a:cubicBezTo>
                  <a:cubicBezTo>
                    <a:pt x="2419" y="5717"/>
                    <a:pt x="2267" y="5681"/>
                    <a:pt x="2116" y="5659"/>
                  </a:cubicBezTo>
                  <a:cubicBezTo>
                    <a:pt x="1869" y="5609"/>
                    <a:pt x="1616" y="5586"/>
                    <a:pt x="1363" y="5586"/>
                  </a:cubicBezTo>
                  <a:cubicBezTo>
                    <a:pt x="1328" y="5586"/>
                    <a:pt x="1292" y="5586"/>
                    <a:pt x="1257" y="5587"/>
                  </a:cubicBezTo>
                  <a:cubicBezTo>
                    <a:pt x="1553" y="5472"/>
                    <a:pt x="1856" y="5407"/>
                    <a:pt x="2173" y="5392"/>
                  </a:cubicBezTo>
                  <a:lnTo>
                    <a:pt x="2173" y="5385"/>
                  </a:lnTo>
                  <a:lnTo>
                    <a:pt x="2412" y="5378"/>
                  </a:lnTo>
                  <a:close/>
                  <a:moveTo>
                    <a:pt x="7760" y="1444"/>
                  </a:moveTo>
                  <a:lnTo>
                    <a:pt x="7760" y="1444"/>
                  </a:lnTo>
                  <a:cubicBezTo>
                    <a:pt x="7652" y="1820"/>
                    <a:pt x="7579" y="2217"/>
                    <a:pt x="7565" y="2606"/>
                  </a:cubicBezTo>
                  <a:cubicBezTo>
                    <a:pt x="7543" y="3047"/>
                    <a:pt x="7558" y="3487"/>
                    <a:pt x="7608" y="3920"/>
                  </a:cubicBezTo>
                  <a:cubicBezTo>
                    <a:pt x="7615" y="4028"/>
                    <a:pt x="7630" y="4137"/>
                    <a:pt x="7644" y="4245"/>
                  </a:cubicBezTo>
                  <a:lnTo>
                    <a:pt x="7688" y="4570"/>
                  </a:lnTo>
                  <a:cubicBezTo>
                    <a:pt x="7716" y="4786"/>
                    <a:pt x="7767" y="4995"/>
                    <a:pt x="7803" y="5212"/>
                  </a:cubicBezTo>
                  <a:cubicBezTo>
                    <a:pt x="7984" y="6064"/>
                    <a:pt x="8200" y="6908"/>
                    <a:pt x="8467" y="7738"/>
                  </a:cubicBezTo>
                  <a:cubicBezTo>
                    <a:pt x="8626" y="8272"/>
                    <a:pt x="8799" y="8799"/>
                    <a:pt x="8980" y="9319"/>
                  </a:cubicBezTo>
                  <a:cubicBezTo>
                    <a:pt x="8705" y="8799"/>
                    <a:pt x="8467" y="8258"/>
                    <a:pt x="8265" y="7709"/>
                  </a:cubicBezTo>
                  <a:lnTo>
                    <a:pt x="8258" y="7702"/>
                  </a:lnTo>
                  <a:cubicBezTo>
                    <a:pt x="7947" y="6858"/>
                    <a:pt x="7702" y="5991"/>
                    <a:pt x="7529" y="5104"/>
                  </a:cubicBezTo>
                  <a:lnTo>
                    <a:pt x="7464" y="4779"/>
                  </a:lnTo>
                  <a:cubicBezTo>
                    <a:pt x="7449" y="4671"/>
                    <a:pt x="7435" y="4555"/>
                    <a:pt x="7413" y="4447"/>
                  </a:cubicBezTo>
                  <a:cubicBezTo>
                    <a:pt x="7377" y="4230"/>
                    <a:pt x="7363" y="4014"/>
                    <a:pt x="7341" y="3790"/>
                  </a:cubicBezTo>
                  <a:cubicBezTo>
                    <a:pt x="7305" y="3364"/>
                    <a:pt x="7327" y="2931"/>
                    <a:pt x="7399" y="2505"/>
                  </a:cubicBezTo>
                  <a:cubicBezTo>
                    <a:pt x="7464" y="2137"/>
                    <a:pt x="7587" y="1776"/>
                    <a:pt x="7760" y="1444"/>
                  </a:cubicBezTo>
                  <a:close/>
                  <a:moveTo>
                    <a:pt x="17352" y="5537"/>
                  </a:moveTo>
                  <a:lnTo>
                    <a:pt x="17352" y="5537"/>
                  </a:lnTo>
                  <a:cubicBezTo>
                    <a:pt x="17309" y="5847"/>
                    <a:pt x="17215" y="6150"/>
                    <a:pt x="17070" y="6432"/>
                  </a:cubicBezTo>
                  <a:lnTo>
                    <a:pt x="16955" y="6641"/>
                  </a:lnTo>
                  <a:cubicBezTo>
                    <a:pt x="16919" y="6713"/>
                    <a:pt x="16868" y="6778"/>
                    <a:pt x="16825" y="6843"/>
                  </a:cubicBezTo>
                  <a:cubicBezTo>
                    <a:pt x="16731" y="6980"/>
                    <a:pt x="16630" y="7110"/>
                    <a:pt x="16515" y="7226"/>
                  </a:cubicBezTo>
                  <a:cubicBezTo>
                    <a:pt x="16464" y="7291"/>
                    <a:pt x="16406" y="7348"/>
                    <a:pt x="16341" y="7406"/>
                  </a:cubicBezTo>
                  <a:lnTo>
                    <a:pt x="16161" y="7572"/>
                  </a:lnTo>
                  <a:cubicBezTo>
                    <a:pt x="16031" y="7673"/>
                    <a:pt x="15901" y="7774"/>
                    <a:pt x="15771" y="7875"/>
                  </a:cubicBezTo>
                  <a:cubicBezTo>
                    <a:pt x="15288" y="8193"/>
                    <a:pt x="14775" y="8445"/>
                    <a:pt x="14234" y="8633"/>
                  </a:cubicBezTo>
                  <a:lnTo>
                    <a:pt x="13830" y="8777"/>
                  </a:lnTo>
                  <a:cubicBezTo>
                    <a:pt x="13693" y="8821"/>
                    <a:pt x="13555" y="8857"/>
                    <a:pt x="13418" y="8900"/>
                  </a:cubicBezTo>
                  <a:lnTo>
                    <a:pt x="13216" y="8965"/>
                  </a:lnTo>
                  <a:lnTo>
                    <a:pt x="13007" y="9023"/>
                  </a:lnTo>
                  <a:cubicBezTo>
                    <a:pt x="12870" y="9059"/>
                    <a:pt x="12740" y="9102"/>
                    <a:pt x="12596" y="9138"/>
                  </a:cubicBezTo>
                  <a:cubicBezTo>
                    <a:pt x="12307" y="9218"/>
                    <a:pt x="12025" y="9297"/>
                    <a:pt x="11737" y="9376"/>
                  </a:cubicBezTo>
                  <a:cubicBezTo>
                    <a:pt x="11997" y="9275"/>
                    <a:pt x="12249" y="9167"/>
                    <a:pt x="12502" y="9052"/>
                  </a:cubicBezTo>
                  <a:cubicBezTo>
                    <a:pt x="13021" y="8828"/>
                    <a:pt x="13527" y="8575"/>
                    <a:pt x="14025" y="8316"/>
                  </a:cubicBezTo>
                  <a:cubicBezTo>
                    <a:pt x="14523" y="8048"/>
                    <a:pt x="15013" y="7760"/>
                    <a:pt x="15475" y="7442"/>
                  </a:cubicBezTo>
                  <a:lnTo>
                    <a:pt x="15851" y="7175"/>
                  </a:lnTo>
                  <a:cubicBezTo>
                    <a:pt x="15973" y="7081"/>
                    <a:pt x="16089" y="6980"/>
                    <a:pt x="16212" y="6886"/>
                  </a:cubicBezTo>
                  <a:cubicBezTo>
                    <a:pt x="16334" y="6793"/>
                    <a:pt x="16443" y="6684"/>
                    <a:pt x="16551" y="6576"/>
                  </a:cubicBezTo>
                  <a:cubicBezTo>
                    <a:pt x="16666" y="6468"/>
                    <a:pt x="16775" y="6360"/>
                    <a:pt x="16868" y="6237"/>
                  </a:cubicBezTo>
                  <a:cubicBezTo>
                    <a:pt x="17056" y="6028"/>
                    <a:pt x="17222" y="5789"/>
                    <a:pt x="17352" y="5537"/>
                  </a:cubicBezTo>
                  <a:close/>
                  <a:moveTo>
                    <a:pt x="8792" y="614"/>
                  </a:moveTo>
                  <a:lnTo>
                    <a:pt x="8792" y="614"/>
                  </a:lnTo>
                  <a:cubicBezTo>
                    <a:pt x="8828" y="629"/>
                    <a:pt x="8864" y="651"/>
                    <a:pt x="8900" y="665"/>
                  </a:cubicBezTo>
                  <a:cubicBezTo>
                    <a:pt x="8965" y="701"/>
                    <a:pt x="9030" y="737"/>
                    <a:pt x="9095" y="780"/>
                  </a:cubicBezTo>
                  <a:cubicBezTo>
                    <a:pt x="9095" y="788"/>
                    <a:pt x="9102" y="788"/>
                    <a:pt x="9109" y="788"/>
                  </a:cubicBezTo>
                  <a:cubicBezTo>
                    <a:pt x="9138" y="831"/>
                    <a:pt x="9167" y="867"/>
                    <a:pt x="9196" y="910"/>
                  </a:cubicBezTo>
                  <a:cubicBezTo>
                    <a:pt x="9369" y="1163"/>
                    <a:pt x="9514" y="1430"/>
                    <a:pt x="9615" y="1719"/>
                  </a:cubicBezTo>
                  <a:cubicBezTo>
                    <a:pt x="9680" y="1856"/>
                    <a:pt x="9716" y="2007"/>
                    <a:pt x="9759" y="2152"/>
                  </a:cubicBezTo>
                  <a:cubicBezTo>
                    <a:pt x="9810" y="2296"/>
                    <a:pt x="9838" y="2448"/>
                    <a:pt x="9867" y="2599"/>
                  </a:cubicBezTo>
                  <a:cubicBezTo>
                    <a:pt x="9903" y="2744"/>
                    <a:pt x="9925" y="2895"/>
                    <a:pt x="9947" y="3047"/>
                  </a:cubicBezTo>
                  <a:lnTo>
                    <a:pt x="9990" y="3501"/>
                  </a:lnTo>
                  <a:cubicBezTo>
                    <a:pt x="10026" y="4064"/>
                    <a:pt x="10026" y="4627"/>
                    <a:pt x="9990" y="5190"/>
                  </a:cubicBezTo>
                  <a:cubicBezTo>
                    <a:pt x="9961" y="5753"/>
                    <a:pt x="9896" y="6316"/>
                    <a:pt x="9831" y="6872"/>
                  </a:cubicBezTo>
                  <a:cubicBezTo>
                    <a:pt x="9795" y="7153"/>
                    <a:pt x="9759" y="7435"/>
                    <a:pt x="9716" y="7709"/>
                  </a:cubicBezTo>
                  <a:cubicBezTo>
                    <a:pt x="9672" y="7991"/>
                    <a:pt x="9636" y="8265"/>
                    <a:pt x="9593" y="8546"/>
                  </a:cubicBezTo>
                  <a:cubicBezTo>
                    <a:pt x="9586" y="8590"/>
                    <a:pt x="9579" y="8633"/>
                    <a:pt x="9571" y="8684"/>
                  </a:cubicBezTo>
                  <a:cubicBezTo>
                    <a:pt x="9506" y="8943"/>
                    <a:pt x="9441" y="9196"/>
                    <a:pt x="9384" y="9449"/>
                  </a:cubicBezTo>
                  <a:cubicBezTo>
                    <a:pt x="9391" y="9146"/>
                    <a:pt x="9398" y="8850"/>
                    <a:pt x="9413" y="8546"/>
                  </a:cubicBezTo>
                  <a:cubicBezTo>
                    <a:pt x="9420" y="7991"/>
                    <a:pt x="9427" y="7435"/>
                    <a:pt x="9420" y="6879"/>
                  </a:cubicBezTo>
                  <a:cubicBezTo>
                    <a:pt x="9413" y="6323"/>
                    <a:pt x="9398" y="5775"/>
                    <a:pt x="9377" y="5219"/>
                  </a:cubicBezTo>
                  <a:cubicBezTo>
                    <a:pt x="9348" y="4663"/>
                    <a:pt x="9319" y="4108"/>
                    <a:pt x="9275" y="3552"/>
                  </a:cubicBezTo>
                  <a:cubicBezTo>
                    <a:pt x="9254" y="3270"/>
                    <a:pt x="9232" y="2989"/>
                    <a:pt x="9203" y="2708"/>
                  </a:cubicBezTo>
                  <a:cubicBezTo>
                    <a:pt x="9167" y="2426"/>
                    <a:pt x="9138" y="2152"/>
                    <a:pt x="9095" y="1870"/>
                  </a:cubicBezTo>
                  <a:cubicBezTo>
                    <a:pt x="9052" y="1589"/>
                    <a:pt x="8994" y="1315"/>
                    <a:pt x="8922" y="1033"/>
                  </a:cubicBezTo>
                  <a:cubicBezTo>
                    <a:pt x="8886" y="896"/>
                    <a:pt x="8850" y="766"/>
                    <a:pt x="8799" y="629"/>
                  </a:cubicBezTo>
                  <a:lnTo>
                    <a:pt x="8792" y="614"/>
                  </a:lnTo>
                  <a:close/>
                  <a:moveTo>
                    <a:pt x="16132" y="4476"/>
                  </a:moveTo>
                  <a:lnTo>
                    <a:pt x="16132" y="4476"/>
                  </a:lnTo>
                  <a:cubicBezTo>
                    <a:pt x="15750" y="4570"/>
                    <a:pt x="15374" y="4707"/>
                    <a:pt x="15021" y="4887"/>
                  </a:cubicBezTo>
                  <a:cubicBezTo>
                    <a:pt x="14631" y="5097"/>
                    <a:pt x="14263" y="5327"/>
                    <a:pt x="13916" y="5595"/>
                  </a:cubicBezTo>
                  <a:cubicBezTo>
                    <a:pt x="13823" y="5659"/>
                    <a:pt x="13736" y="5717"/>
                    <a:pt x="13649" y="5782"/>
                  </a:cubicBezTo>
                  <a:lnTo>
                    <a:pt x="13389" y="5991"/>
                  </a:lnTo>
                  <a:cubicBezTo>
                    <a:pt x="13216" y="6121"/>
                    <a:pt x="13057" y="6273"/>
                    <a:pt x="12891" y="6410"/>
                  </a:cubicBezTo>
                  <a:cubicBezTo>
                    <a:pt x="12242" y="6987"/>
                    <a:pt x="11621" y="7601"/>
                    <a:pt x="11037" y="8243"/>
                  </a:cubicBezTo>
                  <a:cubicBezTo>
                    <a:pt x="10654" y="8648"/>
                    <a:pt x="10286" y="9059"/>
                    <a:pt x="9918" y="9478"/>
                  </a:cubicBezTo>
                  <a:cubicBezTo>
                    <a:pt x="10235" y="8980"/>
                    <a:pt x="10582" y="8503"/>
                    <a:pt x="10957" y="8041"/>
                  </a:cubicBezTo>
                  <a:lnTo>
                    <a:pt x="10957" y="8034"/>
                  </a:lnTo>
                  <a:cubicBezTo>
                    <a:pt x="11535" y="7341"/>
                    <a:pt x="12163" y="6699"/>
                    <a:pt x="12841" y="6107"/>
                  </a:cubicBezTo>
                  <a:lnTo>
                    <a:pt x="13094" y="5890"/>
                  </a:lnTo>
                  <a:cubicBezTo>
                    <a:pt x="13180" y="5818"/>
                    <a:pt x="13267" y="5746"/>
                    <a:pt x="13353" y="5681"/>
                  </a:cubicBezTo>
                  <a:cubicBezTo>
                    <a:pt x="13527" y="5537"/>
                    <a:pt x="13707" y="5407"/>
                    <a:pt x="13888" y="5284"/>
                  </a:cubicBezTo>
                  <a:cubicBezTo>
                    <a:pt x="14241" y="5046"/>
                    <a:pt x="14624" y="4844"/>
                    <a:pt x="15028" y="4692"/>
                  </a:cubicBezTo>
                  <a:cubicBezTo>
                    <a:pt x="15382" y="4570"/>
                    <a:pt x="15757" y="4490"/>
                    <a:pt x="16132" y="4476"/>
                  </a:cubicBezTo>
                  <a:close/>
                  <a:moveTo>
                    <a:pt x="8373" y="694"/>
                  </a:moveTo>
                  <a:cubicBezTo>
                    <a:pt x="8359" y="744"/>
                    <a:pt x="8352" y="802"/>
                    <a:pt x="8344" y="853"/>
                  </a:cubicBezTo>
                  <a:cubicBezTo>
                    <a:pt x="8308" y="1062"/>
                    <a:pt x="8287" y="1271"/>
                    <a:pt x="8272" y="1488"/>
                  </a:cubicBezTo>
                  <a:cubicBezTo>
                    <a:pt x="8243" y="1906"/>
                    <a:pt x="8251" y="2325"/>
                    <a:pt x="8258" y="2751"/>
                  </a:cubicBezTo>
                  <a:cubicBezTo>
                    <a:pt x="8294" y="3588"/>
                    <a:pt x="8381" y="4425"/>
                    <a:pt x="8489" y="5255"/>
                  </a:cubicBezTo>
                  <a:cubicBezTo>
                    <a:pt x="8597" y="6085"/>
                    <a:pt x="8727" y="6915"/>
                    <a:pt x="8864" y="7738"/>
                  </a:cubicBezTo>
                  <a:cubicBezTo>
                    <a:pt x="8980" y="8417"/>
                    <a:pt x="9095" y="9088"/>
                    <a:pt x="9218" y="9759"/>
                  </a:cubicBezTo>
                  <a:cubicBezTo>
                    <a:pt x="9174" y="9694"/>
                    <a:pt x="9138" y="9622"/>
                    <a:pt x="9102" y="9550"/>
                  </a:cubicBezTo>
                  <a:cubicBezTo>
                    <a:pt x="8879" y="8951"/>
                    <a:pt x="8684" y="8344"/>
                    <a:pt x="8503" y="7731"/>
                  </a:cubicBezTo>
                  <a:cubicBezTo>
                    <a:pt x="8265" y="6901"/>
                    <a:pt x="8056" y="6056"/>
                    <a:pt x="7890" y="5205"/>
                  </a:cubicBezTo>
                  <a:cubicBezTo>
                    <a:pt x="7731" y="4346"/>
                    <a:pt x="7623" y="3487"/>
                    <a:pt x="7680" y="2621"/>
                  </a:cubicBezTo>
                  <a:cubicBezTo>
                    <a:pt x="7695" y="2188"/>
                    <a:pt x="7774" y="1762"/>
                    <a:pt x="7911" y="1358"/>
                  </a:cubicBezTo>
                  <a:lnTo>
                    <a:pt x="7911" y="1351"/>
                  </a:lnTo>
                  <a:cubicBezTo>
                    <a:pt x="7940" y="1242"/>
                    <a:pt x="7984" y="1141"/>
                    <a:pt x="8034" y="1040"/>
                  </a:cubicBezTo>
                  <a:cubicBezTo>
                    <a:pt x="8085" y="975"/>
                    <a:pt x="8142" y="910"/>
                    <a:pt x="8200" y="853"/>
                  </a:cubicBezTo>
                  <a:cubicBezTo>
                    <a:pt x="8258" y="795"/>
                    <a:pt x="8316" y="744"/>
                    <a:pt x="8373" y="694"/>
                  </a:cubicBezTo>
                  <a:close/>
                  <a:moveTo>
                    <a:pt x="1539" y="5657"/>
                  </a:moveTo>
                  <a:cubicBezTo>
                    <a:pt x="1731" y="5657"/>
                    <a:pt x="1923" y="5674"/>
                    <a:pt x="2108" y="5710"/>
                  </a:cubicBezTo>
                  <a:cubicBezTo>
                    <a:pt x="2260" y="5724"/>
                    <a:pt x="2404" y="5768"/>
                    <a:pt x="2563" y="5797"/>
                  </a:cubicBezTo>
                  <a:cubicBezTo>
                    <a:pt x="2715" y="5825"/>
                    <a:pt x="2852" y="5883"/>
                    <a:pt x="2996" y="5927"/>
                  </a:cubicBezTo>
                  <a:cubicBezTo>
                    <a:pt x="3148" y="5977"/>
                    <a:pt x="3285" y="6035"/>
                    <a:pt x="3429" y="6093"/>
                  </a:cubicBezTo>
                  <a:lnTo>
                    <a:pt x="3848" y="6273"/>
                  </a:lnTo>
                  <a:cubicBezTo>
                    <a:pt x="4353" y="6518"/>
                    <a:pt x="4844" y="6807"/>
                    <a:pt x="5313" y="7117"/>
                  </a:cubicBezTo>
                  <a:cubicBezTo>
                    <a:pt x="5782" y="7428"/>
                    <a:pt x="6237" y="7760"/>
                    <a:pt x="6684" y="8099"/>
                  </a:cubicBezTo>
                  <a:cubicBezTo>
                    <a:pt x="6908" y="8265"/>
                    <a:pt x="7139" y="8438"/>
                    <a:pt x="7356" y="8611"/>
                  </a:cubicBezTo>
                  <a:cubicBezTo>
                    <a:pt x="7572" y="8792"/>
                    <a:pt x="7796" y="8965"/>
                    <a:pt x="8012" y="9146"/>
                  </a:cubicBezTo>
                  <a:lnTo>
                    <a:pt x="8128" y="9239"/>
                  </a:lnTo>
                  <a:lnTo>
                    <a:pt x="8691" y="9781"/>
                  </a:lnTo>
                  <a:cubicBezTo>
                    <a:pt x="8431" y="9622"/>
                    <a:pt x="8178" y="9463"/>
                    <a:pt x="7926" y="9304"/>
                  </a:cubicBezTo>
                  <a:cubicBezTo>
                    <a:pt x="7449" y="9016"/>
                    <a:pt x="6973" y="8734"/>
                    <a:pt x="6490" y="8460"/>
                  </a:cubicBezTo>
                  <a:cubicBezTo>
                    <a:pt x="5999" y="8193"/>
                    <a:pt x="5515" y="7926"/>
                    <a:pt x="5024" y="7673"/>
                  </a:cubicBezTo>
                  <a:cubicBezTo>
                    <a:pt x="4526" y="7413"/>
                    <a:pt x="4036" y="7161"/>
                    <a:pt x="3530" y="6923"/>
                  </a:cubicBezTo>
                  <a:cubicBezTo>
                    <a:pt x="3278" y="6800"/>
                    <a:pt x="3025" y="6677"/>
                    <a:pt x="2765" y="6562"/>
                  </a:cubicBezTo>
                  <a:cubicBezTo>
                    <a:pt x="2505" y="6446"/>
                    <a:pt x="2246" y="6338"/>
                    <a:pt x="1979" y="6237"/>
                  </a:cubicBezTo>
                  <a:cubicBezTo>
                    <a:pt x="1719" y="6136"/>
                    <a:pt x="1444" y="6042"/>
                    <a:pt x="1170" y="5963"/>
                  </a:cubicBezTo>
                  <a:cubicBezTo>
                    <a:pt x="1033" y="5927"/>
                    <a:pt x="903" y="5890"/>
                    <a:pt x="759" y="5876"/>
                  </a:cubicBezTo>
                  <a:lnTo>
                    <a:pt x="744" y="5876"/>
                  </a:lnTo>
                  <a:cubicBezTo>
                    <a:pt x="773" y="5854"/>
                    <a:pt x="809" y="5825"/>
                    <a:pt x="845" y="5804"/>
                  </a:cubicBezTo>
                  <a:cubicBezTo>
                    <a:pt x="910" y="5768"/>
                    <a:pt x="975" y="5732"/>
                    <a:pt x="1040" y="5696"/>
                  </a:cubicBezTo>
                  <a:lnTo>
                    <a:pt x="1055" y="5688"/>
                  </a:lnTo>
                  <a:cubicBezTo>
                    <a:pt x="1105" y="5681"/>
                    <a:pt x="1149" y="5674"/>
                    <a:pt x="1199" y="5674"/>
                  </a:cubicBezTo>
                  <a:cubicBezTo>
                    <a:pt x="1312" y="5663"/>
                    <a:pt x="1426" y="5657"/>
                    <a:pt x="1539" y="5657"/>
                  </a:cubicBezTo>
                  <a:close/>
                  <a:moveTo>
                    <a:pt x="8597" y="535"/>
                  </a:moveTo>
                  <a:cubicBezTo>
                    <a:pt x="8626" y="542"/>
                    <a:pt x="8648" y="557"/>
                    <a:pt x="8676" y="564"/>
                  </a:cubicBezTo>
                  <a:cubicBezTo>
                    <a:pt x="8691" y="600"/>
                    <a:pt x="8705" y="629"/>
                    <a:pt x="8713" y="658"/>
                  </a:cubicBezTo>
                  <a:cubicBezTo>
                    <a:pt x="8770" y="788"/>
                    <a:pt x="8814" y="918"/>
                    <a:pt x="8850" y="1055"/>
                  </a:cubicBezTo>
                  <a:cubicBezTo>
                    <a:pt x="8929" y="1322"/>
                    <a:pt x="8994" y="1596"/>
                    <a:pt x="9045" y="1878"/>
                  </a:cubicBezTo>
                  <a:cubicBezTo>
                    <a:pt x="9102" y="2159"/>
                    <a:pt x="9146" y="2433"/>
                    <a:pt x="9174" y="2715"/>
                  </a:cubicBezTo>
                  <a:cubicBezTo>
                    <a:pt x="9211" y="2996"/>
                    <a:pt x="9239" y="3278"/>
                    <a:pt x="9268" y="3559"/>
                  </a:cubicBezTo>
                  <a:cubicBezTo>
                    <a:pt x="9304" y="4108"/>
                    <a:pt x="9326" y="4663"/>
                    <a:pt x="9333" y="5219"/>
                  </a:cubicBezTo>
                  <a:cubicBezTo>
                    <a:pt x="9340" y="5775"/>
                    <a:pt x="9333" y="6331"/>
                    <a:pt x="9333" y="6886"/>
                  </a:cubicBezTo>
                  <a:lnTo>
                    <a:pt x="9319" y="8546"/>
                  </a:lnTo>
                  <a:cubicBezTo>
                    <a:pt x="9319" y="8943"/>
                    <a:pt x="9312" y="9340"/>
                    <a:pt x="9304" y="9737"/>
                  </a:cubicBezTo>
                  <a:cubicBezTo>
                    <a:pt x="9297" y="9773"/>
                    <a:pt x="9283" y="9810"/>
                    <a:pt x="9275" y="9853"/>
                  </a:cubicBezTo>
                  <a:cubicBezTo>
                    <a:pt x="9138" y="9146"/>
                    <a:pt x="9016" y="8438"/>
                    <a:pt x="8907" y="7731"/>
                  </a:cubicBezTo>
                  <a:cubicBezTo>
                    <a:pt x="8785" y="6908"/>
                    <a:pt x="8669" y="6078"/>
                    <a:pt x="8575" y="5241"/>
                  </a:cubicBezTo>
                  <a:cubicBezTo>
                    <a:pt x="8482" y="4411"/>
                    <a:pt x="8402" y="3581"/>
                    <a:pt x="8373" y="2744"/>
                  </a:cubicBezTo>
                  <a:cubicBezTo>
                    <a:pt x="8359" y="2325"/>
                    <a:pt x="8359" y="1914"/>
                    <a:pt x="8381" y="1495"/>
                  </a:cubicBezTo>
                  <a:cubicBezTo>
                    <a:pt x="8395" y="1286"/>
                    <a:pt x="8417" y="1084"/>
                    <a:pt x="8445" y="874"/>
                  </a:cubicBezTo>
                  <a:cubicBezTo>
                    <a:pt x="8460" y="788"/>
                    <a:pt x="8482" y="687"/>
                    <a:pt x="8503" y="600"/>
                  </a:cubicBezTo>
                  <a:cubicBezTo>
                    <a:pt x="8518" y="586"/>
                    <a:pt x="8532" y="578"/>
                    <a:pt x="8547" y="564"/>
                  </a:cubicBezTo>
                  <a:lnTo>
                    <a:pt x="8597" y="535"/>
                  </a:lnTo>
                  <a:close/>
                  <a:moveTo>
                    <a:pt x="17366" y="4945"/>
                  </a:moveTo>
                  <a:cubicBezTo>
                    <a:pt x="17366" y="4988"/>
                    <a:pt x="17374" y="5024"/>
                    <a:pt x="17374" y="5068"/>
                  </a:cubicBezTo>
                  <a:cubicBezTo>
                    <a:pt x="17381" y="5147"/>
                    <a:pt x="17381" y="5219"/>
                    <a:pt x="17374" y="5299"/>
                  </a:cubicBezTo>
                  <a:cubicBezTo>
                    <a:pt x="17374" y="5299"/>
                    <a:pt x="17374" y="5306"/>
                    <a:pt x="17374" y="5306"/>
                  </a:cubicBezTo>
                  <a:cubicBezTo>
                    <a:pt x="17359" y="5356"/>
                    <a:pt x="17337" y="5400"/>
                    <a:pt x="17316" y="5450"/>
                  </a:cubicBezTo>
                  <a:cubicBezTo>
                    <a:pt x="17186" y="5724"/>
                    <a:pt x="17027" y="5984"/>
                    <a:pt x="16832" y="6215"/>
                  </a:cubicBezTo>
                  <a:cubicBezTo>
                    <a:pt x="16738" y="6338"/>
                    <a:pt x="16630" y="6446"/>
                    <a:pt x="16529" y="6554"/>
                  </a:cubicBezTo>
                  <a:cubicBezTo>
                    <a:pt x="16428" y="6670"/>
                    <a:pt x="16305" y="6771"/>
                    <a:pt x="16197" y="6872"/>
                  </a:cubicBezTo>
                  <a:cubicBezTo>
                    <a:pt x="16082" y="6973"/>
                    <a:pt x="15959" y="7067"/>
                    <a:pt x="15843" y="7161"/>
                  </a:cubicBezTo>
                  <a:lnTo>
                    <a:pt x="15468" y="7435"/>
                  </a:lnTo>
                  <a:cubicBezTo>
                    <a:pt x="14999" y="7745"/>
                    <a:pt x="14508" y="8027"/>
                    <a:pt x="14003" y="8279"/>
                  </a:cubicBezTo>
                  <a:cubicBezTo>
                    <a:pt x="13505" y="8525"/>
                    <a:pt x="12985" y="8756"/>
                    <a:pt x="12473" y="8972"/>
                  </a:cubicBezTo>
                  <a:cubicBezTo>
                    <a:pt x="12213" y="9088"/>
                    <a:pt x="11953" y="9189"/>
                    <a:pt x="11693" y="9297"/>
                  </a:cubicBezTo>
                  <a:cubicBezTo>
                    <a:pt x="11434" y="9398"/>
                    <a:pt x="11166" y="9506"/>
                    <a:pt x="10907" y="9607"/>
                  </a:cubicBezTo>
                  <a:lnTo>
                    <a:pt x="10770" y="9658"/>
                  </a:lnTo>
                  <a:lnTo>
                    <a:pt x="10019" y="9874"/>
                  </a:lnTo>
                  <a:cubicBezTo>
                    <a:pt x="10279" y="9737"/>
                    <a:pt x="10546" y="9593"/>
                    <a:pt x="10813" y="9449"/>
                  </a:cubicBezTo>
                  <a:cubicBezTo>
                    <a:pt x="11296" y="9182"/>
                    <a:pt x="11780" y="8907"/>
                    <a:pt x="12256" y="8626"/>
                  </a:cubicBezTo>
                  <a:cubicBezTo>
                    <a:pt x="12725" y="8344"/>
                    <a:pt x="13202" y="8048"/>
                    <a:pt x="13671" y="7753"/>
                  </a:cubicBezTo>
                  <a:cubicBezTo>
                    <a:pt x="14140" y="7457"/>
                    <a:pt x="14602" y="7153"/>
                    <a:pt x="15064" y="6836"/>
                  </a:cubicBezTo>
                  <a:cubicBezTo>
                    <a:pt x="15295" y="6677"/>
                    <a:pt x="15526" y="6518"/>
                    <a:pt x="15757" y="6352"/>
                  </a:cubicBezTo>
                  <a:cubicBezTo>
                    <a:pt x="15981" y="6179"/>
                    <a:pt x="16204" y="6013"/>
                    <a:pt x="16428" y="5833"/>
                  </a:cubicBezTo>
                  <a:cubicBezTo>
                    <a:pt x="16652" y="5659"/>
                    <a:pt x="16861" y="5472"/>
                    <a:pt x="17063" y="5270"/>
                  </a:cubicBezTo>
                  <a:cubicBezTo>
                    <a:pt x="17164" y="5169"/>
                    <a:pt x="17265" y="5068"/>
                    <a:pt x="17359" y="4959"/>
                  </a:cubicBezTo>
                  <a:lnTo>
                    <a:pt x="17366" y="4945"/>
                  </a:lnTo>
                  <a:close/>
                  <a:moveTo>
                    <a:pt x="16616" y="4512"/>
                  </a:moveTo>
                  <a:cubicBezTo>
                    <a:pt x="16695" y="4519"/>
                    <a:pt x="16782" y="4534"/>
                    <a:pt x="16861" y="4562"/>
                  </a:cubicBezTo>
                  <a:cubicBezTo>
                    <a:pt x="16941" y="4577"/>
                    <a:pt x="17013" y="4606"/>
                    <a:pt x="17085" y="4627"/>
                  </a:cubicBezTo>
                  <a:cubicBezTo>
                    <a:pt x="17034" y="4649"/>
                    <a:pt x="16984" y="4663"/>
                    <a:pt x="16933" y="4685"/>
                  </a:cubicBezTo>
                  <a:cubicBezTo>
                    <a:pt x="16731" y="4757"/>
                    <a:pt x="16536" y="4844"/>
                    <a:pt x="16349" y="4938"/>
                  </a:cubicBezTo>
                  <a:cubicBezTo>
                    <a:pt x="15973" y="5125"/>
                    <a:pt x="15612" y="5335"/>
                    <a:pt x="15252" y="5558"/>
                  </a:cubicBezTo>
                  <a:cubicBezTo>
                    <a:pt x="14544" y="6006"/>
                    <a:pt x="13859" y="6497"/>
                    <a:pt x="13195" y="7009"/>
                  </a:cubicBezTo>
                  <a:cubicBezTo>
                    <a:pt x="12531" y="7514"/>
                    <a:pt x="11881" y="8041"/>
                    <a:pt x="11231" y="8575"/>
                  </a:cubicBezTo>
                  <a:cubicBezTo>
                    <a:pt x="10705" y="9016"/>
                    <a:pt x="10178" y="9456"/>
                    <a:pt x="9658" y="9896"/>
                  </a:cubicBezTo>
                  <a:cubicBezTo>
                    <a:pt x="9694" y="9824"/>
                    <a:pt x="9737" y="9752"/>
                    <a:pt x="9781" y="9687"/>
                  </a:cubicBezTo>
                  <a:cubicBezTo>
                    <a:pt x="10192" y="9196"/>
                    <a:pt x="10618" y="8720"/>
                    <a:pt x="11058" y="8258"/>
                  </a:cubicBezTo>
                  <a:cubicBezTo>
                    <a:pt x="11657" y="7637"/>
                    <a:pt x="12285" y="7024"/>
                    <a:pt x="12942" y="6468"/>
                  </a:cubicBezTo>
                  <a:cubicBezTo>
                    <a:pt x="13606" y="5905"/>
                    <a:pt x="14299" y="5371"/>
                    <a:pt x="15071" y="4988"/>
                  </a:cubicBezTo>
                  <a:cubicBezTo>
                    <a:pt x="15454" y="4793"/>
                    <a:pt x="15858" y="4642"/>
                    <a:pt x="16284" y="4555"/>
                  </a:cubicBezTo>
                  <a:cubicBezTo>
                    <a:pt x="16392" y="4534"/>
                    <a:pt x="16500" y="4519"/>
                    <a:pt x="16616" y="4512"/>
                  </a:cubicBezTo>
                  <a:close/>
                  <a:moveTo>
                    <a:pt x="17236" y="4692"/>
                  </a:moveTo>
                  <a:lnTo>
                    <a:pt x="17287" y="4714"/>
                  </a:lnTo>
                  <a:lnTo>
                    <a:pt x="17337" y="4743"/>
                  </a:lnTo>
                  <a:cubicBezTo>
                    <a:pt x="17345" y="4772"/>
                    <a:pt x="17345" y="4801"/>
                    <a:pt x="17352" y="4829"/>
                  </a:cubicBezTo>
                  <a:lnTo>
                    <a:pt x="17294" y="4909"/>
                  </a:lnTo>
                  <a:cubicBezTo>
                    <a:pt x="17200" y="5017"/>
                    <a:pt x="17114" y="5125"/>
                    <a:pt x="17020" y="5226"/>
                  </a:cubicBezTo>
                  <a:cubicBezTo>
                    <a:pt x="16825" y="5429"/>
                    <a:pt x="16616" y="5623"/>
                    <a:pt x="16406" y="5804"/>
                  </a:cubicBezTo>
                  <a:cubicBezTo>
                    <a:pt x="16197" y="5991"/>
                    <a:pt x="15973" y="6165"/>
                    <a:pt x="15750" y="6338"/>
                  </a:cubicBezTo>
                  <a:cubicBezTo>
                    <a:pt x="15519" y="6504"/>
                    <a:pt x="15288" y="6670"/>
                    <a:pt x="15057" y="6836"/>
                  </a:cubicBezTo>
                  <a:cubicBezTo>
                    <a:pt x="14595" y="7139"/>
                    <a:pt x="14133" y="7442"/>
                    <a:pt x="13657" y="7724"/>
                  </a:cubicBezTo>
                  <a:cubicBezTo>
                    <a:pt x="13173" y="8005"/>
                    <a:pt x="12697" y="8279"/>
                    <a:pt x="12213" y="8561"/>
                  </a:cubicBezTo>
                  <a:lnTo>
                    <a:pt x="10770" y="9376"/>
                  </a:lnTo>
                  <a:cubicBezTo>
                    <a:pt x="10423" y="9571"/>
                    <a:pt x="10077" y="9766"/>
                    <a:pt x="9730" y="9961"/>
                  </a:cubicBezTo>
                  <a:lnTo>
                    <a:pt x="9615" y="9990"/>
                  </a:lnTo>
                  <a:cubicBezTo>
                    <a:pt x="10156" y="9521"/>
                    <a:pt x="10705" y="9059"/>
                    <a:pt x="11260" y="8611"/>
                  </a:cubicBezTo>
                  <a:cubicBezTo>
                    <a:pt x="11917" y="8092"/>
                    <a:pt x="12581" y="7579"/>
                    <a:pt x="13245" y="7081"/>
                  </a:cubicBezTo>
                  <a:cubicBezTo>
                    <a:pt x="13916" y="6576"/>
                    <a:pt x="14602" y="6093"/>
                    <a:pt x="15309" y="5652"/>
                  </a:cubicBezTo>
                  <a:cubicBezTo>
                    <a:pt x="15663" y="5436"/>
                    <a:pt x="16024" y="5219"/>
                    <a:pt x="16392" y="5039"/>
                  </a:cubicBezTo>
                  <a:cubicBezTo>
                    <a:pt x="16580" y="4945"/>
                    <a:pt x="16767" y="4858"/>
                    <a:pt x="16962" y="4786"/>
                  </a:cubicBezTo>
                  <a:cubicBezTo>
                    <a:pt x="17056" y="4750"/>
                    <a:pt x="17143" y="4721"/>
                    <a:pt x="17236" y="4692"/>
                  </a:cubicBezTo>
                  <a:close/>
                  <a:moveTo>
                    <a:pt x="946" y="7161"/>
                  </a:moveTo>
                  <a:cubicBezTo>
                    <a:pt x="1221" y="7449"/>
                    <a:pt x="1531" y="7709"/>
                    <a:pt x="1863" y="7926"/>
                  </a:cubicBezTo>
                  <a:cubicBezTo>
                    <a:pt x="2231" y="8164"/>
                    <a:pt x="2621" y="8373"/>
                    <a:pt x="3018" y="8546"/>
                  </a:cubicBezTo>
                  <a:cubicBezTo>
                    <a:pt x="3119" y="8590"/>
                    <a:pt x="3220" y="8633"/>
                    <a:pt x="3321" y="8676"/>
                  </a:cubicBezTo>
                  <a:lnTo>
                    <a:pt x="3624" y="8799"/>
                  </a:lnTo>
                  <a:cubicBezTo>
                    <a:pt x="3826" y="8878"/>
                    <a:pt x="4036" y="8943"/>
                    <a:pt x="4238" y="9016"/>
                  </a:cubicBezTo>
                  <a:cubicBezTo>
                    <a:pt x="5068" y="9297"/>
                    <a:pt x="5912" y="9514"/>
                    <a:pt x="6757" y="9716"/>
                  </a:cubicBezTo>
                  <a:cubicBezTo>
                    <a:pt x="7298" y="9838"/>
                    <a:pt x="7839" y="9954"/>
                    <a:pt x="8381" y="10062"/>
                  </a:cubicBezTo>
                  <a:cubicBezTo>
                    <a:pt x="7796" y="10033"/>
                    <a:pt x="7204" y="9976"/>
                    <a:pt x="6627" y="9874"/>
                  </a:cubicBezTo>
                  <a:lnTo>
                    <a:pt x="6619" y="9874"/>
                  </a:lnTo>
                  <a:cubicBezTo>
                    <a:pt x="5732" y="9723"/>
                    <a:pt x="4858" y="9499"/>
                    <a:pt x="4007" y="9203"/>
                  </a:cubicBezTo>
                  <a:lnTo>
                    <a:pt x="3689" y="9095"/>
                  </a:lnTo>
                  <a:cubicBezTo>
                    <a:pt x="3581" y="9059"/>
                    <a:pt x="3480" y="9016"/>
                    <a:pt x="3379" y="8980"/>
                  </a:cubicBezTo>
                  <a:cubicBezTo>
                    <a:pt x="3169" y="8900"/>
                    <a:pt x="2975" y="8806"/>
                    <a:pt x="2772" y="8712"/>
                  </a:cubicBezTo>
                  <a:cubicBezTo>
                    <a:pt x="2383" y="8525"/>
                    <a:pt x="2022" y="8294"/>
                    <a:pt x="1690" y="8020"/>
                  </a:cubicBezTo>
                  <a:cubicBezTo>
                    <a:pt x="1401" y="7774"/>
                    <a:pt x="1149" y="7486"/>
                    <a:pt x="946" y="7161"/>
                  </a:cubicBezTo>
                  <a:close/>
                  <a:moveTo>
                    <a:pt x="651" y="5948"/>
                  </a:moveTo>
                  <a:lnTo>
                    <a:pt x="744" y="5955"/>
                  </a:lnTo>
                  <a:cubicBezTo>
                    <a:pt x="881" y="5977"/>
                    <a:pt x="1019" y="6006"/>
                    <a:pt x="1156" y="6035"/>
                  </a:cubicBezTo>
                  <a:cubicBezTo>
                    <a:pt x="1430" y="6107"/>
                    <a:pt x="1697" y="6186"/>
                    <a:pt x="1971" y="6280"/>
                  </a:cubicBezTo>
                  <a:cubicBezTo>
                    <a:pt x="2238" y="6374"/>
                    <a:pt x="2498" y="6475"/>
                    <a:pt x="2758" y="6583"/>
                  </a:cubicBezTo>
                  <a:cubicBezTo>
                    <a:pt x="3018" y="6699"/>
                    <a:pt x="3278" y="6814"/>
                    <a:pt x="3530" y="6930"/>
                  </a:cubicBezTo>
                  <a:cubicBezTo>
                    <a:pt x="4028" y="7175"/>
                    <a:pt x="4519" y="7435"/>
                    <a:pt x="5010" y="7702"/>
                  </a:cubicBezTo>
                  <a:cubicBezTo>
                    <a:pt x="5493" y="7976"/>
                    <a:pt x="5970" y="8258"/>
                    <a:pt x="6453" y="8532"/>
                  </a:cubicBezTo>
                  <a:lnTo>
                    <a:pt x="7883" y="9376"/>
                  </a:lnTo>
                  <a:cubicBezTo>
                    <a:pt x="8229" y="9579"/>
                    <a:pt x="8568" y="9781"/>
                    <a:pt x="8907" y="9990"/>
                  </a:cubicBezTo>
                  <a:lnTo>
                    <a:pt x="8987" y="10069"/>
                  </a:lnTo>
                  <a:cubicBezTo>
                    <a:pt x="8316" y="9838"/>
                    <a:pt x="7644" y="9593"/>
                    <a:pt x="6973" y="9333"/>
                  </a:cubicBezTo>
                  <a:cubicBezTo>
                    <a:pt x="6194" y="9023"/>
                    <a:pt x="5421" y="8705"/>
                    <a:pt x="4649" y="8373"/>
                  </a:cubicBezTo>
                  <a:cubicBezTo>
                    <a:pt x="3884" y="8041"/>
                    <a:pt x="3126" y="7695"/>
                    <a:pt x="2383" y="7298"/>
                  </a:cubicBezTo>
                  <a:cubicBezTo>
                    <a:pt x="2015" y="7103"/>
                    <a:pt x="1654" y="6894"/>
                    <a:pt x="1300" y="6670"/>
                  </a:cubicBezTo>
                  <a:cubicBezTo>
                    <a:pt x="1127" y="6554"/>
                    <a:pt x="961" y="6432"/>
                    <a:pt x="802" y="6302"/>
                  </a:cubicBezTo>
                  <a:cubicBezTo>
                    <a:pt x="723" y="6244"/>
                    <a:pt x="651" y="6179"/>
                    <a:pt x="586" y="6114"/>
                  </a:cubicBezTo>
                  <a:lnTo>
                    <a:pt x="578" y="6056"/>
                  </a:lnTo>
                  <a:lnTo>
                    <a:pt x="578" y="5999"/>
                  </a:lnTo>
                  <a:cubicBezTo>
                    <a:pt x="600" y="5984"/>
                    <a:pt x="622" y="5963"/>
                    <a:pt x="651" y="5948"/>
                  </a:cubicBezTo>
                  <a:close/>
                  <a:moveTo>
                    <a:pt x="607" y="6280"/>
                  </a:moveTo>
                  <a:lnTo>
                    <a:pt x="607" y="6280"/>
                  </a:lnTo>
                  <a:cubicBezTo>
                    <a:pt x="651" y="6316"/>
                    <a:pt x="694" y="6352"/>
                    <a:pt x="730" y="6388"/>
                  </a:cubicBezTo>
                  <a:cubicBezTo>
                    <a:pt x="896" y="6518"/>
                    <a:pt x="1069" y="6641"/>
                    <a:pt x="1242" y="6757"/>
                  </a:cubicBezTo>
                  <a:cubicBezTo>
                    <a:pt x="1596" y="6995"/>
                    <a:pt x="1957" y="7204"/>
                    <a:pt x="2325" y="7399"/>
                  </a:cubicBezTo>
                  <a:cubicBezTo>
                    <a:pt x="3068" y="7789"/>
                    <a:pt x="3833" y="8135"/>
                    <a:pt x="4606" y="8460"/>
                  </a:cubicBezTo>
                  <a:cubicBezTo>
                    <a:pt x="5385" y="8777"/>
                    <a:pt x="6165" y="9081"/>
                    <a:pt x="6951" y="9369"/>
                  </a:cubicBezTo>
                  <a:cubicBezTo>
                    <a:pt x="7594" y="9615"/>
                    <a:pt x="8236" y="9846"/>
                    <a:pt x="8879" y="10077"/>
                  </a:cubicBezTo>
                  <a:lnTo>
                    <a:pt x="8640" y="10077"/>
                  </a:lnTo>
                  <a:cubicBezTo>
                    <a:pt x="8012" y="9968"/>
                    <a:pt x="7392" y="9838"/>
                    <a:pt x="6771" y="9687"/>
                  </a:cubicBezTo>
                  <a:cubicBezTo>
                    <a:pt x="5927" y="9485"/>
                    <a:pt x="5089" y="9232"/>
                    <a:pt x="4267" y="8951"/>
                  </a:cubicBezTo>
                  <a:cubicBezTo>
                    <a:pt x="3458" y="8655"/>
                    <a:pt x="2643" y="8323"/>
                    <a:pt x="1921" y="7839"/>
                  </a:cubicBezTo>
                  <a:cubicBezTo>
                    <a:pt x="1560" y="7615"/>
                    <a:pt x="1228" y="7334"/>
                    <a:pt x="939" y="7009"/>
                  </a:cubicBezTo>
                  <a:cubicBezTo>
                    <a:pt x="867" y="6930"/>
                    <a:pt x="802" y="6836"/>
                    <a:pt x="744" y="6742"/>
                  </a:cubicBezTo>
                  <a:lnTo>
                    <a:pt x="737" y="6749"/>
                  </a:lnTo>
                  <a:cubicBezTo>
                    <a:pt x="708" y="6670"/>
                    <a:pt x="679" y="6591"/>
                    <a:pt x="658" y="6504"/>
                  </a:cubicBezTo>
                  <a:cubicBezTo>
                    <a:pt x="636" y="6432"/>
                    <a:pt x="622" y="6352"/>
                    <a:pt x="607" y="6280"/>
                  </a:cubicBezTo>
                  <a:close/>
                  <a:moveTo>
                    <a:pt x="10257" y="10358"/>
                  </a:moveTo>
                  <a:cubicBezTo>
                    <a:pt x="10849" y="10380"/>
                    <a:pt x="11434" y="10445"/>
                    <a:pt x="12018" y="10546"/>
                  </a:cubicBezTo>
                  <a:lnTo>
                    <a:pt x="12018" y="10539"/>
                  </a:lnTo>
                  <a:cubicBezTo>
                    <a:pt x="12906" y="10690"/>
                    <a:pt x="13779" y="10914"/>
                    <a:pt x="14638" y="11210"/>
                  </a:cubicBezTo>
                  <a:lnTo>
                    <a:pt x="14948" y="11318"/>
                  </a:lnTo>
                  <a:cubicBezTo>
                    <a:pt x="15057" y="11354"/>
                    <a:pt x="15158" y="11397"/>
                    <a:pt x="15259" y="11441"/>
                  </a:cubicBezTo>
                  <a:cubicBezTo>
                    <a:pt x="15468" y="11513"/>
                    <a:pt x="15670" y="11607"/>
                    <a:pt x="15865" y="11701"/>
                  </a:cubicBezTo>
                  <a:cubicBezTo>
                    <a:pt x="16255" y="11888"/>
                    <a:pt x="16616" y="12119"/>
                    <a:pt x="16948" y="12401"/>
                  </a:cubicBezTo>
                  <a:cubicBezTo>
                    <a:pt x="17236" y="12639"/>
                    <a:pt x="17489" y="12927"/>
                    <a:pt x="17691" y="13252"/>
                  </a:cubicBezTo>
                  <a:cubicBezTo>
                    <a:pt x="17417" y="12964"/>
                    <a:pt x="17107" y="12704"/>
                    <a:pt x="16775" y="12487"/>
                  </a:cubicBezTo>
                  <a:cubicBezTo>
                    <a:pt x="16406" y="12249"/>
                    <a:pt x="16017" y="12047"/>
                    <a:pt x="15620" y="11867"/>
                  </a:cubicBezTo>
                  <a:cubicBezTo>
                    <a:pt x="15519" y="11823"/>
                    <a:pt x="15418" y="11780"/>
                    <a:pt x="15317" y="11737"/>
                  </a:cubicBezTo>
                  <a:lnTo>
                    <a:pt x="15013" y="11614"/>
                  </a:lnTo>
                  <a:cubicBezTo>
                    <a:pt x="14811" y="11535"/>
                    <a:pt x="14602" y="11470"/>
                    <a:pt x="14400" y="11397"/>
                  </a:cubicBezTo>
                  <a:cubicBezTo>
                    <a:pt x="13570" y="11116"/>
                    <a:pt x="12725" y="10899"/>
                    <a:pt x="11881" y="10705"/>
                  </a:cubicBezTo>
                  <a:cubicBezTo>
                    <a:pt x="11340" y="10575"/>
                    <a:pt x="10798" y="10459"/>
                    <a:pt x="10257" y="10358"/>
                  </a:cubicBezTo>
                  <a:close/>
                  <a:moveTo>
                    <a:pt x="9997" y="10351"/>
                  </a:moveTo>
                  <a:cubicBezTo>
                    <a:pt x="10632" y="10459"/>
                    <a:pt x="11253" y="10589"/>
                    <a:pt x="11874" y="10741"/>
                  </a:cubicBezTo>
                  <a:cubicBezTo>
                    <a:pt x="12718" y="10943"/>
                    <a:pt x="13555" y="11195"/>
                    <a:pt x="14371" y="11477"/>
                  </a:cubicBezTo>
                  <a:cubicBezTo>
                    <a:pt x="15187" y="11773"/>
                    <a:pt x="15995" y="12105"/>
                    <a:pt x="16717" y="12588"/>
                  </a:cubicBezTo>
                  <a:cubicBezTo>
                    <a:pt x="17085" y="12812"/>
                    <a:pt x="17410" y="13094"/>
                    <a:pt x="17698" y="13418"/>
                  </a:cubicBezTo>
                  <a:cubicBezTo>
                    <a:pt x="17771" y="13498"/>
                    <a:pt x="17843" y="13584"/>
                    <a:pt x="17900" y="13678"/>
                  </a:cubicBezTo>
                  <a:cubicBezTo>
                    <a:pt x="17937" y="13758"/>
                    <a:pt x="17958" y="13844"/>
                    <a:pt x="17987" y="13924"/>
                  </a:cubicBezTo>
                  <a:cubicBezTo>
                    <a:pt x="18002" y="13996"/>
                    <a:pt x="18023" y="14075"/>
                    <a:pt x="18030" y="14154"/>
                  </a:cubicBezTo>
                  <a:cubicBezTo>
                    <a:pt x="17994" y="14111"/>
                    <a:pt x="17951" y="14082"/>
                    <a:pt x="17908" y="14046"/>
                  </a:cubicBezTo>
                  <a:cubicBezTo>
                    <a:pt x="17742" y="13909"/>
                    <a:pt x="17576" y="13786"/>
                    <a:pt x="17395" y="13671"/>
                  </a:cubicBezTo>
                  <a:cubicBezTo>
                    <a:pt x="17049" y="13433"/>
                    <a:pt x="16681" y="13223"/>
                    <a:pt x="16313" y="13029"/>
                  </a:cubicBezTo>
                  <a:cubicBezTo>
                    <a:pt x="15569" y="12639"/>
                    <a:pt x="14804" y="12292"/>
                    <a:pt x="14032" y="11968"/>
                  </a:cubicBezTo>
                  <a:cubicBezTo>
                    <a:pt x="13260" y="11650"/>
                    <a:pt x="12473" y="11347"/>
                    <a:pt x="11686" y="11058"/>
                  </a:cubicBezTo>
                  <a:cubicBezTo>
                    <a:pt x="11044" y="10820"/>
                    <a:pt x="10409" y="10582"/>
                    <a:pt x="9766" y="10351"/>
                  </a:cubicBezTo>
                  <a:close/>
                  <a:moveTo>
                    <a:pt x="9658" y="10351"/>
                  </a:moveTo>
                  <a:cubicBezTo>
                    <a:pt x="10336" y="10582"/>
                    <a:pt x="11008" y="10827"/>
                    <a:pt x="11672" y="11087"/>
                  </a:cubicBezTo>
                  <a:cubicBezTo>
                    <a:pt x="12451" y="11397"/>
                    <a:pt x="13231" y="11708"/>
                    <a:pt x="13996" y="12047"/>
                  </a:cubicBezTo>
                  <a:cubicBezTo>
                    <a:pt x="14761" y="12379"/>
                    <a:pt x="15526" y="12725"/>
                    <a:pt x="16262" y="13115"/>
                  </a:cubicBezTo>
                  <a:cubicBezTo>
                    <a:pt x="16630" y="13317"/>
                    <a:pt x="16991" y="13519"/>
                    <a:pt x="17345" y="13750"/>
                  </a:cubicBezTo>
                  <a:cubicBezTo>
                    <a:pt x="17518" y="13866"/>
                    <a:pt x="17684" y="13988"/>
                    <a:pt x="17850" y="14118"/>
                  </a:cubicBezTo>
                  <a:cubicBezTo>
                    <a:pt x="17922" y="14176"/>
                    <a:pt x="17994" y="14234"/>
                    <a:pt x="18059" y="14299"/>
                  </a:cubicBezTo>
                  <a:lnTo>
                    <a:pt x="18066" y="14357"/>
                  </a:lnTo>
                  <a:lnTo>
                    <a:pt x="18066" y="14407"/>
                  </a:lnTo>
                  <a:cubicBezTo>
                    <a:pt x="18045" y="14429"/>
                    <a:pt x="18016" y="14450"/>
                    <a:pt x="17994" y="14465"/>
                  </a:cubicBezTo>
                  <a:lnTo>
                    <a:pt x="17900" y="14458"/>
                  </a:lnTo>
                  <a:cubicBezTo>
                    <a:pt x="17763" y="14436"/>
                    <a:pt x="17626" y="14407"/>
                    <a:pt x="17489" y="14371"/>
                  </a:cubicBezTo>
                  <a:cubicBezTo>
                    <a:pt x="17215" y="14306"/>
                    <a:pt x="16948" y="14219"/>
                    <a:pt x="16673" y="14133"/>
                  </a:cubicBezTo>
                  <a:cubicBezTo>
                    <a:pt x="16406" y="14039"/>
                    <a:pt x="16147" y="13938"/>
                    <a:pt x="15887" y="13822"/>
                  </a:cubicBezTo>
                  <a:cubicBezTo>
                    <a:pt x="15627" y="13714"/>
                    <a:pt x="15367" y="13599"/>
                    <a:pt x="15114" y="13476"/>
                  </a:cubicBezTo>
                  <a:cubicBezTo>
                    <a:pt x="14616" y="13231"/>
                    <a:pt x="14118" y="12978"/>
                    <a:pt x="13635" y="12704"/>
                  </a:cubicBezTo>
                  <a:cubicBezTo>
                    <a:pt x="13151" y="12437"/>
                    <a:pt x="12675" y="12155"/>
                    <a:pt x="12191" y="11874"/>
                  </a:cubicBezTo>
                  <a:lnTo>
                    <a:pt x="10762" y="11037"/>
                  </a:lnTo>
                  <a:cubicBezTo>
                    <a:pt x="10416" y="10834"/>
                    <a:pt x="10077" y="10625"/>
                    <a:pt x="9737" y="10423"/>
                  </a:cubicBezTo>
                  <a:lnTo>
                    <a:pt x="9658" y="10351"/>
                  </a:lnTo>
                  <a:close/>
                  <a:moveTo>
                    <a:pt x="9954" y="10647"/>
                  </a:moveTo>
                  <a:lnTo>
                    <a:pt x="9954" y="10647"/>
                  </a:lnTo>
                  <a:cubicBezTo>
                    <a:pt x="10207" y="10806"/>
                    <a:pt x="10459" y="10964"/>
                    <a:pt x="10719" y="11123"/>
                  </a:cubicBezTo>
                  <a:cubicBezTo>
                    <a:pt x="11195" y="11412"/>
                    <a:pt x="11672" y="11693"/>
                    <a:pt x="12155" y="11968"/>
                  </a:cubicBezTo>
                  <a:cubicBezTo>
                    <a:pt x="12639" y="12235"/>
                    <a:pt x="13130" y="12502"/>
                    <a:pt x="13620" y="12754"/>
                  </a:cubicBezTo>
                  <a:cubicBezTo>
                    <a:pt x="14111" y="13014"/>
                    <a:pt x="14609" y="13267"/>
                    <a:pt x="15107" y="13505"/>
                  </a:cubicBezTo>
                  <a:cubicBezTo>
                    <a:pt x="15360" y="13628"/>
                    <a:pt x="15620" y="13743"/>
                    <a:pt x="15880" y="13859"/>
                  </a:cubicBezTo>
                  <a:cubicBezTo>
                    <a:pt x="16139" y="13974"/>
                    <a:pt x="16399" y="14082"/>
                    <a:pt x="16659" y="14183"/>
                  </a:cubicBezTo>
                  <a:cubicBezTo>
                    <a:pt x="16926" y="14284"/>
                    <a:pt x="17193" y="14378"/>
                    <a:pt x="17467" y="14458"/>
                  </a:cubicBezTo>
                  <a:cubicBezTo>
                    <a:pt x="17605" y="14494"/>
                    <a:pt x="17742" y="14530"/>
                    <a:pt x="17886" y="14551"/>
                  </a:cubicBezTo>
                  <a:lnTo>
                    <a:pt x="17900" y="14551"/>
                  </a:lnTo>
                  <a:lnTo>
                    <a:pt x="17799" y="14624"/>
                  </a:lnTo>
                  <a:cubicBezTo>
                    <a:pt x="17734" y="14660"/>
                    <a:pt x="17669" y="14696"/>
                    <a:pt x="17597" y="14732"/>
                  </a:cubicBezTo>
                  <a:lnTo>
                    <a:pt x="17590" y="14739"/>
                  </a:lnTo>
                  <a:cubicBezTo>
                    <a:pt x="17540" y="14746"/>
                    <a:pt x="17489" y="14754"/>
                    <a:pt x="17439" y="14754"/>
                  </a:cubicBezTo>
                  <a:cubicBezTo>
                    <a:pt x="17335" y="14763"/>
                    <a:pt x="17230" y="14768"/>
                    <a:pt x="17127" y="14768"/>
                  </a:cubicBezTo>
                  <a:cubicBezTo>
                    <a:pt x="16928" y="14768"/>
                    <a:pt x="16731" y="14751"/>
                    <a:pt x="16536" y="14717"/>
                  </a:cubicBezTo>
                  <a:cubicBezTo>
                    <a:pt x="16385" y="14703"/>
                    <a:pt x="16240" y="14660"/>
                    <a:pt x="16089" y="14631"/>
                  </a:cubicBezTo>
                  <a:cubicBezTo>
                    <a:pt x="15937" y="14595"/>
                    <a:pt x="15793" y="14544"/>
                    <a:pt x="15649" y="14501"/>
                  </a:cubicBezTo>
                  <a:cubicBezTo>
                    <a:pt x="15504" y="14458"/>
                    <a:pt x="15360" y="14393"/>
                    <a:pt x="15216" y="14335"/>
                  </a:cubicBezTo>
                  <a:lnTo>
                    <a:pt x="14797" y="14154"/>
                  </a:lnTo>
                  <a:cubicBezTo>
                    <a:pt x="14292" y="13902"/>
                    <a:pt x="13808" y="13620"/>
                    <a:pt x="13339" y="13303"/>
                  </a:cubicBezTo>
                  <a:cubicBezTo>
                    <a:pt x="12863" y="12992"/>
                    <a:pt x="12415" y="12660"/>
                    <a:pt x="11960" y="12328"/>
                  </a:cubicBezTo>
                  <a:cubicBezTo>
                    <a:pt x="11737" y="12155"/>
                    <a:pt x="11513" y="11982"/>
                    <a:pt x="11296" y="11809"/>
                  </a:cubicBezTo>
                  <a:cubicBezTo>
                    <a:pt x="11073" y="11636"/>
                    <a:pt x="10849" y="11455"/>
                    <a:pt x="10632" y="11282"/>
                  </a:cubicBezTo>
                  <a:cubicBezTo>
                    <a:pt x="10589" y="11246"/>
                    <a:pt x="10553" y="11217"/>
                    <a:pt x="10517" y="11188"/>
                  </a:cubicBezTo>
                  <a:lnTo>
                    <a:pt x="9954" y="10647"/>
                  </a:lnTo>
                  <a:close/>
                  <a:moveTo>
                    <a:pt x="6908" y="11037"/>
                  </a:moveTo>
                  <a:lnTo>
                    <a:pt x="6908" y="11037"/>
                  </a:lnTo>
                  <a:cubicBezTo>
                    <a:pt x="6648" y="11138"/>
                    <a:pt x="6396" y="11246"/>
                    <a:pt x="6136" y="11361"/>
                  </a:cubicBezTo>
                  <a:cubicBezTo>
                    <a:pt x="5623" y="11592"/>
                    <a:pt x="5118" y="11838"/>
                    <a:pt x="4613" y="12105"/>
                  </a:cubicBezTo>
                  <a:cubicBezTo>
                    <a:pt x="4122" y="12372"/>
                    <a:pt x="3631" y="12653"/>
                    <a:pt x="3162" y="12971"/>
                  </a:cubicBezTo>
                  <a:lnTo>
                    <a:pt x="2794" y="13238"/>
                  </a:lnTo>
                  <a:cubicBezTo>
                    <a:pt x="2671" y="13332"/>
                    <a:pt x="2549" y="13433"/>
                    <a:pt x="2433" y="13527"/>
                  </a:cubicBezTo>
                  <a:cubicBezTo>
                    <a:pt x="2311" y="13620"/>
                    <a:pt x="2202" y="13729"/>
                    <a:pt x="2087" y="13837"/>
                  </a:cubicBezTo>
                  <a:cubicBezTo>
                    <a:pt x="1979" y="13945"/>
                    <a:pt x="1870" y="14053"/>
                    <a:pt x="1776" y="14176"/>
                  </a:cubicBezTo>
                  <a:cubicBezTo>
                    <a:pt x="1589" y="14385"/>
                    <a:pt x="1423" y="14624"/>
                    <a:pt x="1286" y="14876"/>
                  </a:cubicBezTo>
                  <a:cubicBezTo>
                    <a:pt x="1336" y="14573"/>
                    <a:pt x="1430" y="14270"/>
                    <a:pt x="1567" y="13988"/>
                  </a:cubicBezTo>
                  <a:lnTo>
                    <a:pt x="1683" y="13772"/>
                  </a:lnTo>
                  <a:cubicBezTo>
                    <a:pt x="1726" y="13700"/>
                    <a:pt x="1776" y="13635"/>
                    <a:pt x="1820" y="13570"/>
                  </a:cubicBezTo>
                  <a:cubicBezTo>
                    <a:pt x="1914" y="13433"/>
                    <a:pt x="2015" y="13303"/>
                    <a:pt x="2123" y="13187"/>
                  </a:cubicBezTo>
                  <a:cubicBezTo>
                    <a:pt x="2181" y="13122"/>
                    <a:pt x="2238" y="13065"/>
                    <a:pt x="2296" y="13007"/>
                  </a:cubicBezTo>
                  <a:lnTo>
                    <a:pt x="2477" y="12841"/>
                  </a:lnTo>
                  <a:cubicBezTo>
                    <a:pt x="2606" y="12740"/>
                    <a:pt x="2744" y="12639"/>
                    <a:pt x="2874" y="12538"/>
                  </a:cubicBezTo>
                  <a:cubicBezTo>
                    <a:pt x="3350" y="12227"/>
                    <a:pt x="3870" y="11968"/>
                    <a:pt x="4404" y="11780"/>
                  </a:cubicBezTo>
                  <a:lnTo>
                    <a:pt x="4815" y="11643"/>
                  </a:lnTo>
                  <a:cubicBezTo>
                    <a:pt x="4952" y="11592"/>
                    <a:pt x="5082" y="11556"/>
                    <a:pt x="5226" y="11513"/>
                  </a:cubicBezTo>
                  <a:lnTo>
                    <a:pt x="5429" y="11448"/>
                  </a:lnTo>
                  <a:lnTo>
                    <a:pt x="5638" y="11397"/>
                  </a:lnTo>
                  <a:cubicBezTo>
                    <a:pt x="5775" y="11354"/>
                    <a:pt x="5905" y="11311"/>
                    <a:pt x="6049" y="11275"/>
                  </a:cubicBezTo>
                  <a:lnTo>
                    <a:pt x="6908" y="11037"/>
                  </a:lnTo>
                  <a:close/>
                  <a:moveTo>
                    <a:pt x="11246" y="11881"/>
                  </a:moveTo>
                  <a:lnTo>
                    <a:pt x="11246" y="11881"/>
                  </a:lnTo>
                  <a:cubicBezTo>
                    <a:pt x="11462" y="12054"/>
                    <a:pt x="11686" y="12220"/>
                    <a:pt x="11910" y="12386"/>
                  </a:cubicBezTo>
                  <a:cubicBezTo>
                    <a:pt x="12365" y="12718"/>
                    <a:pt x="12834" y="13036"/>
                    <a:pt x="13310" y="13332"/>
                  </a:cubicBezTo>
                  <a:cubicBezTo>
                    <a:pt x="13794" y="13620"/>
                    <a:pt x="14284" y="13909"/>
                    <a:pt x="14790" y="14154"/>
                  </a:cubicBezTo>
                  <a:lnTo>
                    <a:pt x="15208" y="14342"/>
                  </a:lnTo>
                  <a:cubicBezTo>
                    <a:pt x="15353" y="14400"/>
                    <a:pt x="15497" y="14458"/>
                    <a:pt x="15634" y="14508"/>
                  </a:cubicBezTo>
                  <a:cubicBezTo>
                    <a:pt x="15779" y="14566"/>
                    <a:pt x="15930" y="14609"/>
                    <a:pt x="16074" y="14652"/>
                  </a:cubicBezTo>
                  <a:cubicBezTo>
                    <a:pt x="16226" y="14696"/>
                    <a:pt x="16370" y="14732"/>
                    <a:pt x="16529" y="14754"/>
                  </a:cubicBezTo>
                  <a:cubicBezTo>
                    <a:pt x="16776" y="14804"/>
                    <a:pt x="17023" y="14827"/>
                    <a:pt x="17274" y="14827"/>
                  </a:cubicBezTo>
                  <a:cubicBezTo>
                    <a:pt x="17310" y="14827"/>
                    <a:pt x="17345" y="14827"/>
                    <a:pt x="17381" y="14826"/>
                  </a:cubicBezTo>
                  <a:lnTo>
                    <a:pt x="17381" y="14826"/>
                  </a:lnTo>
                  <a:cubicBezTo>
                    <a:pt x="17092" y="14941"/>
                    <a:pt x="16782" y="15013"/>
                    <a:pt x="16471" y="15035"/>
                  </a:cubicBezTo>
                  <a:lnTo>
                    <a:pt x="16471" y="15028"/>
                  </a:lnTo>
                  <a:lnTo>
                    <a:pt x="16226" y="15035"/>
                  </a:lnTo>
                  <a:cubicBezTo>
                    <a:pt x="16147" y="15035"/>
                    <a:pt x="16067" y="15028"/>
                    <a:pt x="15981" y="15021"/>
                  </a:cubicBezTo>
                  <a:cubicBezTo>
                    <a:pt x="15822" y="15013"/>
                    <a:pt x="15656" y="14984"/>
                    <a:pt x="15497" y="14948"/>
                  </a:cubicBezTo>
                  <a:cubicBezTo>
                    <a:pt x="15418" y="14934"/>
                    <a:pt x="15338" y="14912"/>
                    <a:pt x="15259" y="14883"/>
                  </a:cubicBezTo>
                  <a:lnTo>
                    <a:pt x="15021" y="14818"/>
                  </a:lnTo>
                  <a:cubicBezTo>
                    <a:pt x="14869" y="14754"/>
                    <a:pt x="14718" y="14689"/>
                    <a:pt x="14566" y="14624"/>
                  </a:cubicBezTo>
                  <a:cubicBezTo>
                    <a:pt x="14054" y="14371"/>
                    <a:pt x="13570" y="14046"/>
                    <a:pt x="13137" y="13678"/>
                  </a:cubicBezTo>
                  <a:lnTo>
                    <a:pt x="12812" y="13389"/>
                  </a:lnTo>
                  <a:cubicBezTo>
                    <a:pt x="12704" y="13303"/>
                    <a:pt x="12603" y="13195"/>
                    <a:pt x="12502" y="13101"/>
                  </a:cubicBezTo>
                  <a:lnTo>
                    <a:pt x="12343" y="12956"/>
                  </a:lnTo>
                  <a:lnTo>
                    <a:pt x="12191" y="12805"/>
                  </a:lnTo>
                  <a:cubicBezTo>
                    <a:pt x="12090" y="12704"/>
                    <a:pt x="11982" y="12603"/>
                    <a:pt x="11881" y="12502"/>
                  </a:cubicBezTo>
                  <a:cubicBezTo>
                    <a:pt x="11672" y="12300"/>
                    <a:pt x="11455" y="12090"/>
                    <a:pt x="11246" y="11881"/>
                  </a:cubicBezTo>
                  <a:close/>
                  <a:moveTo>
                    <a:pt x="8626" y="10546"/>
                  </a:moveTo>
                  <a:cubicBezTo>
                    <a:pt x="8359" y="10683"/>
                    <a:pt x="8099" y="10827"/>
                    <a:pt x="7832" y="10972"/>
                  </a:cubicBezTo>
                  <a:cubicBezTo>
                    <a:pt x="7348" y="11239"/>
                    <a:pt x="6865" y="11513"/>
                    <a:pt x="6388" y="11794"/>
                  </a:cubicBezTo>
                  <a:cubicBezTo>
                    <a:pt x="5905" y="12076"/>
                    <a:pt x="5436" y="12372"/>
                    <a:pt x="4967" y="12668"/>
                  </a:cubicBezTo>
                  <a:cubicBezTo>
                    <a:pt x="4497" y="12964"/>
                    <a:pt x="4036" y="13267"/>
                    <a:pt x="3574" y="13584"/>
                  </a:cubicBezTo>
                  <a:cubicBezTo>
                    <a:pt x="3343" y="13743"/>
                    <a:pt x="3112" y="13902"/>
                    <a:pt x="2881" y="14068"/>
                  </a:cubicBezTo>
                  <a:cubicBezTo>
                    <a:pt x="2657" y="14234"/>
                    <a:pt x="2433" y="14407"/>
                    <a:pt x="2210" y="14588"/>
                  </a:cubicBezTo>
                  <a:cubicBezTo>
                    <a:pt x="1986" y="14761"/>
                    <a:pt x="1776" y="14948"/>
                    <a:pt x="1574" y="15150"/>
                  </a:cubicBezTo>
                  <a:cubicBezTo>
                    <a:pt x="1473" y="15252"/>
                    <a:pt x="1372" y="15353"/>
                    <a:pt x="1278" y="15461"/>
                  </a:cubicBezTo>
                  <a:lnTo>
                    <a:pt x="1271" y="15475"/>
                  </a:lnTo>
                  <a:cubicBezTo>
                    <a:pt x="1264" y="15432"/>
                    <a:pt x="1264" y="15396"/>
                    <a:pt x="1264" y="15353"/>
                  </a:cubicBezTo>
                  <a:cubicBezTo>
                    <a:pt x="1257" y="15273"/>
                    <a:pt x="1257" y="15201"/>
                    <a:pt x="1264" y="15122"/>
                  </a:cubicBezTo>
                  <a:cubicBezTo>
                    <a:pt x="1264" y="15122"/>
                    <a:pt x="1264" y="15114"/>
                    <a:pt x="1264" y="15114"/>
                  </a:cubicBezTo>
                  <a:cubicBezTo>
                    <a:pt x="1286" y="15064"/>
                    <a:pt x="1307" y="15013"/>
                    <a:pt x="1329" y="14977"/>
                  </a:cubicBezTo>
                  <a:cubicBezTo>
                    <a:pt x="1452" y="14696"/>
                    <a:pt x="1618" y="14443"/>
                    <a:pt x="1813" y="14205"/>
                  </a:cubicBezTo>
                  <a:cubicBezTo>
                    <a:pt x="1906" y="14082"/>
                    <a:pt x="2015" y="13981"/>
                    <a:pt x="2116" y="13866"/>
                  </a:cubicBezTo>
                  <a:cubicBezTo>
                    <a:pt x="2217" y="13750"/>
                    <a:pt x="2339" y="13649"/>
                    <a:pt x="2448" y="13548"/>
                  </a:cubicBezTo>
                  <a:cubicBezTo>
                    <a:pt x="2563" y="13447"/>
                    <a:pt x="2686" y="13353"/>
                    <a:pt x="2801" y="13260"/>
                  </a:cubicBezTo>
                  <a:lnTo>
                    <a:pt x="3177" y="12985"/>
                  </a:lnTo>
                  <a:cubicBezTo>
                    <a:pt x="3646" y="12675"/>
                    <a:pt x="4129" y="12393"/>
                    <a:pt x="4635" y="12148"/>
                  </a:cubicBezTo>
                  <a:cubicBezTo>
                    <a:pt x="5140" y="11895"/>
                    <a:pt x="5659" y="11664"/>
                    <a:pt x="6172" y="11448"/>
                  </a:cubicBezTo>
                  <a:cubicBezTo>
                    <a:pt x="6432" y="11332"/>
                    <a:pt x="6692" y="11231"/>
                    <a:pt x="6951" y="11123"/>
                  </a:cubicBezTo>
                  <a:cubicBezTo>
                    <a:pt x="7211" y="11015"/>
                    <a:pt x="7471" y="10914"/>
                    <a:pt x="7738" y="10813"/>
                  </a:cubicBezTo>
                  <a:lnTo>
                    <a:pt x="7868" y="10762"/>
                  </a:lnTo>
                  <a:lnTo>
                    <a:pt x="8626" y="10546"/>
                  </a:lnTo>
                  <a:close/>
                  <a:moveTo>
                    <a:pt x="9030" y="10430"/>
                  </a:moveTo>
                  <a:lnTo>
                    <a:pt x="9030" y="10430"/>
                  </a:lnTo>
                  <a:cubicBezTo>
                    <a:pt x="8489" y="10899"/>
                    <a:pt x="7940" y="11354"/>
                    <a:pt x="7377" y="11809"/>
                  </a:cubicBezTo>
                  <a:cubicBezTo>
                    <a:pt x="6728" y="12328"/>
                    <a:pt x="6064" y="12841"/>
                    <a:pt x="5392" y="13339"/>
                  </a:cubicBezTo>
                  <a:cubicBezTo>
                    <a:pt x="4728" y="13837"/>
                    <a:pt x="4043" y="14320"/>
                    <a:pt x="3328" y="14761"/>
                  </a:cubicBezTo>
                  <a:cubicBezTo>
                    <a:pt x="2975" y="14984"/>
                    <a:pt x="2614" y="15194"/>
                    <a:pt x="2246" y="15381"/>
                  </a:cubicBezTo>
                  <a:cubicBezTo>
                    <a:pt x="2065" y="15468"/>
                    <a:pt x="1870" y="15562"/>
                    <a:pt x="1683" y="15634"/>
                  </a:cubicBezTo>
                  <a:cubicBezTo>
                    <a:pt x="1589" y="15670"/>
                    <a:pt x="1495" y="15699"/>
                    <a:pt x="1408" y="15728"/>
                  </a:cubicBezTo>
                  <a:lnTo>
                    <a:pt x="1351" y="15706"/>
                  </a:lnTo>
                  <a:lnTo>
                    <a:pt x="1307" y="15677"/>
                  </a:lnTo>
                  <a:cubicBezTo>
                    <a:pt x="1300" y="15648"/>
                    <a:pt x="1293" y="15620"/>
                    <a:pt x="1293" y="15584"/>
                  </a:cubicBezTo>
                  <a:lnTo>
                    <a:pt x="1351" y="15511"/>
                  </a:lnTo>
                  <a:cubicBezTo>
                    <a:pt x="1437" y="15396"/>
                    <a:pt x="1531" y="15295"/>
                    <a:pt x="1625" y="15194"/>
                  </a:cubicBezTo>
                  <a:cubicBezTo>
                    <a:pt x="1820" y="14992"/>
                    <a:pt x="2029" y="14797"/>
                    <a:pt x="2238" y="14609"/>
                  </a:cubicBezTo>
                  <a:cubicBezTo>
                    <a:pt x="2448" y="14429"/>
                    <a:pt x="2671" y="14248"/>
                    <a:pt x="2895" y="14082"/>
                  </a:cubicBezTo>
                  <a:cubicBezTo>
                    <a:pt x="3126" y="13909"/>
                    <a:pt x="3350" y="13750"/>
                    <a:pt x="3588" y="13584"/>
                  </a:cubicBezTo>
                  <a:cubicBezTo>
                    <a:pt x="4043" y="13274"/>
                    <a:pt x="4512" y="12978"/>
                    <a:pt x="4988" y="12697"/>
                  </a:cubicBezTo>
                  <a:cubicBezTo>
                    <a:pt x="5465" y="12408"/>
                    <a:pt x="5948" y="12141"/>
                    <a:pt x="6432" y="11859"/>
                  </a:cubicBezTo>
                  <a:lnTo>
                    <a:pt x="7875" y="11044"/>
                  </a:lnTo>
                  <a:cubicBezTo>
                    <a:pt x="8222" y="10842"/>
                    <a:pt x="8568" y="10647"/>
                    <a:pt x="8915" y="10459"/>
                  </a:cubicBezTo>
                  <a:cubicBezTo>
                    <a:pt x="8951" y="10445"/>
                    <a:pt x="8994" y="10437"/>
                    <a:pt x="9030" y="10430"/>
                  </a:cubicBezTo>
                  <a:close/>
                  <a:moveTo>
                    <a:pt x="8987" y="10524"/>
                  </a:moveTo>
                  <a:lnTo>
                    <a:pt x="8864" y="10733"/>
                  </a:lnTo>
                  <a:cubicBezTo>
                    <a:pt x="8453" y="11224"/>
                    <a:pt x="8027" y="11693"/>
                    <a:pt x="7587" y="12155"/>
                  </a:cubicBezTo>
                  <a:cubicBezTo>
                    <a:pt x="6988" y="12790"/>
                    <a:pt x="6352" y="13389"/>
                    <a:pt x="5696" y="13952"/>
                  </a:cubicBezTo>
                  <a:cubicBezTo>
                    <a:pt x="5032" y="14508"/>
                    <a:pt x="4339" y="15049"/>
                    <a:pt x="3566" y="15432"/>
                  </a:cubicBezTo>
                  <a:cubicBezTo>
                    <a:pt x="3184" y="15627"/>
                    <a:pt x="2780" y="15771"/>
                    <a:pt x="2354" y="15865"/>
                  </a:cubicBezTo>
                  <a:cubicBezTo>
                    <a:pt x="2246" y="15887"/>
                    <a:pt x="2137" y="15901"/>
                    <a:pt x="2029" y="15908"/>
                  </a:cubicBezTo>
                  <a:cubicBezTo>
                    <a:pt x="1942" y="15901"/>
                    <a:pt x="1856" y="15879"/>
                    <a:pt x="1776" y="15858"/>
                  </a:cubicBezTo>
                  <a:cubicBezTo>
                    <a:pt x="1704" y="15836"/>
                    <a:pt x="1625" y="15814"/>
                    <a:pt x="1553" y="15786"/>
                  </a:cubicBezTo>
                  <a:cubicBezTo>
                    <a:pt x="1603" y="15771"/>
                    <a:pt x="1661" y="15757"/>
                    <a:pt x="1711" y="15735"/>
                  </a:cubicBezTo>
                  <a:cubicBezTo>
                    <a:pt x="1906" y="15656"/>
                    <a:pt x="2101" y="15576"/>
                    <a:pt x="2289" y="15482"/>
                  </a:cubicBezTo>
                  <a:cubicBezTo>
                    <a:pt x="2664" y="15295"/>
                    <a:pt x="3032" y="15078"/>
                    <a:pt x="3386" y="14862"/>
                  </a:cubicBezTo>
                  <a:cubicBezTo>
                    <a:pt x="4101" y="14407"/>
                    <a:pt x="4779" y="13924"/>
                    <a:pt x="5443" y="13411"/>
                  </a:cubicBezTo>
                  <a:cubicBezTo>
                    <a:pt x="6107" y="12899"/>
                    <a:pt x="6764" y="12372"/>
                    <a:pt x="7406" y="11838"/>
                  </a:cubicBezTo>
                  <a:cubicBezTo>
                    <a:pt x="7933" y="11405"/>
                    <a:pt x="8460" y="10964"/>
                    <a:pt x="8987" y="10524"/>
                  </a:cubicBezTo>
                  <a:close/>
                  <a:moveTo>
                    <a:pt x="8727" y="10943"/>
                  </a:moveTo>
                  <a:cubicBezTo>
                    <a:pt x="8409" y="11441"/>
                    <a:pt x="8056" y="11924"/>
                    <a:pt x="7680" y="12379"/>
                  </a:cubicBezTo>
                  <a:cubicBezTo>
                    <a:pt x="7110" y="13072"/>
                    <a:pt x="6475" y="13714"/>
                    <a:pt x="5797" y="14306"/>
                  </a:cubicBezTo>
                  <a:lnTo>
                    <a:pt x="5544" y="14530"/>
                  </a:lnTo>
                  <a:cubicBezTo>
                    <a:pt x="5457" y="14602"/>
                    <a:pt x="5371" y="14667"/>
                    <a:pt x="5284" y="14732"/>
                  </a:cubicBezTo>
                  <a:cubicBezTo>
                    <a:pt x="5118" y="14876"/>
                    <a:pt x="4938" y="14999"/>
                    <a:pt x="4757" y="15129"/>
                  </a:cubicBezTo>
                  <a:cubicBezTo>
                    <a:pt x="4396" y="15374"/>
                    <a:pt x="4014" y="15569"/>
                    <a:pt x="3610" y="15721"/>
                  </a:cubicBezTo>
                  <a:cubicBezTo>
                    <a:pt x="3256" y="15851"/>
                    <a:pt x="2888" y="15923"/>
                    <a:pt x="2505" y="15937"/>
                  </a:cubicBezTo>
                  <a:cubicBezTo>
                    <a:pt x="2895" y="15843"/>
                    <a:pt x="3263" y="15706"/>
                    <a:pt x="3617" y="15526"/>
                  </a:cubicBezTo>
                  <a:cubicBezTo>
                    <a:pt x="4007" y="15324"/>
                    <a:pt x="4382" y="15093"/>
                    <a:pt x="4736" y="14833"/>
                  </a:cubicBezTo>
                  <a:cubicBezTo>
                    <a:pt x="4822" y="14768"/>
                    <a:pt x="4916" y="14703"/>
                    <a:pt x="4995" y="14638"/>
                  </a:cubicBezTo>
                  <a:lnTo>
                    <a:pt x="5255" y="14436"/>
                  </a:lnTo>
                  <a:cubicBezTo>
                    <a:pt x="5429" y="14299"/>
                    <a:pt x="5587" y="14154"/>
                    <a:pt x="5753" y="14010"/>
                  </a:cubicBezTo>
                  <a:cubicBezTo>
                    <a:pt x="6403" y="13433"/>
                    <a:pt x="7024" y="12819"/>
                    <a:pt x="7608" y="12177"/>
                  </a:cubicBezTo>
                  <a:cubicBezTo>
                    <a:pt x="7991" y="11773"/>
                    <a:pt x="8359" y="11361"/>
                    <a:pt x="8727" y="10943"/>
                  </a:cubicBezTo>
                  <a:close/>
                  <a:moveTo>
                    <a:pt x="9665" y="11094"/>
                  </a:moveTo>
                  <a:lnTo>
                    <a:pt x="9665" y="11094"/>
                  </a:lnTo>
                  <a:cubicBezTo>
                    <a:pt x="9932" y="11621"/>
                    <a:pt x="10178" y="12162"/>
                    <a:pt x="10380" y="12718"/>
                  </a:cubicBezTo>
                  <a:lnTo>
                    <a:pt x="10380" y="12711"/>
                  </a:lnTo>
                  <a:cubicBezTo>
                    <a:pt x="10697" y="13555"/>
                    <a:pt x="10936" y="14422"/>
                    <a:pt x="11109" y="15309"/>
                  </a:cubicBezTo>
                  <a:lnTo>
                    <a:pt x="11174" y="15634"/>
                  </a:lnTo>
                  <a:cubicBezTo>
                    <a:pt x="11195" y="15750"/>
                    <a:pt x="11210" y="15858"/>
                    <a:pt x="11224" y="15966"/>
                  </a:cubicBezTo>
                  <a:cubicBezTo>
                    <a:pt x="11268" y="16183"/>
                    <a:pt x="11282" y="16406"/>
                    <a:pt x="11296" y="16623"/>
                  </a:cubicBezTo>
                  <a:cubicBezTo>
                    <a:pt x="11332" y="17049"/>
                    <a:pt x="11311" y="17482"/>
                    <a:pt x="11239" y="17908"/>
                  </a:cubicBezTo>
                  <a:cubicBezTo>
                    <a:pt x="11174" y="18283"/>
                    <a:pt x="11051" y="18637"/>
                    <a:pt x="10878" y="18969"/>
                  </a:cubicBezTo>
                  <a:cubicBezTo>
                    <a:pt x="10993" y="18593"/>
                    <a:pt x="11058" y="18196"/>
                    <a:pt x="11073" y="17807"/>
                  </a:cubicBezTo>
                  <a:cubicBezTo>
                    <a:pt x="11102" y="17366"/>
                    <a:pt x="11087" y="16926"/>
                    <a:pt x="11037" y="16493"/>
                  </a:cubicBezTo>
                  <a:cubicBezTo>
                    <a:pt x="11022" y="16385"/>
                    <a:pt x="11015" y="16276"/>
                    <a:pt x="11000" y="16168"/>
                  </a:cubicBezTo>
                  <a:lnTo>
                    <a:pt x="10950" y="15843"/>
                  </a:lnTo>
                  <a:cubicBezTo>
                    <a:pt x="10921" y="15627"/>
                    <a:pt x="10871" y="15418"/>
                    <a:pt x="10834" y="15201"/>
                  </a:cubicBezTo>
                  <a:cubicBezTo>
                    <a:pt x="10661" y="14349"/>
                    <a:pt x="10430" y="13505"/>
                    <a:pt x="10178" y="12675"/>
                  </a:cubicBezTo>
                  <a:cubicBezTo>
                    <a:pt x="10019" y="12141"/>
                    <a:pt x="9846" y="11614"/>
                    <a:pt x="9665" y="11094"/>
                  </a:cubicBezTo>
                  <a:close/>
                  <a:moveTo>
                    <a:pt x="8835" y="12711"/>
                  </a:moveTo>
                  <a:lnTo>
                    <a:pt x="8835" y="12711"/>
                  </a:lnTo>
                  <a:cubicBezTo>
                    <a:pt x="8792" y="12978"/>
                    <a:pt x="8763" y="13260"/>
                    <a:pt x="8727" y="13534"/>
                  </a:cubicBezTo>
                  <a:cubicBezTo>
                    <a:pt x="8669" y="14097"/>
                    <a:pt x="8633" y="14660"/>
                    <a:pt x="8611" y="15223"/>
                  </a:cubicBezTo>
                  <a:cubicBezTo>
                    <a:pt x="8590" y="15786"/>
                    <a:pt x="8597" y="16349"/>
                    <a:pt x="8640" y="16912"/>
                  </a:cubicBezTo>
                  <a:lnTo>
                    <a:pt x="8684" y="17373"/>
                  </a:lnTo>
                  <a:cubicBezTo>
                    <a:pt x="8705" y="17525"/>
                    <a:pt x="8727" y="17677"/>
                    <a:pt x="8749" y="17821"/>
                  </a:cubicBezTo>
                  <a:cubicBezTo>
                    <a:pt x="8770" y="17973"/>
                    <a:pt x="8814" y="18124"/>
                    <a:pt x="8850" y="18276"/>
                  </a:cubicBezTo>
                  <a:cubicBezTo>
                    <a:pt x="8886" y="18427"/>
                    <a:pt x="8929" y="18572"/>
                    <a:pt x="8980" y="18716"/>
                  </a:cubicBezTo>
                  <a:cubicBezTo>
                    <a:pt x="9073" y="18990"/>
                    <a:pt x="9196" y="19250"/>
                    <a:pt x="9348" y="19488"/>
                  </a:cubicBezTo>
                  <a:cubicBezTo>
                    <a:pt x="9109" y="19301"/>
                    <a:pt x="8893" y="19070"/>
                    <a:pt x="8720" y="18817"/>
                  </a:cubicBezTo>
                  <a:lnTo>
                    <a:pt x="8720" y="18810"/>
                  </a:lnTo>
                  <a:lnTo>
                    <a:pt x="8590" y="18600"/>
                  </a:lnTo>
                  <a:cubicBezTo>
                    <a:pt x="8547" y="18535"/>
                    <a:pt x="8518" y="18456"/>
                    <a:pt x="8482" y="18384"/>
                  </a:cubicBezTo>
                  <a:cubicBezTo>
                    <a:pt x="8409" y="18240"/>
                    <a:pt x="8352" y="18081"/>
                    <a:pt x="8301" y="17929"/>
                  </a:cubicBezTo>
                  <a:cubicBezTo>
                    <a:pt x="8272" y="17850"/>
                    <a:pt x="8251" y="17770"/>
                    <a:pt x="8236" y="17691"/>
                  </a:cubicBezTo>
                  <a:lnTo>
                    <a:pt x="8178" y="17446"/>
                  </a:lnTo>
                  <a:cubicBezTo>
                    <a:pt x="8157" y="17287"/>
                    <a:pt x="8135" y="17121"/>
                    <a:pt x="8113" y="16955"/>
                  </a:cubicBezTo>
                  <a:cubicBezTo>
                    <a:pt x="8085" y="16385"/>
                    <a:pt x="8121" y="15807"/>
                    <a:pt x="8222" y="15244"/>
                  </a:cubicBezTo>
                  <a:lnTo>
                    <a:pt x="8308" y="14818"/>
                  </a:lnTo>
                  <a:cubicBezTo>
                    <a:pt x="8337" y="14681"/>
                    <a:pt x="8373" y="14544"/>
                    <a:pt x="8402" y="14400"/>
                  </a:cubicBezTo>
                  <a:lnTo>
                    <a:pt x="8453" y="14198"/>
                  </a:lnTo>
                  <a:lnTo>
                    <a:pt x="8510" y="13988"/>
                  </a:lnTo>
                  <a:cubicBezTo>
                    <a:pt x="8547" y="13851"/>
                    <a:pt x="8575" y="13707"/>
                    <a:pt x="8611" y="13570"/>
                  </a:cubicBezTo>
                  <a:cubicBezTo>
                    <a:pt x="8684" y="13281"/>
                    <a:pt x="8756" y="12992"/>
                    <a:pt x="8835" y="12711"/>
                  </a:cubicBezTo>
                  <a:close/>
                  <a:moveTo>
                    <a:pt x="9427" y="10654"/>
                  </a:moveTo>
                  <a:lnTo>
                    <a:pt x="9427" y="10654"/>
                  </a:lnTo>
                  <a:cubicBezTo>
                    <a:pt x="9463" y="10726"/>
                    <a:pt x="9506" y="10791"/>
                    <a:pt x="9543" y="10863"/>
                  </a:cubicBezTo>
                  <a:cubicBezTo>
                    <a:pt x="9759" y="11462"/>
                    <a:pt x="9961" y="12069"/>
                    <a:pt x="10134" y="12682"/>
                  </a:cubicBezTo>
                  <a:cubicBezTo>
                    <a:pt x="10380" y="13512"/>
                    <a:pt x="10589" y="14357"/>
                    <a:pt x="10748" y="15215"/>
                  </a:cubicBezTo>
                  <a:cubicBezTo>
                    <a:pt x="10899" y="16067"/>
                    <a:pt x="11015" y="16926"/>
                    <a:pt x="10957" y="17792"/>
                  </a:cubicBezTo>
                  <a:cubicBezTo>
                    <a:pt x="10943" y="18225"/>
                    <a:pt x="10871" y="18658"/>
                    <a:pt x="10733" y="19070"/>
                  </a:cubicBezTo>
                  <a:lnTo>
                    <a:pt x="10733" y="19062"/>
                  </a:lnTo>
                  <a:cubicBezTo>
                    <a:pt x="10697" y="19171"/>
                    <a:pt x="10654" y="19272"/>
                    <a:pt x="10611" y="19373"/>
                  </a:cubicBezTo>
                  <a:cubicBezTo>
                    <a:pt x="10553" y="19438"/>
                    <a:pt x="10502" y="19503"/>
                    <a:pt x="10438" y="19568"/>
                  </a:cubicBezTo>
                  <a:cubicBezTo>
                    <a:pt x="10387" y="19618"/>
                    <a:pt x="10329" y="19669"/>
                    <a:pt x="10264" y="19719"/>
                  </a:cubicBezTo>
                  <a:cubicBezTo>
                    <a:pt x="10279" y="19669"/>
                    <a:pt x="10286" y="19611"/>
                    <a:pt x="10300" y="19560"/>
                  </a:cubicBezTo>
                  <a:cubicBezTo>
                    <a:pt x="10329" y="19351"/>
                    <a:pt x="10358" y="19142"/>
                    <a:pt x="10365" y="18925"/>
                  </a:cubicBezTo>
                  <a:cubicBezTo>
                    <a:pt x="10394" y="18507"/>
                    <a:pt x="10394" y="18088"/>
                    <a:pt x="10380" y="17662"/>
                  </a:cubicBezTo>
                  <a:cubicBezTo>
                    <a:pt x="10344" y="16825"/>
                    <a:pt x="10264" y="15988"/>
                    <a:pt x="10156" y="15158"/>
                  </a:cubicBezTo>
                  <a:cubicBezTo>
                    <a:pt x="10048" y="14328"/>
                    <a:pt x="9911" y="13498"/>
                    <a:pt x="9774" y="12675"/>
                  </a:cubicBezTo>
                  <a:cubicBezTo>
                    <a:pt x="9658" y="12004"/>
                    <a:pt x="9543" y="11325"/>
                    <a:pt x="9427" y="10654"/>
                  </a:cubicBezTo>
                  <a:close/>
                  <a:moveTo>
                    <a:pt x="9261" y="10979"/>
                  </a:moveTo>
                  <a:cubicBezTo>
                    <a:pt x="9247" y="11275"/>
                    <a:pt x="9239" y="11578"/>
                    <a:pt x="9232" y="11881"/>
                  </a:cubicBezTo>
                  <a:cubicBezTo>
                    <a:pt x="9218" y="12437"/>
                    <a:pt x="9211" y="12992"/>
                    <a:pt x="9218" y="13548"/>
                  </a:cubicBezTo>
                  <a:cubicBezTo>
                    <a:pt x="9225" y="14097"/>
                    <a:pt x="9247" y="14652"/>
                    <a:pt x="9268" y="15208"/>
                  </a:cubicBezTo>
                  <a:cubicBezTo>
                    <a:pt x="9290" y="15764"/>
                    <a:pt x="9319" y="16320"/>
                    <a:pt x="9362" y="16868"/>
                  </a:cubicBezTo>
                  <a:cubicBezTo>
                    <a:pt x="9384" y="17157"/>
                    <a:pt x="9405" y="17438"/>
                    <a:pt x="9441" y="17720"/>
                  </a:cubicBezTo>
                  <a:cubicBezTo>
                    <a:pt x="9470" y="17994"/>
                    <a:pt x="9506" y="18276"/>
                    <a:pt x="9550" y="18557"/>
                  </a:cubicBezTo>
                  <a:cubicBezTo>
                    <a:pt x="9593" y="18839"/>
                    <a:pt x="9651" y="19113"/>
                    <a:pt x="9716" y="19394"/>
                  </a:cubicBezTo>
                  <a:cubicBezTo>
                    <a:pt x="9759" y="19532"/>
                    <a:pt x="9795" y="19661"/>
                    <a:pt x="9846" y="19799"/>
                  </a:cubicBezTo>
                  <a:lnTo>
                    <a:pt x="9853" y="19813"/>
                  </a:lnTo>
                  <a:cubicBezTo>
                    <a:pt x="9817" y="19799"/>
                    <a:pt x="9781" y="19777"/>
                    <a:pt x="9737" y="19762"/>
                  </a:cubicBezTo>
                  <a:cubicBezTo>
                    <a:pt x="9672" y="19726"/>
                    <a:pt x="9607" y="19683"/>
                    <a:pt x="9543" y="19647"/>
                  </a:cubicBezTo>
                  <a:lnTo>
                    <a:pt x="9535" y="19640"/>
                  </a:lnTo>
                  <a:cubicBezTo>
                    <a:pt x="9506" y="19596"/>
                    <a:pt x="9470" y="19553"/>
                    <a:pt x="9441" y="19517"/>
                  </a:cubicBezTo>
                  <a:cubicBezTo>
                    <a:pt x="9268" y="19264"/>
                    <a:pt x="9131" y="18997"/>
                    <a:pt x="9023" y="18709"/>
                  </a:cubicBezTo>
                  <a:cubicBezTo>
                    <a:pt x="8965" y="18572"/>
                    <a:pt x="8929" y="18420"/>
                    <a:pt x="8879" y="18276"/>
                  </a:cubicBezTo>
                  <a:cubicBezTo>
                    <a:pt x="8835" y="18131"/>
                    <a:pt x="8806" y="17980"/>
                    <a:pt x="8770" y="17828"/>
                  </a:cubicBezTo>
                  <a:cubicBezTo>
                    <a:pt x="8741" y="17677"/>
                    <a:pt x="8720" y="17532"/>
                    <a:pt x="8698" y="17381"/>
                  </a:cubicBezTo>
                  <a:lnTo>
                    <a:pt x="8648" y="16926"/>
                  </a:lnTo>
                  <a:cubicBezTo>
                    <a:pt x="8611" y="16363"/>
                    <a:pt x="8611" y="15793"/>
                    <a:pt x="8648" y="15237"/>
                  </a:cubicBezTo>
                  <a:cubicBezTo>
                    <a:pt x="8684" y="14674"/>
                    <a:pt x="8741" y="14111"/>
                    <a:pt x="8806" y="13555"/>
                  </a:cubicBezTo>
                  <a:cubicBezTo>
                    <a:pt x="8850" y="13274"/>
                    <a:pt x="8879" y="12992"/>
                    <a:pt x="8922" y="12718"/>
                  </a:cubicBezTo>
                  <a:cubicBezTo>
                    <a:pt x="8965" y="12437"/>
                    <a:pt x="9001" y="12155"/>
                    <a:pt x="9052" y="11881"/>
                  </a:cubicBezTo>
                  <a:cubicBezTo>
                    <a:pt x="9059" y="11830"/>
                    <a:pt x="9066" y="11787"/>
                    <a:pt x="9073" y="11744"/>
                  </a:cubicBezTo>
                  <a:cubicBezTo>
                    <a:pt x="9138" y="11484"/>
                    <a:pt x="9196" y="11231"/>
                    <a:pt x="9261" y="10979"/>
                  </a:cubicBezTo>
                  <a:close/>
                  <a:moveTo>
                    <a:pt x="9362" y="10575"/>
                  </a:moveTo>
                  <a:cubicBezTo>
                    <a:pt x="9499" y="11275"/>
                    <a:pt x="9622" y="11982"/>
                    <a:pt x="9730" y="12689"/>
                  </a:cubicBezTo>
                  <a:cubicBezTo>
                    <a:pt x="9860" y="13519"/>
                    <a:pt x="9968" y="14349"/>
                    <a:pt x="10062" y="15179"/>
                  </a:cubicBezTo>
                  <a:cubicBezTo>
                    <a:pt x="10163" y="16009"/>
                    <a:pt x="10243" y="16839"/>
                    <a:pt x="10272" y="17677"/>
                  </a:cubicBezTo>
                  <a:cubicBezTo>
                    <a:pt x="10279" y="18095"/>
                    <a:pt x="10286" y="18514"/>
                    <a:pt x="10257" y="18925"/>
                  </a:cubicBezTo>
                  <a:cubicBezTo>
                    <a:pt x="10250" y="19135"/>
                    <a:pt x="10228" y="19344"/>
                    <a:pt x="10192" y="19546"/>
                  </a:cubicBezTo>
                  <a:cubicBezTo>
                    <a:pt x="10178" y="19633"/>
                    <a:pt x="10163" y="19734"/>
                    <a:pt x="10142" y="19820"/>
                  </a:cubicBezTo>
                  <a:lnTo>
                    <a:pt x="10091" y="19856"/>
                  </a:lnTo>
                  <a:cubicBezTo>
                    <a:pt x="10077" y="19864"/>
                    <a:pt x="10062" y="19878"/>
                    <a:pt x="10048" y="19885"/>
                  </a:cubicBezTo>
                  <a:cubicBezTo>
                    <a:pt x="10019" y="19878"/>
                    <a:pt x="9990" y="19864"/>
                    <a:pt x="9961" y="19856"/>
                  </a:cubicBezTo>
                  <a:cubicBezTo>
                    <a:pt x="9947" y="19827"/>
                    <a:pt x="9940" y="19791"/>
                    <a:pt x="9925" y="19762"/>
                  </a:cubicBezTo>
                  <a:cubicBezTo>
                    <a:pt x="9875" y="19633"/>
                    <a:pt x="9831" y="19503"/>
                    <a:pt x="9788" y="19366"/>
                  </a:cubicBezTo>
                  <a:cubicBezTo>
                    <a:pt x="9709" y="19098"/>
                    <a:pt x="9651" y="18824"/>
                    <a:pt x="9593" y="18550"/>
                  </a:cubicBezTo>
                  <a:cubicBezTo>
                    <a:pt x="9535" y="18268"/>
                    <a:pt x="9499" y="17987"/>
                    <a:pt x="9463" y="17713"/>
                  </a:cubicBezTo>
                  <a:cubicBezTo>
                    <a:pt x="9427" y="17431"/>
                    <a:pt x="9405" y="17150"/>
                    <a:pt x="9369" y="16868"/>
                  </a:cubicBezTo>
                  <a:cubicBezTo>
                    <a:pt x="9333" y="16313"/>
                    <a:pt x="9312" y="15757"/>
                    <a:pt x="9304" y="15201"/>
                  </a:cubicBezTo>
                  <a:cubicBezTo>
                    <a:pt x="9297" y="14652"/>
                    <a:pt x="9304" y="14097"/>
                    <a:pt x="9304" y="13541"/>
                  </a:cubicBezTo>
                  <a:lnTo>
                    <a:pt x="9319" y="11874"/>
                  </a:lnTo>
                  <a:cubicBezTo>
                    <a:pt x="9319" y="11477"/>
                    <a:pt x="9326" y="11080"/>
                    <a:pt x="9333" y="10683"/>
                  </a:cubicBezTo>
                  <a:lnTo>
                    <a:pt x="9362" y="10575"/>
                  </a:lnTo>
                  <a:close/>
                  <a:moveTo>
                    <a:pt x="8547" y="1"/>
                  </a:moveTo>
                  <a:lnTo>
                    <a:pt x="8467" y="37"/>
                  </a:lnTo>
                  <a:cubicBezTo>
                    <a:pt x="7500" y="499"/>
                    <a:pt x="7002" y="1473"/>
                    <a:pt x="6858" y="2426"/>
                  </a:cubicBezTo>
                  <a:cubicBezTo>
                    <a:pt x="6793" y="2895"/>
                    <a:pt x="6785" y="3372"/>
                    <a:pt x="6843" y="3848"/>
                  </a:cubicBezTo>
                  <a:cubicBezTo>
                    <a:pt x="6879" y="4079"/>
                    <a:pt x="6901" y="4310"/>
                    <a:pt x="6959" y="4541"/>
                  </a:cubicBezTo>
                  <a:cubicBezTo>
                    <a:pt x="6980" y="4656"/>
                    <a:pt x="7002" y="4765"/>
                    <a:pt x="7031" y="4880"/>
                  </a:cubicBezTo>
                  <a:lnTo>
                    <a:pt x="7117" y="5212"/>
                  </a:lnTo>
                  <a:cubicBezTo>
                    <a:pt x="7363" y="6107"/>
                    <a:pt x="7731" y="6944"/>
                    <a:pt x="8092" y="7781"/>
                  </a:cubicBezTo>
                  <a:lnTo>
                    <a:pt x="8366" y="8409"/>
                  </a:lnTo>
                  <a:lnTo>
                    <a:pt x="8640" y="9030"/>
                  </a:lnTo>
                  <a:cubicBezTo>
                    <a:pt x="8684" y="9124"/>
                    <a:pt x="8720" y="9210"/>
                    <a:pt x="8763" y="9304"/>
                  </a:cubicBezTo>
                  <a:cubicBezTo>
                    <a:pt x="8611" y="9131"/>
                    <a:pt x="8467" y="8958"/>
                    <a:pt x="8308" y="8792"/>
                  </a:cubicBezTo>
                  <a:cubicBezTo>
                    <a:pt x="7911" y="8366"/>
                    <a:pt x="7493" y="7969"/>
                    <a:pt x="7038" y="7608"/>
                  </a:cubicBezTo>
                  <a:cubicBezTo>
                    <a:pt x="6583" y="7247"/>
                    <a:pt x="6107" y="6908"/>
                    <a:pt x="5609" y="6605"/>
                  </a:cubicBezTo>
                  <a:cubicBezTo>
                    <a:pt x="5486" y="6526"/>
                    <a:pt x="5364" y="6453"/>
                    <a:pt x="5241" y="6381"/>
                  </a:cubicBezTo>
                  <a:lnTo>
                    <a:pt x="5060" y="6266"/>
                  </a:lnTo>
                  <a:lnTo>
                    <a:pt x="4866" y="6165"/>
                  </a:lnTo>
                  <a:lnTo>
                    <a:pt x="4678" y="6056"/>
                  </a:lnTo>
                  <a:cubicBezTo>
                    <a:pt x="4620" y="6020"/>
                    <a:pt x="4555" y="5984"/>
                    <a:pt x="4490" y="5948"/>
                  </a:cubicBezTo>
                  <a:cubicBezTo>
                    <a:pt x="4360" y="5890"/>
                    <a:pt x="4230" y="5818"/>
                    <a:pt x="4108" y="5753"/>
                  </a:cubicBezTo>
                  <a:lnTo>
                    <a:pt x="3646" y="5551"/>
                  </a:lnTo>
                  <a:cubicBezTo>
                    <a:pt x="3487" y="5493"/>
                    <a:pt x="3335" y="5429"/>
                    <a:pt x="3177" y="5378"/>
                  </a:cubicBezTo>
                  <a:cubicBezTo>
                    <a:pt x="3018" y="5327"/>
                    <a:pt x="2852" y="5270"/>
                    <a:pt x="2686" y="5248"/>
                  </a:cubicBezTo>
                  <a:cubicBezTo>
                    <a:pt x="2606" y="5226"/>
                    <a:pt x="2520" y="5205"/>
                    <a:pt x="2433" y="5198"/>
                  </a:cubicBezTo>
                  <a:lnTo>
                    <a:pt x="2181" y="5161"/>
                  </a:lnTo>
                  <a:cubicBezTo>
                    <a:pt x="2082" y="5153"/>
                    <a:pt x="1983" y="5149"/>
                    <a:pt x="1885" y="5149"/>
                  </a:cubicBezTo>
                  <a:cubicBezTo>
                    <a:pt x="1633" y="5149"/>
                    <a:pt x="1383" y="5176"/>
                    <a:pt x="1134" y="5234"/>
                  </a:cubicBezTo>
                  <a:cubicBezTo>
                    <a:pt x="1047" y="5255"/>
                    <a:pt x="961" y="5284"/>
                    <a:pt x="881" y="5313"/>
                  </a:cubicBezTo>
                  <a:cubicBezTo>
                    <a:pt x="795" y="5342"/>
                    <a:pt x="708" y="5378"/>
                    <a:pt x="629" y="5414"/>
                  </a:cubicBezTo>
                  <a:cubicBezTo>
                    <a:pt x="549" y="5457"/>
                    <a:pt x="470" y="5501"/>
                    <a:pt x="391" y="5551"/>
                  </a:cubicBezTo>
                  <a:cubicBezTo>
                    <a:pt x="347" y="5573"/>
                    <a:pt x="311" y="5602"/>
                    <a:pt x="275" y="5631"/>
                  </a:cubicBezTo>
                  <a:cubicBezTo>
                    <a:pt x="254" y="5645"/>
                    <a:pt x="239" y="5659"/>
                    <a:pt x="217" y="5674"/>
                  </a:cubicBezTo>
                  <a:cubicBezTo>
                    <a:pt x="196" y="5688"/>
                    <a:pt x="181" y="5703"/>
                    <a:pt x="153" y="5724"/>
                  </a:cubicBezTo>
                  <a:lnTo>
                    <a:pt x="95" y="5789"/>
                  </a:lnTo>
                  <a:lnTo>
                    <a:pt x="88" y="5869"/>
                  </a:lnTo>
                  <a:cubicBezTo>
                    <a:pt x="1" y="6937"/>
                    <a:pt x="593" y="7854"/>
                    <a:pt x="1351" y="8453"/>
                  </a:cubicBezTo>
                  <a:cubicBezTo>
                    <a:pt x="1726" y="8749"/>
                    <a:pt x="2137" y="8994"/>
                    <a:pt x="2578" y="9174"/>
                  </a:cubicBezTo>
                  <a:cubicBezTo>
                    <a:pt x="2794" y="9268"/>
                    <a:pt x="3011" y="9355"/>
                    <a:pt x="3227" y="9427"/>
                  </a:cubicBezTo>
                  <a:cubicBezTo>
                    <a:pt x="3343" y="9463"/>
                    <a:pt x="3451" y="9499"/>
                    <a:pt x="3559" y="9535"/>
                  </a:cubicBezTo>
                  <a:lnTo>
                    <a:pt x="3898" y="9622"/>
                  </a:lnTo>
                  <a:cubicBezTo>
                    <a:pt x="4793" y="9853"/>
                    <a:pt x="5703" y="9961"/>
                    <a:pt x="6605" y="10062"/>
                  </a:cubicBezTo>
                  <a:lnTo>
                    <a:pt x="7283" y="10142"/>
                  </a:lnTo>
                  <a:lnTo>
                    <a:pt x="7962" y="10207"/>
                  </a:lnTo>
                  <a:lnTo>
                    <a:pt x="8258" y="10243"/>
                  </a:lnTo>
                  <a:cubicBezTo>
                    <a:pt x="8034" y="10286"/>
                    <a:pt x="7810" y="10329"/>
                    <a:pt x="7587" y="10380"/>
                  </a:cubicBezTo>
                  <a:cubicBezTo>
                    <a:pt x="7024" y="10510"/>
                    <a:pt x="6468" y="10676"/>
                    <a:pt x="5927" y="10885"/>
                  </a:cubicBezTo>
                  <a:cubicBezTo>
                    <a:pt x="5385" y="11101"/>
                    <a:pt x="4858" y="11347"/>
                    <a:pt x="4346" y="11621"/>
                  </a:cubicBezTo>
                  <a:cubicBezTo>
                    <a:pt x="4216" y="11686"/>
                    <a:pt x="4093" y="11758"/>
                    <a:pt x="3963" y="11830"/>
                  </a:cubicBezTo>
                  <a:lnTo>
                    <a:pt x="3776" y="11931"/>
                  </a:lnTo>
                  <a:lnTo>
                    <a:pt x="3588" y="12047"/>
                  </a:lnTo>
                  <a:lnTo>
                    <a:pt x="3400" y="12155"/>
                  </a:lnTo>
                  <a:cubicBezTo>
                    <a:pt x="3335" y="12191"/>
                    <a:pt x="3278" y="12227"/>
                    <a:pt x="3220" y="12271"/>
                  </a:cubicBezTo>
                  <a:cubicBezTo>
                    <a:pt x="3097" y="12350"/>
                    <a:pt x="2975" y="12422"/>
                    <a:pt x="2859" y="12502"/>
                  </a:cubicBezTo>
                  <a:lnTo>
                    <a:pt x="2455" y="12798"/>
                  </a:lnTo>
                  <a:cubicBezTo>
                    <a:pt x="2325" y="12906"/>
                    <a:pt x="2195" y="13007"/>
                    <a:pt x="2065" y="13122"/>
                  </a:cubicBezTo>
                  <a:cubicBezTo>
                    <a:pt x="1942" y="13238"/>
                    <a:pt x="1820" y="13346"/>
                    <a:pt x="1704" y="13476"/>
                  </a:cubicBezTo>
                  <a:cubicBezTo>
                    <a:pt x="1654" y="13541"/>
                    <a:pt x="1596" y="13606"/>
                    <a:pt x="1538" y="13671"/>
                  </a:cubicBezTo>
                  <a:lnTo>
                    <a:pt x="1387" y="13873"/>
                  </a:lnTo>
                  <a:cubicBezTo>
                    <a:pt x="1177" y="14162"/>
                    <a:pt x="1026" y="14479"/>
                    <a:pt x="925" y="14811"/>
                  </a:cubicBezTo>
                  <a:cubicBezTo>
                    <a:pt x="896" y="14898"/>
                    <a:pt x="874" y="14984"/>
                    <a:pt x="860" y="15078"/>
                  </a:cubicBezTo>
                  <a:cubicBezTo>
                    <a:pt x="845" y="15165"/>
                    <a:pt x="838" y="15259"/>
                    <a:pt x="831" y="15345"/>
                  </a:cubicBezTo>
                  <a:cubicBezTo>
                    <a:pt x="824" y="15439"/>
                    <a:pt x="817" y="15526"/>
                    <a:pt x="824" y="15620"/>
                  </a:cubicBezTo>
                  <a:cubicBezTo>
                    <a:pt x="824" y="15663"/>
                    <a:pt x="831" y="15706"/>
                    <a:pt x="831" y="15757"/>
                  </a:cubicBezTo>
                  <a:cubicBezTo>
                    <a:pt x="831" y="15778"/>
                    <a:pt x="838" y="15807"/>
                    <a:pt x="845" y="15829"/>
                  </a:cubicBezTo>
                  <a:cubicBezTo>
                    <a:pt x="845" y="15858"/>
                    <a:pt x="853" y="15879"/>
                    <a:pt x="860" y="15908"/>
                  </a:cubicBezTo>
                  <a:lnTo>
                    <a:pt x="881" y="15995"/>
                  </a:lnTo>
                  <a:lnTo>
                    <a:pt x="946" y="16038"/>
                  </a:lnTo>
                  <a:cubicBezTo>
                    <a:pt x="1424" y="16368"/>
                    <a:pt x="1960" y="16504"/>
                    <a:pt x="2493" y="16504"/>
                  </a:cubicBezTo>
                  <a:cubicBezTo>
                    <a:pt x="2950" y="16504"/>
                    <a:pt x="3405" y="16404"/>
                    <a:pt x="3819" y="16240"/>
                  </a:cubicBezTo>
                  <a:cubicBezTo>
                    <a:pt x="4259" y="16067"/>
                    <a:pt x="4678" y="15829"/>
                    <a:pt x="5060" y="15540"/>
                  </a:cubicBezTo>
                  <a:cubicBezTo>
                    <a:pt x="5241" y="15403"/>
                    <a:pt x="5429" y="15259"/>
                    <a:pt x="5602" y="15100"/>
                  </a:cubicBezTo>
                  <a:cubicBezTo>
                    <a:pt x="5688" y="15028"/>
                    <a:pt x="5775" y="14948"/>
                    <a:pt x="5854" y="14869"/>
                  </a:cubicBezTo>
                  <a:lnTo>
                    <a:pt x="6100" y="14624"/>
                  </a:lnTo>
                  <a:cubicBezTo>
                    <a:pt x="6749" y="13967"/>
                    <a:pt x="7298" y="13223"/>
                    <a:pt x="7839" y="12494"/>
                  </a:cubicBezTo>
                  <a:lnTo>
                    <a:pt x="8243" y="11946"/>
                  </a:lnTo>
                  <a:lnTo>
                    <a:pt x="8640" y="11397"/>
                  </a:lnTo>
                  <a:cubicBezTo>
                    <a:pt x="8698" y="11318"/>
                    <a:pt x="8756" y="11239"/>
                    <a:pt x="8821" y="11159"/>
                  </a:cubicBezTo>
                  <a:lnTo>
                    <a:pt x="8821" y="11159"/>
                  </a:lnTo>
                  <a:cubicBezTo>
                    <a:pt x="8741" y="11369"/>
                    <a:pt x="8669" y="11585"/>
                    <a:pt x="8604" y="11802"/>
                  </a:cubicBezTo>
                  <a:cubicBezTo>
                    <a:pt x="8431" y="12357"/>
                    <a:pt x="8301" y="12920"/>
                    <a:pt x="8207" y="13498"/>
                  </a:cubicBezTo>
                  <a:cubicBezTo>
                    <a:pt x="8121" y="14075"/>
                    <a:pt x="8070" y="14652"/>
                    <a:pt x="8056" y="15237"/>
                  </a:cubicBezTo>
                  <a:cubicBezTo>
                    <a:pt x="8049" y="15381"/>
                    <a:pt x="8049" y="15526"/>
                    <a:pt x="8049" y="15670"/>
                  </a:cubicBezTo>
                  <a:lnTo>
                    <a:pt x="8049" y="15887"/>
                  </a:lnTo>
                  <a:lnTo>
                    <a:pt x="8049" y="16103"/>
                  </a:lnTo>
                  <a:lnTo>
                    <a:pt x="8049" y="16320"/>
                  </a:lnTo>
                  <a:cubicBezTo>
                    <a:pt x="8049" y="16392"/>
                    <a:pt x="8049" y="16464"/>
                    <a:pt x="8049" y="16536"/>
                  </a:cubicBezTo>
                  <a:cubicBezTo>
                    <a:pt x="8063" y="16681"/>
                    <a:pt x="8063" y="16825"/>
                    <a:pt x="8070" y="16969"/>
                  </a:cubicBezTo>
                  <a:lnTo>
                    <a:pt x="8121" y="17467"/>
                  </a:lnTo>
                  <a:cubicBezTo>
                    <a:pt x="8157" y="17633"/>
                    <a:pt x="8178" y="17799"/>
                    <a:pt x="8215" y="17965"/>
                  </a:cubicBezTo>
                  <a:cubicBezTo>
                    <a:pt x="8251" y="18124"/>
                    <a:pt x="8294" y="18290"/>
                    <a:pt x="8344" y="18449"/>
                  </a:cubicBezTo>
                  <a:cubicBezTo>
                    <a:pt x="8373" y="18528"/>
                    <a:pt x="8395" y="18615"/>
                    <a:pt x="8424" y="18694"/>
                  </a:cubicBezTo>
                  <a:lnTo>
                    <a:pt x="8525" y="18932"/>
                  </a:lnTo>
                  <a:cubicBezTo>
                    <a:pt x="8669" y="19250"/>
                    <a:pt x="8871" y="19539"/>
                    <a:pt x="9109" y="19799"/>
                  </a:cubicBezTo>
                  <a:cubicBezTo>
                    <a:pt x="9167" y="19864"/>
                    <a:pt x="9232" y="19921"/>
                    <a:pt x="9304" y="19979"/>
                  </a:cubicBezTo>
                  <a:cubicBezTo>
                    <a:pt x="9369" y="20037"/>
                    <a:pt x="9441" y="20094"/>
                    <a:pt x="9521" y="20145"/>
                  </a:cubicBezTo>
                  <a:cubicBezTo>
                    <a:pt x="9593" y="20196"/>
                    <a:pt x="9672" y="20239"/>
                    <a:pt x="9752" y="20282"/>
                  </a:cubicBezTo>
                  <a:cubicBezTo>
                    <a:pt x="9795" y="20304"/>
                    <a:pt x="9838" y="20325"/>
                    <a:pt x="9882" y="20347"/>
                  </a:cubicBezTo>
                  <a:cubicBezTo>
                    <a:pt x="9903" y="20354"/>
                    <a:pt x="9925" y="20362"/>
                    <a:pt x="9947" y="20376"/>
                  </a:cubicBezTo>
                  <a:cubicBezTo>
                    <a:pt x="9976" y="20383"/>
                    <a:pt x="9990" y="20390"/>
                    <a:pt x="10026" y="20398"/>
                  </a:cubicBezTo>
                  <a:lnTo>
                    <a:pt x="10113" y="20426"/>
                  </a:lnTo>
                  <a:lnTo>
                    <a:pt x="10185" y="20390"/>
                  </a:lnTo>
                  <a:cubicBezTo>
                    <a:pt x="11152" y="19928"/>
                    <a:pt x="11650" y="18954"/>
                    <a:pt x="11794" y="18009"/>
                  </a:cubicBezTo>
                  <a:cubicBezTo>
                    <a:pt x="11859" y="17532"/>
                    <a:pt x="11867" y="17056"/>
                    <a:pt x="11809" y="16580"/>
                  </a:cubicBezTo>
                  <a:cubicBezTo>
                    <a:pt x="11780" y="16349"/>
                    <a:pt x="11751" y="16118"/>
                    <a:pt x="11701" y="15887"/>
                  </a:cubicBezTo>
                  <a:cubicBezTo>
                    <a:pt x="11672" y="15778"/>
                    <a:pt x="11650" y="15663"/>
                    <a:pt x="11628" y="15547"/>
                  </a:cubicBezTo>
                  <a:lnTo>
                    <a:pt x="11535" y="15215"/>
                  </a:lnTo>
                  <a:cubicBezTo>
                    <a:pt x="11289" y="14320"/>
                    <a:pt x="10921" y="13483"/>
                    <a:pt x="10560" y="12646"/>
                  </a:cubicBezTo>
                  <a:lnTo>
                    <a:pt x="10286" y="12018"/>
                  </a:lnTo>
                  <a:lnTo>
                    <a:pt x="10012" y="11397"/>
                  </a:lnTo>
                  <a:cubicBezTo>
                    <a:pt x="9968" y="11304"/>
                    <a:pt x="9932" y="11217"/>
                    <a:pt x="9896" y="11123"/>
                  </a:cubicBezTo>
                  <a:lnTo>
                    <a:pt x="9896" y="11123"/>
                  </a:lnTo>
                  <a:cubicBezTo>
                    <a:pt x="10041" y="11296"/>
                    <a:pt x="10192" y="11470"/>
                    <a:pt x="10344" y="11636"/>
                  </a:cubicBezTo>
                  <a:cubicBezTo>
                    <a:pt x="10741" y="12061"/>
                    <a:pt x="11159" y="12458"/>
                    <a:pt x="11614" y="12826"/>
                  </a:cubicBezTo>
                  <a:cubicBezTo>
                    <a:pt x="12069" y="13187"/>
                    <a:pt x="12545" y="13519"/>
                    <a:pt x="13043" y="13822"/>
                  </a:cubicBezTo>
                  <a:cubicBezTo>
                    <a:pt x="13166" y="13902"/>
                    <a:pt x="13288" y="13974"/>
                    <a:pt x="13411" y="14046"/>
                  </a:cubicBezTo>
                  <a:lnTo>
                    <a:pt x="13599" y="14162"/>
                  </a:lnTo>
                  <a:lnTo>
                    <a:pt x="13786" y="14270"/>
                  </a:lnTo>
                  <a:lnTo>
                    <a:pt x="13981" y="14371"/>
                  </a:lnTo>
                  <a:cubicBezTo>
                    <a:pt x="14039" y="14407"/>
                    <a:pt x="14104" y="14443"/>
                    <a:pt x="14169" y="14479"/>
                  </a:cubicBezTo>
                  <a:cubicBezTo>
                    <a:pt x="14299" y="14544"/>
                    <a:pt x="14422" y="14609"/>
                    <a:pt x="14552" y="14674"/>
                  </a:cubicBezTo>
                  <a:lnTo>
                    <a:pt x="14999" y="14883"/>
                  </a:lnTo>
                  <a:cubicBezTo>
                    <a:pt x="15151" y="14941"/>
                    <a:pt x="15309" y="15006"/>
                    <a:pt x="15468" y="15057"/>
                  </a:cubicBezTo>
                  <a:cubicBezTo>
                    <a:pt x="15627" y="15107"/>
                    <a:pt x="15793" y="15150"/>
                    <a:pt x="15959" y="15187"/>
                  </a:cubicBezTo>
                  <a:cubicBezTo>
                    <a:pt x="16038" y="15201"/>
                    <a:pt x="16125" y="15223"/>
                    <a:pt x="16204" y="15237"/>
                  </a:cubicBezTo>
                  <a:lnTo>
                    <a:pt x="16464" y="15266"/>
                  </a:lnTo>
                  <a:cubicBezTo>
                    <a:pt x="16570" y="15277"/>
                    <a:pt x="16677" y="15283"/>
                    <a:pt x="16784" y="15283"/>
                  </a:cubicBezTo>
                  <a:cubicBezTo>
                    <a:pt x="17026" y="15283"/>
                    <a:pt x="17268" y="15254"/>
                    <a:pt x="17503" y="15194"/>
                  </a:cubicBezTo>
                  <a:cubicBezTo>
                    <a:pt x="17590" y="15179"/>
                    <a:pt x="17677" y="15150"/>
                    <a:pt x="17763" y="15122"/>
                  </a:cubicBezTo>
                  <a:cubicBezTo>
                    <a:pt x="17850" y="15093"/>
                    <a:pt x="17929" y="15057"/>
                    <a:pt x="18009" y="15013"/>
                  </a:cubicBezTo>
                  <a:cubicBezTo>
                    <a:pt x="18095" y="14977"/>
                    <a:pt x="18175" y="14934"/>
                    <a:pt x="18254" y="14883"/>
                  </a:cubicBezTo>
                  <a:cubicBezTo>
                    <a:pt x="18290" y="14855"/>
                    <a:pt x="18334" y="14833"/>
                    <a:pt x="18370" y="14804"/>
                  </a:cubicBezTo>
                  <a:cubicBezTo>
                    <a:pt x="18391" y="14790"/>
                    <a:pt x="18406" y="14775"/>
                    <a:pt x="18427" y="14761"/>
                  </a:cubicBezTo>
                  <a:cubicBezTo>
                    <a:pt x="18449" y="14739"/>
                    <a:pt x="18463" y="14732"/>
                    <a:pt x="18492" y="14703"/>
                  </a:cubicBezTo>
                  <a:lnTo>
                    <a:pt x="18550" y="14645"/>
                  </a:lnTo>
                  <a:lnTo>
                    <a:pt x="18557" y="14559"/>
                  </a:lnTo>
                  <a:cubicBezTo>
                    <a:pt x="18644" y="13490"/>
                    <a:pt x="18052" y="12574"/>
                    <a:pt x="17301" y="11975"/>
                  </a:cubicBezTo>
                  <a:cubicBezTo>
                    <a:pt x="16926" y="11686"/>
                    <a:pt x="16515" y="11441"/>
                    <a:pt x="16074" y="11253"/>
                  </a:cubicBezTo>
                  <a:cubicBezTo>
                    <a:pt x="15858" y="11166"/>
                    <a:pt x="15641" y="11073"/>
                    <a:pt x="15418" y="11000"/>
                  </a:cubicBezTo>
                  <a:cubicBezTo>
                    <a:pt x="15309" y="10964"/>
                    <a:pt x="15201" y="10928"/>
                    <a:pt x="15093" y="10899"/>
                  </a:cubicBezTo>
                  <a:lnTo>
                    <a:pt x="14754" y="10806"/>
                  </a:lnTo>
                  <a:cubicBezTo>
                    <a:pt x="13859" y="10575"/>
                    <a:pt x="12949" y="10474"/>
                    <a:pt x="12047" y="10365"/>
                  </a:cubicBezTo>
                  <a:lnTo>
                    <a:pt x="11369" y="10293"/>
                  </a:lnTo>
                  <a:lnTo>
                    <a:pt x="10690" y="10221"/>
                  </a:lnTo>
                  <a:lnTo>
                    <a:pt x="10401" y="10192"/>
                  </a:lnTo>
                  <a:cubicBezTo>
                    <a:pt x="10625" y="10149"/>
                    <a:pt x="10842" y="10105"/>
                    <a:pt x="11065" y="10055"/>
                  </a:cubicBezTo>
                  <a:cubicBezTo>
                    <a:pt x="11628" y="9925"/>
                    <a:pt x="12184" y="9752"/>
                    <a:pt x="12733" y="9550"/>
                  </a:cubicBezTo>
                  <a:cubicBezTo>
                    <a:pt x="13274" y="9333"/>
                    <a:pt x="13801" y="9088"/>
                    <a:pt x="14313" y="8814"/>
                  </a:cubicBezTo>
                  <a:cubicBezTo>
                    <a:pt x="14443" y="8749"/>
                    <a:pt x="14566" y="8669"/>
                    <a:pt x="14689" y="8604"/>
                  </a:cubicBezTo>
                  <a:lnTo>
                    <a:pt x="14884" y="8496"/>
                  </a:lnTo>
                  <a:lnTo>
                    <a:pt x="15071" y="8388"/>
                  </a:lnTo>
                  <a:lnTo>
                    <a:pt x="15252" y="8272"/>
                  </a:lnTo>
                  <a:cubicBezTo>
                    <a:pt x="15317" y="8236"/>
                    <a:pt x="15382" y="8200"/>
                    <a:pt x="15432" y="8164"/>
                  </a:cubicBezTo>
                  <a:cubicBezTo>
                    <a:pt x="15555" y="8085"/>
                    <a:pt x="15677" y="8005"/>
                    <a:pt x="15793" y="7926"/>
                  </a:cubicBezTo>
                  <a:lnTo>
                    <a:pt x="16204" y="7637"/>
                  </a:lnTo>
                  <a:cubicBezTo>
                    <a:pt x="16327" y="7522"/>
                    <a:pt x="16464" y="7421"/>
                    <a:pt x="16587" y="7312"/>
                  </a:cubicBezTo>
                  <a:cubicBezTo>
                    <a:pt x="16710" y="7197"/>
                    <a:pt x="16839" y="7089"/>
                    <a:pt x="16948" y="6951"/>
                  </a:cubicBezTo>
                  <a:cubicBezTo>
                    <a:pt x="17005" y="6886"/>
                    <a:pt x="17063" y="6821"/>
                    <a:pt x="17114" y="6757"/>
                  </a:cubicBezTo>
                  <a:lnTo>
                    <a:pt x="17273" y="6554"/>
                  </a:lnTo>
                  <a:cubicBezTo>
                    <a:pt x="17475" y="6266"/>
                    <a:pt x="17626" y="5948"/>
                    <a:pt x="17727" y="5616"/>
                  </a:cubicBezTo>
                  <a:cubicBezTo>
                    <a:pt x="17756" y="5530"/>
                    <a:pt x="17778" y="5443"/>
                    <a:pt x="17792" y="5349"/>
                  </a:cubicBezTo>
                  <a:cubicBezTo>
                    <a:pt x="17807" y="5263"/>
                    <a:pt x="17821" y="5169"/>
                    <a:pt x="17828" y="5082"/>
                  </a:cubicBezTo>
                  <a:cubicBezTo>
                    <a:pt x="17836" y="4988"/>
                    <a:pt x="17836" y="4902"/>
                    <a:pt x="17836" y="4808"/>
                  </a:cubicBezTo>
                  <a:cubicBezTo>
                    <a:pt x="17836" y="4765"/>
                    <a:pt x="17836" y="4721"/>
                    <a:pt x="17821" y="4671"/>
                  </a:cubicBezTo>
                  <a:cubicBezTo>
                    <a:pt x="17821" y="4649"/>
                    <a:pt x="17814" y="4620"/>
                    <a:pt x="17814" y="4599"/>
                  </a:cubicBezTo>
                  <a:cubicBezTo>
                    <a:pt x="17807" y="4570"/>
                    <a:pt x="17807" y="4555"/>
                    <a:pt x="17799" y="4519"/>
                  </a:cubicBezTo>
                  <a:lnTo>
                    <a:pt x="17778" y="4433"/>
                  </a:lnTo>
                  <a:lnTo>
                    <a:pt x="17706" y="4389"/>
                  </a:lnTo>
                  <a:cubicBezTo>
                    <a:pt x="17232" y="4059"/>
                    <a:pt x="16696" y="3923"/>
                    <a:pt x="16163" y="3923"/>
                  </a:cubicBezTo>
                  <a:cubicBezTo>
                    <a:pt x="15705" y="3923"/>
                    <a:pt x="15250" y="4024"/>
                    <a:pt x="14840" y="4187"/>
                  </a:cubicBezTo>
                  <a:cubicBezTo>
                    <a:pt x="14393" y="4360"/>
                    <a:pt x="13981" y="4599"/>
                    <a:pt x="13599" y="4887"/>
                  </a:cubicBezTo>
                  <a:cubicBezTo>
                    <a:pt x="13411" y="5024"/>
                    <a:pt x="13223" y="5169"/>
                    <a:pt x="13057" y="5327"/>
                  </a:cubicBezTo>
                  <a:cubicBezTo>
                    <a:pt x="12964" y="5400"/>
                    <a:pt x="12884" y="5479"/>
                    <a:pt x="12798" y="5558"/>
                  </a:cubicBezTo>
                  <a:lnTo>
                    <a:pt x="12552" y="5804"/>
                  </a:lnTo>
                  <a:cubicBezTo>
                    <a:pt x="11903" y="6461"/>
                    <a:pt x="11361" y="7204"/>
                    <a:pt x="10820" y="7933"/>
                  </a:cubicBezTo>
                  <a:lnTo>
                    <a:pt x="10416" y="8482"/>
                  </a:lnTo>
                  <a:lnTo>
                    <a:pt x="10012" y="9037"/>
                  </a:lnTo>
                  <a:lnTo>
                    <a:pt x="9838" y="9268"/>
                  </a:lnTo>
                  <a:cubicBezTo>
                    <a:pt x="9911" y="9059"/>
                    <a:pt x="9983" y="8842"/>
                    <a:pt x="10048" y="8626"/>
                  </a:cubicBezTo>
                  <a:cubicBezTo>
                    <a:pt x="10221" y="8070"/>
                    <a:pt x="10358" y="7507"/>
                    <a:pt x="10445" y="6930"/>
                  </a:cubicBezTo>
                  <a:cubicBezTo>
                    <a:pt x="10531" y="6352"/>
                    <a:pt x="10582" y="5775"/>
                    <a:pt x="10596" y="5190"/>
                  </a:cubicBezTo>
                  <a:cubicBezTo>
                    <a:pt x="10611" y="5046"/>
                    <a:pt x="10604" y="4902"/>
                    <a:pt x="10611" y="4757"/>
                  </a:cubicBezTo>
                  <a:lnTo>
                    <a:pt x="10611" y="4541"/>
                  </a:lnTo>
                  <a:lnTo>
                    <a:pt x="10611" y="4324"/>
                  </a:lnTo>
                  <a:lnTo>
                    <a:pt x="10611" y="4108"/>
                  </a:lnTo>
                  <a:cubicBezTo>
                    <a:pt x="10611" y="4036"/>
                    <a:pt x="10611" y="3963"/>
                    <a:pt x="10604" y="3891"/>
                  </a:cubicBezTo>
                  <a:cubicBezTo>
                    <a:pt x="10596" y="3747"/>
                    <a:pt x="10589" y="3602"/>
                    <a:pt x="10582" y="3458"/>
                  </a:cubicBezTo>
                  <a:lnTo>
                    <a:pt x="10531" y="2960"/>
                  </a:lnTo>
                  <a:cubicBezTo>
                    <a:pt x="10502" y="2794"/>
                    <a:pt x="10481" y="2628"/>
                    <a:pt x="10445" y="2462"/>
                  </a:cubicBezTo>
                  <a:cubicBezTo>
                    <a:pt x="10401" y="2303"/>
                    <a:pt x="10373" y="2137"/>
                    <a:pt x="10308" y="1979"/>
                  </a:cubicBezTo>
                  <a:cubicBezTo>
                    <a:pt x="10286" y="1899"/>
                    <a:pt x="10257" y="1813"/>
                    <a:pt x="10228" y="1733"/>
                  </a:cubicBezTo>
                  <a:lnTo>
                    <a:pt x="10127" y="1495"/>
                  </a:lnTo>
                  <a:cubicBezTo>
                    <a:pt x="9983" y="1177"/>
                    <a:pt x="9788" y="889"/>
                    <a:pt x="9543" y="629"/>
                  </a:cubicBezTo>
                  <a:cubicBezTo>
                    <a:pt x="9485" y="564"/>
                    <a:pt x="9420" y="506"/>
                    <a:pt x="9348" y="448"/>
                  </a:cubicBezTo>
                  <a:cubicBezTo>
                    <a:pt x="9283" y="391"/>
                    <a:pt x="9211" y="340"/>
                    <a:pt x="9131" y="282"/>
                  </a:cubicBezTo>
                  <a:cubicBezTo>
                    <a:pt x="9059" y="232"/>
                    <a:pt x="8980" y="189"/>
                    <a:pt x="8900" y="145"/>
                  </a:cubicBezTo>
                  <a:cubicBezTo>
                    <a:pt x="8857" y="124"/>
                    <a:pt x="8814" y="102"/>
                    <a:pt x="8770" y="80"/>
                  </a:cubicBezTo>
                  <a:cubicBezTo>
                    <a:pt x="8749" y="73"/>
                    <a:pt x="8727" y="66"/>
                    <a:pt x="8705" y="51"/>
                  </a:cubicBezTo>
                  <a:cubicBezTo>
                    <a:pt x="8684" y="44"/>
                    <a:pt x="8662" y="37"/>
                    <a:pt x="8626" y="30"/>
                  </a:cubicBezTo>
                  <a:lnTo>
                    <a:pt x="8547" y="1"/>
                  </a:ln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5" name="Google Shape;3305;p9"/>
          <p:cNvGrpSpPr/>
          <p:nvPr/>
        </p:nvGrpSpPr>
        <p:grpSpPr>
          <a:xfrm>
            <a:off x="1575559" y="1370603"/>
            <a:ext cx="2723590" cy="2836494"/>
            <a:chOff x="846652" y="2362809"/>
            <a:chExt cx="2294322" cy="2389231"/>
          </a:xfrm>
        </p:grpSpPr>
        <p:sp>
          <p:nvSpPr>
            <p:cNvPr id="3306" name="Google Shape;3306;p9"/>
            <p:cNvSpPr/>
            <p:nvPr/>
          </p:nvSpPr>
          <p:spPr>
            <a:xfrm>
              <a:off x="867170" y="2386378"/>
              <a:ext cx="2254023" cy="2341461"/>
            </a:xfrm>
            <a:custGeom>
              <a:avLst/>
              <a:gdLst/>
              <a:ahLst/>
              <a:cxnLst/>
              <a:rect l="l" t="t" r="r" b="b"/>
              <a:pathLst>
                <a:path w="21422" h="22253" extrusionOk="0">
                  <a:moveTo>
                    <a:pt x="12804" y="0"/>
                  </a:moveTo>
                  <a:cubicBezTo>
                    <a:pt x="12804" y="0"/>
                    <a:pt x="10740" y="282"/>
                    <a:pt x="10162" y="3357"/>
                  </a:cubicBezTo>
                  <a:cubicBezTo>
                    <a:pt x="10126" y="3566"/>
                    <a:pt x="10090" y="3782"/>
                    <a:pt x="10076" y="3999"/>
                  </a:cubicBezTo>
                  <a:cubicBezTo>
                    <a:pt x="9147" y="1631"/>
                    <a:pt x="7438" y="1610"/>
                    <a:pt x="7378" y="1610"/>
                  </a:cubicBezTo>
                  <a:cubicBezTo>
                    <a:pt x="7377" y="1610"/>
                    <a:pt x="7376" y="1610"/>
                    <a:pt x="7376" y="1610"/>
                  </a:cubicBezTo>
                  <a:cubicBezTo>
                    <a:pt x="7376" y="1610"/>
                    <a:pt x="5991" y="2685"/>
                    <a:pt x="6763" y="5161"/>
                  </a:cubicBezTo>
                  <a:cubicBezTo>
                    <a:pt x="6604" y="5009"/>
                    <a:pt x="6445" y="4858"/>
                    <a:pt x="6287" y="4721"/>
                  </a:cubicBezTo>
                  <a:cubicBezTo>
                    <a:pt x="5128" y="3728"/>
                    <a:pt x="4110" y="3473"/>
                    <a:pt x="3372" y="3473"/>
                  </a:cubicBezTo>
                  <a:cubicBezTo>
                    <a:pt x="2597" y="3473"/>
                    <a:pt x="2129" y="3754"/>
                    <a:pt x="2129" y="3754"/>
                  </a:cubicBezTo>
                  <a:cubicBezTo>
                    <a:pt x="2129" y="3754"/>
                    <a:pt x="1343" y="5681"/>
                    <a:pt x="3710" y="7716"/>
                  </a:cubicBezTo>
                  <a:cubicBezTo>
                    <a:pt x="3869" y="7853"/>
                    <a:pt x="4042" y="7990"/>
                    <a:pt x="4222" y="8120"/>
                  </a:cubicBezTo>
                  <a:cubicBezTo>
                    <a:pt x="3933" y="8076"/>
                    <a:pt x="3665" y="8057"/>
                    <a:pt x="3418" y="8057"/>
                  </a:cubicBezTo>
                  <a:cubicBezTo>
                    <a:pt x="1477" y="8057"/>
                    <a:pt x="801" y="9261"/>
                    <a:pt x="801" y="9261"/>
                  </a:cubicBezTo>
                  <a:cubicBezTo>
                    <a:pt x="801" y="9261"/>
                    <a:pt x="1047" y="11000"/>
                    <a:pt x="3573" y="11570"/>
                  </a:cubicBezTo>
                  <a:cubicBezTo>
                    <a:pt x="3356" y="11628"/>
                    <a:pt x="3147" y="11693"/>
                    <a:pt x="2952" y="11758"/>
                  </a:cubicBezTo>
                  <a:cubicBezTo>
                    <a:pt x="0" y="12797"/>
                    <a:pt x="36" y="14876"/>
                    <a:pt x="36" y="14876"/>
                  </a:cubicBezTo>
                  <a:cubicBezTo>
                    <a:pt x="36" y="14876"/>
                    <a:pt x="772" y="15829"/>
                    <a:pt x="2426" y="15829"/>
                  </a:cubicBezTo>
                  <a:cubicBezTo>
                    <a:pt x="2945" y="15829"/>
                    <a:pt x="3554" y="15736"/>
                    <a:pt x="4258" y="15489"/>
                  </a:cubicBezTo>
                  <a:cubicBezTo>
                    <a:pt x="4461" y="15417"/>
                    <a:pt x="4663" y="15338"/>
                    <a:pt x="4865" y="15244"/>
                  </a:cubicBezTo>
                  <a:lnTo>
                    <a:pt x="4865" y="15244"/>
                  </a:lnTo>
                  <a:cubicBezTo>
                    <a:pt x="3241" y="17272"/>
                    <a:pt x="4143" y="18780"/>
                    <a:pt x="4143" y="18780"/>
                  </a:cubicBezTo>
                  <a:cubicBezTo>
                    <a:pt x="4143" y="18780"/>
                    <a:pt x="4413" y="18890"/>
                    <a:pt x="4853" y="18890"/>
                  </a:cubicBezTo>
                  <a:cubicBezTo>
                    <a:pt x="5491" y="18890"/>
                    <a:pt x="6486" y="18660"/>
                    <a:pt x="7528" y="17532"/>
                  </a:cubicBezTo>
                  <a:lnTo>
                    <a:pt x="7528" y="17532"/>
                  </a:lnTo>
                  <a:cubicBezTo>
                    <a:pt x="7463" y="17748"/>
                    <a:pt x="7420" y="17958"/>
                    <a:pt x="7376" y="18167"/>
                  </a:cubicBezTo>
                  <a:cubicBezTo>
                    <a:pt x="6799" y="21234"/>
                    <a:pt x="8618" y="22252"/>
                    <a:pt x="8618" y="22252"/>
                  </a:cubicBezTo>
                  <a:cubicBezTo>
                    <a:pt x="8618" y="22252"/>
                    <a:pt x="10682" y="21963"/>
                    <a:pt x="11260" y="18896"/>
                  </a:cubicBezTo>
                  <a:cubicBezTo>
                    <a:pt x="11303" y="18687"/>
                    <a:pt x="11332" y="18470"/>
                    <a:pt x="11353" y="18246"/>
                  </a:cubicBezTo>
                  <a:cubicBezTo>
                    <a:pt x="12277" y="20608"/>
                    <a:pt x="13971" y="20635"/>
                    <a:pt x="14050" y="20635"/>
                  </a:cubicBezTo>
                  <a:cubicBezTo>
                    <a:pt x="14052" y="20635"/>
                    <a:pt x="14053" y="20635"/>
                    <a:pt x="14053" y="20635"/>
                  </a:cubicBezTo>
                  <a:cubicBezTo>
                    <a:pt x="14053" y="20635"/>
                    <a:pt x="15438" y="19560"/>
                    <a:pt x="14666" y="17084"/>
                  </a:cubicBezTo>
                  <a:lnTo>
                    <a:pt x="14666" y="17084"/>
                  </a:lnTo>
                  <a:cubicBezTo>
                    <a:pt x="14818" y="17243"/>
                    <a:pt x="14977" y="17395"/>
                    <a:pt x="15143" y="17532"/>
                  </a:cubicBezTo>
                  <a:cubicBezTo>
                    <a:pt x="16298" y="18525"/>
                    <a:pt x="17315" y="18779"/>
                    <a:pt x="18054" y="18779"/>
                  </a:cubicBezTo>
                  <a:cubicBezTo>
                    <a:pt x="18830" y="18779"/>
                    <a:pt x="19300" y="18499"/>
                    <a:pt x="19300" y="18499"/>
                  </a:cubicBezTo>
                  <a:cubicBezTo>
                    <a:pt x="19300" y="18499"/>
                    <a:pt x="20087" y="16572"/>
                    <a:pt x="17712" y="14537"/>
                  </a:cubicBezTo>
                  <a:cubicBezTo>
                    <a:pt x="17553" y="14399"/>
                    <a:pt x="17380" y="14262"/>
                    <a:pt x="17200" y="14132"/>
                  </a:cubicBezTo>
                  <a:lnTo>
                    <a:pt x="17200" y="14132"/>
                  </a:lnTo>
                  <a:cubicBezTo>
                    <a:pt x="17489" y="14176"/>
                    <a:pt x="17756" y="14196"/>
                    <a:pt x="18003" y="14196"/>
                  </a:cubicBezTo>
                  <a:cubicBezTo>
                    <a:pt x="19950" y="14196"/>
                    <a:pt x="20621" y="12985"/>
                    <a:pt x="20621" y="12985"/>
                  </a:cubicBezTo>
                  <a:cubicBezTo>
                    <a:pt x="20621" y="12985"/>
                    <a:pt x="20383" y="11253"/>
                    <a:pt x="17849" y="10682"/>
                  </a:cubicBezTo>
                  <a:cubicBezTo>
                    <a:pt x="18066" y="10625"/>
                    <a:pt x="18275" y="10560"/>
                    <a:pt x="18470" y="10488"/>
                  </a:cubicBezTo>
                  <a:cubicBezTo>
                    <a:pt x="21422" y="9455"/>
                    <a:pt x="21393" y="7377"/>
                    <a:pt x="21393" y="7377"/>
                  </a:cubicBezTo>
                  <a:cubicBezTo>
                    <a:pt x="21393" y="7377"/>
                    <a:pt x="20653" y="6423"/>
                    <a:pt x="18997" y="6423"/>
                  </a:cubicBezTo>
                  <a:cubicBezTo>
                    <a:pt x="18478" y="6423"/>
                    <a:pt x="17868" y="6517"/>
                    <a:pt x="17163" y="6763"/>
                  </a:cubicBezTo>
                  <a:cubicBezTo>
                    <a:pt x="16961" y="6835"/>
                    <a:pt x="16759" y="6915"/>
                    <a:pt x="16557" y="7009"/>
                  </a:cubicBezTo>
                  <a:cubicBezTo>
                    <a:pt x="18181" y="4981"/>
                    <a:pt x="17279" y="3472"/>
                    <a:pt x="17279" y="3472"/>
                  </a:cubicBezTo>
                  <a:cubicBezTo>
                    <a:pt x="17279" y="3472"/>
                    <a:pt x="17009" y="3363"/>
                    <a:pt x="16569" y="3363"/>
                  </a:cubicBezTo>
                  <a:cubicBezTo>
                    <a:pt x="15932" y="3363"/>
                    <a:pt x="14939" y="3593"/>
                    <a:pt x="13901" y="4721"/>
                  </a:cubicBezTo>
                  <a:cubicBezTo>
                    <a:pt x="13959" y="4504"/>
                    <a:pt x="14009" y="4288"/>
                    <a:pt x="14045" y="4086"/>
                  </a:cubicBezTo>
                  <a:cubicBezTo>
                    <a:pt x="14623" y="1018"/>
                    <a:pt x="12804" y="0"/>
                    <a:pt x="12804" y="0"/>
                  </a:cubicBezTo>
                  <a:close/>
                </a:path>
              </a:pathLst>
            </a:custGeom>
            <a:solidFill>
              <a:srgbClr val="D9933D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07" name="Google Shape;3307;p9"/>
            <p:cNvGrpSpPr/>
            <p:nvPr/>
          </p:nvGrpSpPr>
          <p:grpSpPr>
            <a:xfrm>
              <a:off x="846652" y="2362809"/>
              <a:ext cx="2294322" cy="2389231"/>
              <a:chOff x="-2627650" y="1848975"/>
              <a:chExt cx="545125" cy="567675"/>
            </a:xfrm>
          </p:grpSpPr>
          <p:sp>
            <p:nvSpPr>
              <p:cNvPr id="3308" name="Google Shape;3308;p9"/>
              <p:cNvSpPr/>
              <p:nvPr/>
            </p:nvSpPr>
            <p:spPr>
              <a:xfrm>
                <a:off x="-2627650" y="1848975"/>
                <a:ext cx="54512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22707" extrusionOk="0">
                    <a:moveTo>
                      <a:pt x="8373" y="2224"/>
                    </a:moveTo>
                    <a:lnTo>
                      <a:pt x="8452" y="2260"/>
                    </a:lnTo>
                    <a:cubicBezTo>
                      <a:pt x="8748" y="2390"/>
                      <a:pt x="9015" y="2570"/>
                      <a:pt x="9260" y="2779"/>
                    </a:cubicBezTo>
                    <a:lnTo>
                      <a:pt x="9441" y="2953"/>
                    </a:lnTo>
                    <a:cubicBezTo>
                      <a:pt x="9499" y="3010"/>
                      <a:pt x="9542" y="3075"/>
                      <a:pt x="9600" y="3140"/>
                    </a:cubicBezTo>
                    <a:cubicBezTo>
                      <a:pt x="9708" y="3270"/>
                      <a:pt x="9802" y="3400"/>
                      <a:pt x="9896" y="3545"/>
                    </a:cubicBezTo>
                    <a:cubicBezTo>
                      <a:pt x="9939" y="3609"/>
                      <a:pt x="9975" y="3689"/>
                      <a:pt x="10018" y="3761"/>
                    </a:cubicBezTo>
                    <a:lnTo>
                      <a:pt x="10098" y="3920"/>
                    </a:lnTo>
                    <a:cubicBezTo>
                      <a:pt x="10076" y="4093"/>
                      <a:pt x="10054" y="4266"/>
                      <a:pt x="10047" y="4440"/>
                    </a:cubicBezTo>
                    <a:cubicBezTo>
                      <a:pt x="10040" y="4569"/>
                      <a:pt x="10025" y="4699"/>
                      <a:pt x="10025" y="4829"/>
                    </a:cubicBezTo>
                    <a:lnTo>
                      <a:pt x="10025" y="5226"/>
                    </a:lnTo>
                    <a:lnTo>
                      <a:pt x="10025" y="5262"/>
                    </a:lnTo>
                    <a:cubicBezTo>
                      <a:pt x="9960" y="5046"/>
                      <a:pt x="9896" y="4829"/>
                      <a:pt x="9823" y="4620"/>
                    </a:cubicBezTo>
                    <a:lnTo>
                      <a:pt x="9657" y="4187"/>
                    </a:lnTo>
                    <a:cubicBezTo>
                      <a:pt x="9600" y="4043"/>
                      <a:pt x="9535" y="3905"/>
                      <a:pt x="9470" y="3761"/>
                    </a:cubicBezTo>
                    <a:cubicBezTo>
                      <a:pt x="9412" y="3617"/>
                      <a:pt x="9333" y="3487"/>
                      <a:pt x="9260" y="3350"/>
                    </a:cubicBezTo>
                    <a:cubicBezTo>
                      <a:pt x="9188" y="3213"/>
                      <a:pt x="9102" y="3075"/>
                      <a:pt x="9015" y="2953"/>
                    </a:cubicBezTo>
                    <a:cubicBezTo>
                      <a:pt x="8842" y="2693"/>
                      <a:pt x="8632" y="2455"/>
                      <a:pt x="8401" y="2253"/>
                    </a:cubicBezTo>
                    <a:lnTo>
                      <a:pt x="8373" y="2224"/>
                    </a:lnTo>
                    <a:close/>
                    <a:moveTo>
                      <a:pt x="12032" y="953"/>
                    </a:moveTo>
                    <a:lnTo>
                      <a:pt x="12032" y="953"/>
                    </a:lnTo>
                    <a:cubicBezTo>
                      <a:pt x="11974" y="1026"/>
                      <a:pt x="11924" y="1098"/>
                      <a:pt x="11873" y="1177"/>
                    </a:cubicBezTo>
                    <a:cubicBezTo>
                      <a:pt x="11599" y="1589"/>
                      <a:pt x="11382" y="2043"/>
                      <a:pt x="11231" y="2520"/>
                    </a:cubicBezTo>
                    <a:cubicBezTo>
                      <a:pt x="11079" y="2989"/>
                      <a:pt x="10964" y="3472"/>
                      <a:pt x="10892" y="3963"/>
                    </a:cubicBezTo>
                    <a:cubicBezTo>
                      <a:pt x="10870" y="4086"/>
                      <a:pt x="10848" y="4209"/>
                      <a:pt x="10834" y="4331"/>
                    </a:cubicBezTo>
                    <a:lnTo>
                      <a:pt x="10791" y="4699"/>
                    </a:lnTo>
                    <a:cubicBezTo>
                      <a:pt x="10762" y="4945"/>
                      <a:pt x="10747" y="5190"/>
                      <a:pt x="10726" y="5436"/>
                    </a:cubicBezTo>
                    <a:cubicBezTo>
                      <a:pt x="10726" y="5508"/>
                      <a:pt x="10718" y="5587"/>
                      <a:pt x="10718" y="5659"/>
                    </a:cubicBezTo>
                    <a:lnTo>
                      <a:pt x="10675" y="5479"/>
                    </a:lnTo>
                    <a:lnTo>
                      <a:pt x="10617" y="5262"/>
                    </a:lnTo>
                    <a:lnTo>
                      <a:pt x="10560" y="5053"/>
                    </a:lnTo>
                    <a:cubicBezTo>
                      <a:pt x="10538" y="4981"/>
                      <a:pt x="10523" y="4916"/>
                      <a:pt x="10495" y="4844"/>
                    </a:cubicBezTo>
                    <a:cubicBezTo>
                      <a:pt x="10473" y="4772"/>
                      <a:pt x="10451" y="4707"/>
                      <a:pt x="10430" y="4634"/>
                    </a:cubicBezTo>
                    <a:cubicBezTo>
                      <a:pt x="10437" y="4584"/>
                      <a:pt x="10444" y="4526"/>
                      <a:pt x="10444" y="4476"/>
                    </a:cubicBezTo>
                    <a:cubicBezTo>
                      <a:pt x="10458" y="4216"/>
                      <a:pt x="10509" y="3970"/>
                      <a:pt x="10552" y="3725"/>
                    </a:cubicBezTo>
                    <a:lnTo>
                      <a:pt x="10552" y="3732"/>
                    </a:lnTo>
                    <a:cubicBezTo>
                      <a:pt x="10646" y="3241"/>
                      <a:pt x="10791" y="2765"/>
                      <a:pt x="11000" y="2318"/>
                    </a:cubicBezTo>
                    <a:cubicBezTo>
                      <a:pt x="11101" y="2094"/>
                      <a:pt x="11224" y="1885"/>
                      <a:pt x="11361" y="1682"/>
                    </a:cubicBezTo>
                    <a:cubicBezTo>
                      <a:pt x="11498" y="1488"/>
                      <a:pt x="11649" y="1300"/>
                      <a:pt x="11823" y="1134"/>
                    </a:cubicBezTo>
                    <a:cubicBezTo>
                      <a:pt x="11895" y="1069"/>
                      <a:pt x="11960" y="1011"/>
                      <a:pt x="12032" y="953"/>
                    </a:cubicBezTo>
                    <a:close/>
                    <a:moveTo>
                      <a:pt x="13533" y="982"/>
                    </a:moveTo>
                    <a:cubicBezTo>
                      <a:pt x="13540" y="990"/>
                      <a:pt x="13555" y="1004"/>
                      <a:pt x="13562" y="1018"/>
                    </a:cubicBezTo>
                    <a:lnTo>
                      <a:pt x="13641" y="1127"/>
                    </a:lnTo>
                    <a:cubicBezTo>
                      <a:pt x="13851" y="1415"/>
                      <a:pt x="14017" y="1747"/>
                      <a:pt x="14125" y="2094"/>
                    </a:cubicBezTo>
                    <a:lnTo>
                      <a:pt x="14204" y="2361"/>
                    </a:lnTo>
                    <a:cubicBezTo>
                      <a:pt x="14226" y="2455"/>
                      <a:pt x="14233" y="2541"/>
                      <a:pt x="14248" y="2635"/>
                    </a:cubicBezTo>
                    <a:cubicBezTo>
                      <a:pt x="14284" y="2816"/>
                      <a:pt x="14298" y="3003"/>
                      <a:pt x="14305" y="3191"/>
                    </a:cubicBezTo>
                    <a:cubicBezTo>
                      <a:pt x="14313" y="3234"/>
                      <a:pt x="14313" y="3285"/>
                      <a:pt x="14305" y="3328"/>
                    </a:cubicBezTo>
                    <a:lnTo>
                      <a:pt x="14305" y="3472"/>
                    </a:lnTo>
                    <a:cubicBezTo>
                      <a:pt x="14305" y="3559"/>
                      <a:pt x="14298" y="3660"/>
                      <a:pt x="14298" y="3754"/>
                    </a:cubicBezTo>
                    <a:lnTo>
                      <a:pt x="14219" y="4310"/>
                    </a:lnTo>
                    <a:cubicBezTo>
                      <a:pt x="14204" y="4396"/>
                      <a:pt x="14190" y="4476"/>
                      <a:pt x="14168" y="4555"/>
                    </a:cubicBezTo>
                    <a:cubicBezTo>
                      <a:pt x="14010" y="4714"/>
                      <a:pt x="13865" y="4887"/>
                      <a:pt x="13721" y="5053"/>
                    </a:cubicBezTo>
                    <a:cubicBezTo>
                      <a:pt x="13576" y="5241"/>
                      <a:pt x="13432" y="5428"/>
                      <a:pt x="13302" y="5623"/>
                    </a:cubicBezTo>
                    <a:lnTo>
                      <a:pt x="13266" y="5688"/>
                    </a:lnTo>
                    <a:cubicBezTo>
                      <a:pt x="13403" y="5197"/>
                      <a:pt x="13533" y="4699"/>
                      <a:pt x="13627" y="4201"/>
                    </a:cubicBezTo>
                    <a:lnTo>
                      <a:pt x="13714" y="3682"/>
                    </a:lnTo>
                    <a:cubicBezTo>
                      <a:pt x="13735" y="3508"/>
                      <a:pt x="13750" y="3335"/>
                      <a:pt x="13771" y="3169"/>
                    </a:cubicBezTo>
                    <a:cubicBezTo>
                      <a:pt x="13786" y="2996"/>
                      <a:pt x="13786" y="2816"/>
                      <a:pt x="13793" y="2642"/>
                    </a:cubicBezTo>
                    <a:cubicBezTo>
                      <a:pt x="13793" y="2469"/>
                      <a:pt x="13793" y="2296"/>
                      <a:pt x="13771" y="2123"/>
                    </a:cubicBezTo>
                    <a:cubicBezTo>
                      <a:pt x="13750" y="1776"/>
                      <a:pt x="13685" y="1430"/>
                      <a:pt x="13569" y="1098"/>
                    </a:cubicBezTo>
                    <a:cubicBezTo>
                      <a:pt x="13562" y="1054"/>
                      <a:pt x="13548" y="1018"/>
                      <a:pt x="13533" y="982"/>
                    </a:cubicBezTo>
                    <a:close/>
                    <a:moveTo>
                      <a:pt x="16276" y="3877"/>
                    </a:moveTo>
                    <a:lnTo>
                      <a:pt x="16276" y="3877"/>
                    </a:lnTo>
                    <a:cubicBezTo>
                      <a:pt x="16247" y="3891"/>
                      <a:pt x="16211" y="3905"/>
                      <a:pt x="16189" y="3920"/>
                    </a:cubicBezTo>
                    <a:cubicBezTo>
                      <a:pt x="15792" y="4122"/>
                      <a:pt x="15424" y="4375"/>
                      <a:pt x="15092" y="4678"/>
                    </a:cubicBezTo>
                    <a:cubicBezTo>
                      <a:pt x="14767" y="4974"/>
                      <a:pt x="14464" y="5298"/>
                      <a:pt x="14190" y="5638"/>
                    </a:cubicBezTo>
                    <a:cubicBezTo>
                      <a:pt x="14118" y="5731"/>
                      <a:pt x="14046" y="5811"/>
                      <a:pt x="13981" y="5897"/>
                    </a:cubicBezTo>
                    <a:lnTo>
                      <a:pt x="13786" y="6164"/>
                    </a:lnTo>
                    <a:lnTo>
                      <a:pt x="13771" y="6179"/>
                    </a:lnTo>
                    <a:cubicBezTo>
                      <a:pt x="13858" y="5912"/>
                      <a:pt x="13930" y="5652"/>
                      <a:pt x="14010" y="5385"/>
                    </a:cubicBezTo>
                    <a:lnTo>
                      <a:pt x="14046" y="5327"/>
                    </a:lnTo>
                    <a:cubicBezTo>
                      <a:pt x="14334" y="4995"/>
                      <a:pt x="14659" y="4699"/>
                      <a:pt x="15020" y="4440"/>
                    </a:cubicBezTo>
                    <a:cubicBezTo>
                      <a:pt x="15366" y="4194"/>
                      <a:pt x="15756" y="4014"/>
                      <a:pt x="16175" y="3898"/>
                    </a:cubicBezTo>
                    <a:lnTo>
                      <a:pt x="16276" y="3877"/>
                    </a:lnTo>
                    <a:close/>
                    <a:moveTo>
                      <a:pt x="7117" y="2967"/>
                    </a:moveTo>
                    <a:cubicBezTo>
                      <a:pt x="7117" y="3003"/>
                      <a:pt x="7110" y="3032"/>
                      <a:pt x="7110" y="3068"/>
                    </a:cubicBezTo>
                    <a:cubicBezTo>
                      <a:pt x="7081" y="3516"/>
                      <a:pt x="7117" y="3956"/>
                      <a:pt x="7218" y="4389"/>
                    </a:cubicBezTo>
                    <a:cubicBezTo>
                      <a:pt x="7312" y="4822"/>
                      <a:pt x="7434" y="5248"/>
                      <a:pt x="7600" y="5659"/>
                    </a:cubicBezTo>
                    <a:cubicBezTo>
                      <a:pt x="7636" y="5760"/>
                      <a:pt x="7673" y="5869"/>
                      <a:pt x="7716" y="5970"/>
                    </a:cubicBezTo>
                    <a:lnTo>
                      <a:pt x="7853" y="6273"/>
                    </a:lnTo>
                    <a:lnTo>
                      <a:pt x="7860" y="6287"/>
                    </a:lnTo>
                    <a:cubicBezTo>
                      <a:pt x="7673" y="6085"/>
                      <a:pt x="7478" y="5883"/>
                      <a:pt x="7283" y="5688"/>
                    </a:cubicBezTo>
                    <a:lnTo>
                      <a:pt x="7261" y="5623"/>
                    </a:lnTo>
                    <a:cubicBezTo>
                      <a:pt x="7110" y="5205"/>
                      <a:pt x="7016" y="4779"/>
                      <a:pt x="6980" y="4338"/>
                    </a:cubicBezTo>
                    <a:cubicBezTo>
                      <a:pt x="6936" y="3905"/>
                      <a:pt x="6972" y="3480"/>
                      <a:pt x="7081" y="3061"/>
                    </a:cubicBezTo>
                    <a:lnTo>
                      <a:pt x="7088" y="3068"/>
                    </a:lnTo>
                    <a:cubicBezTo>
                      <a:pt x="7095" y="3032"/>
                      <a:pt x="7110" y="3003"/>
                      <a:pt x="7117" y="2967"/>
                    </a:cubicBezTo>
                    <a:close/>
                    <a:moveTo>
                      <a:pt x="3754" y="3852"/>
                    </a:moveTo>
                    <a:cubicBezTo>
                      <a:pt x="4004" y="3852"/>
                      <a:pt x="4254" y="3880"/>
                      <a:pt x="4497" y="3934"/>
                    </a:cubicBezTo>
                    <a:lnTo>
                      <a:pt x="4764" y="4006"/>
                    </a:lnTo>
                    <a:cubicBezTo>
                      <a:pt x="4858" y="4028"/>
                      <a:pt x="4944" y="4064"/>
                      <a:pt x="5031" y="4093"/>
                    </a:cubicBezTo>
                    <a:cubicBezTo>
                      <a:pt x="5204" y="4158"/>
                      <a:pt x="5377" y="4237"/>
                      <a:pt x="5536" y="4324"/>
                    </a:cubicBezTo>
                    <a:cubicBezTo>
                      <a:pt x="5579" y="4346"/>
                      <a:pt x="5623" y="4367"/>
                      <a:pt x="5659" y="4396"/>
                    </a:cubicBezTo>
                    <a:lnTo>
                      <a:pt x="5782" y="4468"/>
                    </a:lnTo>
                    <a:cubicBezTo>
                      <a:pt x="5861" y="4519"/>
                      <a:pt x="5940" y="4569"/>
                      <a:pt x="6020" y="4620"/>
                    </a:cubicBezTo>
                    <a:lnTo>
                      <a:pt x="6467" y="4959"/>
                    </a:lnTo>
                    <a:cubicBezTo>
                      <a:pt x="6532" y="5017"/>
                      <a:pt x="6590" y="5075"/>
                      <a:pt x="6655" y="5132"/>
                    </a:cubicBezTo>
                    <a:cubicBezTo>
                      <a:pt x="6713" y="5349"/>
                      <a:pt x="6785" y="5558"/>
                      <a:pt x="6857" y="5760"/>
                    </a:cubicBezTo>
                    <a:cubicBezTo>
                      <a:pt x="6936" y="5962"/>
                      <a:pt x="7037" y="6201"/>
                      <a:pt x="7146" y="6410"/>
                    </a:cubicBezTo>
                    <a:lnTo>
                      <a:pt x="7175" y="6475"/>
                    </a:lnTo>
                    <a:cubicBezTo>
                      <a:pt x="6821" y="6107"/>
                      <a:pt x="6453" y="5753"/>
                      <a:pt x="6070" y="5414"/>
                    </a:cubicBezTo>
                    <a:lnTo>
                      <a:pt x="5666" y="5082"/>
                    </a:lnTo>
                    <a:cubicBezTo>
                      <a:pt x="5529" y="4981"/>
                      <a:pt x="5385" y="4880"/>
                      <a:pt x="5247" y="4772"/>
                    </a:cubicBezTo>
                    <a:cubicBezTo>
                      <a:pt x="5110" y="4670"/>
                      <a:pt x="4959" y="4584"/>
                      <a:pt x="4807" y="4490"/>
                    </a:cubicBezTo>
                    <a:cubicBezTo>
                      <a:pt x="4663" y="4403"/>
                      <a:pt x="4504" y="4317"/>
                      <a:pt x="4345" y="4252"/>
                    </a:cubicBezTo>
                    <a:cubicBezTo>
                      <a:pt x="4035" y="4093"/>
                      <a:pt x="3696" y="3978"/>
                      <a:pt x="3356" y="3913"/>
                    </a:cubicBezTo>
                    <a:cubicBezTo>
                      <a:pt x="3313" y="3898"/>
                      <a:pt x="3270" y="3891"/>
                      <a:pt x="3234" y="3891"/>
                    </a:cubicBezTo>
                    <a:cubicBezTo>
                      <a:pt x="3248" y="3884"/>
                      <a:pt x="3263" y="3884"/>
                      <a:pt x="3284" y="3877"/>
                    </a:cubicBezTo>
                    <a:lnTo>
                      <a:pt x="3414" y="3869"/>
                    </a:lnTo>
                    <a:cubicBezTo>
                      <a:pt x="3527" y="3858"/>
                      <a:pt x="3640" y="3852"/>
                      <a:pt x="3754" y="3852"/>
                    </a:cubicBezTo>
                    <a:close/>
                    <a:moveTo>
                      <a:pt x="17546" y="4584"/>
                    </a:moveTo>
                    <a:lnTo>
                      <a:pt x="17553" y="4678"/>
                    </a:lnTo>
                    <a:cubicBezTo>
                      <a:pt x="17589" y="4995"/>
                      <a:pt x="17575" y="5320"/>
                      <a:pt x="17510" y="5638"/>
                    </a:cubicBezTo>
                    <a:lnTo>
                      <a:pt x="17445" y="5876"/>
                    </a:lnTo>
                    <a:cubicBezTo>
                      <a:pt x="17423" y="5955"/>
                      <a:pt x="17395" y="6027"/>
                      <a:pt x="17366" y="6107"/>
                    </a:cubicBezTo>
                    <a:cubicBezTo>
                      <a:pt x="17308" y="6258"/>
                      <a:pt x="17243" y="6410"/>
                      <a:pt x="17164" y="6554"/>
                    </a:cubicBezTo>
                    <a:cubicBezTo>
                      <a:pt x="17128" y="6634"/>
                      <a:pt x="17084" y="6706"/>
                      <a:pt x="17041" y="6771"/>
                    </a:cubicBezTo>
                    <a:lnTo>
                      <a:pt x="16947" y="6922"/>
                    </a:lnTo>
                    <a:cubicBezTo>
                      <a:pt x="16781" y="6987"/>
                      <a:pt x="16622" y="7059"/>
                      <a:pt x="16471" y="7139"/>
                    </a:cubicBezTo>
                    <a:cubicBezTo>
                      <a:pt x="16348" y="7197"/>
                      <a:pt x="16233" y="7254"/>
                      <a:pt x="16117" y="7319"/>
                    </a:cubicBezTo>
                    <a:lnTo>
                      <a:pt x="15778" y="7507"/>
                    </a:lnTo>
                    <a:lnTo>
                      <a:pt x="15749" y="7529"/>
                    </a:lnTo>
                    <a:cubicBezTo>
                      <a:pt x="15901" y="7370"/>
                      <a:pt x="16052" y="7204"/>
                      <a:pt x="16196" y="7038"/>
                    </a:cubicBezTo>
                    <a:lnTo>
                      <a:pt x="16492" y="6677"/>
                    </a:lnTo>
                    <a:cubicBezTo>
                      <a:pt x="16579" y="6554"/>
                      <a:pt x="16673" y="6424"/>
                      <a:pt x="16759" y="6302"/>
                    </a:cubicBezTo>
                    <a:cubicBezTo>
                      <a:pt x="16853" y="6172"/>
                      <a:pt x="16933" y="6042"/>
                      <a:pt x="17012" y="5905"/>
                    </a:cubicBezTo>
                    <a:cubicBezTo>
                      <a:pt x="17091" y="5775"/>
                      <a:pt x="17171" y="5638"/>
                      <a:pt x="17229" y="5500"/>
                    </a:cubicBezTo>
                    <a:cubicBezTo>
                      <a:pt x="17373" y="5219"/>
                      <a:pt x="17474" y="4923"/>
                      <a:pt x="17539" y="4613"/>
                    </a:cubicBezTo>
                    <a:cubicBezTo>
                      <a:pt x="17532" y="4606"/>
                      <a:pt x="17539" y="4591"/>
                      <a:pt x="17539" y="4584"/>
                    </a:cubicBezTo>
                    <a:close/>
                    <a:moveTo>
                      <a:pt x="8813" y="8034"/>
                    </a:moveTo>
                    <a:cubicBezTo>
                      <a:pt x="8813" y="8034"/>
                      <a:pt x="8819" y="8040"/>
                      <a:pt x="8820" y="8047"/>
                    </a:cubicBezTo>
                    <a:lnTo>
                      <a:pt x="8820" y="8047"/>
                    </a:lnTo>
                    <a:cubicBezTo>
                      <a:pt x="8818" y="8042"/>
                      <a:pt x="8815" y="8038"/>
                      <a:pt x="8813" y="8034"/>
                    </a:cubicBezTo>
                    <a:close/>
                    <a:moveTo>
                      <a:pt x="19142" y="6892"/>
                    </a:moveTo>
                    <a:cubicBezTo>
                      <a:pt x="19264" y="6892"/>
                      <a:pt x="19387" y="6897"/>
                      <a:pt x="19509" y="6908"/>
                    </a:cubicBezTo>
                    <a:cubicBezTo>
                      <a:pt x="19747" y="6930"/>
                      <a:pt x="19986" y="6973"/>
                      <a:pt x="20217" y="7038"/>
                    </a:cubicBezTo>
                    <a:cubicBezTo>
                      <a:pt x="20303" y="7067"/>
                      <a:pt x="20397" y="7096"/>
                      <a:pt x="20476" y="7124"/>
                    </a:cubicBezTo>
                    <a:cubicBezTo>
                      <a:pt x="20390" y="7110"/>
                      <a:pt x="20296" y="7103"/>
                      <a:pt x="20209" y="7096"/>
                    </a:cubicBezTo>
                    <a:cubicBezTo>
                      <a:pt x="20100" y="7089"/>
                      <a:pt x="19991" y="7086"/>
                      <a:pt x="19881" y="7086"/>
                    </a:cubicBezTo>
                    <a:cubicBezTo>
                      <a:pt x="19493" y="7086"/>
                      <a:pt x="19106" y="7127"/>
                      <a:pt x="18723" y="7211"/>
                    </a:cubicBezTo>
                    <a:cubicBezTo>
                      <a:pt x="18239" y="7319"/>
                      <a:pt x="17763" y="7464"/>
                      <a:pt x="17301" y="7644"/>
                    </a:cubicBezTo>
                    <a:cubicBezTo>
                      <a:pt x="17185" y="7687"/>
                      <a:pt x="17070" y="7731"/>
                      <a:pt x="16954" y="7774"/>
                    </a:cubicBezTo>
                    <a:lnTo>
                      <a:pt x="16615" y="7926"/>
                    </a:lnTo>
                    <a:cubicBezTo>
                      <a:pt x="16384" y="8012"/>
                      <a:pt x="16160" y="8135"/>
                      <a:pt x="15944" y="8236"/>
                    </a:cubicBezTo>
                    <a:lnTo>
                      <a:pt x="15749" y="8337"/>
                    </a:lnTo>
                    <a:lnTo>
                      <a:pt x="15879" y="8214"/>
                    </a:lnTo>
                    <a:lnTo>
                      <a:pt x="16030" y="8055"/>
                    </a:lnTo>
                    <a:lnTo>
                      <a:pt x="16189" y="7904"/>
                    </a:lnTo>
                    <a:cubicBezTo>
                      <a:pt x="16240" y="7846"/>
                      <a:pt x="16290" y="7796"/>
                      <a:pt x="16341" y="7745"/>
                    </a:cubicBezTo>
                    <a:lnTo>
                      <a:pt x="16485" y="7579"/>
                    </a:lnTo>
                    <a:lnTo>
                      <a:pt x="16637" y="7514"/>
                    </a:lnTo>
                    <a:cubicBezTo>
                      <a:pt x="16860" y="7399"/>
                      <a:pt x="17091" y="7319"/>
                      <a:pt x="17330" y="7233"/>
                    </a:cubicBezTo>
                    <a:lnTo>
                      <a:pt x="17337" y="7233"/>
                    </a:lnTo>
                    <a:cubicBezTo>
                      <a:pt x="17799" y="7067"/>
                      <a:pt x="18282" y="6958"/>
                      <a:pt x="18780" y="6908"/>
                    </a:cubicBezTo>
                    <a:cubicBezTo>
                      <a:pt x="18899" y="6897"/>
                      <a:pt x="19020" y="6892"/>
                      <a:pt x="19142" y="6892"/>
                    </a:cubicBezTo>
                    <a:close/>
                    <a:moveTo>
                      <a:pt x="12739" y="528"/>
                    </a:moveTo>
                    <a:lnTo>
                      <a:pt x="12739" y="528"/>
                    </a:lnTo>
                    <a:cubicBezTo>
                      <a:pt x="12689" y="621"/>
                      <a:pt x="12638" y="715"/>
                      <a:pt x="12595" y="816"/>
                    </a:cubicBezTo>
                    <a:cubicBezTo>
                      <a:pt x="12494" y="1033"/>
                      <a:pt x="12407" y="1257"/>
                      <a:pt x="12335" y="1480"/>
                    </a:cubicBezTo>
                    <a:cubicBezTo>
                      <a:pt x="12183" y="1935"/>
                      <a:pt x="12068" y="2397"/>
                      <a:pt x="11953" y="2859"/>
                    </a:cubicBezTo>
                    <a:cubicBezTo>
                      <a:pt x="11743" y="3790"/>
                      <a:pt x="11592" y="4728"/>
                      <a:pt x="11462" y="5674"/>
                    </a:cubicBezTo>
                    <a:cubicBezTo>
                      <a:pt x="11339" y="6576"/>
                      <a:pt x="11245" y="7478"/>
                      <a:pt x="11151" y="8373"/>
                    </a:cubicBezTo>
                    <a:cubicBezTo>
                      <a:pt x="11144" y="8200"/>
                      <a:pt x="11130" y="8027"/>
                      <a:pt x="11108" y="7853"/>
                    </a:cubicBezTo>
                    <a:cubicBezTo>
                      <a:pt x="11050" y="7269"/>
                      <a:pt x="10957" y="6691"/>
                      <a:pt x="10827" y="6114"/>
                    </a:cubicBezTo>
                    <a:cubicBezTo>
                      <a:pt x="10805" y="6035"/>
                      <a:pt x="10791" y="5955"/>
                      <a:pt x="10769" y="5876"/>
                    </a:cubicBezTo>
                    <a:cubicBezTo>
                      <a:pt x="10776" y="5731"/>
                      <a:pt x="10791" y="5587"/>
                      <a:pt x="10798" y="5436"/>
                    </a:cubicBezTo>
                    <a:cubicBezTo>
                      <a:pt x="10827" y="5190"/>
                      <a:pt x="10841" y="4945"/>
                      <a:pt x="10870" y="4699"/>
                    </a:cubicBezTo>
                    <a:lnTo>
                      <a:pt x="10920" y="4338"/>
                    </a:lnTo>
                    <a:cubicBezTo>
                      <a:pt x="10935" y="4216"/>
                      <a:pt x="10957" y="4093"/>
                      <a:pt x="10978" y="3978"/>
                    </a:cubicBezTo>
                    <a:cubicBezTo>
                      <a:pt x="11050" y="3487"/>
                      <a:pt x="11166" y="3010"/>
                      <a:pt x="11325" y="2541"/>
                    </a:cubicBezTo>
                    <a:cubicBezTo>
                      <a:pt x="11469" y="2079"/>
                      <a:pt x="11678" y="1632"/>
                      <a:pt x="11945" y="1220"/>
                    </a:cubicBezTo>
                    <a:cubicBezTo>
                      <a:pt x="12068" y="1040"/>
                      <a:pt x="12205" y="874"/>
                      <a:pt x="12349" y="722"/>
                    </a:cubicBezTo>
                    <a:cubicBezTo>
                      <a:pt x="12364" y="708"/>
                      <a:pt x="12371" y="701"/>
                      <a:pt x="12386" y="694"/>
                    </a:cubicBezTo>
                    <a:lnTo>
                      <a:pt x="12393" y="694"/>
                    </a:lnTo>
                    <a:cubicBezTo>
                      <a:pt x="12494" y="636"/>
                      <a:pt x="12602" y="585"/>
                      <a:pt x="12710" y="542"/>
                    </a:cubicBezTo>
                    <a:lnTo>
                      <a:pt x="12739" y="528"/>
                    </a:lnTo>
                    <a:close/>
                    <a:moveTo>
                      <a:pt x="7499" y="2238"/>
                    </a:moveTo>
                    <a:cubicBezTo>
                      <a:pt x="7499" y="2318"/>
                      <a:pt x="7507" y="2397"/>
                      <a:pt x="7514" y="2476"/>
                    </a:cubicBezTo>
                    <a:cubicBezTo>
                      <a:pt x="7535" y="2686"/>
                      <a:pt x="7564" y="2902"/>
                      <a:pt x="7608" y="3111"/>
                    </a:cubicBezTo>
                    <a:cubicBezTo>
                      <a:pt x="7694" y="3523"/>
                      <a:pt x="7802" y="3934"/>
                      <a:pt x="7925" y="4346"/>
                    </a:cubicBezTo>
                    <a:cubicBezTo>
                      <a:pt x="8178" y="5154"/>
                      <a:pt x="8481" y="5948"/>
                      <a:pt x="8798" y="6727"/>
                    </a:cubicBezTo>
                    <a:cubicBezTo>
                      <a:pt x="9051" y="7341"/>
                      <a:pt x="9318" y="7940"/>
                      <a:pt x="9585" y="8539"/>
                    </a:cubicBezTo>
                    <a:cubicBezTo>
                      <a:pt x="9441" y="8308"/>
                      <a:pt x="9289" y="8077"/>
                      <a:pt x="9123" y="7853"/>
                    </a:cubicBezTo>
                    <a:cubicBezTo>
                      <a:pt x="8784" y="7377"/>
                      <a:pt x="8423" y="6922"/>
                      <a:pt x="8033" y="6489"/>
                    </a:cubicBezTo>
                    <a:cubicBezTo>
                      <a:pt x="7997" y="6403"/>
                      <a:pt x="7961" y="6323"/>
                      <a:pt x="7925" y="6237"/>
                    </a:cubicBezTo>
                    <a:lnTo>
                      <a:pt x="7795" y="5934"/>
                    </a:lnTo>
                    <a:cubicBezTo>
                      <a:pt x="7752" y="5832"/>
                      <a:pt x="7716" y="5731"/>
                      <a:pt x="7680" y="5630"/>
                    </a:cubicBezTo>
                    <a:cubicBezTo>
                      <a:pt x="7521" y="5219"/>
                      <a:pt x="7398" y="4800"/>
                      <a:pt x="7312" y="4375"/>
                    </a:cubicBezTo>
                    <a:cubicBezTo>
                      <a:pt x="7211" y="3949"/>
                      <a:pt x="7175" y="3508"/>
                      <a:pt x="7196" y="3068"/>
                    </a:cubicBezTo>
                    <a:lnTo>
                      <a:pt x="7196" y="3068"/>
                    </a:lnTo>
                    <a:lnTo>
                      <a:pt x="7203" y="3075"/>
                    </a:lnTo>
                    <a:cubicBezTo>
                      <a:pt x="7211" y="2917"/>
                      <a:pt x="7232" y="2758"/>
                      <a:pt x="7268" y="2599"/>
                    </a:cubicBezTo>
                    <a:cubicBezTo>
                      <a:pt x="7290" y="2563"/>
                      <a:pt x="7312" y="2527"/>
                      <a:pt x="7333" y="2491"/>
                    </a:cubicBezTo>
                    <a:cubicBezTo>
                      <a:pt x="7384" y="2397"/>
                      <a:pt x="7434" y="2318"/>
                      <a:pt x="7499" y="2238"/>
                    </a:cubicBezTo>
                    <a:close/>
                    <a:moveTo>
                      <a:pt x="2461" y="5183"/>
                    </a:moveTo>
                    <a:cubicBezTo>
                      <a:pt x="2490" y="5262"/>
                      <a:pt x="2526" y="5349"/>
                      <a:pt x="2570" y="5428"/>
                    </a:cubicBezTo>
                    <a:cubicBezTo>
                      <a:pt x="2793" y="5876"/>
                      <a:pt x="3075" y="6287"/>
                      <a:pt x="3414" y="6655"/>
                    </a:cubicBezTo>
                    <a:cubicBezTo>
                      <a:pt x="3746" y="7023"/>
                      <a:pt x="4107" y="7370"/>
                      <a:pt x="4497" y="7673"/>
                    </a:cubicBezTo>
                    <a:cubicBezTo>
                      <a:pt x="4591" y="7752"/>
                      <a:pt x="4692" y="7832"/>
                      <a:pt x="4786" y="7911"/>
                    </a:cubicBezTo>
                    <a:lnTo>
                      <a:pt x="5081" y="8128"/>
                    </a:lnTo>
                    <a:cubicBezTo>
                      <a:pt x="5284" y="8279"/>
                      <a:pt x="5493" y="8416"/>
                      <a:pt x="5695" y="8553"/>
                    </a:cubicBezTo>
                    <a:cubicBezTo>
                      <a:pt x="5753" y="8597"/>
                      <a:pt x="5818" y="8633"/>
                      <a:pt x="5875" y="8676"/>
                    </a:cubicBezTo>
                    <a:lnTo>
                      <a:pt x="5702" y="8626"/>
                    </a:lnTo>
                    <a:lnTo>
                      <a:pt x="5486" y="8568"/>
                    </a:lnTo>
                    <a:lnTo>
                      <a:pt x="5276" y="8510"/>
                    </a:lnTo>
                    <a:cubicBezTo>
                      <a:pt x="5204" y="8496"/>
                      <a:pt x="5132" y="8474"/>
                      <a:pt x="5067" y="8460"/>
                    </a:cubicBezTo>
                    <a:lnTo>
                      <a:pt x="4850" y="8416"/>
                    </a:lnTo>
                    <a:lnTo>
                      <a:pt x="4721" y="8315"/>
                    </a:lnTo>
                    <a:cubicBezTo>
                      <a:pt x="4511" y="8178"/>
                      <a:pt x="4316" y="8012"/>
                      <a:pt x="4129" y="7853"/>
                    </a:cubicBezTo>
                    <a:cubicBezTo>
                      <a:pt x="3746" y="7529"/>
                      <a:pt x="3407" y="7161"/>
                      <a:pt x="3118" y="6749"/>
                    </a:cubicBezTo>
                    <a:lnTo>
                      <a:pt x="3118" y="6749"/>
                    </a:lnTo>
                    <a:lnTo>
                      <a:pt x="3125" y="6756"/>
                    </a:lnTo>
                    <a:cubicBezTo>
                      <a:pt x="2981" y="6561"/>
                      <a:pt x="2858" y="6345"/>
                      <a:pt x="2757" y="6128"/>
                    </a:cubicBezTo>
                    <a:cubicBezTo>
                      <a:pt x="2656" y="5912"/>
                      <a:pt x="2570" y="5681"/>
                      <a:pt x="2512" y="5450"/>
                    </a:cubicBezTo>
                    <a:cubicBezTo>
                      <a:pt x="2490" y="5363"/>
                      <a:pt x="2476" y="5270"/>
                      <a:pt x="2461" y="5183"/>
                    </a:cubicBezTo>
                    <a:close/>
                    <a:moveTo>
                      <a:pt x="10415" y="4750"/>
                    </a:moveTo>
                    <a:cubicBezTo>
                      <a:pt x="10545" y="5205"/>
                      <a:pt x="10625" y="5674"/>
                      <a:pt x="10668" y="6143"/>
                    </a:cubicBezTo>
                    <a:lnTo>
                      <a:pt x="10689" y="6345"/>
                    </a:lnTo>
                    <a:cubicBezTo>
                      <a:pt x="10668" y="7031"/>
                      <a:pt x="10675" y="7709"/>
                      <a:pt x="10697" y="8395"/>
                    </a:cubicBezTo>
                    <a:cubicBezTo>
                      <a:pt x="10697" y="8496"/>
                      <a:pt x="10704" y="8597"/>
                      <a:pt x="10711" y="8698"/>
                    </a:cubicBezTo>
                    <a:cubicBezTo>
                      <a:pt x="10682" y="8445"/>
                      <a:pt x="10646" y="8193"/>
                      <a:pt x="10603" y="7940"/>
                    </a:cubicBezTo>
                    <a:cubicBezTo>
                      <a:pt x="10538" y="7493"/>
                      <a:pt x="10451" y="7052"/>
                      <a:pt x="10357" y="6605"/>
                    </a:cubicBezTo>
                    <a:lnTo>
                      <a:pt x="10357" y="5991"/>
                    </a:lnTo>
                    <a:lnTo>
                      <a:pt x="10365" y="5609"/>
                    </a:lnTo>
                    <a:cubicBezTo>
                      <a:pt x="10365" y="5544"/>
                      <a:pt x="10365" y="5486"/>
                      <a:pt x="10372" y="5421"/>
                    </a:cubicBezTo>
                    <a:lnTo>
                      <a:pt x="10386" y="5226"/>
                    </a:lnTo>
                    <a:lnTo>
                      <a:pt x="10408" y="4851"/>
                    </a:lnTo>
                    <a:cubicBezTo>
                      <a:pt x="10408" y="4815"/>
                      <a:pt x="10415" y="4786"/>
                      <a:pt x="10415" y="4750"/>
                    </a:cubicBezTo>
                    <a:close/>
                    <a:moveTo>
                      <a:pt x="16666" y="3819"/>
                    </a:moveTo>
                    <a:lnTo>
                      <a:pt x="16673" y="3826"/>
                    </a:lnTo>
                    <a:lnTo>
                      <a:pt x="16796" y="3826"/>
                    </a:lnTo>
                    <a:cubicBezTo>
                      <a:pt x="16897" y="3826"/>
                      <a:pt x="16998" y="3833"/>
                      <a:pt x="17099" y="3848"/>
                    </a:cubicBezTo>
                    <a:cubicBezTo>
                      <a:pt x="17034" y="3891"/>
                      <a:pt x="16962" y="3934"/>
                      <a:pt x="16897" y="3978"/>
                    </a:cubicBezTo>
                    <a:cubicBezTo>
                      <a:pt x="16723" y="4107"/>
                      <a:pt x="16557" y="4237"/>
                      <a:pt x="16399" y="4382"/>
                    </a:cubicBezTo>
                    <a:cubicBezTo>
                      <a:pt x="16081" y="4663"/>
                      <a:pt x="15778" y="4959"/>
                      <a:pt x="15489" y="5270"/>
                    </a:cubicBezTo>
                    <a:cubicBezTo>
                      <a:pt x="14912" y="5897"/>
                      <a:pt x="14378" y="6554"/>
                      <a:pt x="13858" y="7225"/>
                    </a:cubicBezTo>
                    <a:cubicBezTo>
                      <a:pt x="13461" y="7745"/>
                      <a:pt x="13064" y="8272"/>
                      <a:pt x="12689" y="8806"/>
                    </a:cubicBezTo>
                    <a:cubicBezTo>
                      <a:pt x="12819" y="8561"/>
                      <a:pt x="12941" y="8315"/>
                      <a:pt x="13050" y="8063"/>
                    </a:cubicBezTo>
                    <a:cubicBezTo>
                      <a:pt x="13295" y="7529"/>
                      <a:pt x="13504" y="6987"/>
                      <a:pt x="13685" y="6439"/>
                    </a:cubicBezTo>
                    <a:cubicBezTo>
                      <a:pt x="13735" y="6367"/>
                      <a:pt x="13793" y="6287"/>
                      <a:pt x="13844" y="6215"/>
                    </a:cubicBezTo>
                    <a:lnTo>
                      <a:pt x="14046" y="5955"/>
                    </a:lnTo>
                    <a:cubicBezTo>
                      <a:pt x="14111" y="5861"/>
                      <a:pt x="14183" y="5782"/>
                      <a:pt x="14248" y="5695"/>
                    </a:cubicBezTo>
                    <a:cubicBezTo>
                      <a:pt x="14529" y="5356"/>
                      <a:pt x="14825" y="5039"/>
                      <a:pt x="15150" y="4750"/>
                    </a:cubicBezTo>
                    <a:cubicBezTo>
                      <a:pt x="15475" y="4454"/>
                      <a:pt x="15836" y="4201"/>
                      <a:pt x="16225" y="4006"/>
                    </a:cubicBezTo>
                    <a:cubicBezTo>
                      <a:pt x="16370" y="3934"/>
                      <a:pt x="16514" y="3869"/>
                      <a:pt x="16666" y="3819"/>
                    </a:cubicBezTo>
                    <a:close/>
                    <a:moveTo>
                      <a:pt x="13851" y="5573"/>
                    </a:moveTo>
                    <a:lnTo>
                      <a:pt x="13851" y="5573"/>
                    </a:lnTo>
                    <a:cubicBezTo>
                      <a:pt x="13771" y="5775"/>
                      <a:pt x="13692" y="5970"/>
                      <a:pt x="13613" y="6164"/>
                    </a:cubicBezTo>
                    <a:lnTo>
                      <a:pt x="13403" y="6598"/>
                    </a:lnTo>
                    <a:cubicBezTo>
                      <a:pt x="13331" y="6742"/>
                      <a:pt x="13252" y="6886"/>
                      <a:pt x="13180" y="7031"/>
                    </a:cubicBezTo>
                    <a:lnTo>
                      <a:pt x="13158" y="7088"/>
                    </a:lnTo>
                    <a:cubicBezTo>
                      <a:pt x="12768" y="7695"/>
                      <a:pt x="12414" y="8323"/>
                      <a:pt x="12075" y="8958"/>
                    </a:cubicBezTo>
                    <a:cubicBezTo>
                      <a:pt x="12227" y="8597"/>
                      <a:pt x="12378" y="8236"/>
                      <a:pt x="12523" y="7875"/>
                    </a:cubicBezTo>
                    <a:cubicBezTo>
                      <a:pt x="12617" y="7630"/>
                      <a:pt x="12703" y="7384"/>
                      <a:pt x="12797" y="7139"/>
                    </a:cubicBezTo>
                    <a:cubicBezTo>
                      <a:pt x="12941" y="6893"/>
                      <a:pt x="13093" y="6648"/>
                      <a:pt x="13244" y="6417"/>
                    </a:cubicBezTo>
                    <a:lnTo>
                      <a:pt x="13432" y="6136"/>
                    </a:lnTo>
                    <a:cubicBezTo>
                      <a:pt x="13497" y="6042"/>
                      <a:pt x="13562" y="5955"/>
                      <a:pt x="13634" y="5861"/>
                    </a:cubicBezTo>
                    <a:cubicBezTo>
                      <a:pt x="13699" y="5775"/>
                      <a:pt x="13771" y="5666"/>
                      <a:pt x="13851" y="5573"/>
                    </a:cubicBezTo>
                    <a:close/>
                    <a:moveTo>
                      <a:pt x="3757" y="8317"/>
                    </a:moveTo>
                    <a:cubicBezTo>
                      <a:pt x="3799" y="8317"/>
                      <a:pt x="3840" y="8319"/>
                      <a:pt x="3883" y="8323"/>
                    </a:cubicBezTo>
                    <a:lnTo>
                      <a:pt x="4064" y="8323"/>
                    </a:lnTo>
                    <a:cubicBezTo>
                      <a:pt x="4201" y="8431"/>
                      <a:pt x="4345" y="8539"/>
                      <a:pt x="4490" y="8633"/>
                    </a:cubicBezTo>
                    <a:cubicBezTo>
                      <a:pt x="4598" y="8705"/>
                      <a:pt x="4706" y="8777"/>
                      <a:pt x="4822" y="8849"/>
                    </a:cubicBezTo>
                    <a:lnTo>
                      <a:pt x="5154" y="9044"/>
                    </a:lnTo>
                    <a:lnTo>
                      <a:pt x="5190" y="9066"/>
                    </a:lnTo>
                    <a:cubicBezTo>
                      <a:pt x="4973" y="9008"/>
                      <a:pt x="4749" y="8958"/>
                      <a:pt x="4533" y="8922"/>
                    </a:cubicBezTo>
                    <a:lnTo>
                      <a:pt x="4078" y="8842"/>
                    </a:lnTo>
                    <a:cubicBezTo>
                      <a:pt x="3919" y="8821"/>
                      <a:pt x="3768" y="8813"/>
                      <a:pt x="3616" y="8792"/>
                    </a:cubicBezTo>
                    <a:cubicBezTo>
                      <a:pt x="3457" y="8770"/>
                      <a:pt x="3306" y="8777"/>
                      <a:pt x="3147" y="8770"/>
                    </a:cubicBezTo>
                    <a:cubicBezTo>
                      <a:pt x="2996" y="8770"/>
                      <a:pt x="2837" y="8770"/>
                      <a:pt x="2685" y="8784"/>
                    </a:cubicBezTo>
                    <a:cubicBezTo>
                      <a:pt x="2375" y="8806"/>
                      <a:pt x="2064" y="8871"/>
                      <a:pt x="1769" y="8965"/>
                    </a:cubicBezTo>
                    <a:cubicBezTo>
                      <a:pt x="1754" y="8965"/>
                      <a:pt x="1747" y="8979"/>
                      <a:pt x="1732" y="8979"/>
                    </a:cubicBezTo>
                    <a:lnTo>
                      <a:pt x="1805" y="8936"/>
                    </a:lnTo>
                    <a:cubicBezTo>
                      <a:pt x="2064" y="8748"/>
                      <a:pt x="2353" y="8597"/>
                      <a:pt x="2656" y="8496"/>
                    </a:cubicBezTo>
                    <a:lnTo>
                      <a:pt x="2895" y="8431"/>
                    </a:lnTo>
                    <a:cubicBezTo>
                      <a:pt x="2974" y="8409"/>
                      <a:pt x="3061" y="8402"/>
                      <a:pt x="3140" y="8380"/>
                    </a:cubicBezTo>
                    <a:cubicBezTo>
                      <a:pt x="3299" y="8351"/>
                      <a:pt x="3465" y="8330"/>
                      <a:pt x="3631" y="8323"/>
                    </a:cubicBezTo>
                    <a:cubicBezTo>
                      <a:pt x="3674" y="8319"/>
                      <a:pt x="3715" y="8317"/>
                      <a:pt x="3757" y="8317"/>
                    </a:cubicBezTo>
                    <a:close/>
                    <a:moveTo>
                      <a:pt x="7369" y="5905"/>
                    </a:moveTo>
                    <a:cubicBezTo>
                      <a:pt x="7507" y="6071"/>
                      <a:pt x="7636" y="6244"/>
                      <a:pt x="7759" y="6410"/>
                    </a:cubicBezTo>
                    <a:lnTo>
                      <a:pt x="8041" y="6814"/>
                    </a:lnTo>
                    <a:cubicBezTo>
                      <a:pt x="8127" y="6944"/>
                      <a:pt x="8214" y="7081"/>
                      <a:pt x="8300" y="7218"/>
                    </a:cubicBezTo>
                    <a:lnTo>
                      <a:pt x="8308" y="7225"/>
                    </a:lnTo>
                    <a:lnTo>
                      <a:pt x="8329" y="7254"/>
                    </a:lnTo>
                    <a:cubicBezTo>
                      <a:pt x="8661" y="7897"/>
                      <a:pt x="9029" y="8525"/>
                      <a:pt x="9412" y="9138"/>
                    </a:cubicBezTo>
                    <a:cubicBezTo>
                      <a:pt x="9181" y="8828"/>
                      <a:pt x="8943" y="8517"/>
                      <a:pt x="8697" y="8214"/>
                    </a:cubicBezTo>
                    <a:cubicBezTo>
                      <a:pt x="8531" y="8005"/>
                      <a:pt x="8365" y="7810"/>
                      <a:pt x="8199" y="7608"/>
                    </a:cubicBezTo>
                    <a:cubicBezTo>
                      <a:pt x="8055" y="7363"/>
                      <a:pt x="7925" y="7110"/>
                      <a:pt x="7795" y="6850"/>
                    </a:cubicBezTo>
                    <a:lnTo>
                      <a:pt x="7644" y="6547"/>
                    </a:lnTo>
                    <a:cubicBezTo>
                      <a:pt x="7593" y="6446"/>
                      <a:pt x="7557" y="6345"/>
                      <a:pt x="7507" y="6244"/>
                    </a:cubicBezTo>
                    <a:cubicBezTo>
                      <a:pt x="7463" y="6136"/>
                      <a:pt x="7413" y="6020"/>
                      <a:pt x="7369" y="5905"/>
                    </a:cubicBezTo>
                    <a:close/>
                    <a:moveTo>
                      <a:pt x="10726" y="7088"/>
                    </a:moveTo>
                    <a:lnTo>
                      <a:pt x="10733" y="7218"/>
                    </a:lnTo>
                    <a:lnTo>
                      <a:pt x="10733" y="7435"/>
                    </a:lnTo>
                    <a:cubicBezTo>
                      <a:pt x="10733" y="7579"/>
                      <a:pt x="10740" y="7723"/>
                      <a:pt x="10740" y="7868"/>
                    </a:cubicBezTo>
                    <a:lnTo>
                      <a:pt x="10761" y="9201"/>
                    </a:lnTo>
                    <a:lnTo>
                      <a:pt x="10761" y="9201"/>
                    </a:lnTo>
                    <a:cubicBezTo>
                      <a:pt x="10760" y="9168"/>
                      <a:pt x="10754" y="9135"/>
                      <a:pt x="10747" y="9102"/>
                    </a:cubicBezTo>
                    <a:cubicBezTo>
                      <a:pt x="10740" y="8871"/>
                      <a:pt x="10740" y="8633"/>
                      <a:pt x="10733" y="8395"/>
                    </a:cubicBezTo>
                    <a:lnTo>
                      <a:pt x="10733" y="8387"/>
                    </a:lnTo>
                    <a:cubicBezTo>
                      <a:pt x="10718" y="7954"/>
                      <a:pt x="10718" y="7521"/>
                      <a:pt x="10726" y="7088"/>
                    </a:cubicBezTo>
                    <a:close/>
                    <a:moveTo>
                      <a:pt x="7831" y="2072"/>
                    </a:moveTo>
                    <a:lnTo>
                      <a:pt x="7889" y="2087"/>
                    </a:lnTo>
                    <a:cubicBezTo>
                      <a:pt x="7932" y="2094"/>
                      <a:pt x="7968" y="2101"/>
                      <a:pt x="8005" y="2108"/>
                    </a:cubicBezTo>
                    <a:cubicBezTo>
                      <a:pt x="8062" y="2123"/>
                      <a:pt x="8113" y="2137"/>
                      <a:pt x="8163" y="2159"/>
                    </a:cubicBezTo>
                    <a:lnTo>
                      <a:pt x="8171" y="2159"/>
                    </a:lnTo>
                    <a:cubicBezTo>
                      <a:pt x="8228" y="2202"/>
                      <a:pt x="8293" y="2245"/>
                      <a:pt x="8351" y="2296"/>
                    </a:cubicBezTo>
                    <a:cubicBezTo>
                      <a:pt x="8589" y="2491"/>
                      <a:pt x="8798" y="2722"/>
                      <a:pt x="8972" y="2974"/>
                    </a:cubicBezTo>
                    <a:cubicBezTo>
                      <a:pt x="9066" y="3097"/>
                      <a:pt x="9145" y="3227"/>
                      <a:pt x="9224" y="3357"/>
                    </a:cubicBezTo>
                    <a:cubicBezTo>
                      <a:pt x="9311" y="3487"/>
                      <a:pt x="9376" y="3631"/>
                      <a:pt x="9448" y="3768"/>
                    </a:cubicBezTo>
                    <a:cubicBezTo>
                      <a:pt x="9520" y="3905"/>
                      <a:pt x="9578" y="4043"/>
                      <a:pt x="9636" y="4187"/>
                    </a:cubicBezTo>
                    <a:lnTo>
                      <a:pt x="9809" y="4620"/>
                    </a:lnTo>
                    <a:cubicBezTo>
                      <a:pt x="9881" y="4851"/>
                      <a:pt x="9953" y="5082"/>
                      <a:pt x="10018" y="5313"/>
                    </a:cubicBezTo>
                    <a:cubicBezTo>
                      <a:pt x="10025" y="6323"/>
                      <a:pt x="10155" y="7327"/>
                      <a:pt x="10300" y="8315"/>
                    </a:cubicBezTo>
                    <a:cubicBezTo>
                      <a:pt x="10343" y="8640"/>
                      <a:pt x="10394" y="8965"/>
                      <a:pt x="10444" y="9290"/>
                    </a:cubicBezTo>
                    <a:cubicBezTo>
                      <a:pt x="10343" y="8878"/>
                      <a:pt x="10235" y="8474"/>
                      <a:pt x="10126" y="8077"/>
                    </a:cubicBezTo>
                    <a:cubicBezTo>
                      <a:pt x="9975" y="7536"/>
                      <a:pt x="9809" y="6994"/>
                      <a:pt x="9643" y="6460"/>
                    </a:cubicBezTo>
                    <a:cubicBezTo>
                      <a:pt x="9477" y="5926"/>
                      <a:pt x="9304" y="5392"/>
                      <a:pt x="9116" y="4865"/>
                    </a:cubicBezTo>
                    <a:cubicBezTo>
                      <a:pt x="9022" y="4591"/>
                      <a:pt x="8928" y="4324"/>
                      <a:pt x="8820" y="4057"/>
                    </a:cubicBezTo>
                    <a:cubicBezTo>
                      <a:pt x="8719" y="3797"/>
                      <a:pt x="8611" y="3523"/>
                      <a:pt x="8495" y="3263"/>
                    </a:cubicBezTo>
                    <a:cubicBezTo>
                      <a:pt x="8380" y="3003"/>
                      <a:pt x="8250" y="2743"/>
                      <a:pt x="8106" y="2498"/>
                    </a:cubicBezTo>
                    <a:cubicBezTo>
                      <a:pt x="8033" y="2375"/>
                      <a:pt x="7961" y="2245"/>
                      <a:pt x="7875" y="2130"/>
                    </a:cubicBezTo>
                    <a:lnTo>
                      <a:pt x="7831" y="2072"/>
                    </a:lnTo>
                    <a:close/>
                    <a:moveTo>
                      <a:pt x="12725" y="7882"/>
                    </a:moveTo>
                    <a:cubicBezTo>
                      <a:pt x="12732" y="7889"/>
                      <a:pt x="12732" y="7889"/>
                      <a:pt x="12725" y="7889"/>
                    </a:cubicBezTo>
                    <a:lnTo>
                      <a:pt x="12256" y="8741"/>
                    </a:lnTo>
                    <a:cubicBezTo>
                      <a:pt x="12119" y="9001"/>
                      <a:pt x="11967" y="9254"/>
                      <a:pt x="11830" y="9506"/>
                    </a:cubicBezTo>
                    <a:cubicBezTo>
                      <a:pt x="11851" y="9456"/>
                      <a:pt x="11880" y="9398"/>
                      <a:pt x="11902" y="9347"/>
                    </a:cubicBezTo>
                    <a:cubicBezTo>
                      <a:pt x="11967" y="9232"/>
                      <a:pt x="12025" y="9109"/>
                      <a:pt x="12090" y="8994"/>
                    </a:cubicBezTo>
                    <a:cubicBezTo>
                      <a:pt x="12299" y="8618"/>
                      <a:pt x="12508" y="8250"/>
                      <a:pt x="12725" y="7882"/>
                    </a:cubicBezTo>
                    <a:close/>
                    <a:moveTo>
                      <a:pt x="8830" y="8065"/>
                    </a:moveTo>
                    <a:lnTo>
                      <a:pt x="9325" y="8878"/>
                    </a:lnTo>
                    <a:cubicBezTo>
                      <a:pt x="9477" y="9131"/>
                      <a:pt x="9621" y="9383"/>
                      <a:pt x="9773" y="9636"/>
                    </a:cubicBezTo>
                    <a:cubicBezTo>
                      <a:pt x="9737" y="9578"/>
                      <a:pt x="9701" y="9528"/>
                      <a:pt x="9665" y="9485"/>
                    </a:cubicBezTo>
                    <a:lnTo>
                      <a:pt x="9672" y="9485"/>
                    </a:lnTo>
                    <a:cubicBezTo>
                      <a:pt x="9600" y="9376"/>
                      <a:pt x="9527" y="9261"/>
                      <a:pt x="9455" y="9145"/>
                    </a:cubicBezTo>
                    <a:cubicBezTo>
                      <a:pt x="9245" y="8787"/>
                      <a:pt x="9034" y="8430"/>
                      <a:pt x="8830" y="8065"/>
                    </a:cubicBezTo>
                    <a:close/>
                    <a:moveTo>
                      <a:pt x="2454" y="4353"/>
                    </a:moveTo>
                    <a:cubicBezTo>
                      <a:pt x="2505" y="4447"/>
                      <a:pt x="2570" y="4533"/>
                      <a:pt x="2627" y="4627"/>
                    </a:cubicBezTo>
                    <a:cubicBezTo>
                      <a:pt x="2772" y="4822"/>
                      <a:pt x="2916" y="5010"/>
                      <a:pt x="3082" y="5183"/>
                    </a:cubicBezTo>
                    <a:cubicBezTo>
                      <a:pt x="3393" y="5544"/>
                      <a:pt x="3732" y="5876"/>
                      <a:pt x="4078" y="6208"/>
                    </a:cubicBezTo>
                    <a:cubicBezTo>
                      <a:pt x="4778" y="6850"/>
                      <a:pt x="5514" y="7456"/>
                      <a:pt x="6272" y="8034"/>
                    </a:cubicBezTo>
                    <a:cubicBezTo>
                      <a:pt x="6994" y="8590"/>
                      <a:pt x="7716" y="9124"/>
                      <a:pt x="8452" y="9651"/>
                    </a:cubicBezTo>
                    <a:cubicBezTo>
                      <a:pt x="8300" y="9578"/>
                      <a:pt x="8142" y="9499"/>
                      <a:pt x="7983" y="9427"/>
                    </a:cubicBezTo>
                    <a:cubicBezTo>
                      <a:pt x="7442" y="9189"/>
                      <a:pt x="6893" y="8979"/>
                      <a:pt x="6337" y="8806"/>
                    </a:cubicBezTo>
                    <a:cubicBezTo>
                      <a:pt x="6258" y="8784"/>
                      <a:pt x="6178" y="8756"/>
                      <a:pt x="6099" y="8734"/>
                    </a:cubicBezTo>
                    <a:cubicBezTo>
                      <a:pt x="5976" y="8655"/>
                      <a:pt x="5854" y="8575"/>
                      <a:pt x="5738" y="8489"/>
                    </a:cubicBezTo>
                    <a:cubicBezTo>
                      <a:pt x="5536" y="8344"/>
                      <a:pt x="5327" y="8207"/>
                      <a:pt x="5132" y="8063"/>
                    </a:cubicBezTo>
                    <a:lnTo>
                      <a:pt x="4843" y="7839"/>
                    </a:lnTo>
                    <a:cubicBezTo>
                      <a:pt x="4742" y="7760"/>
                      <a:pt x="4648" y="7680"/>
                      <a:pt x="4555" y="7608"/>
                    </a:cubicBezTo>
                    <a:cubicBezTo>
                      <a:pt x="4172" y="7298"/>
                      <a:pt x="3818" y="6958"/>
                      <a:pt x="3486" y="6590"/>
                    </a:cubicBezTo>
                    <a:cubicBezTo>
                      <a:pt x="3154" y="6229"/>
                      <a:pt x="2873" y="5825"/>
                      <a:pt x="2656" y="5385"/>
                    </a:cubicBezTo>
                    <a:cubicBezTo>
                      <a:pt x="2562" y="5197"/>
                      <a:pt x="2483" y="4995"/>
                      <a:pt x="2425" y="4786"/>
                    </a:cubicBezTo>
                    <a:cubicBezTo>
                      <a:pt x="2418" y="4764"/>
                      <a:pt x="2418" y="4750"/>
                      <a:pt x="2418" y="4735"/>
                    </a:cubicBezTo>
                    <a:lnTo>
                      <a:pt x="2418" y="4735"/>
                    </a:lnTo>
                    <a:lnTo>
                      <a:pt x="2425" y="4743"/>
                    </a:lnTo>
                    <a:cubicBezTo>
                      <a:pt x="2425" y="4620"/>
                      <a:pt x="2433" y="4504"/>
                      <a:pt x="2447" y="4389"/>
                    </a:cubicBezTo>
                    <a:cubicBezTo>
                      <a:pt x="2447" y="4375"/>
                      <a:pt x="2447" y="4367"/>
                      <a:pt x="2454" y="4353"/>
                    </a:cubicBezTo>
                    <a:close/>
                    <a:moveTo>
                      <a:pt x="3010" y="3927"/>
                    </a:moveTo>
                    <a:lnTo>
                      <a:pt x="3082" y="3934"/>
                    </a:lnTo>
                    <a:cubicBezTo>
                      <a:pt x="3169" y="3949"/>
                      <a:pt x="3255" y="3949"/>
                      <a:pt x="3335" y="3970"/>
                    </a:cubicBezTo>
                    <a:cubicBezTo>
                      <a:pt x="3681" y="4028"/>
                      <a:pt x="4013" y="4136"/>
                      <a:pt x="4324" y="4281"/>
                    </a:cubicBezTo>
                    <a:cubicBezTo>
                      <a:pt x="4482" y="4346"/>
                      <a:pt x="4634" y="4432"/>
                      <a:pt x="4786" y="4512"/>
                    </a:cubicBezTo>
                    <a:cubicBezTo>
                      <a:pt x="4944" y="4591"/>
                      <a:pt x="5081" y="4692"/>
                      <a:pt x="5233" y="4786"/>
                    </a:cubicBezTo>
                    <a:cubicBezTo>
                      <a:pt x="5377" y="4873"/>
                      <a:pt x="5514" y="4988"/>
                      <a:pt x="5652" y="5089"/>
                    </a:cubicBezTo>
                    <a:lnTo>
                      <a:pt x="6056" y="5414"/>
                    </a:lnTo>
                    <a:cubicBezTo>
                      <a:pt x="6460" y="5775"/>
                      <a:pt x="6843" y="6150"/>
                      <a:pt x="7211" y="6547"/>
                    </a:cubicBezTo>
                    <a:cubicBezTo>
                      <a:pt x="7239" y="6605"/>
                      <a:pt x="7268" y="6655"/>
                      <a:pt x="7297" y="6713"/>
                    </a:cubicBezTo>
                    <a:lnTo>
                      <a:pt x="7470" y="7016"/>
                    </a:lnTo>
                    <a:cubicBezTo>
                      <a:pt x="7940" y="7825"/>
                      <a:pt x="8510" y="8553"/>
                      <a:pt x="9080" y="9275"/>
                    </a:cubicBezTo>
                    <a:cubicBezTo>
                      <a:pt x="9224" y="9456"/>
                      <a:pt x="9369" y="9643"/>
                      <a:pt x="9513" y="9824"/>
                    </a:cubicBezTo>
                    <a:cubicBezTo>
                      <a:pt x="9116" y="9412"/>
                      <a:pt x="8719" y="9001"/>
                      <a:pt x="8308" y="8597"/>
                    </a:cubicBezTo>
                    <a:cubicBezTo>
                      <a:pt x="7853" y="8157"/>
                      <a:pt x="7398" y="7723"/>
                      <a:pt x="6936" y="7290"/>
                    </a:cubicBezTo>
                    <a:cubicBezTo>
                      <a:pt x="6474" y="6865"/>
                      <a:pt x="6005" y="6446"/>
                      <a:pt x="5529" y="6035"/>
                    </a:cubicBezTo>
                    <a:lnTo>
                      <a:pt x="5161" y="5724"/>
                    </a:lnTo>
                    <a:cubicBezTo>
                      <a:pt x="5038" y="5623"/>
                      <a:pt x="4908" y="5522"/>
                      <a:pt x="4786" y="5421"/>
                    </a:cubicBezTo>
                    <a:cubicBezTo>
                      <a:pt x="4663" y="5320"/>
                      <a:pt x="4533" y="5219"/>
                      <a:pt x="4410" y="5125"/>
                    </a:cubicBezTo>
                    <a:cubicBezTo>
                      <a:pt x="4280" y="5024"/>
                      <a:pt x="4150" y="4930"/>
                      <a:pt x="4020" y="4836"/>
                    </a:cubicBezTo>
                    <a:cubicBezTo>
                      <a:pt x="3761" y="4649"/>
                      <a:pt x="3494" y="4468"/>
                      <a:pt x="3219" y="4302"/>
                    </a:cubicBezTo>
                    <a:cubicBezTo>
                      <a:pt x="3075" y="4223"/>
                      <a:pt x="2938" y="4144"/>
                      <a:pt x="2786" y="4079"/>
                    </a:cubicBezTo>
                    <a:cubicBezTo>
                      <a:pt x="2750" y="4064"/>
                      <a:pt x="2714" y="4050"/>
                      <a:pt x="2678" y="4035"/>
                    </a:cubicBezTo>
                    <a:cubicBezTo>
                      <a:pt x="2707" y="4021"/>
                      <a:pt x="2736" y="4006"/>
                      <a:pt x="2765" y="3999"/>
                    </a:cubicBezTo>
                    <a:cubicBezTo>
                      <a:pt x="2808" y="3985"/>
                      <a:pt x="2851" y="3970"/>
                      <a:pt x="2895" y="3956"/>
                    </a:cubicBezTo>
                    <a:cubicBezTo>
                      <a:pt x="2931" y="3949"/>
                      <a:pt x="2967" y="3934"/>
                      <a:pt x="3010" y="3927"/>
                    </a:cubicBezTo>
                    <a:close/>
                    <a:moveTo>
                      <a:pt x="16377" y="7630"/>
                    </a:moveTo>
                    <a:cubicBezTo>
                      <a:pt x="16045" y="7962"/>
                      <a:pt x="15684" y="8265"/>
                      <a:pt x="15301" y="8539"/>
                    </a:cubicBezTo>
                    <a:lnTo>
                      <a:pt x="15128" y="8662"/>
                    </a:lnTo>
                    <a:cubicBezTo>
                      <a:pt x="14529" y="8987"/>
                      <a:pt x="13937" y="9333"/>
                      <a:pt x="13360" y="9694"/>
                    </a:cubicBezTo>
                    <a:lnTo>
                      <a:pt x="13107" y="9853"/>
                    </a:lnTo>
                    <a:cubicBezTo>
                      <a:pt x="13309" y="9701"/>
                      <a:pt x="13512" y="9542"/>
                      <a:pt x="13706" y="9383"/>
                    </a:cubicBezTo>
                    <a:cubicBezTo>
                      <a:pt x="14060" y="9102"/>
                      <a:pt x="14406" y="8806"/>
                      <a:pt x="14746" y="8496"/>
                    </a:cubicBezTo>
                    <a:cubicBezTo>
                      <a:pt x="14926" y="8395"/>
                      <a:pt x="15092" y="8294"/>
                      <a:pt x="15273" y="8193"/>
                    </a:cubicBezTo>
                    <a:lnTo>
                      <a:pt x="15605" y="8012"/>
                    </a:lnTo>
                    <a:lnTo>
                      <a:pt x="15778" y="7926"/>
                    </a:lnTo>
                    <a:lnTo>
                      <a:pt x="15944" y="7839"/>
                    </a:lnTo>
                    <a:lnTo>
                      <a:pt x="16290" y="7666"/>
                    </a:lnTo>
                    <a:lnTo>
                      <a:pt x="16377" y="7630"/>
                    </a:lnTo>
                    <a:close/>
                    <a:moveTo>
                      <a:pt x="17402" y="4050"/>
                    </a:moveTo>
                    <a:lnTo>
                      <a:pt x="17409" y="4057"/>
                    </a:lnTo>
                    <a:cubicBezTo>
                      <a:pt x="17409" y="4071"/>
                      <a:pt x="17423" y="4086"/>
                      <a:pt x="17423" y="4107"/>
                    </a:cubicBezTo>
                    <a:cubicBezTo>
                      <a:pt x="17438" y="4144"/>
                      <a:pt x="17452" y="4180"/>
                      <a:pt x="17467" y="4216"/>
                    </a:cubicBezTo>
                    <a:cubicBezTo>
                      <a:pt x="17481" y="4274"/>
                      <a:pt x="17496" y="4324"/>
                      <a:pt x="17503" y="4375"/>
                    </a:cubicBezTo>
                    <a:cubicBezTo>
                      <a:pt x="17503" y="4382"/>
                      <a:pt x="17503" y="4382"/>
                      <a:pt x="17503" y="4382"/>
                    </a:cubicBezTo>
                    <a:cubicBezTo>
                      <a:pt x="17496" y="4461"/>
                      <a:pt x="17488" y="4541"/>
                      <a:pt x="17474" y="4613"/>
                    </a:cubicBezTo>
                    <a:cubicBezTo>
                      <a:pt x="17423" y="4916"/>
                      <a:pt x="17330" y="5212"/>
                      <a:pt x="17200" y="5486"/>
                    </a:cubicBezTo>
                    <a:cubicBezTo>
                      <a:pt x="17142" y="5630"/>
                      <a:pt x="17063" y="5768"/>
                      <a:pt x="16990" y="5905"/>
                    </a:cubicBezTo>
                    <a:cubicBezTo>
                      <a:pt x="16925" y="6042"/>
                      <a:pt x="16832" y="6164"/>
                      <a:pt x="16752" y="6294"/>
                    </a:cubicBezTo>
                    <a:cubicBezTo>
                      <a:pt x="16666" y="6424"/>
                      <a:pt x="16572" y="6547"/>
                      <a:pt x="16478" y="6677"/>
                    </a:cubicBezTo>
                    <a:lnTo>
                      <a:pt x="16189" y="7038"/>
                    </a:lnTo>
                    <a:cubicBezTo>
                      <a:pt x="16030" y="7218"/>
                      <a:pt x="15864" y="7391"/>
                      <a:pt x="15691" y="7565"/>
                    </a:cubicBezTo>
                    <a:cubicBezTo>
                      <a:pt x="14825" y="8077"/>
                      <a:pt x="14017" y="8691"/>
                      <a:pt x="13230" y="9304"/>
                    </a:cubicBezTo>
                    <a:cubicBezTo>
                      <a:pt x="12977" y="9506"/>
                      <a:pt x="12718" y="9715"/>
                      <a:pt x="12465" y="9918"/>
                    </a:cubicBezTo>
                    <a:cubicBezTo>
                      <a:pt x="12768" y="9629"/>
                      <a:pt x="13064" y="9333"/>
                      <a:pt x="13353" y="9037"/>
                    </a:cubicBezTo>
                    <a:cubicBezTo>
                      <a:pt x="13750" y="8640"/>
                      <a:pt x="14132" y="8221"/>
                      <a:pt x="14515" y="7817"/>
                    </a:cubicBezTo>
                    <a:cubicBezTo>
                      <a:pt x="14897" y="7406"/>
                      <a:pt x="15265" y="6987"/>
                      <a:pt x="15633" y="6561"/>
                    </a:cubicBezTo>
                    <a:cubicBezTo>
                      <a:pt x="15821" y="6345"/>
                      <a:pt x="16002" y="6121"/>
                      <a:pt x="16182" y="5897"/>
                    </a:cubicBezTo>
                    <a:cubicBezTo>
                      <a:pt x="16362" y="5674"/>
                      <a:pt x="16536" y="5450"/>
                      <a:pt x="16702" y="5219"/>
                    </a:cubicBezTo>
                    <a:cubicBezTo>
                      <a:pt x="16875" y="4988"/>
                      <a:pt x="17034" y="4750"/>
                      <a:pt x="17178" y="4497"/>
                    </a:cubicBezTo>
                    <a:cubicBezTo>
                      <a:pt x="17250" y="4375"/>
                      <a:pt x="17315" y="4245"/>
                      <a:pt x="17380" y="4115"/>
                    </a:cubicBezTo>
                    <a:cubicBezTo>
                      <a:pt x="17380" y="4093"/>
                      <a:pt x="17395" y="4071"/>
                      <a:pt x="17402" y="4050"/>
                    </a:cubicBezTo>
                    <a:close/>
                    <a:moveTo>
                      <a:pt x="19905" y="7173"/>
                    </a:moveTo>
                    <a:cubicBezTo>
                      <a:pt x="20004" y="7173"/>
                      <a:pt x="20103" y="7176"/>
                      <a:pt x="20202" y="7182"/>
                    </a:cubicBezTo>
                    <a:cubicBezTo>
                      <a:pt x="20419" y="7197"/>
                      <a:pt x="20628" y="7233"/>
                      <a:pt x="20837" y="7283"/>
                    </a:cubicBezTo>
                    <a:cubicBezTo>
                      <a:pt x="20845" y="7290"/>
                      <a:pt x="20859" y="7298"/>
                      <a:pt x="20873" y="7305"/>
                    </a:cubicBezTo>
                    <a:cubicBezTo>
                      <a:pt x="20974" y="7363"/>
                      <a:pt x="21076" y="7428"/>
                      <a:pt x="21169" y="7500"/>
                    </a:cubicBezTo>
                    <a:lnTo>
                      <a:pt x="21191" y="7521"/>
                    </a:lnTo>
                    <a:cubicBezTo>
                      <a:pt x="21083" y="7521"/>
                      <a:pt x="20982" y="7529"/>
                      <a:pt x="20873" y="7543"/>
                    </a:cubicBezTo>
                    <a:cubicBezTo>
                      <a:pt x="20635" y="7565"/>
                      <a:pt x="20397" y="7601"/>
                      <a:pt x="20166" y="7651"/>
                    </a:cubicBezTo>
                    <a:cubicBezTo>
                      <a:pt x="19697" y="7738"/>
                      <a:pt x="19235" y="7868"/>
                      <a:pt x="18780" y="8005"/>
                    </a:cubicBezTo>
                    <a:cubicBezTo>
                      <a:pt x="17871" y="8294"/>
                      <a:pt x="16976" y="8626"/>
                      <a:pt x="16103" y="8987"/>
                    </a:cubicBezTo>
                    <a:cubicBezTo>
                      <a:pt x="15258" y="9333"/>
                      <a:pt x="14435" y="9701"/>
                      <a:pt x="13605" y="10069"/>
                    </a:cubicBezTo>
                    <a:cubicBezTo>
                      <a:pt x="13750" y="9975"/>
                      <a:pt x="13894" y="9874"/>
                      <a:pt x="14038" y="9773"/>
                    </a:cubicBezTo>
                    <a:cubicBezTo>
                      <a:pt x="14515" y="9427"/>
                      <a:pt x="14969" y="9059"/>
                      <a:pt x="15395" y="8662"/>
                    </a:cubicBezTo>
                    <a:cubicBezTo>
                      <a:pt x="15460" y="8604"/>
                      <a:pt x="15518" y="8546"/>
                      <a:pt x="15576" y="8496"/>
                    </a:cubicBezTo>
                    <a:cubicBezTo>
                      <a:pt x="15713" y="8424"/>
                      <a:pt x="15843" y="8359"/>
                      <a:pt x="15973" y="8301"/>
                    </a:cubicBezTo>
                    <a:cubicBezTo>
                      <a:pt x="16196" y="8200"/>
                      <a:pt x="16420" y="8084"/>
                      <a:pt x="16651" y="7991"/>
                    </a:cubicBezTo>
                    <a:lnTo>
                      <a:pt x="16990" y="7846"/>
                    </a:lnTo>
                    <a:cubicBezTo>
                      <a:pt x="17099" y="7803"/>
                      <a:pt x="17221" y="7760"/>
                      <a:pt x="17330" y="7716"/>
                    </a:cubicBezTo>
                    <a:cubicBezTo>
                      <a:pt x="17792" y="7543"/>
                      <a:pt x="18261" y="7399"/>
                      <a:pt x="18744" y="7305"/>
                    </a:cubicBezTo>
                    <a:cubicBezTo>
                      <a:pt x="19124" y="7218"/>
                      <a:pt x="19514" y="7173"/>
                      <a:pt x="19905" y="7173"/>
                    </a:cubicBezTo>
                    <a:close/>
                    <a:moveTo>
                      <a:pt x="14500" y="9059"/>
                    </a:moveTo>
                    <a:lnTo>
                      <a:pt x="14392" y="9131"/>
                    </a:lnTo>
                    <a:lnTo>
                      <a:pt x="14204" y="9246"/>
                    </a:lnTo>
                    <a:cubicBezTo>
                      <a:pt x="14082" y="9319"/>
                      <a:pt x="13959" y="9398"/>
                      <a:pt x="13836" y="9470"/>
                    </a:cubicBezTo>
                    <a:lnTo>
                      <a:pt x="12689" y="10163"/>
                    </a:lnTo>
                    <a:lnTo>
                      <a:pt x="12768" y="10098"/>
                    </a:lnTo>
                    <a:cubicBezTo>
                      <a:pt x="12970" y="9968"/>
                      <a:pt x="13172" y="9845"/>
                      <a:pt x="13374" y="9723"/>
                    </a:cubicBezTo>
                    <a:cubicBezTo>
                      <a:pt x="13750" y="9492"/>
                      <a:pt x="14125" y="9275"/>
                      <a:pt x="14500" y="9059"/>
                    </a:cubicBezTo>
                    <a:close/>
                    <a:moveTo>
                      <a:pt x="4944" y="8481"/>
                    </a:moveTo>
                    <a:lnTo>
                      <a:pt x="4944" y="8481"/>
                    </a:lnTo>
                    <a:cubicBezTo>
                      <a:pt x="5406" y="8597"/>
                      <a:pt x="5846" y="8756"/>
                      <a:pt x="6280" y="8950"/>
                    </a:cubicBezTo>
                    <a:lnTo>
                      <a:pt x="6467" y="9037"/>
                    </a:lnTo>
                    <a:cubicBezTo>
                      <a:pt x="7045" y="9398"/>
                      <a:pt x="7644" y="9730"/>
                      <a:pt x="8243" y="10055"/>
                    </a:cubicBezTo>
                    <a:lnTo>
                      <a:pt x="8517" y="10199"/>
                    </a:lnTo>
                    <a:cubicBezTo>
                      <a:pt x="8279" y="10098"/>
                      <a:pt x="8041" y="9997"/>
                      <a:pt x="7802" y="9910"/>
                    </a:cubicBezTo>
                    <a:cubicBezTo>
                      <a:pt x="7384" y="9744"/>
                      <a:pt x="6958" y="9593"/>
                      <a:pt x="6525" y="9456"/>
                    </a:cubicBezTo>
                    <a:cubicBezTo>
                      <a:pt x="6344" y="9355"/>
                      <a:pt x="6171" y="9254"/>
                      <a:pt x="5991" y="9153"/>
                    </a:cubicBezTo>
                    <a:lnTo>
                      <a:pt x="5666" y="8950"/>
                    </a:lnTo>
                    <a:cubicBezTo>
                      <a:pt x="5616" y="8922"/>
                      <a:pt x="5558" y="8885"/>
                      <a:pt x="5507" y="8849"/>
                    </a:cubicBezTo>
                    <a:lnTo>
                      <a:pt x="5348" y="8748"/>
                    </a:lnTo>
                    <a:lnTo>
                      <a:pt x="5031" y="8539"/>
                    </a:lnTo>
                    <a:cubicBezTo>
                      <a:pt x="5002" y="8517"/>
                      <a:pt x="4973" y="8496"/>
                      <a:pt x="4944" y="8481"/>
                    </a:cubicBezTo>
                    <a:close/>
                    <a:moveTo>
                      <a:pt x="10365" y="6879"/>
                    </a:moveTo>
                    <a:lnTo>
                      <a:pt x="10365" y="6879"/>
                    </a:lnTo>
                    <a:cubicBezTo>
                      <a:pt x="10422" y="7225"/>
                      <a:pt x="10480" y="7586"/>
                      <a:pt x="10531" y="7954"/>
                    </a:cubicBezTo>
                    <a:lnTo>
                      <a:pt x="10538" y="7954"/>
                    </a:lnTo>
                    <a:cubicBezTo>
                      <a:pt x="10574" y="8236"/>
                      <a:pt x="10610" y="8517"/>
                      <a:pt x="10646" y="8799"/>
                    </a:cubicBezTo>
                    <a:cubicBezTo>
                      <a:pt x="10675" y="9080"/>
                      <a:pt x="10711" y="9362"/>
                      <a:pt x="10740" y="9651"/>
                    </a:cubicBezTo>
                    <a:cubicBezTo>
                      <a:pt x="10754" y="9802"/>
                      <a:pt x="10769" y="9954"/>
                      <a:pt x="10783" y="10105"/>
                    </a:cubicBezTo>
                    <a:lnTo>
                      <a:pt x="10783" y="10380"/>
                    </a:lnTo>
                    <a:cubicBezTo>
                      <a:pt x="10632" y="9694"/>
                      <a:pt x="10523" y="9001"/>
                      <a:pt x="10451" y="8301"/>
                    </a:cubicBezTo>
                    <a:cubicBezTo>
                      <a:pt x="10401" y="7832"/>
                      <a:pt x="10379" y="7355"/>
                      <a:pt x="10365" y="6879"/>
                    </a:cubicBezTo>
                    <a:close/>
                    <a:moveTo>
                      <a:pt x="7117" y="9369"/>
                    </a:moveTo>
                    <a:lnTo>
                      <a:pt x="7232" y="9427"/>
                    </a:lnTo>
                    <a:lnTo>
                      <a:pt x="7427" y="9535"/>
                    </a:lnTo>
                    <a:cubicBezTo>
                      <a:pt x="7550" y="9607"/>
                      <a:pt x="7680" y="9672"/>
                      <a:pt x="7802" y="9744"/>
                    </a:cubicBezTo>
                    <a:lnTo>
                      <a:pt x="8979" y="10394"/>
                    </a:lnTo>
                    <a:lnTo>
                      <a:pt x="8885" y="10351"/>
                    </a:lnTo>
                    <a:cubicBezTo>
                      <a:pt x="8669" y="10242"/>
                      <a:pt x="8459" y="10127"/>
                      <a:pt x="8250" y="10011"/>
                    </a:cubicBezTo>
                    <a:cubicBezTo>
                      <a:pt x="7867" y="9802"/>
                      <a:pt x="7492" y="9593"/>
                      <a:pt x="7117" y="9369"/>
                    </a:cubicBezTo>
                    <a:close/>
                    <a:moveTo>
                      <a:pt x="12956" y="455"/>
                    </a:moveTo>
                    <a:lnTo>
                      <a:pt x="12985" y="470"/>
                    </a:lnTo>
                    <a:cubicBezTo>
                      <a:pt x="12999" y="484"/>
                      <a:pt x="13014" y="492"/>
                      <a:pt x="13028" y="506"/>
                    </a:cubicBezTo>
                    <a:cubicBezTo>
                      <a:pt x="13042" y="564"/>
                      <a:pt x="13050" y="636"/>
                      <a:pt x="13057" y="701"/>
                    </a:cubicBezTo>
                    <a:cubicBezTo>
                      <a:pt x="13078" y="852"/>
                      <a:pt x="13086" y="1011"/>
                      <a:pt x="13086" y="1177"/>
                    </a:cubicBezTo>
                    <a:cubicBezTo>
                      <a:pt x="13093" y="1495"/>
                      <a:pt x="13078" y="1812"/>
                      <a:pt x="13057" y="2130"/>
                    </a:cubicBezTo>
                    <a:cubicBezTo>
                      <a:pt x="13035" y="2455"/>
                      <a:pt x="12999" y="2772"/>
                      <a:pt x="12949" y="3090"/>
                    </a:cubicBezTo>
                    <a:cubicBezTo>
                      <a:pt x="12927" y="3249"/>
                      <a:pt x="12905" y="3407"/>
                      <a:pt x="12876" y="3566"/>
                    </a:cubicBezTo>
                    <a:lnTo>
                      <a:pt x="12797" y="4035"/>
                    </a:lnTo>
                    <a:lnTo>
                      <a:pt x="12884" y="3566"/>
                    </a:lnTo>
                    <a:cubicBezTo>
                      <a:pt x="12912" y="3407"/>
                      <a:pt x="12941" y="3249"/>
                      <a:pt x="12963" y="3090"/>
                    </a:cubicBezTo>
                    <a:cubicBezTo>
                      <a:pt x="12992" y="2931"/>
                      <a:pt x="13006" y="2772"/>
                      <a:pt x="13035" y="2613"/>
                    </a:cubicBezTo>
                    <a:cubicBezTo>
                      <a:pt x="13057" y="2455"/>
                      <a:pt x="13071" y="2296"/>
                      <a:pt x="13086" y="2137"/>
                    </a:cubicBezTo>
                    <a:cubicBezTo>
                      <a:pt x="13122" y="1812"/>
                      <a:pt x="13143" y="1495"/>
                      <a:pt x="13143" y="1170"/>
                    </a:cubicBezTo>
                    <a:cubicBezTo>
                      <a:pt x="13143" y="1011"/>
                      <a:pt x="13143" y="852"/>
                      <a:pt x="13122" y="686"/>
                    </a:cubicBezTo>
                    <a:cubicBezTo>
                      <a:pt x="13122" y="650"/>
                      <a:pt x="13115" y="607"/>
                      <a:pt x="13107" y="571"/>
                    </a:cubicBezTo>
                    <a:lnTo>
                      <a:pt x="13107" y="571"/>
                    </a:lnTo>
                    <a:cubicBezTo>
                      <a:pt x="13136" y="585"/>
                      <a:pt x="13158" y="607"/>
                      <a:pt x="13187" y="629"/>
                    </a:cubicBezTo>
                    <a:cubicBezTo>
                      <a:pt x="13208" y="650"/>
                      <a:pt x="13252" y="686"/>
                      <a:pt x="13281" y="722"/>
                    </a:cubicBezTo>
                    <a:lnTo>
                      <a:pt x="13367" y="802"/>
                    </a:lnTo>
                    <a:cubicBezTo>
                      <a:pt x="13382" y="824"/>
                      <a:pt x="13396" y="845"/>
                      <a:pt x="13410" y="874"/>
                    </a:cubicBezTo>
                    <a:lnTo>
                      <a:pt x="13410" y="867"/>
                    </a:lnTo>
                    <a:cubicBezTo>
                      <a:pt x="13439" y="946"/>
                      <a:pt x="13483" y="1026"/>
                      <a:pt x="13504" y="1105"/>
                    </a:cubicBezTo>
                    <a:cubicBezTo>
                      <a:pt x="13627" y="1430"/>
                      <a:pt x="13699" y="1769"/>
                      <a:pt x="13728" y="2115"/>
                    </a:cubicBezTo>
                    <a:cubicBezTo>
                      <a:pt x="13750" y="2281"/>
                      <a:pt x="13750" y="2462"/>
                      <a:pt x="13757" y="2635"/>
                    </a:cubicBezTo>
                    <a:cubicBezTo>
                      <a:pt x="13764" y="2808"/>
                      <a:pt x="13750" y="2982"/>
                      <a:pt x="13742" y="3155"/>
                    </a:cubicBezTo>
                    <a:cubicBezTo>
                      <a:pt x="13735" y="3328"/>
                      <a:pt x="13714" y="3494"/>
                      <a:pt x="13692" y="3667"/>
                    </a:cubicBezTo>
                    <a:lnTo>
                      <a:pt x="13613" y="4187"/>
                    </a:lnTo>
                    <a:cubicBezTo>
                      <a:pt x="13504" y="4714"/>
                      <a:pt x="13367" y="5233"/>
                      <a:pt x="13208" y="5746"/>
                    </a:cubicBezTo>
                    <a:cubicBezTo>
                      <a:pt x="13172" y="5804"/>
                      <a:pt x="13136" y="5854"/>
                      <a:pt x="13107" y="5905"/>
                    </a:cubicBezTo>
                    <a:lnTo>
                      <a:pt x="12927" y="6208"/>
                    </a:lnTo>
                    <a:cubicBezTo>
                      <a:pt x="12465" y="7016"/>
                      <a:pt x="12111" y="7875"/>
                      <a:pt x="11772" y="8734"/>
                    </a:cubicBezTo>
                    <a:cubicBezTo>
                      <a:pt x="11685" y="8950"/>
                      <a:pt x="11599" y="9167"/>
                      <a:pt x="11519" y="9383"/>
                    </a:cubicBezTo>
                    <a:cubicBezTo>
                      <a:pt x="11678" y="8835"/>
                      <a:pt x="11830" y="8279"/>
                      <a:pt x="11967" y="7723"/>
                    </a:cubicBezTo>
                    <a:cubicBezTo>
                      <a:pt x="12126" y="7117"/>
                      <a:pt x="12270" y="6504"/>
                      <a:pt x="12414" y="5890"/>
                    </a:cubicBezTo>
                    <a:cubicBezTo>
                      <a:pt x="12552" y="5270"/>
                      <a:pt x="12682" y="4656"/>
                      <a:pt x="12797" y="4035"/>
                    </a:cubicBezTo>
                    <a:lnTo>
                      <a:pt x="12797" y="4035"/>
                    </a:lnTo>
                    <a:cubicBezTo>
                      <a:pt x="12674" y="4656"/>
                      <a:pt x="12537" y="5270"/>
                      <a:pt x="12386" y="5883"/>
                    </a:cubicBezTo>
                    <a:cubicBezTo>
                      <a:pt x="12234" y="6489"/>
                      <a:pt x="12068" y="7103"/>
                      <a:pt x="11909" y="7709"/>
                    </a:cubicBezTo>
                    <a:lnTo>
                      <a:pt x="11404" y="9528"/>
                    </a:lnTo>
                    <a:cubicBezTo>
                      <a:pt x="11346" y="9737"/>
                      <a:pt x="11281" y="9946"/>
                      <a:pt x="11224" y="10156"/>
                    </a:cubicBezTo>
                    <a:cubicBezTo>
                      <a:pt x="11187" y="10250"/>
                      <a:pt x="11151" y="10343"/>
                      <a:pt x="11115" y="10437"/>
                    </a:cubicBezTo>
                    <a:cubicBezTo>
                      <a:pt x="11137" y="10163"/>
                      <a:pt x="11151" y="9881"/>
                      <a:pt x="11159" y="9607"/>
                    </a:cubicBezTo>
                    <a:cubicBezTo>
                      <a:pt x="11173" y="9282"/>
                      <a:pt x="11166" y="8965"/>
                      <a:pt x="11159" y="8640"/>
                    </a:cubicBezTo>
                    <a:lnTo>
                      <a:pt x="11173" y="8510"/>
                    </a:lnTo>
                    <a:cubicBezTo>
                      <a:pt x="11274" y="7565"/>
                      <a:pt x="11397" y="6626"/>
                      <a:pt x="11534" y="5681"/>
                    </a:cubicBezTo>
                    <a:cubicBezTo>
                      <a:pt x="11678" y="4743"/>
                      <a:pt x="11830" y="3804"/>
                      <a:pt x="12046" y="2888"/>
                    </a:cubicBezTo>
                    <a:cubicBezTo>
                      <a:pt x="12155" y="2426"/>
                      <a:pt x="12270" y="1964"/>
                      <a:pt x="12422" y="1516"/>
                    </a:cubicBezTo>
                    <a:cubicBezTo>
                      <a:pt x="12494" y="1293"/>
                      <a:pt x="12580" y="1069"/>
                      <a:pt x="12674" y="860"/>
                    </a:cubicBezTo>
                    <a:cubicBezTo>
                      <a:pt x="12725" y="751"/>
                      <a:pt x="12775" y="643"/>
                      <a:pt x="12833" y="542"/>
                    </a:cubicBezTo>
                    <a:cubicBezTo>
                      <a:pt x="12840" y="513"/>
                      <a:pt x="12848" y="499"/>
                      <a:pt x="12862" y="477"/>
                    </a:cubicBezTo>
                    <a:lnTo>
                      <a:pt x="12869" y="477"/>
                    </a:lnTo>
                    <a:cubicBezTo>
                      <a:pt x="12898" y="470"/>
                      <a:pt x="12927" y="463"/>
                      <a:pt x="12956" y="455"/>
                    </a:cubicBezTo>
                    <a:close/>
                    <a:moveTo>
                      <a:pt x="7665" y="2058"/>
                    </a:moveTo>
                    <a:lnTo>
                      <a:pt x="7730" y="2065"/>
                    </a:lnTo>
                    <a:cubicBezTo>
                      <a:pt x="7759" y="2101"/>
                      <a:pt x="7795" y="2137"/>
                      <a:pt x="7824" y="2180"/>
                    </a:cubicBezTo>
                    <a:cubicBezTo>
                      <a:pt x="7903" y="2289"/>
                      <a:pt x="7983" y="2411"/>
                      <a:pt x="8055" y="2534"/>
                    </a:cubicBezTo>
                    <a:cubicBezTo>
                      <a:pt x="8207" y="2772"/>
                      <a:pt x="8337" y="3025"/>
                      <a:pt x="8459" y="3285"/>
                    </a:cubicBezTo>
                    <a:cubicBezTo>
                      <a:pt x="8589" y="3537"/>
                      <a:pt x="8705" y="3804"/>
                      <a:pt x="8806" y="4064"/>
                    </a:cubicBezTo>
                    <a:cubicBezTo>
                      <a:pt x="8914" y="4331"/>
                      <a:pt x="9015" y="4598"/>
                      <a:pt x="9109" y="4865"/>
                    </a:cubicBezTo>
                    <a:cubicBezTo>
                      <a:pt x="9289" y="5399"/>
                      <a:pt x="9462" y="5934"/>
                      <a:pt x="9614" y="6475"/>
                    </a:cubicBezTo>
                    <a:cubicBezTo>
                      <a:pt x="9766" y="7016"/>
                      <a:pt x="9910" y="7557"/>
                      <a:pt x="10054" y="8099"/>
                    </a:cubicBezTo>
                    <a:lnTo>
                      <a:pt x="10480" y="9723"/>
                    </a:lnTo>
                    <a:cubicBezTo>
                      <a:pt x="10509" y="9853"/>
                      <a:pt x="10545" y="9990"/>
                      <a:pt x="10581" y="10120"/>
                    </a:cubicBezTo>
                    <a:cubicBezTo>
                      <a:pt x="10596" y="10228"/>
                      <a:pt x="10610" y="10336"/>
                      <a:pt x="10632" y="10444"/>
                    </a:cubicBezTo>
                    <a:cubicBezTo>
                      <a:pt x="10480" y="10134"/>
                      <a:pt x="10329" y="9824"/>
                      <a:pt x="10163" y="9521"/>
                    </a:cubicBezTo>
                    <a:cubicBezTo>
                      <a:pt x="10033" y="9275"/>
                      <a:pt x="9888" y="9037"/>
                      <a:pt x="9751" y="8799"/>
                    </a:cubicBezTo>
                    <a:cubicBezTo>
                      <a:pt x="9448" y="8106"/>
                      <a:pt x="9152" y="7406"/>
                      <a:pt x="8871" y="6699"/>
                    </a:cubicBezTo>
                    <a:cubicBezTo>
                      <a:pt x="8560" y="5912"/>
                      <a:pt x="8264" y="5118"/>
                      <a:pt x="8019" y="4310"/>
                    </a:cubicBezTo>
                    <a:cubicBezTo>
                      <a:pt x="7896" y="3905"/>
                      <a:pt x="7781" y="3494"/>
                      <a:pt x="7701" y="3083"/>
                    </a:cubicBezTo>
                    <a:cubicBezTo>
                      <a:pt x="7658" y="2881"/>
                      <a:pt x="7622" y="2671"/>
                      <a:pt x="7600" y="2462"/>
                    </a:cubicBezTo>
                    <a:cubicBezTo>
                      <a:pt x="7593" y="2361"/>
                      <a:pt x="7579" y="2253"/>
                      <a:pt x="7579" y="2152"/>
                    </a:cubicBezTo>
                    <a:lnTo>
                      <a:pt x="7579" y="2130"/>
                    </a:lnTo>
                    <a:cubicBezTo>
                      <a:pt x="7586" y="2123"/>
                      <a:pt x="7593" y="2108"/>
                      <a:pt x="7600" y="2101"/>
                    </a:cubicBezTo>
                    <a:lnTo>
                      <a:pt x="7600" y="2108"/>
                    </a:lnTo>
                    <a:cubicBezTo>
                      <a:pt x="7615" y="2094"/>
                      <a:pt x="7629" y="2072"/>
                      <a:pt x="7651" y="2058"/>
                    </a:cubicBezTo>
                    <a:close/>
                    <a:moveTo>
                      <a:pt x="12595" y="7449"/>
                    </a:moveTo>
                    <a:lnTo>
                      <a:pt x="12443" y="7839"/>
                    </a:lnTo>
                    <a:cubicBezTo>
                      <a:pt x="12328" y="8135"/>
                      <a:pt x="12205" y="8431"/>
                      <a:pt x="12075" y="8719"/>
                    </a:cubicBezTo>
                    <a:cubicBezTo>
                      <a:pt x="11953" y="9015"/>
                      <a:pt x="11830" y="9311"/>
                      <a:pt x="11700" y="9600"/>
                    </a:cubicBezTo>
                    <a:lnTo>
                      <a:pt x="11693" y="9600"/>
                    </a:lnTo>
                    <a:cubicBezTo>
                      <a:pt x="11592" y="9824"/>
                      <a:pt x="11491" y="10048"/>
                      <a:pt x="11390" y="10271"/>
                    </a:cubicBezTo>
                    <a:cubicBezTo>
                      <a:pt x="11346" y="10336"/>
                      <a:pt x="11310" y="10408"/>
                      <a:pt x="11267" y="10481"/>
                    </a:cubicBezTo>
                    <a:cubicBezTo>
                      <a:pt x="11455" y="9903"/>
                      <a:pt x="11671" y="9340"/>
                      <a:pt x="11916" y="8792"/>
                    </a:cubicBezTo>
                    <a:cubicBezTo>
                      <a:pt x="12126" y="8337"/>
                      <a:pt x="12349" y="7889"/>
                      <a:pt x="12595" y="7449"/>
                    </a:cubicBezTo>
                    <a:close/>
                    <a:moveTo>
                      <a:pt x="8373" y="7918"/>
                    </a:moveTo>
                    <a:lnTo>
                      <a:pt x="8632" y="8250"/>
                    </a:lnTo>
                    <a:cubicBezTo>
                      <a:pt x="8827" y="8496"/>
                      <a:pt x="9022" y="8756"/>
                      <a:pt x="9217" y="9008"/>
                    </a:cubicBezTo>
                    <a:cubicBezTo>
                      <a:pt x="9405" y="9268"/>
                      <a:pt x="9607" y="9528"/>
                      <a:pt x="9787" y="9788"/>
                    </a:cubicBezTo>
                    <a:lnTo>
                      <a:pt x="9787" y="9780"/>
                    </a:lnTo>
                    <a:cubicBezTo>
                      <a:pt x="9924" y="9983"/>
                      <a:pt x="10069" y="10177"/>
                      <a:pt x="10213" y="10380"/>
                    </a:cubicBezTo>
                    <a:cubicBezTo>
                      <a:pt x="10249" y="10452"/>
                      <a:pt x="10292" y="10517"/>
                      <a:pt x="10336" y="10589"/>
                    </a:cubicBezTo>
                    <a:cubicBezTo>
                      <a:pt x="9924" y="10141"/>
                      <a:pt x="9549" y="9672"/>
                      <a:pt x="9195" y="9181"/>
                    </a:cubicBezTo>
                    <a:cubicBezTo>
                      <a:pt x="8900" y="8777"/>
                      <a:pt x="8625" y="8351"/>
                      <a:pt x="8373" y="7918"/>
                    </a:cubicBezTo>
                    <a:close/>
                    <a:moveTo>
                      <a:pt x="17229" y="3862"/>
                    </a:moveTo>
                    <a:lnTo>
                      <a:pt x="17265" y="3869"/>
                    </a:lnTo>
                    <a:lnTo>
                      <a:pt x="17330" y="3884"/>
                    </a:lnTo>
                    <a:lnTo>
                      <a:pt x="17337" y="3898"/>
                    </a:lnTo>
                    <a:cubicBezTo>
                      <a:pt x="17351" y="3920"/>
                      <a:pt x="17358" y="3941"/>
                      <a:pt x="17366" y="3956"/>
                    </a:cubicBezTo>
                    <a:cubicBezTo>
                      <a:pt x="17351" y="4006"/>
                      <a:pt x="17330" y="4050"/>
                      <a:pt x="17308" y="4093"/>
                    </a:cubicBezTo>
                    <a:cubicBezTo>
                      <a:pt x="17257" y="4223"/>
                      <a:pt x="17192" y="4353"/>
                      <a:pt x="17128" y="4476"/>
                    </a:cubicBezTo>
                    <a:cubicBezTo>
                      <a:pt x="16990" y="4728"/>
                      <a:pt x="16832" y="4966"/>
                      <a:pt x="16673" y="5205"/>
                    </a:cubicBezTo>
                    <a:cubicBezTo>
                      <a:pt x="16514" y="5436"/>
                      <a:pt x="16341" y="5666"/>
                      <a:pt x="16168" y="5890"/>
                    </a:cubicBezTo>
                    <a:cubicBezTo>
                      <a:pt x="15987" y="6114"/>
                      <a:pt x="15807" y="6338"/>
                      <a:pt x="15626" y="6554"/>
                    </a:cubicBezTo>
                    <a:cubicBezTo>
                      <a:pt x="15258" y="6980"/>
                      <a:pt x="14876" y="7391"/>
                      <a:pt x="14486" y="7796"/>
                    </a:cubicBezTo>
                    <a:cubicBezTo>
                      <a:pt x="14096" y="8200"/>
                      <a:pt x="13699" y="8590"/>
                      <a:pt x="13302" y="8987"/>
                    </a:cubicBezTo>
                    <a:lnTo>
                      <a:pt x="12104" y="10170"/>
                    </a:lnTo>
                    <a:cubicBezTo>
                      <a:pt x="12003" y="10264"/>
                      <a:pt x="11902" y="10358"/>
                      <a:pt x="11808" y="10452"/>
                    </a:cubicBezTo>
                    <a:lnTo>
                      <a:pt x="11556" y="10661"/>
                    </a:lnTo>
                    <a:cubicBezTo>
                      <a:pt x="11750" y="10380"/>
                      <a:pt x="11938" y="10091"/>
                      <a:pt x="12119" y="9795"/>
                    </a:cubicBezTo>
                    <a:cubicBezTo>
                      <a:pt x="12263" y="9557"/>
                      <a:pt x="12400" y="9319"/>
                      <a:pt x="12537" y="9073"/>
                    </a:cubicBezTo>
                    <a:cubicBezTo>
                      <a:pt x="12985" y="8460"/>
                      <a:pt x="13447" y="7861"/>
                      <a:pt x="13923" y="7262"/>
                    </a:cubicBezTo>
                    <a:cubicBezTo>
                      <a:pt x="14450" y="6598"/>
                      <a:pt x="14984" y="5948"/>
                      <a:pt x="15561" y="5327"/>
                    </a:cubicBezTo>
                    <a:cubicBezTo>
                      <a:pt x="15850" y="5024"/>
                      <a:pt x="16146" y="4721"/>
                      <a:pt x="16463" y="4440"/>
                    </a:cubicBezTo>
                    <a:cubicBezTo>
                      <a:pt x="16622" y="4302"/>
                      <a:pt x="16781" y="4172"/>
                      <a:pt x="16954" y="4043"/>
                    </a:cubicBezTo>
                    <a:cubicBezTo>
                      <a:pt x="17034" y="3978"/>
                      <a:pt x="17120" y="3920"/>
                      <a:pt x="17207" y="3869"/>
                    </a:cubicBezTo>
                    <a:lnTo>
                      <a:pt x="17214" y="3877"/>
                    </a:lnTo>
                    <a:lnTo>
                      <a:pt x="17229" y="3862"/>
                    </a:lnTo>
                    <a:close/>
                    <a:moveTo>
                      <a:pt x="2570" y="4079"/>
                    </a:moveTo>
                    <a:cubicBezTo>
                      <a:pt x="2635" y="4100"/>
                      <a:pt x="2692" y="4129"/>
                      <a:pt x="2750" y="4151"/>
                    </a:cubicBezTo>
                    <a:cubicBezTo>
                      <a:pt x="2895" y="4216"/>
                      <a:pt x="3039" y="4288"/>
                      <a:pt x="3183" y="4367"/>
                    </a:cubicBezTo>
                    <a:cubicBezTo>
                      <a:pt x="3457" y="4519"/>
                      <a:pt x="3732" y="4692"/>
                      <a:pt x="3992" y="4873"/>
                    </a:cubicBezTo>
                    <a:cubicBezTo>
                      <a:pt x="4251" y="5053"/>
                      <a:pt x="4518" y="5241"/>
                      <a:pt x="4764" y="5443"/>
                    </a:cubicBezTo>
                    <a:cubicBezTo>
                      <a:pt x="4894" y="5544"/>
                      <a:pt x="5016" y="5638"/>
                      <a:pt x="5139" y="5739"/>
                    </a:cubicBezTo>
                    <a:lnTo>
                      <a:pt x="5514" y="6049"/>
                    </a:lnTo>
                    <a:cubicBezTo>
                      <a:pt x="5984" y="6468"/>
                      <a:pt x="6453" y="6886"/>
                      <a:pt x="6900" y="7327"/>
                    </a:cubicBezTo>
                    <a:cubicBezTo>
                      <a:pt x="7355" y="7760"/>
                      <a:pt x="7802" y="8207"/>
                      <a:pt x="8243" y="8655"/>
                    </a:cubicBezTo>
                    <a:lnTo>
                      <a:pt x="9571" y="10004"/>
                    </a:lnTo>
                    <a:lnTo>
                      <a:pt x="10018" y="10466"/>
                    </a:lnTo>
                    <a:lnTo>
                      <a:pt x="10213" y="10704"/>
                    </a:lnTo>
                    <a:cubicBezTo>
                      <a:pt x="9982" y="10546"/>
                      <a:pt x="9751" y="10394"/>
                      <a:pt x="9520" y="10250"/>
                    </a:cubicBezTo>
                    <a:cubicBezTo>
                      <a:pt x="9246" y="10076"/>
                      <a:pt x="8964" y="9918"/>
                      <a:pt x="8676" y="9766"/>
                    </a:cubicBezTo>
                    <a:lnTo>
                      <a:pt x="8582" y="9694"/>
                    </a:lnTo>
                    <a:cubicBezTo>
                      <a:pt x="7810" y="9131"/>
                      <a:pt x="7052" y="8553"/>
                      <a:pt x="6308" y="7969"/>
                    </a:cubicBezTo>
                    <a:cubicBezTo>
                      <a:pt x="5565" y="7377"/>
                      <a:pt x="4829" y="6771"/>
                      <a:pt x="4136" y="6128"/>
                    </a:cubicBezTo>
                    <a:cubicBezTo>
                      <a:pt x="3789" y="5804"/>
                      <a:pt x="3457" y="5472"/>
                      <a:pt x="3140" y="5118"/>
                    </a:cubicBezTo>
                    <a:cubicBezTo>
                      <a:pt x="2981" y="4938"/>
                      <a:pt x="2837" y="4757"/>
                      <a:pt x="2700" y="4562"/>
                    </a:cubicBezTo>
                    <a:cubicBezTo>
                      <a:pt x="2627" y="4476"/>
                      <a:pt x="2562" y="4375"/>
                      <a:pt x="2498" y="4274"/>
                    </a:cubicBezTo>
                    <a:cubicBezTo>
                      <a:pt x="2490" y="4252"/>
                      <a:pt x="2483" y="4237"/>
                      <a:pt x="2469" y="4216"/>
                    </a:cubicBezTo>
                    <a:lnTo>
                      <a:pt x="2469" y="4209"/>
                    </a:lnTo>
                    <a:cubicBezTo>
                      <a:pt x="2476" y="4180"/>
                      <a:pt x="2483" y="4144"/>
                      <a:pt x="2490" y="4115"/>
                    </a:cubicBezTo>
                    <a:lnTo>
                      <a:pt x="2526" y="4100"/>
                    </a:lnTo>
                    <a:cubicBezTo>
                      <a:pt x="2541" y="4093"/>
                      <a:pt x="2555" y="4086"/>
                      <a:pt x="2570" y="4079"/>
                    </a:cubicBezTo>
                    <a:close/>
                    <a:moveTo>
                      <a:pt x="14515" y="8640"/>
                    </a:moveTo>
                    <a:lnTo>
                      <a:pt x="14515" y="8640"/>
                    </a:lnTo>
                    <a:cubicBezTo>
                      <a:pt x="14233" y="8871"/>
                      <a:pt x="13945" y="9102"/>
                      <a:pt x="13656" y="9326"/>
                    </a:cubicBezTo>
                    <a:lnTo>
                      <a:pt x="13663" y="9326"/>
                    </a:lnTo>
                    <a:cubicBezTo>
                      <a:pt x="13439" y="9506"/>
                      <a:pt x="13208" y="9679"/>
                      <a:pt x="12985" y="9845"/>
                    </a:cubicBezTo>
                    <a:cubicBezTo>
                      <a:pt x="12754" y="10019"/>
                      <a:pt x="12530" y="10185"/>
                      <a:pt x="12299" y="10358"/>
                    </a:cubicBezTo>
                    <a:lnTo>
                      <a:pt x="11924" y="10625"/>
                    </a:lnTo>
                    <a:lnTo>
                      <a:pt x="11693" y="10762"/>
                    </a:lnTo>
                    <a:cubicBezTo>
                      <a:pt x="12212" y="10286"/>
                      <a:pt x="12754" y="9845"/>
                      <a:pt x="13324" y="9434"/>
                    </a:cubicBezTo>
                    <a:cubicBezTo>
                      <a:pt x="13706" y="9153"/>
                      <a:pt x="14111" y="8893"/>
                      <a:pt x="14515" y="8640"/>
                    </a:cubicBezTo>
                    <a:close/>
                    <a:moveTo>
                      <a:pt x="21205" y="8438"/>
                    </a:moveTo>
                    <a:lnTo>
                      <a:pt x="21191" y="8489"/>
                    </a:lnTo>
                    <a:lnTo>
                      <a:pt x="21133" y="8597"/>
                    </a:lnTo>
                    <a:cubicBezTo>
                      <a:pt x="20982" y="8929"/>
                      <a:pt x="20780" y="9232"/>
                      <a:pt x="20534" y="9499"/>
                    </a:cubicBezTo>
                    <a:lnTo>
                      <a:pt x="20347" y="9701"/>
                    </a:lnTo>
                    <a:cubicBezTo>
                      <a:pt x="20282" y="9766"/>
                      <a:pt x="20202" y="9824"/>
                      <a:pt x="20130" y="9881"/>
                    </a:cubicBezTo>
                    <a:cubicBezTo>
                      <a:pt x="19993" y="9997"/>
                      <a:pt x="19841" y="10105"/>
                      <a:pt x="19683" y="10206"/>
                    </a:cubicBezTo>
                    <a:cubicBezTo>
                      <a:pt x="19639" y="10235"/>
                      <a:pt x="19603" y="10257"/>
                      <a:pt x="19560" y="10278"/>
                    </a:cubicBezTo>
                    <a:lnTo>
                      <a:pt x="19437" y="10343"/>
                    </a:lnTo>
                    <a:cubicBezTo>
                      <a:pt x="19358" y="10387"/>
                      <a:pt x="19271" y="10437"/>
                      <a:pt x="19185" y="10473"/>
                    </a:cubicBezTo>
                    <a:lnTo>
                      <a:pt x="18665" y="10690"/>
                    </a:lnTo>
                    <a:cubicBezTo>
                      <a:pt x="18585" y="10719"/>
                      <a:pt x="18506" y="10740"/>
                      <a:pt x="18427" y="10769"/>
                    </a:cubicBezTo>
                    <a:cubicBezTo>
                      <a:pt x="18210" y="10712"/>
                      <a:pt x="17994" y="10668"/>
                      <a:pt x="17770" y="10632"/>
                    </a:cubicBezTo>
                    <a:cubicBezTo>
                      <a:pt x="17539" y="10603"/>
                      <a:pt x="17301" y="10567"/>
                      <a:pt x="17070" y="10553"/>
                    </a:cubicBezTo>
                    <a:lnTo>
                      <a:pt x="16998" y="10553"/>
                    </a:lnTo>
                    <a:cubicBezTo>
                      <a:pt x="17496" y="10430"/>
                      <a:pt x="17986" y="10293"/>
                      <a:pt x="18470" y="10127"/>
                    </a:cubicBezTo>
                    <a:lnTo>
                      <a:pt x="18954" y="9946"/>
                    </a:lnTo>
                    <a:cubicBezTo>
                      <a:pt x="19112" y="9881"/>
                      <a:pt x="19271" y="9809"/>
                      <a:pt x="19430" y="9737"/>
                    </a:cubicBezTo>
                    <a:cubicBezTo>
                      <a:pt x="19596" y="9665"/>
                      <a:pt x="19740" y="9578"/>
                      <a:pt x="19899" y="9499"/>
                    </a:cubicBezTo>
                    <a:cubicBezTo>
                      <a:pt x="20051" y="9412"/>
                      <a:pt x="20195" y="9326"/>
                      <a:pt x="20339" y="9217"/>
                    </a:cubicBezTo>
                    <a:cubicBezTo>
                      <a:pt x="20628" y="9023"/>
                      <a:pt x="20895" y="8792"/>
                      <a:pt x="21126" y="8532"/>
                    </a:cubicBezTo>
                    <a:cubicBezTo>
                      <a:pt x="21155" y="8503"/>
                      <a:pt x="21184" y="8467"/>
                      <a:pt x="21205" y="8438"/>
                    </a:cubicBezTo>
                    <a:close/>
                    <a:moveTo>
                      <a:pt x="21350" y="7875"/>
                    </a:moveTo>
                    <a:cubicBezTo>
                      <a:pt x="21350" y="7904"/>
                      <a:pt x="21335" y="7933"/>
                      <a:pt x="21335" y="7969"/>
                    </a:cubicBezTo>
                    <a:cubicBezTo>
                      <a:pt x="21328" y="7998"/>
                      <a:pt x="21321" y="8055"/>
                      <a:pt x="21306" y="8099"/>
                    </a:cubicBezTo>
                    <a:cubicBezTo>
                      <a:pt x="21292" y="8135"/>
                      <a:pt x="21285" y="8171"/>
                      <a:pt x="21278" y="8214"/>
                    </a:cubicBezTo>
                    <a:cubicBezTo>
                      <a:pt x="21256" y="8236"/>
                      <a:pt x="21242" y="8258"/>
                      <a:pt x="21227" y="8279"/>
                    </a:cubicBezTo>
                    <a:cubicBezTo>
                      <a:pt x="21177" y="8344"/>
                      <a:pt x="21126" y="8416"/>
                      <a:pt x="21068" y="8481"/>
                    </a:cubicBezTo>
                    <a:cubicBezTo>
                      <a:pt x="20852" y="8748"/>
                      <a:pt x="20592" y="8979"/>
                      <a:pt x="20310" y="9181"/>
                    </a:cubicBezTo>
                    <a:cubicBezTo>
                      <a:pt x="20173" y="9282"/>
                      <a:pt x="20022" y="9369"/>
                      <a:pt x="19877" y="9463"/>
                    </a:cubicBezTo>
                    <a:cubicBezTo>
                      <a:pt x="19733" y="9557"/>
                      <a:pt x="19574" y="9629"/>
                      <a:pt x="19415" y="9708"/>
                    </a:cubicBezTo>
                    <a:cubicBezTo>
                      <a:pt x="19264" y="9788"/>
                      <a:pt x="19105" y="9860"/>
                      <a:pt x="18946" y="9925"/>
                    </a:cubicBezTo>
                    <a:lnTo>
                      <a:pt x="18456" y="10112"/>
                    </a:lnTo>
                    <a:cubicBezTo>
                      <a:pt x="17943" y="10286"/>
                      <a:pt x="17431" y="10423"/>
                      <a:pt x="16904" y="10546"/>
                    </a:cubicBezTo>
                    <a:cubicBezTo>
                      <a:pt x="16839" y="10538"/>
                      <a:pt x="16774" y="10538"/>
                      <a:pt x="16716" y="10531"/>
                    </a:cubicBezTo>
                    <a:lnTo>
                      <a:pt x="16362" y="10531"/>
                    </a:lnTo>
                    <a:cubicBezTo>
                      <a:pt x="15431" y="10531"/>
                      <a:pt x="14515" y="10668"/>
                      <a:pt x="13605" y="10798"/>
                    </a:cubicBezTo>
                    <a:cubicBezTo>
                      <a:pt x="13374" y="10827"/>
                      <a:pt x="13143" y="10863"/>
                      <a:pt x="12912" y="10899"/>
                    </a:cubicBezTo>
                    <a:cubicBezTo>
                      <a:pt x="13468" y="10762"/>
                      <a:pt x="14024" y="10618"/>
                      <a:pt x="14580" y="10466"/>
                    </a:cubicBezTo>
                    <a:cubicBezTo>
                      <a:pt x="15186" y="10300"/>
                      <a:pt x="15785" y="10112"/>
                      <a:pt x="16391" y="9932"/>
                    </a:cubicBezTo>
                    <a:cubicBezTo>
                      <a:pt x="16990" y="9744"/>
                      <a:pt x="17589" y="9549"/>
                      <a:pt x="18181" y="9340"/>
                    </a:cubicBezTo>
                    <a:lnTo>
                      <a:pt x="18636" y="9174"/>
                    </a:lnTo>
                    <a:cubicBezTo>
                      <a:pt x="18788" y="9124"/>
                      <a:pt x="18932" y="9066"/>
                      <a:pt x="19083" y="9008"/>
                    </a:cubicBezTo>
                    <a:cubicBezTo>
                      <a:pt x="19235" y="8950"/>
                      <a:pt x="19387" y="8885"/>
                      <a:pt x="19538" y="8828"/>
                    </a:cubicBezTo>
                    <a:cubicBezTo>
                      <a:pt x="19690" y="8770"/>
                      <a:pt x="19834" y="8698"/>
                      <a:pt x="19978" y="8640"/>
                    </a:cubicBezTo>
                    <a:cubicBezTo>
                      <a:pt x="20274" y="8503"/>
                      <a:pt x="20563" y="8366"/>
                      <a:pt x="20845" y="8200"/>
                    </a:cubicBezTo>
                    <a:cubicBezTo>
                      <a:pt x="20982" y="8120"/>
                      <a:pt x="21119" y="8041"/>
                      <a:pt x="21249" y="7940"/>
                    </a:cubicBezTo>
                    <a:cubicBezTo>
                      <a:pt x="21285" y="7918"/>
                      <a:pt x="21314" y="7897"/>
                      <a:pt x="21350" y="7875"/>
                    </a:cubicBezTo>
                    <a:close/>
                    <a:moveTo>
                      <a:pt x="6749" y="9586"/>
                    </a:moveTo>
                    <a:cubicBezTo>
                      <a:pt x="7095" y="9701"/>
                      <a:pt x="7434" y="9838"/>
                      <a:pt x="7774" y="9968"/>
                    </a:cubicBezTo>
                    <a:lnTo>
                      <a:pt x="7781" y="9975"/>
                    </a:lnTo>
                    <a:cubicBezTo>
                      <a:pt x="8041" y="10084"/>
                      <a:pt x="8308" y="10192"/>
                      <a:pt x="8567" y="10307"/>
                    </a:cubicBezTo>
                    <a:cubicBezTo>
                      <a:pt x="8827" y="10416"/>
                      <a:pt x="9087" y="10531"/>
                      <a:pt x="9347" y="10647"/>
                    </a:cubicBezTo>
                    <a:lnTo>
                      <a:pt x="9773" y="10834"/>
                    </a:lnTo>
                    <a:lnTo>
                      <a:pt x="10004" y="10964"/>
                    </a:lnTo>
                    <a:cubicBezTo>
                      <a:pt x="9333" y="10755"/>
                      <a:pt x="8676" y="10502"/>
                      <a:pt x="8033" y="10214"/>
                    </a:cubicBezTo>
                    <a:cubicBezTo>
                      <a:pt x="7600" y="10026"/>
                      <a:pt x="7175" y="9802"/>
                      <a:pt x="6749" y="9586"/>
                    </a:cubicBezTo>
                    <a:close/>
                    <a:moveTo>
                      <a:pt x="21299" y="7601"/>
                    </a:moveTo>
                    <a:lnTo>
                      <a:pt x="21306" y="7608"/>
                    </a:lnTo>
                    <a:lnTo>
                      <a:pt x="21371" y="7673"/>
                    </a:lnTo>
                    <a:lnTo>
                      <a:pt x="21371" y="7709"/>
                    </a:lnTo>
                    <a:lnTo>
                      <a:pt x="21371" y="7760"/>
                    </a:lnTo>
                    <a:cubicBezTo>
                      <a:pt x="21321" y="7803"/>
                      <a:pt x="21270" y="7846"/>
                      <a:pt x="21213" y="7882"/>
                    </a:cubicBezTo>
                    <a:cubicBezTo>
                      <a:pt x="21090" y="7976"/>
                      <a:pt x="20953" y="8063"/>
                      <a:pt x="20816" y="8149"/>
                    </a:cubicBezTo>
                    <a:cubicBezTo>
                      <a:pt x="20549" y="8315"/>
                      <a:pt x="20260" y="8460"/>
                      <a:pt x="19971" y="8597"/>
                    </a:cubicBezTo>
                    <a:cubicBezTo>
                      <a:pt x="19683" y="8734"/>
                      <a:pt x="19387" y="8871"/>
                      <a:pt x="19091" y="8987"/>
                    </a:cubicBezTo>
                    <a:cubicBezTo>
                      <a:pt x="18939" y="9044"/>
                      <a:pt x="18795" y="9102"/>
                      <a:pt x="18643" y="9160"/>
                    </a:cubicBezTo>
                    <a:lnTo>
                      <a:pt x="18188" y="9326"/>
                    </a:lnTo>
                    <a:cubicBezTo>
                      <a:pt x="17597" y="9528"/>
                      <a:pt x="16990" y="9715"/>
                      <a:pt x="16384" y="9896"/>
                    </a:cubicBezTo>
                    <a:cubicBezTo>
                      <a:pt x="15778" y="10069"/>
                      <a:pt x="15172" y="10228"/>
                      <a:pt x="14565" y="10387"/>
                    </a:cubicBezTo>
                    <a:lnTo>
                      <a:pt x="12732" y="10863"/>
                    </a:lnTo>
                    <a:lnTo>
                      <a:pt x="12104" y="11029"/>
                    </a:lnTo>
                    <a:lnTo>
                      <a:pt x="11801" y="11072"/>
                    </a:lnTo>
                    <a:cubicBezTo>
                      <a:pt x="12054" y="10957"/>
                      <a:pt x="12299" y="10834"/>
                      <a:pt x="12544" y="10704"/>
                    </a:cubicBezTo>
                    <a:cubicBezTo>
                      <a:pt x="12833" y="10546"/>
                      <a:pt x="13107" y="10387"/>
                      <a:pt x="13382" y="10214"/>
                    </a:cubicBezTo>
                    <a:lnTo>
                      <a:pt x="13497" y="10163"/>
                    </a:lnTo>
                    <a:cubicBezTo>
                      <a:pt x="14370" y="9773"/>
                      <a:pt x="15244" y="9405"/>
                      <a:pt x="16124" y="9059"/>
                    </a:cubicBezTo>
                    <a:cubicBezTo>
                      <a:pt x="17012" y="8705"/>
                      <a:pt x="17900" y="8373"/>
                      <a:pt x="18809" y="8099"/>
                    </a:cubicBezTo>
                    <a:cubicBezTo>
                      <a:pt x="19257" y="7962"/>
                      <a:pt x="19719" y="7832"/>
                      <a:pt x="20181" y="7738"/>
                    </a:cubicBezTo>
                    <a:cubicBezTo>
                      <a:pt x="20411" y="7687"/>
                      <a:pt x="20650" y="7651"/>
                      <a:pt x="20881" y="7630"/>
                    </a:cubicBezTo>
                    <a:cubicBezTo>
                      <a:pt x="20996" y="7615"/>
                      <a:pt x="21119" y="7608"/>
                      <a:pt x="21234" y="7601"/>
                    </a:cubicBezTo>
                    <a:close/>
                    <a:moveTo>
                      <a:pt x="3282" y="8810"/>
                    </a:moveTo>
                    <a:cubicBezTo>
                      <a:pt x="3391" y="8810"/>
                      <a:pt x="3502" y="8815"/>
                      <a:pt x="3609" y="8821"/>
                    </a:cubicBezTo>
                    <a:cubicBezTo>
                      <a:pt x="3768" y="8828"/>
                      <a:pt x="3919" y="8849"/>
                      <a:pt x="4071" y="8871"/>
                    </a:cubicBezTo>
                    <a:lnTo>
                      <a:pt x="4533" y="8943"/>
                    </a:lnTo>
                    <a:cubicBezTo>
                      <a:pt x="4764" y="8987"/>
                      <a:pt x="5002" y="9044"/>
                      <a:pt x="5233" y="9102"/>
                    </a:cubicBezTo>
                    <a:cubicBezTo>
                      <a:pt x="6114" y="9600"/>
                      <a:pt x="7045" y="9990"/>
                      <a:pt x="7976" y="10365"/>
                    </a:cubicBezTo>
                    <a:cubicBezTo>
                      <a:pt x="8279" y="10488"/>
                      <a:pt x="8582" y="10610"/>
                      <a:pt x="8892" y="10726"/>
                    </a:cubicBezTo>
                    <a:cubicBezTo>
                      <a:pt x="8488" y="10618"/>
                      <a:pt x="8084" y="10502"/>
                      <a:pt x="7680" y="10401"/>
                    </a:cubicBezTo>
                    <a:cubicBezTo>
                      <a:pt x="7138" y="10257"/>
                      <a:pt x="6590" y="10127"/>
                      <a:pt x="6041" y="10004"/>
                    </a:cubicBezTo>
                    <a:cubicBezTo>
                      <a:pt x="5493" y="9881"/>
                      <a:pt x="4944" y="9766"/>
                      <a:pt x="4396" y="9665"/>
                    </a:cubicBezTo>
                    <a:lnTo>
                      <a:pt x="4396" y="9665"/>
                    </a:lnTo>
                    <a:cubicBezTo>
                      <a:pt x="4944" y="9773"/>
                      <a:pt x="5493" y="9896"/>
                      <a:pt x="6034" y="10026"/>
                    </a:cubicBezTo>
                    <a:cubicBezTo>
                      <a:pt x="6575" y="10163"/>
                      <a:pt x="7117" y="10315"/>
                      <a:pt x="7658" y="10459"/>
                    </a:cubicBezTo>
                    <a:lnTo>
                      <a:pt x="9282" y="10906"/>
                    </a:lnTo>
                    <a:lnTo>
                      <a:pt x="9679" y="11022"/>
                    </a:lnTo>
                    <a:lnTo>
                      <a:pt x="9989" y="11137"/>
                    </a:lnTo>
                    <a:cubicBezTo>
                      <a:pt x="9643" y="11108"/>
                      <a:pt x="9296" y="11087"/>
                      <a:pt x="8950" y="11080"/>
                    </a:cubicBezTo>
                    <a:cubicBezTo>
                      <a:pt x="8813" y="11076"/>
                      <a:pt x="8674" y="11074"/>
                      <a:pt x="8534" y="11074"/>
                    </a:cubicBezTo>
                    <a:cubicBezTo>
                      <a:pt x="8394" y="11074"/>
                      <a:pt x="8254" y="11076"/>
                      <a:pt x="8113" y="11080"/>
                    </a:cubicBezTo>
                    <a:cubicBezTo>
                      <a:pt x="7362" y="10993"/>
                      <a:pt x="6612" y="10899"/>
                      <a:pt x="5861" y="10791"/>
                    </a:cubicBezTo>
                    <a:cubicBezTo>
                      <a:pt x="5024" y="10668"/>
                      <a:pt x="4194" y="10524"/>
                      <a:pt x="3364" y="10336"/>
                    </a:cubicBezTo>
                    <a:cubicBezTo>
                      <a:pt x="2959" y="10242"/>
                      <a:pt x="2548" y="10134"/>
                      <a:pt x="2151" y="10004"/>
                    </a:cubicBezTo>
                    <a:cubicBezTo>
                      <a:pt x="1949" y="9932"/>
                      <a:pt x="1747" y="9853"/>
                      <a:pt x="1559" y="9766"/>
                    </a:cubicBezTo>
                    <a:cubicBezTo>
                      <a:pt x="1458" y="9723"/>
                      <a:pt x="1364" y="9672"/>
                      <a:pt x="1278" y="9622"/>
                    </a:cubicBezTo>
                    <a:lnTo>
                      <a:pt x="1256" y="9622"/>
                    </a:lnTo>
                    <a:lnTo>
                      <a:pt x="1249" y="9600"/>
                    </a:lnTo>
                    <a:lnTo>
                      <a:pt x="1227" y="9528"/>
                    </a:lnTo>
                    <a:cubicBezTo>
                      <a:pt x="1227" y="9521"/>
                      <a:pt x="1234" y="9521"/>
                      <a:pt x="1234" y="9513"/>
                    </a:cubicBezTo>
                    <a:cubicBezTo>
                      <a:pt x="1249" y="9499"/>
                      <a:pt x="1263" y="9477"/>
                      <a:pt x="1271" y="9463"/>
                    </a:cubicBezTo>
                    <a:cubicBezTo>
                      <a:pt x="1321" y="9456"/>
                      <a:pt x="1372" y="9448"/>
                      <a:pt x="1415" y="9441"/>
                    </a:cubicBezTo>
                    <a:cubicBezTo>
                      <a:pt x="1559" y="9420"/>
                      <a:pt x="1704" y="9420"/>
                      <a:pt x="1841" y="9412"/>
                    </a:cubicBezTo>
                    <a:cubicBezTo>
                      <a:pt x="1892" y="9411"/>
                      <a:pt x="1943" y="9410"/>
                      <a:pt x="1994" y="9410"/>
                    </a:cubicBezTo>
                    <a:cubicBezTo>
                      <a:pt x="2229" y="9410"/>
                      <a:pt x="2462" y="9423"/>
                      <a:pt x="2700" y="9441"/>
                    </a:cubicBezTo>
                    <a:cubicBezTo>
                      <a:pt x="2981" y="9456"/>
                      <a:pt x="3263" y="9492"/>
                      <a:pt x="3544" y="9528"/>
                    </a:cubicBezTo>
                    <a:cubicBezTo>
                      <a:pt x="3833" y="9564"/>
                      <a:pt x="4114" y="9622"/>
                      <a:pt x="4396" y="9665"/>
                    </a:cubicBezTo>
                    <a:cubicBezTo>
                      <a:pt x="4114" y="9614"/>
                      <a:pt x="3833" y="9564"/>
                      <a:pt x="3551" y="9521"/>
                    </a:cubicBezTo>
                    <a:cubicBezTo>
                      <a:pt x="3270" y="9477"/>
                      <a:pt x="2981" y="9434"/>
                      <a:pt x="2700" y="9405"/>
                    </a:cubicBezTo>
                    <a:cubicBezTo>
                      <a:pt x="2411" y="9376"/>
                      <a:pt x="2129" y="9355"/>
                      <a:pt x="1841" y="9355"/>
                    </a:cubicBezTo>
                    <a:cubicBezTo>
                      <a:pt x="1696" y="9355"/>
                      <a:pt x="1552" y="9355"/>
                      <a:pt x="1408" y="9376"/>
                    </a:cubicBezTo>
                    <a:lnTo>
                      <a:pt x="1336" y="9383"/>
                    </a:lnTo>
                    <a:cubicBezTo>
                      <a:pt x="1350" y="9355"/>
                      <a:pt x="1357" y="9340"/>
                      <a:pt x="1378" y="9326"/>
                    </a:cubicBezTo>
                    <a:lnTo>
                      <a:pt x="1378" y="9326"/>
                    </a:lnTo>
                    <a:cubicBezTo>
                      <a:pt x="1376" y="9328"/>
                      <a:pt x="1374" y="9331"/>
                      <a:pt x="1372" y="9333"/>
                    </a:cubicBezTo>
                    <a:lnTo>
                      <a:pt x="1379" y="9326"/>
                    </a:lnTo>
                    <a:lnTo>
                      <a:pt x="1379" y="9326"/>
                    </a:lnTo>
                    <a:cubicBezTo>
                      <a:pt x="1379" y="9326"/>
                      <a:pt x="1379" y="9326"/>
                      <a:pt x="1378" y="9326"/>
                    </a:cubicBezTo>
                    <a:lnTo>
                      <a:pt x="1378" y="9326"/>
                    </a:lnTo>
                    <a:cubicBezTo>
                      <a:pt x="1404" y="9299"/>
                      <a:pt x="1424" y="9272"/>
                      <a:pt x="1451" y="9239"/>
                    </a:cubicBezTo>
                    <a:cubicBezTo>
                      <a:pt x="1480" y="9210"/>
                      <a:pt x="1530" y="9167"/>
                      <a:pt x="1566" y="9124"/>
                    </a:cubicBezTo>
                    <a:lnTo>
                      <a:pt x="1574" y="9124"/>
                    </a:lnTo>
                    <a:cubicBezTo>
                      <a:pt x="1646" y="9095"/>
                      <a:pt x="1718" y="9066"/>
                      <a:pt x="1790" y="9037"/>
                    </a:cubicBezTo>
                    <a:cubicBezTo>
                      <a:pt x="2079" y="8929"/>
                      <a:pt x="2382" y="8864"/>
                      <a:pt x="2685" y="8835"/>
                    </a:cubicBezTo>
                    <a:cubicBezTo>
                      <a:pt x="2837" y="8813"/>
                      <a:pt x="2996" y="8821"/>
                      <a:pt x="3147" y="8813"/>
                    </a:cubicBezTo>
                    <a:cubicBezTo>
                      <a:pt x="3192" y="8811"/>
                      <a:pt x="3237" y="8810"/>
                      <a:pt x="3282" y="8810"/>
                    </a:cubicBezTo>
                    <a:close/>
                    <a:moveTo>
                      <a:pt x="15504" y="10878"/>
                    </a:moveTo>
                    <a:cubicBezTo>
                      <a:pt x="15792" y="10878"/>
                      <a:pt x="16074" y="10892"/>
                      <a:pt x="16362" y="10906"/>
                    </a:cubicBezTo>
                    <a:lnTo>
                      <a:pt x="16694" y="10928"/>
                    </a:lnTo>
                    <a:cubicBezTo>
                      <a:pt x="16810" y="10935"/>
                      <a:pt x="16918" y="10950"/>
                      <a:pt x="17034" y="10964"/>
                    </a:cubicBezTo>
                    <a:cubicBezTo>
                      <a:pt x="17142" y="10971"/>
                      <a:pt x="17272" y="10986"/>
                      <a:pt x="17395" y="11007"/>
                    </a:cubicBezTo>
                    <a:cubicBezTo>
                      <a:pt x="17185" y="11044"/>
                      <a:pt x="16969" y="11072"/>
                      <a:pt x="16759" y="11094"/>
                    </a:cubicBezTo>
                    <a:lnTo>
                      <a:pt x="16276" y="11137"/>
                    </a:lnTo>
                    <a:cubicBezTo>
                      <a:pt x="16110" y="11152"/>
                      <a:pt x="15951" y="11152"/>
                      <a:pt x="15785" y="11166"/>
                    </a:cubicBezTo>
                    <a:lnTo>
                      <a:pt x="15749" y="11166"/>
                    </a:lnTo>
                    <a:cubicBezTo>
                      <a:pt x="15408" y="11149"/>
                      <a:pt x="15064" y="11142"/>
                      <a:pt x="14719" y="11142"/>
                    </a:cubicBezTo>
                    <a:cubicBezTo>
                      <a:pt x="14335" y="11142"/>
                      <a:pt x="13950" y="11151"/>
                      <a:pt x="13569" y="11166"/>
                    </a:cubicBezTo>
                    <a:cubicBezTo>
                      <a:pt x="13959" y="11116"/>
                      <a:pt x="14342" y="11065"/>
                      <a:pt x="14731" y="11007"/>
                    </a:cubicBezTo>
                    <a:cubicBezTo>
                      <a:pt x="14991" y="10964"/>
                      <a:pt x="15244" y="10921"/>
                      <a:pt x="15504" y="10878"/>
                    </a:cubicBezTo>
                    <a:close/>
                    <a:moveTo>
                      <a:pt x="14187" y="11190"/>
                    </a:moveTo>
                    <a:cubicBezTo>
                      <a:pt x="14401" y="11190"/>
                      <a:pt x="14616" y="11191"/>
                      <a:pt x="14832" y="11195"/>
                    </a:cubicBezTo>
                    <a:lnTo>
                      <a:pt x="14818" y="11195"/>
                    </a:lnTo>
                    <a:lnTo>
                      <a:pt x="13844" y="11217"/>
                    </a:lnTo>
                    <a:cubicBezTo>
                      <a:pt x="13543" y="11217"/>
                      <a:pt x="13256" y="11224"/>
                      <a:pt x="12963" y="11224"/>
                    </a:cubicBezTo>
                    <a:lnTo>
                      <a:pt x="12963" y="11224"/>
                    </a:lnTo>
                    <a:lnTo>
                      <a:pt x="13143" y="11210"/>
                    </a:lnTo>
                    <a:lnTo>
                      <a:pt x="13548" y="11195"/>
                    </a:lnTo>
                    <a:cubicBezTo>
                      <a:pt x="13761" y="11191"/>
                      <a:pt x="13973" y="11190"/>
                      <a:pt x="14187" y="11190"/>
                    </a:cubicBezTo>
                    <a:close/>
                    <a:moveTo>
                      <a:pt x="15128" y="10870"/>
                    </a:moveTo>
                    <a:lnTo>
                      <a:pt x="14717" y="10928"/>
                    </a:lnTo>
                    <a:cubicBezTo>
                      <a:pt x="14406" y="10979"/>
                      <a:pt x="14089" y="11022"/>
                      <a:pt x="13771" y="11058"/>
                    </a:cubicBezTo>
                    <a:cubicBezTo>
                      <a:pt x="13454" y="11087"/>
                      <a:pt x="13129" y="11130"/>
                      <a:pt x="12811" y="11166"/>
                    </a:cubicBezTo>
                    <a:lnTo>
                      <a:pt x="12819" y="11166"/>
                    </a:lnTo>
                    <a:cubicBezTo>
                      <a:pt x="12573" y="11188"/>
                      <a:pt x="12328" y="11210"/>
                      <a:pt x="12082" y="11231"/>
                    </a:cubicBezTo>
                    <a:lnTo>
                      <a:pt x="11844" y="11231"/>
                    </a:lnTo>
                    <a:cubicBezTo>
                      <a:pt x="12429" y="11108"/>
                      <a:pt x="13028" y="11015"/>
                      <a:pt x="13627" y="10950"/>
                    </a:cubicBezTo>
                    <a:cubicBezTo>
                      <a:pt x="14125" y="10899"/>
                      <a:pt x="14630" y="10870"/>
                      <a:pt x="15128" y="10870"/>
                    </a:cubicBezTo>
                    <a:close/>
                    <a:moveTo>
                      <a:pt x="1307" y="9752"/>
                    </a:moveTo>
                    <a:lnTo>
                      <a:pt x="1307" y="9752"/>
                    </a:lnTo>
                    <a:cubicBezTo>
                      <a:pt x="1379" y="9788"/>
                      <a:pt x="1451" y="9824"/>
                      <a:pt x="1523" y="9860"/>
                    </a:cubicBezTo>
                    <a:cubicBezTo>
                      <a:pt x="1718" y="9946"/>
                      <a:pt x="1913" y="10026"/>
                      <a:pt x="2115" y="10091"/>
                    </a:cubicBezTo>
                    <a:cubicBezTo>
                      <a:pt x="2519" y="10228"/>
                      <a:pt x="2931" y="10336"/>
                      <a:pt x="3342" y="10430"/>
                    </a:cubicBezTo>
                    <a:cubicBezTo>
                      <a:pt x="4172" y="10618"/>
                      <a:pt x="5009" y="10755"/>
                      <a:pt x="5846" y="10870"/>
                    </a:cubicBezTo>
                    <a:cubicBezTo>
                      <a:pt x="6496" y="10957"/>
                      <a:pt x="7146" y="11029"/>
                      <a:pt x="7802" y="11094"/>
                    </a:cubicBezTo>
                    <a:cubicBezTo>
                      <a:pt x="7528" y="11108"/>
                      <a:pt x="7254" y="11123"/>
                      <a:pt x="6980" y="11152"/>
                    </a:cubicBezTo>
                    <a:cubicBezTo>
                      <a:pt x="6402" y="11210"/>
                      <a:pt x="5825" y="11296"/>
                      <a:pt x="5255" y="11412"/>
                    </a:cubicBezTo>
                    <a:cubicBezTo>
                      <a:pt x="5168" y="11404"/>
                      <a:pt x="5074" y="11397"/>
                      <a:pt x="4988" y="11383"/>
                    </a:cubicBezTo>
                    <a:lnTo>
                      <a:pt x="4656" y="11339"/>
                    </a:lnTo>
                    <a:cubicBezTo>
                      <a:pt x="4547" y="11325"/>
                      <a:pt x="4439" y="11311"/>
                      <a:pt x="4331" y="11289"/>
                    </a:cubicBezTo>
                    <a:cubicBezTo>
                      <a:pt x="3905" y="11224"/>
                      <a:pt x="3479" y="11116"/>
                      <a:pt x="3061" y="10979"/>
                    </a:cubicBezTo>
                    <a:cubicBezTo>
                      <a:pt x="2642" y="10849"/>
                      <a:pt x="2252" y="10668"/>
                      <a:pt x="1884" y="10423"/>
                    </a:cubicBezTo>
                    <a:cubicBezTo>
                      <a:pt x="1749" y="10338"/>
                      <a:pt x="1621" y="10232"/>
                      <a:pt x="1507" y="10125"/>
                    </a:cubicBezTo>
                    <a:lnTo>
                      <a:pt x="1507" y="10125"/>
                    </a:lnTo>
                    <a:cubicBezTo>
                      <a:pt x="1479" y="10090"/>
                      <a:pt x="1458" y="10054"/>
                      <a:pt x="1444" y="10019"/>
                    </a:cubicBezTo>
                    <a:cubicBezTo>
                      <a:pt x="1393" y="9932"/>
                      <a:pt x="1343" y="9845"/>
                      <a:pt x="1307" y="9752"/>
                    </a:cubicBezTo>
                    <a:close/>
                    <a:moveTo>
                      <a:pt x="8856" y="11469"/>
                    </a:moveTo>
                    <a:lnTo>
                      <a:pt x="8676" y="11491"/>
                    </a:lnTo>
                    <a:cubicBezTo>
                      <a:pt x="8539" y="11498"/>
                      <a:pt x="8401" y="11498"/>
                      <a:pt x="8272" y="11505"/>
                    </a:cubicBezTo>
                    <a:cubicBezTo>
                      <a:pt x="8059" y="11509"/>
                      <a:pt x="7844" y="11511"/>
                      <a:pt x="7629" y="11511"/>
                    </a:cubicBezTo>
                    <a:cubicBezTo>
                      <a:pt x="7414" y="11511"/>
                      <a:pt x="7200" y="11509"/>
                      <a:pt x="6987" y="11505"/>
                    </a:cubicBezTo>
                    <a:lnTo>
                      <a:pt x="7001" y="11505"/>
                    </a:lnTo>
                    <a:lnTo>
                      <a:pt x="7976" y="11484"/>
                    </a:lnTo>
                    <a:cubicBezTo>
                      <a:pt x="8264" y="11477"/>
                      <a:pt x="8553" y="11477"/>
                      <a:pt x="8849" y="11469"/>
                    </a:cubicBezTo>
                    <a:close/>
                    <a:moveTo>
                      <a:pt x="1754" y="10444"/>
                    </a:moveTo>
                    <a:cubicBezTo>
                      <a:pt x="1783" y="10459"/>
                      <a:pt x="1805" y="10481"/>
                      <a:pt x="1834" y="10502"/>
                    </a:cubicBezTo>
                    <a:cubicBezTo>
                      <a:pt x="2209" y="10748"/>
                      <a:pt x="2613" y="10935"/>
                      <a:pt x="3039" y="11072"/>
                    </a:cubicBezTo>
                    <a:cubicBezTo>
                      <a:pt x="3457" y="11210"/>
                      <a:pt x="3891" y="11311"/>
                      <a:pt x="4324" y="11376"/>
                    </a:cubicBezTo>
                    <a:cubicBezTo>
                      <a:pt x="4432" y="11390"/>
                      <a:pt x="4540" y="11412"/>
                      <a:pt x="4648" y="11426"/>
                    </a:cubicBezTo>
                    <a:lnTo>
                      <a:pt x="4980" y="11462"/>
                    </a:lnTo>
                    <a:lnTo>
                      <a:pt x="5002" y="11462"/>
                    </a:lnTo>
                    <a:cubicBezTo>
                      <a:pt x="4728" y="11520"/>
                      <a:pt x="4461" y="11585"/>
                      <a:pt x="4186" y="11657"/>
                    </a:cubicBezTo>
                    <a:lnTo>
                      <a:pt x="4121" y="11650"/>
                    </a:lnTo>
                    <a:cubicBezTo>
                      <a:pt x="3688" y="11570"/>
                      <a:pt x="3270" y="11433"/>
                      <a:pt x="2866" y="11253"/>
                    </a:cubicBezTo>
                    <a:cubicBezTo>
                      <a:pt x="2483" y="11072"/>
                      <a:pt x="2129" y="10827"/>
                      <a:pt x="1826" y="10524"/>
                    </a:cubicBezTo>
                    <a:cubicBezTo>
                      <a:pt x="1797" y="10495"/>
                      <a:pt x="1776" y="10466"/>
                      <a:pt x="1754" y="10444"/>
                    </a:cubicBezTo>
                    <a:close/>
                    <a:moveTo>
                      <a:pt x="6070" y="11542"/>
                    </a:moveTo>
                    <a:cubicBezTo>
                      <a:pt x="6406" y="11555"/>
                      <a:pt x="6743" y="11561"/>
                      <a:pt x="7080" y="11561"/>
                    </a:cubicBezTo>
                    <a:cubicBezTo>
                      <a:pt x="7468" y="11561"/>
                      <a:pt x="7856" y="11553"/>
                      <a:pt x="8243" y="11542"/>
                    </a:cubicBezTo>
                    <a:lnTo>
                      <a:pt x="8243" y="11542"/>
                    </a:lnTo>
                    <a:cubicBezTo>
                      <a:pt x="7860" y="11585"/>
                      <a:pt x="7470" y="11635"/>
                      <a:pt x="7081" y="11693"/>
                    </a:cubicBezTo>
                    <a:cubicBezTo>
                      <a:pt x="6828" y="11736"/>
                      <a:pt x="6568" y="11780"/>
                      <a:pt x="6308" y="11823"/>
                    </a:cubicBezTo>
                    <a:cubicBezTo>
                      <a:pt x="6027" y="11823"/>
                      <a:pt x="5738" y="11816"/>
                      <a:pt x="5457" y="11794"/>
                    </a:cubicBezTo>
                    <a:lnTo>
                      <a:pt x="5118" y="11772"/>
                    </a:lnTo>
                    <a:cubicBezTo>
                      <a:pt x="5002" y="11765"/>
                      <a:pt x="4894" y="11751"/>
                      <a:pt x="4786" y="11744"/>
                    </a:cubicBezTo>
                    <a:cubicBezTo>
                      <a:pt x="4670" y="11729"/>
                      <a:pt x="4540" y="11715"/>
                      <a:pt x="4425" y="11693"/>
                    </a:cubicBezTo>
                    <a:cubicBezTo>
                      <a:pt x="4634" y="11657"/>
                      <a:pt x="4843" y="11628"/>
                      <a:pt x="5053" y="11606"/>
                    </a:cubicBezTo>
                    <a:lnTo>
                      <a:pt x="5543" y="11563"/>
                    </a:lnTo>
                    <a:cubicBezTo>
                      <a:pt x="5702" y="11549"/>
                      <a:pt x="5868" y="11549"/>
                      <a:pt x="6027" y="11542"/>
                    </a:cubicBezTo>
                    <a:close/>
                    <a:moveTo>
                      <a:pt x="9960" y="11455"/>
                    </a:moveTo>
                    <a:cubicBezTo>
                      <a:pt x="9369" y="11585"/>
                      <a:pt x="8777" y="11679"/>
                      <a:pt x="8178" y="11736"/>
                    </a:cubicBezTo>
                    <a:cubicBezTo>
                      <a:pt x="7680" y="11787"/>
                      <a:pt x="7175" y="11816"/>
                      <a:pt x="6677" y="11823"/>
                    </a:cubicBezTo>
                    <a:lnTo>
                      <a:pt x="7081" y="11758"/>
                    </a:lnTo>
                    <a:cubicBezTo>
                      <a:pt x="7398" y="11715"/>
                      <a:pt x="7716" y="11671"/>
                      <a:pt x="8033" y="11635"/>
                    </a:cubicBezTo>
                    <a:cubicBezTo>
                      <a:pt x="8351" y="11606"/>
                      <a:pt x="8676" y="11563"/>
                      <a:pt x="8993" y="11527"/>
                    </a:cubicBezTo>
                    <a:lnTo>
                      <a:pt x="8986" y="11527"/>
                    </a:lnTo>
                    <a:cubicBezTo>
                      <a:pt x="9232" y="11498"/>
                      <a:pt x="9477" y="11477"/>
                      <a:pt x="9715" y="11455"/>
                    </a:cubicBezTo>
                    <a:close/>
                    <a:moveTo>
                      <a:pt x="17626" y="11036"/>
                    </a:moveTo>
                    <a:lnTo>
                      <a:pt x="17690" y="11044"/>
                    </a:lnTo>
                    <a:cubicBezTo>
                      <a:pt x="18124" y="11130"/>
                      <a:pt x="18542" y="11260"/>
                      <a:pt x="18946" y="11440"/>
                    </a:cubicBezTo>
                    <a:cubicBezTo>
                      <a:pt x="19329" y="11621"/>
                      <a:pt x="19683" y="11866"/>
                      <a:pt x="19986" y="12169"/>
                    </a:cubicBezTo>
                    <a:cubicBezTo>
                      <a:pt x="20015" y="12198"/>
                      <a:pt x="20036" y="12227"/>
                      <a:pt x="20058" y="12249"/>
                    </a:cubicBezTo>
                    <a:cubicBezTo>
                      <a:pt x="20029" y="12234"/>
                      <a:pt x="20007" y="12213"/>
                      <a:pt x="19978" y="12191"/>
                    </a:cubicBezTo>
                    <a:cubicBezTo>
                      <a:pt x="19603" y="11946"/>
                      <a:pt x="19199" y="11758"/>
                      <a:pt x="18780" y="11621"/>
                    </a:cubicBezTo>
                    <a:cubicBezTo>
                      <a:pt x="18354" y="11491"/>
                      <a:pt x="17921" y="11390"/>
                      <a:pt x="17488" y="11318"/>
                    </a:cubicBezTo>
                    <a:cubicBezTo>
                      <a:pt x="17380" y="11303"/>
                      <a:pt x="17272" y="11282"/>
                      <a:pt x="17164" y="11267"/>
                    </a:cubicBezTo>
                    <a:lnTo>
                      <a:pt x="16832" y="11231"/>
                    </a:lnTo>
                    <a:lnTo>
                      <a:pt x="16810" y="11231"/>
                    </a:lnTo>
                    <a:cubicBezTo>
                      <a:pt x="17084" y="11173"/>
                      <a:pt x="17351" y="11108"/>
                      <a:pt x="17626" y="11036"/>
                    </a:cubicBezTo>
                    <a:close/>
                    <a:moveTo>
                      <a:pt x="16557" y="11282"/>
                    </a:moveTo>
                    <a:cubicBezTo>
                      <a:pt x="16644" y="11289"/>
                      <a:pt x="16738" y="11303"/>
                      <a:pt x="16824" y="11311"/>
                    </a:cubicBezTo>
                    <a:lnTo>
                      <a:pt x="17149" y="11354"/>
                    </a:lnTo>
                    <a:cubicBezTo>
                      <a:pt x="17265" y="11368"/>
                      <a:pt x="17366" y="11390"/>
                      <a:pt x="17474" y="11404"/>
                    </a:cubicBezTo>
                    <a:cubicBezTo>
                      <a:pt x="17907" y="11469"/>
                      <a:pt x="18333" y="11578"/>
                      <a:pt x="18751" y="11715"/>
                    </a:cubicBezTo>
                    <a:cubicBezTo>
                      <a:pt x="19163" y="11845"/>
                      <a:pt x="19560" y="12032"/>
                      <a:pt x="19921" y="12270"/>
                    </a:cubicBezTo>
                    <a:cubicBezTo>
                      <a:pt x="20058" y="12357"/>
                      <a:pt x="20188" y="12465"/>
                      <a:pt x="20303" y="12574"/>
                    </a:cubicBezTo>
                    <a:lnTo>
                      <a:pt x="20303" y="12566"/>
                    </a:lnTo>
                    <a:cubicBezTo>
                      <a:pt x="20332" y="12602"/>
                      <a:pt x="20354" y="12639"/>
                      <a:pt x="20368" y="12675"/>
                    </a:cubicBezTo>
                    <a:cubicBezTo>
                      <a:pt x="20419" y="12761"/>
                      <a:pt x="20469" y="12855"/>
                      <a:pt x="20505" y="12942"/>
                    </a:cubicBezTo>
                    <a:cubicBezTo>
                      <a:pt x="20433" y="12906"/>
                      <a:pt x="20361" y="12870"/>
                      <a:pt x="20289" y="12833"/>
                    </a:cubicBezTo>
                    <a:cubicBezTo>
                      <a:pt x="20094" y="12747"/>
                      <a:pt x="19899" y="12675"/>
                      <a:pt x="19697" y="12602"/>
                    </a:cubicBezTo>
                    <a:cubicBezTo>
                      <a:pt x="19293" y="12465"/>
                      <a:pt x="18881" y="12357"/>
                      <a:pt x="18470" y="12263"/>
                    </a:cubicBezTo>
                    <a:cubicBezTo>
                      <a:pt x="17640" y="12076"/>
                      <a:pt x="16803" y="11938"/>
                      <a:pt x="15965" y="11823"/>
                    </a:cubicBezTo>
                    <a:cubicBezTo>
                      <a:pt x="15316" y="11736"/>
                      <a:pt x="14666" y="11664"/>
                      <a:pt x="14010" y="11599"/>
                    </a:cubicBezTo>
                    <a:cubicBezTo>
                      <a:pt x="14284" y="11592"/>
                      <a:pt x="14558" y="11570"/>
                      <a:pt x="14832" y="11542"/>
                    </a:cubicBezTo>
                    <a:cubicBezTo>
                      <a:pt x="15410" y="11484"/>
                      <a:pt x="15987" y="11397"/>
                      <a:pt x="16557" y="11282"/>
                    </a:cubicBezTo>
                    <a:close/>
                    <a:moveTo>
                      <a:pt x="11808" y="11729"/>
                    </a:moveTo>
                    <a:lnTo>
                      <a:pt x="11808" y="11729"/>
                    </a:lnTo>
                    <a:cubicBezTo>
                      <a:pt x="12479" y="11946"/>
                      <a:pt x="13136" y="12198"/>
                      <a:pt x="13779" y="12487"/>
                    </a:cubicBezTo>
                    <a:cubicBezTo>
                      <a:pt x="14212" y="12675"/>
                      <a:pt x="14637" y="12898"/>
                      <a:pt x="15056" y="13115"/>
                    </a:cubicBezTo>
                    <a:cubicBezTo>
                      <a:pt x="14710" y="12992"/>
                      <a:pt x="14370" y="12855"/>
                      <a:pt x="14031" y="12725"/>
                    </a:cubicBezTo>
                    <a:lnTo>
                      <a:pt x="14038" y="12725"/>
                    </a:lnTo>
                    <a:cubicBezTo>
                      <a:pt x="13771" y="12617"/>
                      <a:pt x="13512" y="12509"/>
                      <a:pt x="13252" y="12393"/>
                    </a:cubicBezTo>
                    <a:cubicBezTo>
                      <a:pt x="12985" y="12285"/>
                      <a:pt x="12725" y="12169"/>
                      <a:pt x="12465" y="12054"/>
                    </a:cubicBezTo>
                    <a:lnTo>
                      <a:pt x="12046" y="11866"/>
                    </a:lnTo>
                    <a:lnTo>
                      <a:pt x="11808" y="11729"/>
                    </a:lnTo>
                    <a:close/>
                    <a:moveTo>
                      <a:pt x="12826" y="12299"/>
                    </a:moveTo>
                    <a:lnTo>
                      <a:pt x="12920" y="12343"/>
                    </a:lnTo>
                    <a:cubicBezTo>
                      <a:pt x="13129" y="12451"/>
                      <a:pt x="13346" y="12559"/>
                      <a:pt x="13555" y="12675"/>
                    </a:cubicBezTo>
                    <a:cubicBezTo>
                      <a:pt x="13937" y="12884"/>
                      <a:pt x="14313" y="13101"/>
                      <a:pt x="14688" y="13324"/>
                    </a:cubicBezTo>
                    <a:lnTo>
                      <a:pt x="14565" y="13259"/>
                    </a:lnTo>
                    <a:lnTo>
                      <a:pt x="14378" y="13158"/>
                    </a:lnTo>
                    <a:cubicBezTo>
                      <a:pt x="14255" y="13086"/>
                      <a:pt x="14125" y="13021"/>
                      <a:pt x="13995" y="12949"/>
                    </a:cubicBezTo>
                    <a:lnTo>
                      <a:pt x="12826" y="12299"/>
                    </a:lnTo>
                    <a:close/>
                    <a:moveTo>
                      <a:pt x="9109" y="12530"/>
                    </a:moveTo>
                    <a:cubicBezTo>
                      <a:pt x="9087" y="12552"/>
                      <a:pt x="9058" y="12574"/>
                      <a:pt x="9029" y="12588"/>
                    </a:cubicBezTo>
                    <a:cubicBezTo>
                      <a:pt x="8827" y="12718"/>
                      <a:pt x="8625" y="12848"/>
                      <a:pt x="8423" y="12971"/>
                    </a:cubicBezTo>
                    <a:cubicBezTo>
                      <a:pt x="8048" y="13194"/>
                      <a:pt x="7673" y="13418"/>
                      <a:pt x="7297" y="13627"/>
                    </a:cubicBezTo>
                    <a:lnTo>
                      <a:pt x="7405" y="13555"/>
                    </a:lnTo>
                    <a:lnTo>
                      <a:pt x="7593" y="13447"/>
                    </a:lnTo>
                    <a:cubicBezTo>
                      <a:pt x="7716" y="13368"/>
                      <a:pt x="7839" y="13288"/>
                      <a:pt x="7968" y="13216"/>
                    </a:cubicBezTo>
                    <a:lnTo>
                      <a:pt x="9109" y="12530"/>
                    </a:lnTo>
                    <a:close/>
                    <a:moveTo>
                      <a:pt x="11823" y="11556"/>
                    </a:moveTo>
                    <a:lnTo>
                      <a:pt x="11823" y="11556"/>
                    </a:lnTo>
                    <a:cubicBezTo>
                      <a:pt x="12169" y="11585"/>
                      <a:pt x="12515" y="11606"/>
                      <a:pt x="12862" y="11614"/>
                    </a:cubicBezTo>
                    <a:cubicBezTo>
                      <a:pt x="12999" y="11617"/>
                      <a:pt x="13138" y="11619"/>
                      <a:pt x="13278" y="11619"/>
                    </a:cubicBezTo>
                    <a:cubicBezTo>
                      <a:pt x="13418" y="11619"/>
                      <a:pt x="13558" y="11617"/>
                      <a:pt x="13699" y="11614"/>
                    </a:cubicBezTo>
                    <a:cubicBezTo>
                      <a:pt x="14450" y="11700"/>
                      <a:pt x="15200" y="11794"/>
                      <a:pt x="15958" y="11910"/>
                    </a:cubicBezTo>
                    <a:cubicBezTo>
                      <a:pt x="16788" y="12032"/>
                      <a:pt x="17626" y="12169"/>
                      <a:pt x="18448" y="12357"/>
                    </a:cubicBezTo>
                    <a:cubicBezTo>
                      <a:pt x="18860" y="12451"/>
                      <a:pt x="19271" y="12559"/>
                      <a:pt x="19668" y="12696"/>
                    </a:cubicBezTo>
                    <a:cubicBezTo>
                      <a:pt x="19870" y="12761"/>
                      <a:pt x="20065" y="12833"/>
                      <a:pt x="20260" y="12920"/>
                    </a:cubicBezTo>
                    <a:cubicBezTo>
                      <a:pt x="20354" y="12963"/>
                      <a:pt x="20448" y="13014"/>
                      <a:pt x="20541" y="13057"/>
                    </a:cubicBezTo>
                    <a:lnTo>
                      <a:pt x="20556" y="13072"/>
                    </a:lnTo>
                    <a:cubicBezTo>
                      <a:pt x="20556" y="13079"/>
                      <a:pt x="20563" y="13086"/>
                      <a:pt x="20563" y="13101"/>
                    </a:cubicBezTo>
                    <a:cubicBezTo>
                      <a:pt x="20570" y="13108"/>
                      <a:pt x="20578" y="13144"/>
                      <a:pt x="20585" y="13165"/>
                    </a:cubicBezTo>
                    <a:lnTo>
                      <a:pt x="20578" y="13180"/>
                    </a:lnTo>
                    <a:cubicBezTo>
                      <a:pt x="20563" y="13202"/>
                      <a:pt x="20549" y="13216"/>
                      <a:pt x="20541" y="13230"/>
                    </a:cubicBezTo>
                    <a:cubicBezTo>
                      <a:pt x="20491" y="13238"/>
                      <a:pt x="20440" y="13245"/>
                      <a:pt x="20397" y="13252"/>
                    </a:cubicBezTo>
                    <a:cubicBezTo>
                      <a:pt x="20253" y="13274"/>
                      <a:pt x="20116" y="13281"/>
                      <a:pt x="19971" y="13281"/>
                    </a:cubicBezTo>
                    <a:cubicBezTo>
                      <a:pt x="19918" y="13282"/>
                      <a:pt x="19866" y="13283"/>
                      <a:pt x="19813" y="13283"/>
                    </a:cubicBezTo>
                    <a:cubicBezTo>
                      <a:pt x="19579" y="13283"/>
                      <a:pt x="19348" y="13271"/>
                      <a:pt x="19112" y="13259"/>
                    </a:cubicBezTo>
                    <a:cubicBezTo>
                      <a:pt x="18831" y="13238"/>
                      <a:pt x="18549" y="13202"/>
                      <a:pt x="18268" y="13165"/>
                    </a:cubicBezTo>
                    <a:cubicBezTo>
                      <a:pt x="17979" y="13129"/>
                      <a:pt x="17698" y="13079"/>
                      <a:pt x="17416" y="13028"/>
                    </a:cubicBezTo>
                    <a:lnTo>
                      <a:pt x="17416" y="13028"/>
                    </a:lnTo>
                    <a:cubicBezTo>
                      <a:pt x="17698" y="13086"/>
                      <a:pt x="17979" y="13137"/>
                      <a:pt x="18261" y="13180"/>
                    </a:cubicBezTo>
                    <a:cubicBezTo>
                      <a:pt x="18542" y="13223"/>
                      <a:pt x="18831" y="13259"/>
                      <a:pt x="19112" y="13288"/>
                    </a:cubicBezTo>
                    <a:cubicBezTo>
                      <a:pt x="19401" y="13317"/>
                      <a:pt x="19683" y="13339"/>
                      <a:pt x="19971" y="13339"/>
                    </a:cubicBezTo>
                    <a:cubicBezTo>
                      <a:pt x="20116" y="13339"/>
                      <a:pt x="20260" y="13339"/>
                      <a:pt x="20404" y="13324"/>
                    </a:cubicBezTo>
                    <a:lnTo>
                      <a:pt x="20476" y="13317"/>
                    </a:lnTo>
                    <a:lnTo>
                      <a:pt x="20476" y="13317"/>
                    </a:lnTo>
                    <a:cubicBezTo>
                      <a:pt x="20462" y="13339"/>
                      <a:pt x="20448" y="13353"/>
                      <a:pt x="20433" y="13375"/>
                    </a:cubicBezTo>
                    <a:lnTo>
                      <a:pt x="20440" y="13360"/>
                    </a:lnTo>
                    <a:lnTo>
                      <a:pt x="20440" y="13360"/>
                    </a:lnTo>
                    <a:cubicBezTo>
                      <a:pt x="20411" y="13396"/>
                      <a:pt x="20390" y="13425"/>
                      <a:pt x="20361" y="13454"/>
                    </a:cubicBezTo>
                    <a:cubicBezTo>
                      <a:pt x="20325" y="13490"/>
                      <a:pt x="20282" y="13534"/>
                      <a:pt x="20245" y="13570"/>
                    </a:cubicBezTo>
                    <a:lnTo>
                      <a:pt x="20238" y="13570"/>
                    </a:lnTo>
                    <a:cubicBezTo>
                      <a:pt x="20166" y="13599"/>
                      <a:pt x="20094" y="13635"/>
                      <a:pt x="20022" y="13656"/>
                    </a:cubicBezTo>
                    <a:cubicBezTo>
                      <a:pt x="19733" y="13765"/>
                      <a:pt x="19430" y="13829"/>
                      <a:pt x="19127" y="13858"/>
                    </a:cubicBezTo>
                    <a:cubicBezTo>
                      <a:pt x="18975" y="13880"/>
                      <a:pt x="18816" y="13880"/>
                      <a:pt x="18665" y="13887"/>
                    </a:cubicBezTo>
                    <a:cubicBezTo>
                      <a:pt x="18636" y="13889"/>
                      <a:pt x="18607" y="13889"/>
                      <a:pt x="18577" y="13889"/>
                    </a:cubicBezTo>
                    <a:cubicBezTo>
                      <a:pt x="18453" y="13889"/>
                      <a:pt x="18326" y="13879"/>
                      <a:pt x="18203" y="13873"/>
                    </a:cubicBezTo>
                    <a:cubicBezTo>
                      <a:pt x="18044" y="13866"/>
                      <a:pt x="17893" y="13844"/>
                      <a:pt x="17741" y="13829"/>
                    </a:cubicBezTo>
                    <a:lnTo>
                      <a:pt x="17279" y="13757"/>
                    </a:lnTo>
                    <a:cubicBezTo>
                      <a:pt x="17048" y="13707"/>
                      <a:pt x="16810" y="13649"/>
                      <a:pt x="16579" y="13591"/>
                    </a:cubicBezTo>
                    <a:cubicBezTo>
                      <a:pt x="15698" y="13093"/>
                      <a:pt x="14767" y="12704"/>
                      <a:pt x="13836" y="12328"/>
                    </a:cubicBezTo>
                    <a:cubicBezTo>
                      <a:pt x="13533" y="12206"/>
                      <a:pt x="13230" y="12090"/>
                      <a:pt x="12920" y="11967"/>
                    </a:cubicBezTo>
                    <a:lnTo>
                      <a:pt x="12920" y="11967"/>
                    </a:lnTo>
                    <a:cubicBezTo>
                      <a:pt x="13324" y="12083"/>
                      <a:pt x="13728" y="12191"/>
                      <a:pt x="14132" y="12299"/>
                    </a:cubicBezTo>
                    <a:cubicBezTo>
                      <a:pt x="14674" y="12436"/>
                      <a:pt x="15222" y="12566"/>
                      <a:pt x="15771" y="12689"/>
                    </a:cubicBezTo>
                    <a:cubicBezTo>
                      <a:pt x="16319" y="12812"/>
                      <a:pt x="16868" y="12927"/>
                      <a:pt x="17416" y="13028"/>
                    </a:cubicBezTo>
                    <a:cubicBezTo>
                      <a:pt x="16868" y="12920"/>
                      <a:pt x="16319" y="12797"/>
                      <a:pt x="15778" y="12667"/>
                    </a:cubicBezTo>
                    <a:cubicBezTo>
                      <a:pt x="15237" y="12530"/>
                      <a:pt x="14695" y="12386"/>
                      <a:pt x="14154" y="12242"/>
                    </a:cubicBezTo>
                    <a:lnTo>
                      <a:pt x="12530" y="11787"/>
                    </a:lnTo>
                    <a:lnTo>
                      <a:pt x="12133" y="11679"/>
                    </a:lnTo>
                    <a:lnTo>
                      <a:pt x="11823" y="11556"/>
                    </a:lnTo>
                    <a:close/>
                    <a:moveTo>
                      <a:pt x="10126" y="11938"/>
                    </a:moveTo>
                    <a:cubicBezTo>
                      <a:pt x="9607" y="12408"/>
                      <a:pt x="9058" y="12855"/>
                      <a:pt x="8488" y="13267"/>
                    </a:cubicBezTo>
                    <a:cubicBezTo>
                      <a:pt x="8106" y="13548"/>
                      <a:pt x="7701" y="13808"/>
                      <a:pt x="7304" y="14060"/>
                    </a:cubicBezTo>
                    <a:cubicBezTo>
                      <a:pt x="7579" y="13822"/>
                      <a:pt x="7860" y="13591"/>
                      <a:pt x="8149" y="13375"/>
                    </a:cubicBezTo>
                    <a:lnTo>
                      <a:pt x="8156" y="13368"/>
                    </a:lnTo>
                    <a:cubicBezTo>
                      <a:pt x="8380" y="13194"/>
                      <a:pt x="8604" y="13021"/>
                      <a:pt x="8835" y="12855"/>
                    </a:cubicBezTo>
                    <a:cubicBezTo>
                      <a:pt x="9058" y="12682"/>
                      <a:pt x="9289" y="12509"/>
                      <a:pt x="9520" y="12343"/>
                    </a:cubicBezTo>
                    <a:cubicBezTo>
                      <a:pt x="9643" y="12256"/>
                      <a:pt x="9766" y="12162"/>
                      <a:pt x="9896" y="12076"/>
                    </a:cubicBezTo>
                    <a:lnTo>
                      <a:pt x="10126" y="11938"/>
                    </a:lnTo>
                    <a:close/>
                    <a:moveTo>
                      <a:pt x="13302" y="12501"/>
                    </a:moveTo>
                    <a:cubicBezTo>
                      <a:pt x="13533" y="12602"/>
                      <a:pt x="13771" y="12696"/>
                      <a:pt x="14010" y="12790"/>
                    </a:cubicBezTo>
                    <a:cubicBezTo>
                      <a:pt x="14428" y="12956"/>
                      <a:pt x="14854" y="13108"/>
                      <a:pt x="15294" y="13245"/>
                    </a:cubicBezTo>
                    <a:cubicBezTo>
                      <a:pt x="15475" y="13346"/>
                      <a:pt x="15648" y="13447"/>
                      <a:pt x="15821" y="13548"/>
                    </a:cubicBezTo>
                    <a:lnTo>
                      <a:pt x="16146" y="13750"/>
                    </a:lnTo>
                    <a:cubicBezTo>
                      <a:pt x="16204" y="13786"/>
                      <a:pt x="16254" y="13815"/>
                      <a:pt x="16312" y="13851"/>
                    </a:cubicBezTo>
                    <a:lnTo>
                      <a:pt x="16471" y="13952"/>
                    </a:lnTo>
                    <a:lnTo>
                      <a:pt x="16788" y="14161"/>
                    </a:lnTo>
                    <a:cubicBezTo>
                      <a:pt x="16810" y="14183"/>
                      <a:pt x="16839" y="14205"/>
                      <a:pt x="16868" y="14219"/>
                    </a:cubicBezTo>
                    <a:cubicBezTo>
                      <a:pt x="16413" y="14104"/>
                      <a:pt x="15965" y="13945"/>
                      <a:pt x="15540" y="13750"/>
                    </a:cubicBezTo>
                    <a:lnTo>
                      <a:pt x="15352" y="13663"/>
                    </a:lnTo>
                    <a:cubicBezTo>
                      <a:pt x="14767" y="13303"/>
                      <a:pt x="14176" y="12971"/>
                      <a:pt x="13569" y="12646"/>
                    </a:cubicBezTo>
                    <a:cubicBezTo>
                      <a:pt x="13483" y="12595"/>
                      <a:pt x="13389" y="12552"/>
                      <a:pt x="13302" y="12501"/>
                    </a:cubicBezTo>
                    <a:close/>
                    <a:moveTo>
                      <a:pt x="3385" y="11924"/>
                    </a:moveTo>
                    <a:cubicBezTo>
                      <a:pt x="3602" y="11982"/>
                      <a:pt x="3818" y="12025"/>
                      <a:pt x="4035" y="12061"/>
                    </a:cubicBezTo>
                    <a:cubicBezTo>
                      <a:pt x="4273" y="12090"/>
                      <a:pt x="4504" y="12126"/>
                      <a:pt x="4742" y="12141"/>
                    </a:cubicBezTo>
                    <a:lnTo>
                      <a:pt x="4814" y="12141"/>
                    </a:lnTo>
                    <a:cubicBezTo>
                      <a:pt x="4316" y="12263"/>
                      <a:pt x="3818" y="12400"/>
                      <a:pt x="3342" y="12566"/>
                    </a:cubicBezTo>
                    <a:lnTo>
                      <a:pt x="2851" y="12747"/>
                    </a:lnTo>
                    <a:cubicBezTo>
                      <a:pt x="2692" y="12812"/>
                      <a:pt x="2534" y="12884"/>
                      <a:pt x="2375" y="12956"/>
                    </a:cubicBezTo>
                    <a:cubicBezTo>
                      <a:pt x="2216" y="13028"/>
                      <a:pt x="2064" y="13115"/>
                      <a:pt x="1913" y="13202"/>
                    </a:cubicBezTo>
                    <a:cubicBezTo>
                      <a:pt x="1761" y="13281"/>
                      <a:pt x="1610" y="13368"/>
                      <a:pt x="1473" y="13476"/>
                    </a:cubicBezTo>
                    <a:cubicBezTo>
                      <a:pt x="1177" y="13671"/>
                      <a:pt x="917" y="13902"/>
                      <a:pt x="679" y="14161"/>
                    </a:cubicBezTo>
                    <a:cubicBezTo>
                      <a:pt x="657" y="14190"/>
                      <a:pt x="628" y="14226"/>
                      <a:pt x="607" y="14255"/>
                    </a:cubicBezTo>
                    <a:cubicBezTo>
                      <a:pt x="607" y="14234"/>
                      <a:pt x="614" y="14219"/>
                      <a:pt x="621" y="14205"/>
                    </a:cubicBezTo>
                    <a:lnTo>
                      <a:pt x="679" y="14097"/>
                    </a:lnTo>
                    <a:cubicBezTo>
                      <a:pt x="823" y="13765"/>
                      <a:pt x="1025" y="13461"/>
                      <a:pt x="1271" y="13194"/>
                    </a:cubicBezTo>
                    <a:lnTo>
                      <a:pt x="1465" y="12992"/>
                    </a:lnTo>
                    <a:cubicBezTo>
                      <a:pt x="1530" y="12927"/>
                      <a:pt x="1610" y="12870"/>
                      <a:pt x="1675" y="12812"/>
                    </a:cubicBezTo>
                    <a:cubicBezTo>
                      <a:pt x="1819" y="12689"/>
                      <a:pt x="1971" y="12581"/>
                      <a:pt x="2129" y="12487"/>
                    </a:cubicBezTo>
                    <a:cubicBezTo>
                      <a:pt x="2166" y="12458"/>
                      <a:pt x="2209" y="12436"/>
                      <a:pt x="2252" y="12415"/>
                    </a:cubicBezTo>
                    <a:lnTo>
                      <a:pt x="2375" y="12350"/>
                    </a:lnTo>
                    <a:cubicBezTo>
                      <a:pt x="2454" y="12307"/>
                      <a:pt x="2541" y="12256"/>
                      <a:pt x="2620" y="12220"/>
                    </a:cubicBezTo>
                    <a:lnTo>
                      <a:pt x="3140" y="12003"/>
                    </a:lnTo>
                    <a:cubicBezTo>
                      <a:pt x="3219" y="11975"/>
                      <a:pt x="3306" y="11946"/>
                      <a:pt x="3385" y="11924"/>
                    </a:cubicBezTo>
                    <a:close/>
                    <a:moveTo>
                      <a:pt x="16622" y="13620"/>
                    </a:moveTo>
                    <a:lnTo>
                      <a:pt x="16622" y="13620"/>
                    </a:lnTo>
                    <a:cubicBezTo>
                      <a:pt x="16839" y="13671"/>
                      <a:pt x="17055" y="13721"/>
                      <a:pt x="17279" y="13765"/>
                    </a:cubicBezTo>
                    <a:lnTo>
                      <a:pt x="17734" y="13837"/>
                    </a:lnTo>
                    <a:cubicBezTo>
                      <a:pt x="17885" y="13858"/>
                      <a:pt x="18044" y="13873"/>
                      <a:pt x="18196" y="13887"/>
                    </a:cubicBezTo>
                    <a:cubicBezTo>
                      <a:pt x="18354" y="13909"/>
                      <a:pt x="18506" y="13909"/>
                      <a:pt x="18665" y="13909"/>
                    </a:cubicBezTo>
                    <a:cubicBezTo>
                      <a:pt x="18705" y="13911"/>
                      <a:pt x="18747" y="13912"/>
                      <a:pt x="18788" y="13912"/>
                    </a:cubicBezTo>
                    <a:cubicBezTo>
                      <a:pt x="18901" y="13912"/>
                      <a:pt x="19016" y="13905"/>
                      <a:pt x="19127" y="13894"/>
                    </a:cubicBezTo>
                    <a:cubicBezTo>
                      <a:pt x="19437" y="13873"/>
                      <a:pt x="19747" y="13815"/>
                      <a:pt x="20043" y="13714"/>
                    </a:cubicBezTo>
                    <a:lnTo>
                      <a:pt x="20079" y="13700"/>
                    </a:lnTo>
                    <a:lnTo>
                      <a:pt x="20007" y="13757"/>
                    </a:lnTo>
                    <a:cubicBezTo>
                      <a:pt x="19747" y="13945"/>
                      <a:pt x="19459" y="14097"/>
                      <a:pt x="19156" y="14198"/>
                    </a:cubicBezTo>
                    <a:lnTo>
                      <a:pt x="18917" y="14263"/>
                    </a:lnTo>
                    <a:cubicBezTo>
                      <a:pt x="18838" y="14284"/>
                      <a:pt x="18751" y="14291"/>
                      <a:pt x="18672" y="14313"/>
                    </a:cubicBezTo>
                    <a:cubicBezTo>
                      <a:pt x="18506" y="14342"/>
                      <a:pt x="18347" y="14356"/>
                      <a:pt x="18181" y="14364"/>
                    </a:cubicBezTo>
                    <a:cubicBezTo>
                      <a:pt x="18138" y="14367"/>
                      <a:pt x="18096" y="14369"/>
                      <a:pt x="18055" y="14369"/>
                    </a:cubicBezTo>
                    <a:cubicBezTo>
                      <a:pt x="18013" y="14369"/>
                      <a:pt x="17972" y="14367"/>
                      <a:pt x="17929" y="14364"/>
                    </a:cubicBezTo>
                    <a:lnTo>
                      <a:pt x="17748" y="14356"/>
                    </a:lnTo>
                    <a:cubicBezTo>
                      <a:pt x="17611" y="14248"/>
                      <a:pt x="17467" y="14140"/>
                      <a:pt x="17322" y="14046"/>
                    </a:cubicBezTo>
                    <a:cubicBezTo>
                      <a:pt x="17214" y="13981"/>
                      <a:pt x="17106" y="13902"/>
                      <a:pt x="16990" y="13837"/>
                    </a:cubicBezTo>
                    <a:lnTo>
                      <a:pt x="16658" y="13635"/>
                    </a:lnTo>
                    <a:lnTo>
                      <a:pt x="16622" y="13620"/>
                    </a:lnTo>
                    <a:close/>
                    <a:moveTo>
                      <a:pt x="12058" y="13096"/>
                    </a:moveTo>
                    <a:lnTo>
                      <a:pt x="12058" y="13096"/>
                    </a:lnTo>
                    <a:cubicBezTo>
                      <a:pt x="12083" y="13135"/>
                      <a:pt x="12112" y="13174"/>
                      <a:pt x="12140" y="13209"/>
                    </a:cubicBezTo>
                    <a:lnTo>
                      <a:pt x="12147" y="13216"/>
                    </a:lnTo>
                    <a:cubicBezTo>
                      <a:pt x="12220" y="13324"/>
                      <a:pt x="12285" y="13440"/>
                      <a:pt x="12357" y="13555"/>
                    </a:cubicBezTo>
                    <a:cubicBezTo>
                      <a:pt x="12576" y="13908"/>
                      <a:pt x="12788" y="14276"/>
                      <a:pt x="12986" y="14643"/>
                    </a:cubicBezTo>
                    <a:lnTo>
                      <a:pt x="12986" y="14643"/>
                    </a:lnTo>
                    <a:lnTo>
                      <a:pt x="12494" y="13822"/>
                    </a:lnTo>
                    <a:cubicBezTo>
                      <a:pt x="12348" y="13580"/>
                      <a:pt x="12203" y="13338"/>
                      <a:pt x="12058" y="13096"/>
                    </a:cubicBezTo>
                    <a:close/>
                    <a:moveTo>
                      <a:pt x="11469" y="12104"/>
                    </a:moveTo>
                    <a:cubicBezTo>
                      <a:pt x="11873" y="12545"/>
                      <a:pt x="12248" y="13014"/>
                      <a:pt x="12602" y="13505"/>
                    </a:cubicBezTo>
                    <a:cubicBezTo>
                      <a:pt x="12898" y="13909"/>
                      <a:pt x="13172" y="14335"/>
                      <a:pt x="13425" y="14768"/>
                    </a:cubicBezTo>
                    <a:lnTo>
                      <a:pt x="13165" y="14443"/>
                    </a:lnTo>
                    <a:cubicBezTo>
                      <a:pt x="12970" y="14190"/>
                      <a:pt x="12775" y="13938"/>
                      <a:pt x="12580" y="13685"/>
                    </a:cubicBezTo>
                    <a:cubicBezTo>
                      <a:pt x="12393" y="13425"/>
                      <a:pt x="12205" y="13173"/>
                      <a:pt x="12017" y="12913"/>
                    </a:cubicBezTo>
                    <a:lnTo>
                      <a:pt x="12010" y="12906"/>
                    </a:lnTo>
                    <a:cubicBezTo>
                      <a:pt x="11873" y="12711"/>
                      <a:pt x="11729" y="12509"/>
                      <a:pt x="11584" y="12307"/>
                    </a:cubicBezTo>
                    <a:cubicBezTo>
                      <a:pt x="11548" y="12242"/>
                      <a:pt x="11505" y="12169"/>
                      <a:pt x="11469" y="12104"/>
                    </a:cubicBezTo>
                    <a:close/>
                    <a:moveTo>
                      <a:pt x="8892" y="11787"/>
                    </a:moveTo>
                    <a:lnTo>
                      <a:pt x="8892" y="11787"/>
                    </a:lnTo>
                    <a:cubicBezTo>
                      <a:pt x="8337" y="11924"/>
                      <a:pt x="7781" y="12068"/>
                      <a:pt x="7225" y="12220"/>
                    </a:cubicBezTo>
                    <a:cubicBezTo>
                      <a:pt x="6619" y="12386"/>
                      <a:pt x="6020" y="12574"/>
                      <a:pt x="5413" y="12754"/>
                    </a:cubicBezTo>
                    <a:cubicBezTo>
                      <a:pt x="4814" y="12942"/>
                      <a:pt x="4215" y="13137"/>
                      <a:pt x="3623" y="13346"/>
                    </a:cubicBezTo>
                    <a:lnTo>
                      <a:pt x="3169" y="13512"/>
                    </a:lnTo>
                    <a:cubicBezTo>
                      <a:pt x="3017" y="13562"/>
                      <a:pt x="2873" y="13620"/>
                      <a:pt x="2721" y="13678"/>
                    </a:cubicBezTo>
                    <a:cubicBezTo>
                      <a:pt x="2570" y="13736"/>
                      <a:pt x="2418" y="13801"/>
                      <a:pt x="2274" y="13858"/>
                    </a:cubicBezTo>
                    <a:cubicBezTo>
                      <a:pt x="2122" y="13916"/>
                      <a:pt x="1978" y="13988"/>
                      <a:pt x="1826" y="14053"/>
                    </a:cubicBezTo>
                    <a:cubicBezTo>
                      <a:pt x="1538" y="14183"/>
                      <a:pt x="1249" y="14320"/>
                      <a:pt x="967" y="14486"/>
                    </a:cubicBezTo>
                    <a:cubicBezTo>
                      <a:pt x="830" y="14566"/>
                      <a:pt x="693" y="14645"/>
                      <a:pt x="556" y="14746"/>
                    </a:cubicBezTo>
                    <a:cubicBezTo>
                      <a:pt x="527" y="14768"/>
                      <a:pt x="491" y="14789"/>
                      <a:pt x="462" y="14818"/>
                    </a:cubicBezTo>
                    <a:cubicBezTo>
                      <a:pt x="462" y="14782"/>
                      <a:pt x="469" y="14753"/>
                      <a:pt x="477" y="14717"/>
                    </a:cubicBezTo>
                    <a:cubicBezTo>
                      <a:pt x="484" y="14688"/>
                      <a:pt x="491" y="14631"/>
                      <a:pt x="505" y="14587"/>
                    </a:cubicBezTo>
                    <a:cubicBezTo>
                      <a:pt x="520" y="14551"/>
                      <a:pt x="527" y="14515"/>
                      <a:pt x="534" y="14479"/>
                    </a:cubicBezTo>
                    <a:cubicBezTo>
                      <a:pt x="549" y="14457"/>
                      <a:pt x="563" y="14436"/>
                      <a:pt x="578" y="14414"/>
                    </a:cubicBezTo>
                    <a:lnTo>
                      <a:pt x="578" y="14407"/>
                    </a:lnTo>
                    <a:cubicBezTo>
                      <a:pt x="628" y="14342"/>
                      <a:pt x="679" y="14270"/>
                      <a:pt x="736" y="14205"/>
                    </a:cubicBezTo>
                    <a:cubicBezTo>
                      <a:pt x="953" y="13945"/>
                      <a:pt x="1213" y="13707"/>
                      <a:pt x="1494" y="13512"/>
                    </a:cubicBezTo>
                    <a:cubicBezTo>
                      <a:pt x="1631" y="13404"/>
                      <a:pt x="1783" y="13317"/>
                      <a:pt x="1927" y="13223"/>
                    </a:cubicBezTo>
                    <a:cubicBezTo>
                      <a:pt x="2072" y="13129"/>
                      <a:pt x="2230" y="13057"/>
                      <a:pt x="2389" y="12978"/>
                    </a:cubicBezTo>
                    <a:cubicBezTo>
                      <a:pt x="2541" y="12898"/>
                      <a:pt x="2700" y="12833"/>
                      <a:pt x="2858" y="12761"/>
                    </a:cubicBezTo>
                    <a:lnTo>
                      <a:pt x="3349" y="12574"/>
                    </a:lnTo>
                    <a:cubicBezTo>
                      <a:pt x="3862" y="12408"/>
                      <a:pt x="4381" y="12263"/>
                      <a:pt x="4901" y="12141"/>
                    </a:cubicBezTo>
                    <a:cubicBezTo>
                      <a:pt x="4966" y="12148"/>
                      <a:pt x="5031" y="12148"/>
                      <a:pt x="5089" y="12155"/>
                    </a:cubicBezTo>
                    <a:lnTo>
                      <a:pt x="5442" y="12155"/>
                    </a:lnTo>
                    <a:cubicBezTo>
                      <a:pt x="6373" y="12155"/>
                      <a:pt x="7290" y="12018"/>
                      <a:pt x="8199" y="11888"/>
                    </a:cubicBezTo>
                    <a:cubicBezTo>
                      <a:pt x="8430" y="11859"/>
                      <a:pt x="8661" y="11823"/>
                      <a:pt x="8892" y="11787"/>
                    </a:cubicBezTo>
                    <a:close/>
                    <a:moveTo>
                      <a:pt x="9989" y="13187"/>
                    </a:moveTo>
                    <a:lnTo>
                      <a:pt x="9917" y="13353"/>
                    </a:lnTo>
                    <a:cubicBezTo>
                      <a:pt x="9852" y="13469"/>
                      <a:pt x="9787" y="13591"/>
                      <a:pt x="9722" y="13707"/>
                    </a:cubicBezTo>
                    <a:cubicBezTo>
                      <a:pt x="9520" y="14082"/>
                      <a:pt x="9304" y="14450"/>
                      <a:pt x="9087" y="14818"/>
                    </a:cubicBezTo>
                    <a:lnTo>
                      <a:pt x="9087" y="14811"/>
                    </a:lnTo>
                    <a:lnTo>
                      <a:pt x="9564" y="13959"/>
                    </a:lnTo>
                    <a:cubicBezTo>
                      <a:pt x="9701" y="13700"/>
                      <a:pt x="9845" y="13447"/>
                      <a:pt x="9989" y="13187"/>
                    </a:cubicBezTo>
                    <a:close/>
                    <a:moveTo>
                      <a:pt x="8712" y="12841"/>
                    </a:moveTo>
                    <a:lnTo>
                      <a:pt x="8712" y="12841"/>
                    </a:lnTo>
                    <a:cubicBezTo>
                      <a:pt x="8510" y="12999"/>
                      <a:pt x="8308" y="13151"/>
                      <a:pt x="8106" y="13310"/>
                    </a:cubicBezTo>
                    <a:cubicBezTo>
                      <a:pt x="7752" y="13599"/>
                      <a:pt x="7413" y="13894"/>
                      <a:pt x="7073" y="14198"/>
                    </a:cubicBezTo>
                    <a:cubicBezTo>
                      <a:pt x="6900" y="14299"/>
                      <a:pt x="6720" y="14407"/>
                      <a:pt x="6547" y="14501"/>
                    </a:cubicBezTo>
                    <a:lnTo>
                      <a:pt x="6207" y="14681"/>
                    </a:lnTo>
                    <a:cubicBezTo>
                      <a:pt x="6150" y="14710"/>
                      <a:pt x="6099" y="14746"/>
                      <a:pt x="6041" y="14775"/>
                    </a:cubicBezTo>
                    <a:lnTo>
                      <a:pt x="5868" y="14854"/>
                    </a:lnTo>
                    <a:lnTo>
                      <a:pt x="5529" y="15028"/>
                    </a:lnTo>
                    <a:lnTo>
                      <a:pt x="5442" y="15071"/>
                    </a:lnTo>
                    <a:cubicBezTo>
                      <a:pt x="5767" y="14732"/>
                      <a:pt x="6128" y="14429"/>
                      <a:pt x="6510" y="14154"/>
                    </a:cubicBezTo>
                    <a:lnTo>
                      <a:pt x="6684" y="14039"/>
                    </a:lnTo>
                    <a:cubicBezTo>
                      <a:pt x="7290" y="13714"/>
                      <a:pt x="7875" y="13368"/>
                      <a:pt x="8452" y="13007"/>
                    </a:cubicBezTo>
                    <a:lnTo>
                      <a:pt x="8712" y="12841"/>
                    </a:lnTo>
                    <a:close/>
                    <a:moveTo>
                      <a:pt x="10011" y="11621"/>
                    </a:moveTo>
                    <a:lnTo>
                      <a:pt x="10011" y="11621"/>
                    </a:lnTo>
                    <a:cubicBezTo>
                      <a:pt x="9758" y="11744"/>
                      <a:pt x="9506" y="11866"/>
                      <a:pt x="9268" y="11996"/>
                    </a:cubicBezTo>
                    <a:cubicBezTo>
                      <a:pt x="8979" y="12148"/>
                      <a:pt x="8697" y="12314"/>
                      <a:pt x="8423" y="12487"/>
                    </a:cubicBezTo>
                    <a:lnTo>
                      <a:pt x="8308" y="12530"/>
                    </a:lnTo>
                    <a:cubicBezTo>
                      <a:pt x="7442" y="12913"/>
                      <a:pt x="6561" y="13281"/>
                      <a:pt x="5680" y="13635"/>
                    </a:cubicBezTo>
                    <a:cubicBezTo>
                      <a:pt x="4800" y="13981"/>
                      <a:pt x="3905" y="14313"/>
                      <a:pt x="3003" y="14595"/>
                    </a:cubicBezTo>
                    <a:cubicBezTo>
                      <a:pt x="2548" y="14732"/>
                      <a:pt x="2093" y="14854"/>
                      <a:pt x="1624" y="14955"/>
                    </a:cubicBezTo>
                    <a:cubicBezTo>
                      <a:pt x="1393" y="15006"/>
                      <a:pt x="1162" y="15042"/>
                      <a:pt x="924" y="15064"/>
                    </a:cubicBezTo>
                    <a:cubicBezTo>
                      <a:pt x="809" y="15078"/>
                      <a:pt x="693" y="15085"/>
                      <a:pt x="578" y="15093"/>
                    </a:cubicBezTo>
                    <a:lnTo>
                      <a:pt x="513" y="15093"/>
                    </a:lnTo>
                    <a:lnTo>
                      <a:pt x="505" y="15085"/>
                    </a:lnTo>
                    <a:cubicBezTo>
                      <a:pt x="484" y="15064"/>
                      <a:pt x="462" y="15042"/>
                      <a:pt x="441" y="15020"/>
                    </a:cubicBezTo>
                    <a:lnTo>
                      <a:pt x="441" y="14984"/>
                    </a:lnTo>
                    <a:lnTo>
                      <a:pt x="441" y="14934"/>
                    </a:lnTo>
                    <a:cubicBezTo>
                      <a:pt x="491" y="14890"/>
                      <a:pt x="542" y="14847"/>
                      <a:pt x="592" y="14811"/>
                    </a:cubicBezTo>
                    <a:cubicBezTo>
                      <a:pt x="722" y="14717"/>
                      <a:pt x="852" y="14631"/>
                      <a:pt x="989" y="14544"/>
                    </a:cubicBezTo>
                    <a:cubicBezTo>
                      <a:pt x="1263" y="14378"/>
                      <a:pt x="1545" y="14234"/>
                      <a:pt x="1834" y="14097"/>
                    </a:cubicBezTo>
                    <a:cubicBezTo>
                      <a:pt x="2122" y="13952"/>
                      <a:pt x="2418" y="13822"/>
                      <a:pt x="2714" y="13707"/>
                    </a:cubicBezTo>
                    <a:cubicBezTo>
                      <a:pt x="2866" y="13649"/>
                      <a:pt x="3017" y="13591"/>
                      <a:pt x="3169" y="13534"/>
                    </a:cubicBezTo>
                    <a:lnTo>
                      <a:pt x="3616" y="13368"/>
                    </a:lnTo>
                    <a:cubicBezTo>
                      <a:pt x="4215" y="13165"/>
                      <a:pt x="4814" y="12978"/>
                      <a:pt x="5421" y="12805"/>
                    </a:cubicBezTo>
                    <a:cubicBezTo>
                      <a:pt x="6027" y="12624"/>
                      <a:pt x="6640" y="12465"/>
                      <a:pt x="7247" y="12307"/>
                    </a:cubicBezTo>
                    <a:lnTo>
                      <a:pt x="9073" y="11830"/>
                    </a:lnTo>
                    <a:lnTo>
                      <a:pt x="9708" y="11671"/>
                    </a:lnTo>
                    <a:lnTo>
                      <a:pt x="10011" y="11621"/>
                    </a:lnTo>
                    <a:close/>
                    <a:moveTo>
                      <a:pt x="10531" y="12213"/>
                    </a:moveTo>
                    <a:lnTo>
                      <a:pt x="10531" y="12213"/>
                    </a:lnTo>
                    <a:cubicBezTo>
                      <a:pt x="10343" y="12783"/>
                      <a:pt x="10126" y="13346"/>
                      <a:pt x="9881" y="13894"/>
                    </a:cubicBezTo>
                    <a:cubicBezTo>
                      <a:pt x="9679" y="14356"/>
                      <a:pt x="9448" y="14797"/>
                      <a:pt x="9203" y="15237"/>
                    </a:cubicBezTo>
                    <a:lnTo>
                      <a:pt x="9354" y="14854"/>
                    </a:lnTo>
                    <a:cubicBezTo>
                      <a:pt x="9470" y="14558"/>
                      <a:pt x="9592" y="14263"/>
                      <a:pt x="9722" y="13967"/>
                    </a:cubicBezTo>
                    <a:cubicBezTo>
                      <a:pt x="9845" y="13671"/>
                      <a:pt x="9975" y="13382"/>
                      <a:pt x="10105" y="13093"/>
                    </a:cubicBezTo>
                    <a:lnTo>
                      <a:pt x="10105" y="13086"/>
                    </a:lnTo>
                    <a:cubicBezTo>
                      <a:pt x="10206" y="12862"/>
                      <a:pt x="10307" y="12639"/>
                      <a:pt x="10408" y="12422"/>
                    </a:cubicBezTo>
                    <a:lnTo>
                      <a:pt x="10531" y="12213"/>
                    </a:lnTo>
                    <a:close/>
                    <a:moveTo>
                      <a:pt x="8207" y="12624"/>
                    </a:moveTo>
                    <a:lnTo>
                      <a:pt x="8207" y="12624"/>
                    </a:lnTo>
                    <a:cubicBezTo>
                      <a:pt x="8062" y="12725"/>
                      <a:pt x="7918" y="12819"/>
                      <a:pt x="7774" y="12920"/>
                    </a:cubicBezTo>
                    <a:cubicBezTo>
                      <a:pt x="7304" y="13267"/>
                      <a:pt x="6850" y="13642"/>
                      <a:pt x="6417" y="14039"/>
                    </a:cubicBezTo>
                    <a:cubicBezTo>
                      <a:pt x="6352" y="14089"/>
                      <a:pt x="6294" y="14147"/>
                      <a:pt x="6236" y="14205"/>
                    </a:cubicBezTo>
                    <a:cubicBezTo>
                      <a:pt x="6106" y="14270"/>
                      <a:pt x="5969" y="14335"/>
                      <a:pt x="5839" y="14400"/>
                    </a:cubicBezTo>
                    <a:cubicBezTo>
                      <a:pt x="5616" y="14501"/>
                      <a:pt x="5392" y="14609"/>
                      <a:pt x="5168" y="14703"/>
                    </a:cubicBezTo>
                    <a:lnTo>
                      <a:pt x="4829" y="14847"/>
                    </a:lnTo>
                    <a:cubicBezTo>
                      <a:pt x="4713" y="14898"/>
                      <a:pt x="4598" y="14941"/>
                      <a:pt x="4482" y="14977"/>
                    </a:cubicBezTo>
                    <a:cubicBezTo>
                      <a:pt x="4020" y="15157"/>
                      <a:pt x="3551" y="15295"/>
                      <a:pt x="3068" y="15396"/>
                    </a:cubicBezTo>
                    <a:cubicBezTo>
                      <a:pt x="2679" y="15484"/>
                      <a:pt x="2280" y="15524"/>
                      <a:pt x="1880" y="15524"/>
                    </a:cubicBezTo>
                    <a:cubicBezTo>
                      <a:pt x="1790" y="15524"/>
                      <a:pt x="1700" y="15522"/>
                      <a:pt x="1610" y="15518"/>
                    </a:cubicBezTo>
                    <a:cubicBezTo>
                      <a:pt x="1400" y="15504"/>
                      <a:pt x="1191" y="15468"/>
                      <a:pt x="982" y="15410"/>
                    </a:cubicBezTo>
                    <a:cubicBezTo>
                      <a:pt x="960" y="15403"/>
                      <a:pt x="946" y="15396"/>
                      <a:pt x="931" y="15388"/>
                    </a:cubicBezTo>
                    <a:lnTo>
                      <a:pt x="939" y="15388"/>
                    </a:lnTo>
                    <a:cubicBezTo>
                      <a:pt x="838" y="15331"/>
                      <a:pt x="744" y="15266"/>
                      <a:pt x="650" y="15194"/>
                    </a:cubicBezTo>
                    <a:lnTo>
                      <a:pt x="621" y="15172"/>
                    </a:lnTo>
                    <a:cubicBezTo>
                      <a:pt x="729" y="15172"/>
                      <a:pt x="838" y="15165"/>
                      <a:pt x="946" y="15157"/>
                    </a:cubicBezTo>
                    <a:cubicBezTo>
                      <a:pt x="1184" y="15129"/>
                      <a:pt x="1415" y="15093"/>
                      <a:pt x="1653" y="15042"/>
                    </a:cubicBezTo>
                    <a:cubicBezTo>
                      <a:pt x="2122" y="14955"/>
                      <a:pt x="2577" y="14825"/>
                      <a:pt x="3032" y="14688"/>
                    </a:cubicBezTo>
                    <a:cubicBezTo>
                      <a:pt x="3941" y="14407"/>
                      <a:pt x="4843" y="14068"/>
                      <a:pt x="5717" y="13707"/>
                    </a:cubicBezTo>
                    <a:cubicBezTo>
                      <a:pt x="6554" y="13360"/>
                      <a:pt x="7384" y="12999"/>
                      <a:pt x="8207" y="12624"/>
                    </a:cubicBezTo>
                    <a:close/>
                    <a:moveTo>
                      <a:pt x="11043" y="13489"/>
                    </a:moveTo>
                    <a:cubicBezTo>
                      <a:pt x="11044" y="13517"/>
                      <a:pt x="11051" y="13550"/>
                      <a:pt x="11058" y="13584"/>
                    </a:cubicBezTo>
                    <a:cubicBezTo>
                      <a:pt x="11065" y="13822"/>
                      <a:pt x="11065" y="14068"/>
                      <a:pt x="11072" y="14306"/>
                    </a:cubicBezTo>
                    <a:lnTo>
                      <a:pt x="11079" y="14299"/>
                    </a:lnTo>
                    <a:cubicBezTo>
                      <a:pt x="11086" y="14732"/>
                      <a:pt x="11086" y="15165"/>
                      <a:pt x="11086" y="15598"/>
                    </a:cubicBezTo>
                    <a:lnTo>
                      <a:pt x="11079" y="15468"/>
                    </a:lnTo>
                    <a:lnTo>
                      <a:pt x="11079" y="15251"/>
                    </a:lnTo>
                    <a:cubicBezTo>
                      <a:pt x="11079" y="15107"/>
                      <a:pt x="11065" y="14963"/>
                      <a:pt x="11065" y="14818"/>
                    </a:cubicBezTo>
                    <a:lnTo>
                      <a:pt x="11043" y="13489"/>
                    </a:lnTo>
                    <a:close/>
                    <a:moveTo>
                      <a:pt x="6070" y="14364"/>
                    </a:moveTo>
                    <a:lnTo>
                      <a:pt x="5933" y="14486"/>
                    </a:lnTo>
                    <a:lnTo>
                      <a:pt x="5782" y="14645"/>
                    </a:lnTo>
                    <a:lnTo>
                      <a:pt x="5630" y="14797"/>
                    </a:lnTo>
                    <a:cubicBezTo>
                      <a:pt x="5572" y="14854"/>
                      <a:pt x="5522" y="14905"/>
                      <a:pt x="5478" y="14955"/>
                    </a:cubicBezTo>
                    <a:cubicBezTo>
                      <a:pt x="5428" y="15013"/>
                      <a:pt x="5377" y="15071"/>
                      <a:pt x="5327" y="15121"/>
                    </a:cubicBezTo>
                    <a:lnTo>
                      <a:pt x="5182" y="15186"/>
                    </a:lnTo>
                    <a:cubicBezTo>
                      <a:pt x="4952" y="15295"/>
                      <a:pt x="4713" y="15374"/>
                      <a:pt x="4475" y="15468"/>
                    </a:cubicBezTo>
                    <a:lnTo>
                      <a:pt x="4475" y="15461"/>
                    </a:lnTo>
                    <a:cubicBezTo>
                      <a:pt x="4013" y="15627"/>
                      <a:pt x="3522" y="15742"/>
                      <a:pt x="3032" y="15785"/>
                    </a:cubicBezTo>
                    <a:cubicBezTo>
                      <a:pt x="2913" y="15796"/>
                      <a:pt x="2792" y="15802"/>
                      <a:pt x="2670" y="15802"/>
                    </a:cubicBezTo>
                    <a:cubicBezTo>
                      <a:pt x="2548" y="15802"/>
                      <a:pt x="2425" y="15796"/>
                      <a:pt x="2303" y="15785"/>
                    </a:cubicBezTo>
                    <a:cubicBezTo>
                      <a:pt x="2064" y="15764"/>
                      <a:pt x="1826" y="15720"/>
                      <a:pt x="1595" y="15655"/>
                    </a:cubicBezTo>
                    <a:cubicBezTo>
                      <a:pt x="1509" y="15634"/>
                      <a:pt x="1415" y="15598"/>
                      <a:pt x="1328" y="15569"/>
                    </a:cubicBezTo>
                    <a:lnTo>
                      <a:pt x="1328" y="15569"/>
                    </a:lnTo>
                    <a:cubicBezTo>
                      <a:pt x="1422" y="15583"/>
                      <a:pt x="1509" y="15591"/>
                      <a:pt x="1603" y="15598"/>
                    </a:cubicBezTo>
                    <a:cubicBezTo>
                      <a:pt x="1712" y="15604"/>
                      <a:pt x="1821" y="15607"/>
                      <a:pt x="1930" y="15607"/>
                    </a:cubicBezTo>
                    <a:cubicBezTo>
                      <a:pt x="2319" y="15607"/>
                      <a:pt x="2705" y="15567"/>
                      <a:pt x="3082" y="15482"/>
                    </a:cubicBezTo>
                    <a:cubicBezTo>
                      <a:pt x="3573" y="15374"/>
                      <a:pt x="4049" y="15237"/>
                      <a:pt x="4511" y="15049"/>
                    </a:cubicBezTo>
                    <a:cubicBezTo>
                      <a:pt x="4627" y="15006"/>
                      <a:pt x="4742" y="14963"/>
                      <a:pt x="4858" y="14919"/>
                    </a:cubicBezTo>
                    <a:lnTo>
                      <a:pt x="5197" y="14768"/>
                    </a:lnTo>
                    <a:cubicBezTo>
                      <a:pt x="5421" y="14681"/>
                      <a:pt x="5644" y="14558"/>
                      <a:pt x="5868" y="14457"/>
                    </a:cubicBezTo>
                    <a:lnTo>
                      <a:pt x="6070" y="14364"/>
                    </a:lnTo>
                    <a:close/>
                    <a:moveTo>
                      <a:pt x="11029" y="12321"/>
                    </a:moveTo>
                    <a:cubicBezTo>
                      <a:pt x="11180" y="13007"/>
                      <a:pt x="11289" y="13700"/>
                      <a:pt x="11361" y="14400"/>
                    </a:cubicBezTo>
                    <a:cubicBezTo>
                      <a:pt x="11418" y="14869"/>
                      <a:pt x="11440" y="15345"/>
                      <a:pt x="11455" y="15822"/>
                    </a:cubicBezTo>
                    <a:cubicBezTo>
                      <a:pt x="11382" y="15468"/>
                      <a:pt x="11325" y="15107"/>
                      <a:pt x="11274" y="14746"/>
                    </a:cubicBezTo>
                    <a:lnTo>
                      <a:pt x="11281" y="14746"/>
                    </a:lnTo>
                    <a:cubicBezTo>
                      <a:pt x="11245" y="14465"/>
                      <a:pt x="11202" y="14183"/>
                      <a:pt x="11173" y="13902"/>
                    </a:cubicBezTo>
                    <a:cubicBezTo>
                      <a:pt x="11137" y="13620"/>
                      <a:pt x="11101" y="13331"/>
                      <a:pt x="11079" y="13050"/>
                    </a:cubicBezTo>
                    <a:cubicBezTo>
                      <a:pt x="11058" y="12898"/>
                      <a:pt x="11043" y="12747"/>
                      <a:pt x="11029" y="12595"/>
                    </a:cubicBezTo>
                    <a:lnTo>
                      <a:pt x="11029" y="12321"/>
                    </a:lnTo>
                    <a:close/>
                    <a:moveTo>
                      <a:pt x="12400" y="13562"/>
                    </a:moveTo>
                    <a:lnTo>
                      <a:pt x="12400" y="13562"/>
                    </a:lnTo>
                    <a:cubicBezTo>
                      <a:pt x="12631" y="13873"/>
                      <a:pt x="12869" y="14183"/>
                      <a:pt x="13115" y="14486"/>
                    </a:cubicBezTo>
                    <a:cubicBezTo>
                      <a:pt x="13281" y="14696"/>
                      <a:pt x="13447" y="14890"/>
                      <a:pt x="13620" y="15093"/>
                    </a:cubicBezTo>
                    <a:cubicBezTo>
                      <a:pt x="13757" y="15338"/>
                      <a:pt x="13894" y="15591"/>
                      <a:pt x="14017" y="15850"/>
                    </a:cubicBezTo>
                    <a:lnTo>
                      <a:pt x="14168" y="16154"/>
                    </a:lnTo>
                    <a:cubicBezTo>
                      <a:pt x="14219" y="16255"/>
                      <a:pt x="14262" y="16356"/>
                      <a:pt x="14305" y="16457"/>
                    </a:cubicBezTo>
                    <a:cubicBezTo>
                      <a:pt x="14356" y="16565"/>
                      <a:pt x="14406" y="16680"/>
                      <a:pt x="14450" y="16796"/>
                    </a:cubicBezTo>
                    <a:cubicBezTo>
                      <a:pt x="14313" y="16630"/>
                      <a:pt x="14176" y="16457"/>
                      <a:pt x="14053" y="16291"/>
                    </a:cubicBezTo>
                    <a:lnTo>
                      <a:pt x="13779" y="15886"/>
                    </a:lnTo>
                    <a:cubicBezTo>
                      <a:pt x="13678" y="15749"/>
                      <a:pt x="13591" y="15612"/>
                      <a:pt x="13504" y="15475"/>
                    </a:cubicBezTo>
                    <a:lnTo>
                      <a:pt x="13512" y="15475"/>
                    </a:lnTo>
                    <a:lnTo>
                      <a:pt x="13490" y="15446"/>
                    </a:lnTo>
                    <a:cubicBezTo>
                      <a:pt x="13151" y="14804"/>
                      <a:pt x="12783" y="14176"/>
                      <a:pt x="12400" y="13562"/>
                    </a:cubicBezTo>
                    <a:close/>
                    <a:moveTo>
                      <a:pt x="9744" y="13743"/>
                    </a:moveTo>
                    <a:cubicBezTo>
                      <a:pt x="9585" y="14104"/>
                      <a:pt x="9434" y="14472"/>
                      <a:pt x="9289" y="14833"/>
                    </a:cubicBezTo>
                    <a:cubicBezTo>
                      <a:pt x="9195" y="15071"/>
                      <a:pt x="9109" y="15316"/>
                      <a:pt x="9022" y="15569"/>
                    </a:cubicBezTo>
                    <a:cubicBezTo>
                      <a:pt x="8871" y="15814"/>
                      <a:pt x="8726" y="16052"/>
                      <a:pt x="8567" y="16291"/>
                    </a:cubicBezTo>
                    <a:lnTo>
                      <a:pt x="8380" y="16572"/>
                    </a:lnTo>
                    <a:cubicBezTo>
                      <a:pt x="8315" y="16659"/>
                      <a:pt x="8250" y="16753"/>
                      <a:pt x="8185" y="16839"/>
                    </a:cubicBezTo>
                    <a:cubicBezTo>
                      <a:pt x="8120" y="16933"/>
                      <a:pt x="8041" y="17041"/>
                      <a:pt x="7961" y="17128"/>
                    </a:cubicBezTo>
                    <a:cubicBezTo>
                      <a:pt x="8041" y="16933"/>
                      <a:pt x="8120" y="16731"/>
                      <a:pt x="8207" y="16536"/>
                    </a:cubicBezTo>
                    <a:lnTo>
                      <a:pt x="8409" y="16103"/>
                    </a:lnTo>
                    <a:cubicBezTo>
                      <a:pt x="8481" y="15951"/>
                      <a:pt x="8560" y="15814"/>
                      <a:pt x="8632" y="15670"/>
                    </a:cubicBezTo>
                    <a:lnTo>
                      <a:pt x="8661" y="15612"/>
                    </a:lnTo>
                    <a:cubicBezTo>
                      <a:pt x="9044" y="15006"/>
                      <a:pt x="9405" y="14378"/>
                      <a:pt x="9744" y="13743"/>
                    </a:cubicBezTo>
                    <a:close/>
                    <a:moveTo>
                      <a:pt x="15937" y="14024"/>
                    </a:moveTo>
                    <a:lnTo>
                      <a:pt x="16110" y="14075"/>
                    </a:lnTo>
                    <a:lnTo>
                      <a:pt x="16326" y="14125"/>
                    </a:lnTo>
                    <a:lnTo>
                      <a:pt x="16536" y="14183"/>
                    </a:lnTo>
                    <a:cubicBezTo>
                      <a:pt x="16608" y="14205"/>
                      <a:pt x="16680" y="14219"/>
                      <a:pt x="16752" y="14234"/>
                    </a:cubicBezTo>
                    <a:lnTo>
                      <a:pt x="16962" y="14284"/>
                    </a:lnTo>
                    <a:lnTo>
                      <a:pt x="17091" y="14378"/>
                    </a:lnTo>
                    <a:cubicBezTo>
                      <a:pt x="17301" y="14522"/>
                      <a:pt x="17496" y="14681"/>
                      <a:pt x="17683" y="14847"/>
                    </a:cubicBezTo>
                    <a:cubicBezTo>
                      <a:pt x="18066" y="15165"/>
                      <a:pt x="18398" y="15540"/>
                      <a:pt x="18687" y="15944"/>
                    </a:cubicBezTo>
                    <a:lnTo>
                      <a:pt x="18687" y="15937"/>
                    </a:lnTo>
                    <a:cubicBezTo>
                      <a:pt x="18831" y="16139"/>
                      <a:pt x="18954" y="16348"/>
                      <a:pt x="19055" y="16565"/>
                    </a:cubicBezTo>
                    <a:cubicBezTo>
                      <a:pt x="19156" y="16789"/>
                      <a:pt x="19242" y="17012"/>
                      <a:pt x="19300" y="17243"/>
                    </a:cubicBezTo>
                    <a:cubicBezTo>
                      <a:pt x="19322" y="17337"/>
                      <a:pt x="19336" y="17424"/>
                      <a:pt x="19351" y="17518"/>
                    </a:cubicBezTo>
                    <a:cubicBezTo>
                      <a:pt x="19322" y="17424"/>
                      <a:pt x="19286" y="17344"/>
                      <a:pt x="19242" y="17265"/>
                    </a:cubicBezTo>
                    <a:cubicBezTo>
                      <a:pt x="19019" y="16818"/>
                      <a:pt x="18737" y="16406"/>
                      <a:pt x="18398" y="16038"/>
                    </a:cubicBezTo>
                    <a:cubicBezTo>
                      <a:pt x="18066" y="15670"/>
                      <a:pt x="17705" y="15331"/>
                      <a:pt x="17315" y="15020"/>
                    </a:cubicBezTo>
                    <a:cubicBezTo>
                      <a:pt x="17221" y="14941"/>
                      <a:pt x="17120" y="14862"/>
                      <a:pt x="17026" y="14789"/>
                    </a:cubicBezTo>
                    <a:lnTo>
                      <a:pt x="16731" y="14566"/>
                    </a:lnTo>
                    <a:cubicBezTo>
                      <a:pt x="16528" y="14414"/>
                      <a:pt x="16319" y="14284"/>
                      <a:pt x="16117" y="14140"/>
                    </a:cubicBezTo>
                    <a:cubicBezTo>
                      <a:pt x="16059" y="14104"/>
                      <a:pt x="15994" y="14060"/>
                      <a:pt x="15937" y="14024"/>
                    </a:cubicBezTo>
                    <a:close/>
                    <a:moveTo>
                      <a:pt x="11101" y="13995"/>
                    </a:moveTo>
                    <a:lnTo>
                      <a:pt x="11101" y="13995"/>
                    </a:lnTo>
                    <a:cubicBezTo>
                      <a:pt x="11137" y="14248"/>
                      <a:pt x="11173" y="14508"/>
                      <a:pt x="11209" y="14753"/>
                    </a:cubicBezTo>
                    <a:cubicBezTo>
                      <a:pt x="11281" y="15208"/>
                      <a:pt x="11361" y="15648"/>
                      <a:pt x="11455" y="16096"/>
                    </a:cubicBezTo>
                    <a:lnTo>
                      <a:pt x="11455" y="16709"/>
                    </a:lnTo>
                    <a:lnTo>
                      <a:pt x="11447" y="17092"/>
                    </a:lnTo>
                    <a:lnTo>
                      <a:pt x="11447" y="17279"/>
                    </a:lnTo>
                    <a:lnTo>
                      <a:pt x="11433" y="17467"/>
                    </a:lnTo>
                    <a:lnTo>
                      <a:pt x="11411" y="17850"/>
                    </a:lnTo>
                    <a:cubicBezTo>
                      <a:pt x="11411" y="17886"/>
                      <a:pt x="11404" y="17915"/>
                      <a:pt x="11404" y="17943"/>
                    </a:cubicBezTo>
                    <a:cubicBezTo>
                      <a:pt x="11274" y="17496"/>
                      <a:pt x="11195" y="17027"/>
                      <a:pt x="11151" y="16558"/>
                    </a:cubicBezTo>
                    <a:lnTo>
                      <a:pt x="11130" y="16348"/>
                    </a:lnTo>
                    <a:cubicBezTo>
                      <a:pt x="11137" y="15663"/>
                      <a:pt x="11130" y="14984"/>
                      <a:pt x="11108" y="14299"/>
                    </a:cubicBezTo>
                    <a:lnTo>
                      <a:pt x="11108" y="14299"/>
                    </a:lnTo>
                    <a:lnTo>
                      <a:pt x="11115" y="14306"/>
                    </a:lnTo>
                    <a:cubicBezTo>
                      <a:pt x="11115" y="14205"/>
                      <a:pt x="11108" y="14104"/>
                      <a:pt x="11101" y="13995"/>
                    </a:cubicBezTo>
                    <a:close/>
                    <a:moveTo>
                      <a:pt x="6063" y="15165"/>
                    </a:moveTo>
                    <a:lnTo>
                      <a:pt x="6063" y="15165"/>
                    </a:lnTo>
                    <a:cubicBezTo>
                      <a:pt x="5911" y="15323"/>
                      <a:pt x="5760" y="15489"/>
                      <a:pt x="5616" y="15655"/>
                    </a:cubicBezTo>
                    <a:lnTo>
                      <a:pt x="5320" y="16016"/>
                    </a:lnTo>
                    <a:cubicBezTo>
                      <a:pt x="5226" y="16139"/>
                      <a:pt x="5139" y="16269"/>
                      <a:pt x="5045" y="16392"/>
                    </a:cubicBezTo>
                    <a:cubicBezTo>
                      <a:pt x="4959" y="16514"/>
                      <a:pt x="4879" y="16652"/>
                      <a:pt x="4800" y="16781"/>
                    </a:cubicBezTo>
                    <a:cubicBezTo>
                      <a:pt x="4721" y="16919"/>
                      <a:pt x="4641" y="17056"/>
                      <a:pt x="4576" y="17193"/>
                    </a:cubicBezTo>
                    <a:cubicBezTo>
                      <a:pt x="4439" y="17474"/>
                      <a:pt x="4338" y="17770"/>
                      <a:pt x="4273" y="18073"/>
                    </a:cubicBezTo>
                    <a:cubicBezTo>
                      <a:pt x="4273" y="18088"/>
                      <a:pt x="4273" y="18102"/>
                      <a:pt x="4266" y="18109"/>
                    </a:cubicBezTo>
                    <a:lnTo>
                      <a:pt x="4259" y="18023"/>
                    </a:lnTo>
                    <a:cubicBezTo>
                      <a:pt x="4223" y="17698"/>
                      <a:pt x="4237" y="17373"/>
                      <a:pt x="4302" y="17063"/>
                    </a:cubicBezTo>
                    <a:lnTo>
                      <a:pt x="4367" y="16825"/>
                    </a:lnTo>
                    <a:cubicBezTo>
                      <a:pt x="4389" y="16738"/>
                      <a:pt x="4417" y="16666"/>
                      <a:pt x="4446" y="16587"/>
                    </a:cubicBezTo>
                    <a:cubicBezTo>
                      <a:pt x="4504" y="16435"/>
                      <a:pt x="4569" y="16283"/>
                      <a:pt x="4648" y="16139"/>
                    </a:cubicBezTo>
                    <a:cubicBezTo>
                      <a:pt x="4684" y="16060"/>
                      <a:pt x="4728" y="15988"/>
                      <a:pt x="4771" y="15923"/>
                    </a:cubicBezTo>
                    <a:lnTo>
                      <a:pt x="4865" y="15771"/>
                    </a:lnTo>
                    <a:cubicBezTo>
                      <a:pt x="5024" y="15706"/>
                      <a:pt x="5190" y="15634"/>
                      <a:pt x="5341" y="15554"/>
                    </a:cubicBezTo>
                    <a:cubicBezTo>
                      <a:pt x="5457" y="15497"/>
                      <a:pt x="5579" y="15439"/>
                      <a:pt x="5695" y="15374"/>
                    </a:cubicBezTo>
                    <a:lnTo>
                      <a:pt x="6034" y="15179"/>
                    </a:lnTo>
                    <a:lnTo>
                      <a:pt x="6063" y="15165"/>
                    </a:lnTo>
                    <a:close/>
                    <a:moveTo>
                      <a:pt x="13360" y="13050"/>
                    </a:moveTo>
                    <a:cubicBezTo>
                      <a:pt x="13519" y="13129"/>
                      <a:pt x="13678" y="13202"/>
                      <a:pt x="13836" y="13274"/>
                    </a:cubicBezTo>
                    <a:cubicBezTo>
                      <a:pt x="14370" y="13512"/>
                      <a:pt x="14919" y="13721"/>
                      <a:pt x="15482" y="13894"/>
                    </a:cubicBezTo>
                    <a:cubicBezTo>
                      <a:pt x="15554" y="13923"/>
                      <a:pt x="15633" y="13945"/>
                      <a:pt x="15713" y="13967"/>
                    </a:cubicBezTo>
                    <a:cubicBezTo>
                      <a:pt x="15836" y="14046"/>
                      <a:pt x="15958" y="14125"/>
                      <a:pt x="16081" y="14212"/>
                    </a:cubicBezTo>
                    <a:cubicBezTo>
                      <a:pt x="16276" y="14356"/>
                      <a:pt x="16485" y="14493"/>
                      <a:pt x="16680" y="14645"/>
                    </a:cubicBezTo>
                    <a:lnTo>
                      <a:pt x="16976" y="14862"/>
                    </a:lnTo>
                    <a:cubicBezTo>
                      <a:pt x="17070" y="14941"/>
                      <a:pt x="17164" y="15020"/>
                      <a:pt x="17265" y="15093"/>
                    </a:cubicBezTo>
                    <a:cubicBezTo>
                      <a:pt x="17640" y="15403"/>
                      <a:pt x="18001" y="15742"/>
                      <a:pt x="18326" y="16110"/>
                    </a:cubicBezTo>
                    <a:cubicBezTo>
                      <a:pt x="18658" y="16471"/>
                      <a:pt x="18939" y="16875"/>
                      <a:pt x="19163" y="17316"/>
                    </a:cubicBezTo>
                    <a:cubicBezTo>
                      <a:pt x="19257" y="17503"/>
                      <a:pt x="19329" y="17705"/>
                      <a:pt x="19387" y="17915"/>
                    </a:cubicBezTo>
                    <a:cubicBezTo>
                      <a:pt x="19387" y="17929"/>
                      <a:pt x="19387" y="17943"/>
                      <a:pt x="19387" y="17958"/>
                    </a:cubicBezTo>
                    <a:lnTo>
                      <a:pt x="19394" y="17958"/>
                    </a:lnTo>
                    <a:cubicBezTo>
                      <a:pt x="19394" y="18081"/>
                      <a:pt x="19379" y="18196"/>
                      <a:pt x="19365" y="18312"/>
                    </a:cubicBezTo>
                    <a:lnTo>
                      <a:pt x="19365" y="18348"/>
                    </a:lnTo>
                    <a:cubicBezTo>
                      <a:pt x="19314" y="18254"/>
                      <a:pt x="19257" y="18167"/>
                      <a:pt x="19185" y="18073"/>
                    </a:cubicBezTo>
                    <a:cubicBezTo>
                      <a:pt x="19047" y="17878"/>
                      <a:pt x="18896" y="17698"/>
                      <a:pt x="18737" y="17518"/>
                    </a:cubicBezTo>
                    <a:cubicBezTo>
                      <a:pt x="18419" y="17157"/>
                      <a:pt x="18080" y="16825"/>
                      <a:pt x="17734" y="16493"/>
                    </a:cubicBezTo>
                    <a:cubicBezTo>
                      <a:pt x="17034" y="15850"/>
                      <a:pt x="16297" y="15244"/>
                      <a:pt x="15547" y="14667"/>
                    </a:cubicBezTo>
                    <a:cubicBezTo>
                      <a:pt x="14825" y="14111"/>
                      <a:pt x="14096" y="13577"/>
                      <a:pt x="13360" y="13050"/>
                    </a:cubicBezTo>
                    <a:close/>
                    <a:moveTo>
                      <a:pt x="11592" y="11982"/>
                    </a:moveTo>
                    <a:lnTo>
                      <a:pt x="11592" y="11982"/>
                    </a:lnTo>
                    <a:cubicBezTo>
                      <a:pt x="11823" y="12141"/>
                      <a:pt x="12054" y="12292"/>
                      <a:pt x="12285" y="12444"/>
                    </a:cubicBezTo>
                    <a:cubicBezTo>
                      <a:pt x="12559" y="12610"/>
                      <a:pt x="12840" y="12768"/>
                      <a:pt x="13129" y="12920"/>
                    </a:cubicBezTo>
                    <a:lnTo>
                      <a:pt x="13230" y="12999"/>
                    </a:lnTo>
                    <a:cubicBezTo>
                      <a:pt x="13995" y="13555"/>
                      <a:pt x="14753" y="14133"/>
                      <a:pt x="15496" y="14717"/>
                    </a:cubicBezTo>
                    <a:cubicBezTo>
                      <a:pt x="16240" y="15309"/>
                      <a:pt x="16976" y="15915"/>
                      <a:pt x="17669" y="16558"/>
                    </a:cubicBezTo>
                    <a:cubicBezTo>
                      <a:pt x="18015" y="16882"/>
                      <a:pt x="18354" y="17222"/>
                      <a:pt x="18665" y="17575"/>
                    </a:cubicBezTo>
                    <a:cubicBezTo>
                      <a:pt x="18816" y="17749"/>
                      <a:pt x="18968" y="17936"/>
                      <a:pt x="19105" y="18124"/>
                    </a:cubicBezTo>
                    <a:cubicBezTo>
                      <a:pt x="19177" y="18218"/>
                      <a:pt x="19242" y="18319"/>
                      <a:pt x="19300" y="18420"/>
                    </a:cubicBezTo>
                    <a:lnTo>
                      <a:pt x="19336" y="18470"/>
                    </a:lnTo>
                    <a:lnTo>
                      <a:pt x="19336" y="18478"/>
                    </a:lnTo>
                    <a:cubicBezTo>
                      <a:pt x="19329" y="18514"/>
                      <a:pt x="19322" y="18542"/>
                      <a:pt x="19314" y="18571"/>
                    </a:cubicBezTo>
                    <a:lnTo>
                      <a:pt x="19278" y="18586"/>
                    </a:lnTo>
                    <a:cubicBezTo>
                      <a:pt x="19264" y="18593"/>
                      <a:pt x="19249" y="18600"/>
                      <a:pt x="19235" y="18607"/>
                    </a:cubicBezTo>
                    <a:cubicBezTo>
                      <a:pt x="19170" y="18586"/>
                      <a:pt x="19112" y="18557"/>
                      <a:pt x="19055" y="18535"/>
                    </a:cubicBezTo>
                    <a:cubicBezTo>
                      <a:pt x="18903" y="18470"/>
                      <a:pt x="18766" y="18398"/>
                      <a:pt x="18622" y="18326"/>
                    </a:cubicBezTo>
                    <a:cubicBezTo>
                      <a:pt x="18347" y="18167"/>
                      <a:pt x="18073" y="17994"/>
                      <a:pt x="17813" y="17821"/>
                    </a:cubicBezTo>
                    <a:cubicBezTo>
                      <a:pt x="17546" y="17640"/>
                      <a:pt x="17286" y="17445"/>
                      <a:pt x="17041" y="17251"/>
                    </a:cubicBezTo>
                    <a:cubicBezTo>
                      <a:pt x="16911" y="17150"/>
                      <a:pt x="16788" y="17048"/>
                      <a:pt x="16666" y="16947"/>
                    </a:cubicBezTo>
                    <a:lnTo>
                      <a:pt x="16290" y="16637"/>
                    </a:lnTo>
                    <a:cubicBezTo>
                      <a:pt x="15821" y="16226"/>
                      <a:pt x="15352" y="15800"/>
                      <a:pt x="14897" y="15360"/>
                    </a:cubicBezTo>
                    <a:cubicBezTo>
                      <a:pt x="14450" y="14927"/>
                      <a:pt x="14002" y="14479"/>
                      <a:pt x="13562" y="14032"/>
                    </a:cubicBezTo>
                    <a:lnTo>
                      <a:pt x="12234" y="12689"/>
                    </a:lnTo>
                    <a:cubicBezTo>
                      <a:pt x="12082" y="12530"/>
                      <a:pt x="11931" y="12379"/>
                      <a:pt x="11787" y="12220"/>
                    </a:cubicBezTo>
                    <a:lnTo>
                      <a:pt x="11592" y="11982"/>
                    </a:lnTo>
                    <a:close/>
                    <a:moveTo>
                      <a:pt x="9347" y="12776"/>
                    </a:moveTo>
                    <a:cubicBezTo>
                      <a:pt x="9044" y="13064"/>
                      <a:pt x="8748" y="13360"/>
                      <a:pt x="8452" y="13656"/>
                    </a:cubicBezTo>
                    <a:cubicBezTo>
                      <a:pt x="8062" y="14060"/>
                      <a:pt x="7680" y="14472"/>
                      <a:pt x="7297" y="14883"/>
                    </a:cubicBezTo>
                    <a:cubicBezTo>
                      <a:pt x="6915" y="15287"/>
                      <a:pt x="6539" y="15713"/>
                      <a:pt x="6178" y="16139"/>
                    </a:cubicBezTo>
                    <a:cubicBezTo>
                      <a:pt x="5991" y="16356"/>
                      <a:pt x="5810" y="16572"/>
                      <a:pt x="5630" y="16796"/>
                    </a:cubicBezTo>
                    <a:cubicBezTo>
                      <a:pt x="5450" y="17020"/>
                      <a:pt x="5276" y="17243"/>
                      <a:pt x="5103" y="17474"/>
                    </a:cubicBezTo>
                    <a:cubicBezTo>
                      <a:pt x="4937" y="17705"/>
                      <a:pt x="4778" y="17943"/>
                      <a:pt x="4634" y="18196"/>
                    </a:cubicBezTo>
                    <a:cubicBezTo>
                      <a:pt x="4562" y="18319"/>
                      <a:pt x="4490" y="18449"/>
                      <a:pt x="4432" y="18579"/>
                    </a:cubicBezTo>
                    <a:cubicBezTo>
                      <a:pt x="4425" y="18607"/>
                      <a:pt x="4417" y="18622"/>
                      <a:pt x="4403" y="18644"/>
                    </a:cubicBezTo>
                    <a:cubicBezTo>
                      <a:pt x="4396" y="18622"/>
                      <a:pt x="4389" y="18607"/>
                      <a:pt x="4381" y="18586"/>
                    </a:cubicBezTo>
                    <a:cubicBezTo>
                      <a:pt x="4374" y="18550"/>
                      <a:pt x="4360" y="18514"/>
                      <a:pt x="4345" y="18478"/>
                    </a:cubicBezTo>
                    <a:cubicBezTo>
                      <a:pt x="4331" y="18427"/>
                      <a:pt x="4316" y="18369"/>
                      <a:pt x="4309" y="18319"/>
                    </a:cubicBezTo>
                    <a:cubicBezTo>
                      <a:pt x="4309" y="18319"/>
                      <a:pt x="4309" y="18312"/>
                      <a:pt x="4309" y="18312"/>
                    </a:cubicBezTo>
                    <a:cubicBezTo>
                      <a:pt x="4316" y="18232"/>
                      <a:pt x="4324" y="18160"/>
                      <a:pt x="4338" y="18081"/>
                    </a:cubicBezTo>
                    <a:cubicBezTo>
                      <a:pt x="4389" y="17777"/>
                      <a:pt x="4482" y="17489"/>
                      <a:pt x="4612" y="17207"/>
                    </a:cubicBezTo>
                    <a:cubicBezTo>
                      <a:pt x="4670" y="17063"/>
                      <a:pt x="4749" y="16933"/>
                      <a:pt x="4822" y="16796"/>
                    </a:cubicBezTo>
                    <a:cubicBezTo>
                      <a:pt x="4887" y="16659"/>
                      <a:pt x="4980" y="16529"/>
                      <a:pt x="5060" y="16399"/>
                    </a:cubicBezTo>
                    <a:cubicBezTo>
                      <a:pt x="5146" y="16269"/>
                      <a:pt x="5240" y="16146"/>
                      <a:pt x="5334" y="16024"/>
                    </a:cubicBezTo>
                    <a:lnTo>
                      <a:pt x="5623" y="15663"/>
                    </a:lnTo>
                    <a:cubicBezTo>
                      <a:pt x="5782" y="15482"/>
                      <a:pt x="5948" y="15302"/>
                      <a:pt x="6121" y="15136"/>
                    </a:cubicBezTo>
                    <a:cubicBezTo>
                      <a:pt x="6987" y="14616"/>
                      <a:pt x="7788" y="14010"/>
                      <a:pt x="8575" y="13389"/>
                    </a:cubicBezTo>
                    <a:cubicBezTo>
                      <a:pt x="8835" y="13187"/>
                      <a:pt x="9094" y="12978"/>
                      <a:pt x="9347" y="12776"/>
                    </a:cubicBezTo>
                    <a:close/>
                    <a:moveTo>
                      <a:pt x="12285" y="12862"/>
                    </a:moveTo>
                    <a:cubicBezTo>
                      <a:pt x="12689" y="13281"/>
                      <a:pt x="13086" y="13692"/>
                      <a:pt x="13497" y="14089"/>
                    </a:cubicBezTo>
                    <a:cubicBezTo>
                      <a:pt x="13952" y="14537"/>
                      <a:pt x="14406" y="14963"/>
                      <a:pt x="14868" y="15396"/>
                    </a:cubicBezTo>
                    <a:cubicBezTo>
                      <a:pt x="15330" y="15822"/>
                      <a:pt x="15799" y="16240"/>
                      <a:pt x="16276" y="16652"/>
                    </a:cubicBezTo>
                    <a:lnTo>
                      <a:pt x="16644" y="16962"/>
                    </a:lnTo>
                    <a:cubicBezTo>
                      <a:pt x="16767" y="17070"/>
                      <a:pt x="16897" y="17164"/>
                      <a:pt x="17019" y="17265"/>
                    </a:cubicBezTo>
                    <a:cubicBezTo>
                      <a:pt x="17142" y="17373"/>
                      <a:pt x="17272" y="17467"/>
                      <a:pt x="17395" y="17568"/>
                    </a:cubicBezTo>
                    <a:cubicBezTo>
                      <a:pt x="17524" y="17662"/>
                      <a:pt x="17654" y="17756"/>
                      <a:pt x="17784" y="17857"/>
                    </a:cubicBezTo>
                    <a:cubicBezTo>
                      <a:pt x="18044" y="18037"/>
                      <a:pt x="18311" y="18218"/>
                      <a:pt x="18585" y="18384"/>
                    </a:cubicBezTo>
                    <a:cubicBezTo>
                      <a:pt x="18730" y="18463"/>
                      <a:pt x="18867" y="18542"/>
                      <a:pt x="19019" y="18607"/>
                    </a:cubicBezTo>
                    <a:cubicBezTo>
                      <a:pt x="19055" y="18622"/>
                      <a:pt x="19091" y="18644"/>
                      <a:pt x="19127" y="18658"/>
                    </a:cubicBezTo>
                    <a:lnTo>
                      <a:pt x="19040" y="18687"/>
                    </a:lnTo>
                    <a:cubicBezTo>
                      <a:pt x="18997" y="18701"/>
                      <a:pt x="18954" y="18723"/>
                      <a:pt x="18910" y="18730"/>
                    </a:cubicBezTo>
                    <a:lnTo>
                      <a:pt x="18795" y="18759"/>
                    </a:lnTo>
                    <a:lnTo>
                      <a:pt x="18723" y="18752"/>
                    </a:lnTo>
                    <a:cubicBezTo>
                      <a:pt x="18636" y="18737"/>
                      <a:pt x="18549" y="18737"/>
                      <a:pt x="18470" y="18716"/>
                    </a:cubicBezTo>
                    <a:cubicBezTo>
                      <a:pt x="18124" y="18658"/>
                      <a:pt x="17792" y="18557"/>
                      <a:pt x="17481" y="18405"/>
                    </a:cubicBezTo>
                    <a:cubicBezTo>
                      <a:pt x="17322" y="18340"/>
                      <a:pt x="17171" y="18254"/>
                      <a:pt x="17019" y="18174"/>
                    </a:cubicBezTo>
                    <a:cubicBezTo>
                      <a:pt x="16860" y="18095"/>
                      <a:pt x="16723" y="17994"/>
                      <a:pt x="16572" y="17900"/>
                    </a:cubicBezTo>
                    <a:cubicBezTo>
                      <a:pt x="16427" y="17814"/>
                      <a:pt x="16290" y="17705"/>
                      <a:pt x="16153" y="17597"/>
                    </a:cubicBezTo>
                    <a:lnTo>
                      <a:pt x="15749" y="17272"/>
                    </a:lnTo>
                    <a:cubicBezTo>
                      <a:pt x="15345" y="16911"/>
                      <a:pt x="14962" y="16536"/>
                      <a:pt x="14594" y="16139"/>
                    </a:cubicBezTo>
                    <a:cubicBezTo>
                      <a:pt x="14565" y="16081"/>
                      <a:pt x="14536" y="16031"/>
                      <a:pt x="14508" y="15973"/>
                    </a:cubicBezTo>
                    <a:lnTo>
                      <a:pt x="14334" y="15670"/>
                    </a:lnTo>
                    <a:cubicBezTo>
                      <a:pt x="13865" y="14862"/>
                      <a:pt x="13295" y="14133"/>
                      <a:pt x="12725" y="13411"/>
                    </a:cubicBezTo>
                    <a:cubicBezTo>
                      <a:pt x="12580" y="13230"/>
                      <a:pt x="12436" y="13050"/>
                      <a:pt x="12285" y="12862"/>
                    </a:cubicBezTo>
                    <a:close/>
                    <a:moveTo>
                      <a:pt x="8039" y="16511"/>
                    </a:moveTo>
                    <a:cubicBezTo>
                      <a:pt x="7953" y="16777"/>
                      <a:pt x="7881" y="17043"/>
                      <a:pt x="7802" y="17308"/>
                    </a:cubicBezTo>
                    <a:lnTo>
                      <a:pt x="7766" y="17366"/>
                    </a:lnTo>
                    <a:cubicBezTo>
                      <a:pt x="7478" y="17698"/>
                      <a:pt x="7153" y="18001"/>
                      <a:pt x="6792" y="18254"/>
                    </a:cubicBezTo>
                    <a:cubicBezTo>
                      <a:pt x="6446" y="18499"/>
                      <a:pt x="6056" y="18687"/>
                      <a:pt x="5637" y="18795"/>
                    </a:cubicBezTo>
                    <a:lnTo>
                      <a:pt x="5536" y="18817"/>
                    </a:lnTo>
                    <a:cubicBezTo>
                      <a:pt x="5565" y="18802"/>
                      <a:pt x="5601" y="18788"/>
                      <a:pt x="5623" y="18773"/>
                    </a:cubicBezTo>
                    <a:cubicBezTo>
                      <a:pt x="6020" y="18571"/>
                      <a:pt x="6388" y="18319"/>
                      <a:pt x="6720" y="18023"/>
                    </a:cubicBezTo>
                    <a:cubicBezTo>
                      <a:pt x="7045" y="17720"/>
                      <a:pt x="7348" y="17402"/>
                      <a:pt x="7622" y="17056"/>
                    </a:cubicBezTo>
                    <a:cubicBezTo>
                      <a:pt x="7694" y="16962"/>
                      <a:pt x="7766" y="16882"/>
                      <a:pt x="7831" y="16796"/>
                    </a:cubicBezTo>
                    <a:lnTo>
                      <a:pt x="8026" y="16529"/>
                    </a:lnTo>
                    <a:cubicBezTo>
                      <a:pt x="8026" y="16523"/>
                      <a:pt x="8036" y="16517"/>
                      <a:pt x="8039" y="16511"/>
                    </a:cubicBezTo>
                    <a:close/>
                    <a:moveTo>
                      <a:pt x="10256" y="12040"/>
                    </a:moveTo>
                    <a:lnTo>
                      <a:pt x="10256" y="12040"/>
                    </a:lnTo>
                    <a:cubicBezTo>
                      <a:pt x="10062" y="12321"/>
                      <a:pt x="9874" y="12610"/>
                      <a:pt x="9693" y="12906"/>
                    </a:cubicBezTo>
                    <a:cubicBezTo>
                      <a:pt x="9549" y="13144"/>
                      <a:pt x="9412" y="13382"/>
                      <a:pt x="9275" y="13627"/>
                    </a:cubicBezTo>
                    <a:cubicBezTo>
                      <a:pt x="8820" y="14234"/>
                      <a:pt x="8365" y="14840"/>
                      <a:pt x="7889" y="15439"/>
                    </a:cubicBezTo>
                    <a:cubicBezTo>
                      <a:pt x="7362" y="16096"/>
                      <a:pt x="6828" y="16753"/>
                      <a:pt x="6251" y="17366"/>
                    </a:cubicBezTo>
                    <a:cubicBezTo>
                      <a:pt x="5962" y="17676"/>
                      <a:pt x="5666" y="17980"/>
                      <a:pt x="5348" y="18254"/>
                    </a:cubicBezTo>
                    <a:cubicBezTo>
                      <a:pt x="5190" y="18398"/>
                      <a:pt x="5024" y="18528"/>
                      <a:pt x="4858" y="18651"/>
                    </a:cubicBezTo>
                    <a:cubicBezTo>
                      <a:pt x="4771" y="18716"/>
                      <a:pt x="4684" y="18773"/>
                      <a:pt x="4598" y="18824"/>
                    </a:cubicBezTo>
                    <a:lnTo>
                      <a:pt x="4576" y="18831"/>
                    </a:lnTo>
                    <a:lnTo>
                      <a:pt x="4547" y="18831"/>
                    </a:lnTo>
                    <a:lnTo>
                      <a:pt x="4482" y="18810"/>
                    </a:lnTo>
                    <a:lnTo>
                      <a:pt x="4468" y="18795"/>
                    </a:lnTo>
                    <a:cubicBezTo>
                      <a:pt x="4461" y="18773"/>
                      <a:pt x="4453" y="18759"/>
                      <a:pt x="4446" y="18737"/>
                    </a:cubicBezTo>
                    <a:cubicBezTo>
                      <a:pt x="4461" y="18687"/>
                      <a:pt x="4482" y="18644"/>
                      <a:pt x="4497" y="18600"/>
                    </a:cubicBezTo>
                    <a:cubicBezTo>
                      <a:pt x="4555" y="18470"/>
                      <a:pt x="4619" y="18348"/>
                      <a:pt x="4684" y="18218"/>
                    </a:cubicBezTo>
                    <a:cubicBezTo>
                      <a:pt x="4822" y="17972"/>
                      <a:pt x="4980" y="17727"/>
                      <a:pt x="5139" y="17496"/>
                    </a:cubicBezTo>
                    <a:cubicBezTo>
                      <a:pt x="5298" y="17265"/>
                      <a:pt x="5464" y="17034"/>
                      <a:pt x="5644" y="16810"/>
                    </a:cubicBezTo>
                    <a:cubicBezTo>
                      <a:pt x="5825" y="16587"/>
                      <a:pt x="6005" y="16363"/>
                      <a:pt x="6186" y="16146"/>
                    </a:cubicBezTo>
                    <a:cubicBezTo>
                      <a:pt x="6554" y="15720"/>
                      <a:pt x="6936" y="15309"/>
                      <a:pt x="7326" y="14905"/>
                    </a:cubicBezTo>
                    <a:cubicBezTo>
                      <a:pt x="7716" y="14501"/>
                      <a:pt x="8113" y="14111"/>
                      <a:pt x="8510" y="13714"/>
                    </a:cubicBezTo>
                    <a:lnTo>
                      <a:pt x="9708" y="12530"/>
                    </a:lnTo>
                    <a:cubicBezTo>
                      <a:pt x="9809" y="12436"/>
                      <a:pt x="9903" y="12343"/>
                      <a:pt x="10004" y="12242"/>
                    </a:cubicBezTo>
                    <a:lnTo>
                      <a:pt x="10256" y="12040"/>
                    </a:lnTo>
                    <a:close/>
                    <a:moveTo>
                      <a:pt x="14637" y="16218"/>
                    </a:moveTo>
                    <a:lnTo>
                      <a:pt x="14637" y="16218"/>
                    </a:lnTo>
                    <a:cubicBezTo>
                      <a:pt x="14991" y="16587"/>
                      <a:pt x="15359" y="16940"/>
                      <a:pt x="15742" y="17279"/>
                    </a:cubicBezTo>
                    <a:lnTo>
                      <a:pt x="16146" y="17611"/>
                    </a:lnTo>
                    <a:cubicBezTo>
                      <a:pt x="16283" y="17720"/>
                      <a:pt x="16427" y="17814"/>
                      <a:pt x="16565" y="17922"/>
                    </a:cubicBezTo>
                    <a:cubicBezTo>
                      <a:pt x="16702" y="18023"/>
                      <a:pt x="16853" y="18109"/>
                      <a:pt x="17005" y="18203"/>
                    </a:cubicBezTo>
                    <a:cubicBezTo>
                      <a:pt x="17156" y="18290"/>
                      <a:pt x="17308" y="18376"/>
                      <a:pt x="17467" y="18441"/>
                    </a:cubicBezTo>
                    <a:cubicBezTo>
                      <a:pt x="17777" y="18600"/>
                      <a:pt x="18116" y="18716"/>
                      <a:pt x="18456" y="18788"/>
                    </a:cubicBezTo>
                    <a:cubicBezTo>
                      <a:pt x="18499" y="18795"/>
                      <a:pt x="18542" y="18802"/>
                      <a:pt x="18578" y="18802"/>
                    </a:cubicBezTo>
                    <a:lnTo>
                      <a:pt x="18528" y="18817"/>
                    </a:lnTo>
                    <a:lnTo>
                      <a:pt x="18398" y="18824"/>
                    </a:lnTo>
                    <a:cubicBezTo>
                      <a:pt x="18285" y="18835"/>
                      <a:pt x="18172" y="18841"/>
                      <a:pt x="18058" y="18841"/>
                    </a:cubicBezTo>
                    <a:cubicBezTo>
                      <a:pt x="17808" y="18841"/>
                      <a:pt x="17558" y="18814"/>
                      <a:pt x="17315" y="18759"/>
                    </a:cubicBezTo>
                    <a:lnTo>
                      <a:pt x="17048" y="18694"/>
                    </a:lnTo>
                    <a:cubicBezTo>
                      <a:pt x="16954" y="18665"/>
                      <a:pt x="16868" y="18629"/>
                      <a:pt x="16781" y="18600"/>
                    </a:cubicBezTo>
                    <a:cubicBezTo>
                      <a:pt x="16608" y="18535"/>
                      <a:pt x="16435" y="18456"/>
                      <a:pt x="16276" y="18369"/>
                    </a:cubicBezTo>
                    <a:cubicBezTo>
                      <a:pt x="16233" y="18348"/>
                      <a:pt x="16189" y="18326"/>
                      <a:pt x="16153" y="18304"/>
                    </a:cubicBezTo>
                    <a:lnTo>
                      <a:pt x="16030" y="18225"/>
                    </a:lnTo>
                    <a:cubicBezTo>
                      <a:pt x="15951" y="18182"/>
                      <a:pt x="15872" y="18131"/>
                      <a:pt x="15792" y="18081"/>
                    </a:cubicBezTo>
                    <a:lnTo>
                      <a:pt x="15345" y="17734"/>
                    </a:lnTo>
                    <a:cubicBezTo>
                      <a:pt x="15287" y="17676"/>
                      <a:pt x="15222" y="17619"/>
                      <a:pt x="15157" y="17561"/>
                    </a:cubicBezTo>
                    <a:cubicBezTo>
                      <a:pt x="15099" y="17344"/>
                      <a:pt x="15027" y="17135"/>
                      <a:pt x="14955" y="16933"/>
                    </a:cubicBezTo>
                    <a:cubicBezTo>
                      <a:pt x="14861" y="16716"/>
                      <a:pt x="14775" y="16493"/>
                      <a:pt x="14666" y="16283"/>
                    </a:cubicBezTo>
                    <a:lnTo>
                      <a:pt x="14637" y="16218"/>
                    </a:lnTo>
                    <a:close/>
                    <a:moveTo>
                      <a:pt x="9123" y="13887"/>
                    </a:moveTo>
                    <a:cubicBezTo>
                      <a:pt x="9001" y="14133"/>
                      <a:pt x="8871" y="14378"/>
                      <a:pt x="8762" y="14631"/>
                    </a:cubicBezTo>
                    <a:cubicBezTo>
                      <a:pt x="8517" y="15165"/>
                      <a:pt x="8308" y="15706"/>
                      <a:pt x="8127" y="16255"/>
                    </a:cubicBezTo>
                    <a:cubicBezTo>
                      <a:pt x="8077" y="16327"/>
                      <a:pt x="8019" y="16406"/>
                      <a:pt x="7968" y="16478"/>
                    </a:cubicBezTo>
                    <a:lnTo>
                      <a:pt x="7766" y="16738"/>
                    </a:lnTo>
                    <a:cubicBezTo>
                      <a:pt x="7701" y="16832"/>
                      <a:pt x="7629" y="16911"/>
                      <a:pt x="7564" y="16998"/>
                    </a:cubicBezTo>
                    <a:cubicBezTo>
                      <a:pt x="7283" y="17337"/>
                      <a:pt x="6987" y="17655"/>
                      <a:pt x="6662" y="17943"/>
                    </a:cubicBezTo>
                    <a:cubicBezTo>
                      <a:pt x="6337" y="18239"/>
                      <a:pt x="5976" y="18492"/>
                      <a:pt x="5587" y="18687"/>
                    </a:cubicBezTo>
                    <a:cubicBezTo>
                      <a:pt x="5442" y="18759"/>
                      <a:pt x="5291" y="18824"/>
                      <a:pt x="5139" y="18875"/>
                    </a:cubicBezTo>
                    <a:lnTo>
                      <a:pt x="5139" y="18867"/>
                    </a:lnTo>
                    <a:lnTo>
                      <a:pt x="5016" y="18867"/>
                    </a:lnTo>
                    <a:cubicBezTo>
                      <a:pt x="4915" y="18867"/>
                      <a:pt x="4814" y="18860"/>
                      <a:pt x="4713" y="18846"/>
                    </a:cubicBezTo>
                    <a:cubicBezTo>
                      <a:pt x="4778" y="18810"/>
                      <a:pt x="4850" y="18759"/>
                      <a:pt x="4915" y="18716"/>
                    </a:cubicBezTo>
                    <a:cubicBezTo>
                      <a:pt x="5089" y="18586"/>
                      <a:pt x="5255" y="18456"/>
                      <a:pt x="5413" y="18319"/>
                    </a:cubicBezTo>
                    <a:cubicBezTo>
                      <a:pt x="5731" y="18037"/>
                      <a:pt x="6034" y="17734"/>
                      <a:pt x="6323" y="17424"/>
                    </a:cubicBezTo>
                    <a:cubicBezTo>
                      <a:pt x="6900" y="16796"/>
                      <a:pt x="7434" y="16139"/>
                      <a:pt x="7954" y="15468"/>
                    </a:cubicBezTo>
                    <a:cubicBezTo>
                      <a:pt x="8351" y="14948"/>
                      <a:pt x="8748" y="14421"/>
                      <a:pt x="9123" y="13887"/>
                    </a:cubicBezTo>
                    <a:close/>
                    <a:moveTo>
                      <a:pt x="13952" y="16406"/>
                    </a:moveTo>
                    <a:lnTo>
                      <a:pt x="13952" y="16406"/>
                    </a:lnTo>
                    <a:cubicBezTo>
                      <a:pt x="14139" y="16608"/>
                      <a:pt x="14334" y="16810"/>
                      <a:pt x="14529" y="17012"/>
                    </a:cubicBezTo>
                    <a:cubicBezTo>
                      <a:pt x="14536" y="17034"/>
                      <a:pt x="14544" y="17056"/>
                      <a:pt x="14551" y="17077"/>
                    </a:cubicBezTo>
                    <a:cubicBezTo>
                      <a:pt x="14702" y="17489"/>
                      <a:pt x="14796" y="17922"/>
                      <a:pt x="14832" y="18355"/>
                    </a:cubicBezTo>
                    <a:cubicBezTo>
                      <a:pt x="14876" y="18788"/>
                      <a:pt x="14840" y="19221"/>
                      <a:pt x="14731" y="19632"/>
                    </a:cubicBezTo>
                    <a:lnTo>
                      <a:pt x="14724" y="19625"/>
                    </a:lnTo>
                    <a:lnTo>
                      <a:pt x="14695" y="19726"/>
                    </a:lnTo>
                    <a:cubicBezTo>
                      <a:pt x="14695" y="19697"/>
                      <a:pt x="14702" y="19661"/>
                      <a:pt x="14702" y="19625"/>
                    </a:cubicBezTo>
                    <a:cubicBezTo>
                      <a:pt x="14731" y="19185"/>
                      <a:pt x="14695" y="18737"/>
                      <a:pt x="14594" y="18304"/>
                    </a:cubicBezTo>
                    <a:cubicBezTo>
                      <a:pt x="14500" y="17871"/>
                      <a:pt x="14378" y="17445"/>
                      <a:pt x="14212" y="17034"/>
                    </a:cubicBezTo>
                    <a:cubicBezTo>
                      <a:pt x="14176" y="16933"/>
                      <a:pt x="14132" y="16832"/>
                      <a:pt x="14096" y="16724"/>
                    </a:cubicBezTo>
                    <a:lnTo>
                      <a:pt x="13959" y="16421"/>
                    </a:lnTo>
                    <a:lnTo>
                      <a:pt x="13952" y="16406"/>
                    </a:lnTo>
                    <a:close/>
                    <a:moveTo>
                      <a:pt x="12227" y="14154"/>
                    </a:moveTo>
                    <a:lnTo>
                      <a:pt x="12227" y="14154"/>
                    </a:lnTo>
                    <a:cubicBezTo>
                      <a:pt x="12371" y="14385"/>
                      <a:pt x="12523" y="14616"/>
                      <a:pt x="12689" y="14847"/>
                    </a:cubicBezTo>
                    <a:cubicBezTo>
                      <a:pt x="13028" y="15316"/>
                      <a:pt x="13389" y="15771"/>
                      <a:pt x="13779" y="16204"/>
                    </a:cubicBezTo>
                    <a:cubicBezTo>
                      <a:pt x="13815" y="16291"/>
                      <a:pt x="13851" y="16370"/>
                      <a:pt x="13887" y="16457"/>
                    </a:cubicBezTo>
                    <a:lnTo>
                      <a:pt x="14017" y="16760"/>
                    </a:lnTo>
                    <a:cubicBezTo>
                      <a:pt x="14060" y="16861"/>
                      <a:pt x="14096" y="16962"/>
                      <a:pt x="14132" y="17063"/>
                    </a:cubicBezTo>
                    <a:cubicBezTo>
                      <a:pt x="14291" y="17474"/>
                      <a:pt x="14414" y="17893"/>
                      <a:pt x="14500" y="18326"/>
                    </a:cubicBezTo>
                    <a:cubicBezTo>
                      <a:pt x="14594" y="18752"/>
                      <a:pt x="14630" y="19192"/>
                      <a:pt x="14609" y="19625"/>
                    </a:cubicBezTo>
                    <a:lnTo>
                      <a:pt x="14609" y="19618"/>
                    </a:lnTo>
                    <a:cubicBezTo>
                      <a:pt x="14601" y="19784"/>
                      <a:pt x="14580" y="19943"/>
                      <a:pt x="14544" y="20094"/>
                    </a:cubicBezTo>
                    <a:cubicBezTo>
                      <a:pt x="14522" y="20138"/>
                      <a:pt x="14500" y="20174"/>
                      <a:pt x="14479" y="20210"/>
                    </a:cubicBezTo>
                    <a:cubicBezTo>
                      <a:pt x="14428" y="20296"/>
                      <a:pt x="14378" y="20383"/>
                      <a:pt x="14313" y="20462"/>
                    </a:cubicBezTo>
                    <a:cubicBezTo>
                      <a:pt x="14313" y="20376"/>
                      <a:pt x="14305" y="20296"/>
                      <a:pt x="14298" y="20217"/>
                    </a:cubicBezTo>
                    <a:cubicBezTo>
                      <a:pt x="14277" y="20008"/>
                      <a:pt x="14248" y="19798"/>
                      <a:pt x="14204" y="19589"/>
                    </a:cubicBezTo>
                    <a:cubicBezTo>
                      <a:pt x="14118" y="19170"/>
                      <a:pt x="14010" y="18759"/>
                      <a:pt x="13887" y="18355"/>
                    </a:cubicBezTo>
                    <a:cubicBezTo>
                      <a:pt x="13634" y="17539"/>
                      <a:pt x="13331" y="16745"/>
                      <a:pt x="13014" y="15966"/>
                    </a:cubicBezTo>
                    <a:cubicBezTo>
                      <a:pt x="12761" y="15360"/>
                      <a:pt x="12494" y="14753"/>
                      <a:pt x="12227" y="14154"/>
                    </a:cubicBezTo>
                    <a:close/>
                    <a:moveTo>
                      <a:pt x="11787" y="17438"/>
                    </a:moveTo>
                    <a:cubicBezTo>
                      <a:pt x="11851" y="17648"/>
                      <a:pt x="11916" y="17864"/>
                      <a:pt x="11989" y="18073"/>
                    </a:cubicBezTo>
                    <a:lnTo>
                      <a:pt x="12155" y="18506"/>
                    </a:lnTo>
                    <a:cubicBezTo>
                      <a:pt x="12212" y="18651"/>
                      <a:pt x="12277" y="18795"/>
                      <a:pt x="12335" y="18932"/>
                    </a:cubicBezTo>
                    <a:cubicBezTo>
                      <a:pt x="12400" y="19077"/>
                      <a:pt x="12479" y="19207"/>
                      <a:pt x="12552" y="19344"/>
                    </a:cubicBezTo>
                    <a:cubicBezTo>
                      <a:pt x="12624" y="19481"/>
                      <a:pt x="12703" y="19618"/>
                      <a:pt x="12797" y="19741"/>
                    </a:cubicBezTo>
                    <a:cubicBezTo>
                      <a:pt x="12970" y="20000"/>
                      <a:pt x="13180" y="20239"/>
                      <a:pt x="13410" y="20448"/>
                    </a:cubicBezTo>
                    <a:lnTo>
                      <a:pt x="13439" y="20470"/>
                    </a:lnTo>
                    <a:lnTo>
                      <a:pt x="13360" y="20433"/>
                    </a:lnTo>
                    <a:cubicBezTo>
                      <a:pt x="13064" y="20304"/>
                      <a:pt x="12797" y="20130"/>
                      <a:pt x="12552" y="19914"/>
                    </a:cubicBezTo>
                    <a:lnTo>
                      <a:pt x="12371" y="19741"/>
                    </a:lnTo>
                    <a:cubicBezTo>
                      <a:pt x="12313" y="19683"/>
                      <a:pt x="12263" y="19618"/>
                      <a:pt x="12212" y="19553"/>
                    </a:cubicBezTo>
                    <a:cubicBezTo>
                      <a:pt x="12104" y="19430"/>
                      <a:pt x="12010" y="19293"/>
                      <a:pt x="11916" y="19156"/>
                    </a:cubicBezTo>
                    <a:cubicBezTo>
                      <a:pt x="11873" y="19084"/>
                      <a:pt x="11830" y="19012"/>
                      <a:pt x="11794" y="18932"/>
                    </a:cubicBezTo>
                    <a:lnTo>
                      <a:pt x="11714" y="18781"/>
                    </a:lnTo>
                    <a:cubicBezTo>
                      <a:pt x="11736" y="18607"/>
                      <a:pt x="11758" y="18427"/>
                      <a:pt x="11765" y="18254"/>
                    </a:cubicBezTo>
                    <a:cubicBezTo>
                      <a:pt x="11772" y="18124"/>
                      <a:pt x="11787" y="17994"/>
                      <a:pt x="11787" y="17864"/>
                    </a:cubicBezTo>
                    <a:lnTo>
                      <a:pt x="11787" y="17474"/>
                    </a:lnTo>
                    <a:lnTo>
                      <a:pt x="11787" y="17438"/>
                    </a:lnTo>
                    <a:close/>
                    <a:moveTo>
                      <a:pt x="11368" y="13411"/>
                    </a:moveTo>
                    <a:cubicBezTo>
                      <a:pt x="11469" y="13815"/>
                      <a:pt x="11577" y="14219"/>
                      <a:pt x="11685" y="14623"/>
                    </a:cubicBezTo>
                    <a:cubicBezTo>
                      <a:pt x="11837" y="15165"/>
                      <a:pt x="12003" y="15706"/>
                      <a:pt x="12169" y="16233"/>
                    </a:cubicBezTo>
                    <a:cubicBezTo>
                      <a:pt x="12335" y="16767"/>
                      <a:pt x="12508" y="17301"/>
                      <a:pt x="12696" y="17835"/>
                    </a:cubicBezTo>
                    <a:cubicBezTo>
                      <a:pt x="12790" y="18102"/>
                      <a:pt x="12884" y="18376"/>
                      <a:pt x="12992" y="18636"/>
                    </a:cubicBezTo>
                    <a:cubicBezTo>
                      <a:pt x="13093" y="18903"/>
                      <a:pt x="13201" y="19170"/>
                      <a:pt x="13317" y="19430"/>
                    </a:cubicBezTo>
                    <a:cubicBezTo>
                      <a:pt x="13439" y="19690"/>
                      <a:pt x="13562" y="19950"/>
                      <a:pt x="13706" y="20203"/>
                    </a:cubicBezTo>
                    <a:cubicBezTo>
                      <a:pt x="13779" y="20325"/>
                      <a:pt x="13851" y="20448"/>
                      <a:pt x="13937" y="20563"/>
                    </a:cubicBezTo>
                    <a:lnTo>
                      <a:pt x="13981" y="20621"/>
                    </a:lnTo>
                    <a:lnTo>
                      <a:pt x="13923" y="20607"/>
                    </a:lnTo>
                    <a:cubicBezTo>
                      <a:pt x="13880" y="20599"/>
                      <a:pt x="13844" y="20592"/>
                      <a:pt x="13807" y="20585"/>
                    </a:cubicBezTo>
                    <a:cubicBezTo>
                      <a:pt x="13750" y="20571"/>
                      <a:pt x="13699" y="20556"/>
                      <a:pt x="13649" y="20542"/>
                    </a:cubicBezTo>
                    <a:lnTo>
                      <a:pt x="13641" y="20542"/>
                    </a:lnTo>
                    <a:cubicBezTo>
                      <a:pt x="13584" y="20491"/>
                      <a:pt x="13519" y="20448"/>
                      <a:pt x="13461" y="20405"/>
                    </a:cubicBezTo>
                    <a:cubicBezTo>
                      <a:pt x="13223" y="20203"/>
                      <a:pt x="13014" y="19979"/>
                      <a:pt x="12840" y="19726"/>
                    </a:cubicBezTo>
                    <a:cubicBezTo>
                      <a:pt x="12746" y="19603"/>
                      <a:pt x="12667" y="19466"/>
                      <a:pt x="12588" y="19336"/>
                    </a:cubicBezTo>
                    <a:cubicBezTo>
                      <a:pt x="12501" y="19207"/>
                      <a:pt x="12436" y="19069"/>
                      <a:pt x="12364" y="18932"/>
                    </a:cubicBezTo>
                    <a:cubicBezTo>
                      <a:pt x="12292" y="18795"/>
                      <a:pt x="12234" y="18651"/>
                      <a:pt x="12176" y="18506"/>
                    </a:cubicBezTo>
                    <a:lnTo>
                      <a:pt x="12003" y="18073"/>
                    </a:lnTo>
                    <a:cubicBezTo>
                      <a:pt x="11931" y="17850"/>
                      <a:pt x="11859" y="17611"/>
                      <a:pt x="11794" y="17380"/>
                    </a:cubicBezTo>
                    <a:cubicBezTo>
                      <a:pt x="11787" y="16370"/>
                      <a:pt x="11657" y="15374"/>
                      <a:pt x="11512" y="14378"/>
                    </a:cubicBezTo>
                    <a:cubicBezTo>
                      <a:pt x="11469" y="14053"/>
                      <a:pt x="11418" y="13728"/>
                      <a:pt x="11368" y="13411"/>
                    </a:cubicBezTo>
                    <a:close/>
                    <a:moveTo>
                      <a:pt x="11180" y="12242"/>
                    </a:moveTo>
                    <a:lnTo>
                      <a:pt x="11180" y="12242"/>
                    </a:lnTo>
                    <a:cubicBezTo>
                      <a:pt x="11332" y="12559"/>
                      <a:pt x="11483" y="12862"/>
                      <a:pt x="11649" y="13173"/>
                    </a:cubicBezTo>
                    <a:cubicBezTo>
                      <a:pt x="11779" y="13411"/>
                      <a:pt x="11924" y="13656"/>
                      <a:pt x="12061" y="13894"/>
                    </a:cubicBezTo>
                    <a:cubicBezTo>
                      <a:pt x="12364" y="14587"/>
                      <a:pt x="12660" y="15287"/>
                      <a:pt x="12941" y="15995"/>
                    </a:cubicBezTo>
                    <a:cubicBezTo>
                      <a:pt x="13252" y="16781"/>
                      <a:pt x="13548" y="17575"/>
                      <a:pt x="13793" y="18384"/>
                    </a:cubicBezTo>
                    <a:cubicBezTo>
                      <a:pt x="13916" y="18788"/>
                      <a:pt x="14031" y="19192"/>
                      <a:pt x="14111" y="19603"/>
                    </a:cubicBezTo>
                    <a:cubicBezTo>
                      <a:pt x="14154" y="19813"/>
                      <a:pt x="14190" y="20022"/>
                      <a:pt x="14212" y="20231"/>
                    </a:cubicBezTo>
                    <a:cubicBezTo>
                      <a:pt x="14219" y="20332"/>
                      <a:pt x="14233" y="20441"/>
                      <a:pt x="14233" y="20542"/>
                    </a:cubicBezTo>
                    <a:lnTo>
                      <a:pt x="14233" y="20563"/>
                    </a:lnTo>
                    <a:cubicBezTo>
                      <a:pt x="14233" y="20571"/>
                      <a:pt x="14219" y="20592"/>
                      <a:pt x="14212" y="20592"/>
                    </a:cubicBezTo>
                    <a:lnTo>
                      <a:pt x="14212" y="20585"/>
                    </a:lnTo>
                    <a:cubicBezTo>
                      <a:pt x="14197" y="20607"/>
                      <a:pt x="14183" y="20621"/>
                      <a:pt x="14161" y="20636"/>
                    </a:cubicBezTo>
                    <a:lnTo>
                      <a:pt x="14082" y="20636"/>
                    </a:lnTo>
                    <a:cubicBezTo>
                      <a:pt x="14053" y="20592"/>
                      <a:pt x="14017" y="20556"/>
                      <a:pt x="13988" y="20520"/>
                    </a:cubicBezTo>
                    <a:cubicBezTo>
                      <a:pt x="13908" y="20405"/>
                      <a:pt x="13829" y="20282"/>
                      <a:pt x="13750" y="20166"/>
                    </a:cubicBezTo>
                    <a:cubicBezTo>
                      <a:pt x="13605" y="19921"/>
                      <a:pt x="13475" y="19668"/>
                      <a:pt x="13346" y="19409"/>
                    </a:cubicBezTo>
                    <a:cubicBezTo>
                      <a:pt x="13223" y="19156"/>
                      <a:pt x="13107" y="18896"/>
                      <a:pt x="13006" y="18629"/>
                    </a:cubicBezTo>
                    <a:cubicBezTo>
                      <a:pt x="12898" y="18362"/>
                      <a:pt x="12797" y="18095"/>
                      <a:pt x="12703" y="17828"/>
                    </a:cubicBezTo>
                    <a:cubicBezTo>
                      <a:pt x="12523" y="17294"/>
                      <a:pt x="12349" y="16760"/>
                      <a:pt x="12198" y="16218"/>
                    </a:cubicBezTo>
                    <a:cubicBezTo>
                      <a:pt x="12046" y="15684"/>
                      <a:pt x="11902" y="15136"/>
                      <a:pt x="11758" y="14595"/>
                    </a:cubicBezTo>
                    <a:lnTo>
                      <a:pt x="11332" y="12971"/>
                    </a:lnTo>
                    <a:cubicBezTo>
                      <a:pt x="11303" y="12833"/>
                      <a:pt x="11267" y="12696"/>
                      <a:pt x="11231" y="12566"/>
                    </a:cubicBezTo>
                    <a:cubicBezTo>
                      <a:pt x="11216" y="12458"/>
                      <a:pt x="11202" y="12350"/>
                      <a:pt x="11180" y="12242"/>
                    </a:cubicBezTo>
                    <a:close/>
                    <a:moveTo>
                      <a:pt x="8546" y="17012"/>
                    </a:moveTo>
                    <a:cubicBezTo>
                      <a:pt x="8409" y="17503"/>
                      <a:pt x="8279" y="17994"/>
                      <a:pt x="8185" y="18499"/>
                    </a:cubicBezTo>
                    <a:lnTo>
                      <a:pt x="8106" y="19012"/>
                    </a:lnTo>
                    <a:cubicBezTo>
                      <a:pt x="8077" y="19185"/>
                      <a:pt x="8062" y="19358"/>
                      <a:pt x="8048" y="19531"/>
                    </a:cubicBezTo>
                    <a:cubicBezTo>
                      <a:pt x="8026" y="19705"/>
                      <a:pt x="8026" y="19878"/>
                      <a:pt x="8019" y="20051"/>
                    </a:cubicBezTo>
                    <a:cubicBezTo>
                      <a:pt x="8019" y="20224"/>
                      <a:pt x="8019" y="20397"/>
                      <a:pt x="8041" y="20571"/>
                    </a:cubicBezTo>
                    <a:cubicBezTo>
                      <a:pt x="8062" y="20924"/>
                      <a:pt x="8127" y="21271"/>
                      <a:pt x="8243" y="21603"/>
                    </a:cubicBezTo>
                    <a:cubicBezTo>
                      <a:pt x="8250" y="21639"/>
                      <a:pt x="8272" y="21675"/>
                      <a:pt x="8286" y="21711"/>
                    </a:cubicBezTo>
                    <a:cubicBezTo>
                      <a:pt x="8272" y="21704"/>
                      <a:pt x="8264" y="21689"/>
                      <a:pt x="8250" y="21675"/>
                    </a:cubicBezTo>
                    <a:lnTo>
                      <a:pt x="8171" y="21574"/>
                    </a:lnTo>
                    <a:cubicBezTo>
                      <a:pt x="7961" y="21278"/>
                      <a:pt x="7795" y="20946"/>
                      <a:pt x="7687" y="20599"/>
                    </a:cubicBezTo>
                    <a:lnTo>
                      <a:pt x="7615" y="20332"/>
                    </a:lnTo>
                    <a:cubicBezTo>
                      <a:pt x="7586" y="20239"/>
                      <a:pt x="7579" y="20152"/>
                      <a:pt x="7564" y="20058"/>
                    </a:cubicBezTo>
                    <a:cubicBezTo>
                      <a:pt x="7528" y="19878"/>
                      <a:pt x="7514" y="19690"/>
                      <a:pt x="7507" y="19502"/>
                    </a:cubicBezTo>
                    <a:cubicBezTo>
                      <a:pt x="7499" y="19459"/>
                      <a:pt x="7499" y="19409"/>
                      <a:pt x="7507" y="19365"/>
                    </a:cubicBezTo>
                    <a:lnTo>
                      <a:pt x="7507" y="19228"/>
                    </a:lnTo>
                    <a:cubicBezTo>
                      <a:pt x="7507" y="19134"/>
                      <a:pt x="7507" y="19041"/>
                      <a:pt x="7514" y="18947"/>
                    </a:cubicBezTo>
                    <a:lnTo>
                      <a:pt x="7593" y="18384"/>
                    </a:lnTo>
                    <a:cubicBezTo>
                      <a:pt x="7608" y="18304"/>
                      <a:pt x="7629" y="18218"/>
                      <a:pt x="7644" y="18138"/>
                    </a:cubicBezTo>
                    <a:cubicBezTo>
                      <a:pt x="7802" y="17980"/>
                      <a:pt x="7947" y="17814"/>
                      <a:pt x="8091" y="17640"/>
                    </a:cubicBezTo>
                    <a:cubicBezTo>
                      <a:pt x="8235" y="17453"/>
                      <a:pt x="8380" y="17265"/>
                      <a:pt x="8510" y="17070"/>
                    </a:cubicBezTo>
                    <a:cubicBezTo>
                      <a:pt x="8517" y="17048"/>
                      <a:pt x="8531" y="17027"/>
                      <a:pt x="8546" y="17012"/>
                    </a:cubicBezTo>
                    <a:close/>
                    <a:moveTo>
                      <a:pt x="11094" y="17034"/>
                    </a:moveTo>
                    <a:lnTo>
                      <a:pt x="11137" y="17214"/>
                    </a:lnTo>
                    <a:lnTo>
                      <a:pt x="11195" y="17431"/>
                    </a:lnTo>
                    <a:lnTo>
                      <a:pt x="11252" y="17640"/>
                    </a:lnTo>
                    <a:cubicBezTo>
                      <a:pt x="11274" y="17712"/>
                      <a:pt x="11289" y="17777"/>
                      <a:pt x="11317" y="17850"/>
                    </a:cubicBezTo>
                    <a:cubicBezTo>
                      <a:pt x="11339" y="17915"/>
                      <a:pt x="11361" y="17987"/>
                      <a:pt x="11382" y="18059"/>
                    </a:cubicBezTo>
                    <a:cubicBezTo>
                      <a:pt x="11375" y="18109"/>
                      <a:pt x="11368" y="18167"/>
                      <a:pt x="11368" y="18218"/>
                    </a:cubicBezTo>
                    <a:cubicBezTo>
                      <a:pt x="11346" y="18478"/>
                      <a:pt x="11303" y="18723"/>
                      <a:pt x="11252" y="18968"/>
                    </a:cubicBezTo>
                    <a:lnTo>
                      <a:pt x="11260" y="18968"/>
                    </a:lnTo>
                    <a:cubicBezTo>
                      <a:pt x="11166" y="19452"/>
                      <a:pt x="11021" y="19928"/>
                      <a:pt x="10812" y="20383"/>
                    </a:cubicBezTo>
                    <a:cubicBezTo>
                      <a:pt x="10711" y="20599"/>
                      <a:pt x="10588" y="20809"/>
                      <a:pt x="10451" y="21011"/>
                    </a:cubicBezTo>
                    <a:cubicBezTo>
                      <a:pt x="10314" y="21213"/>
                      <a:pt x="10163" y="21393"/>
                      <a:pt x="9989" y="21559"/>
                    </a:cubicBezTo>
                    <a:cubicBezTo>
                      <a:pt x="9917" y="21624"/>
                      <a:pt x="9852" y="21682"/>
                      <a:pt x="9780" y="21740"/>
                    </a:cubicBezTo>
                    <a:cubicBezTo>
                      <a:pt x="9838" y="21668"/>
                      <a:pt x="9888" y="21596"/>
                      <a:pt x="9939" y="21523"/>
                    </a:cubicBezTo>
                    <a:cubicBezTo>
                      <a:pt x="10213" y="21105"/>
                      <a:pt x="10430" y="20650"/>
                      <a:pt x="10581" y="20174"/>
                    </a:cubicBezTo>
                    <a:cubicBezTo>
                      <a:pt x="10733" y="19705"/>
                      <a:pt x="10848" y="19221"/>
                      <a:pt x="10920" y="18730"/>
                    </a:cubicBezTo>
                    <a:cubicBezTo>
                      <a:pt x="10942" y="18607"/>
                      <a:pt x="10964" y="18485"/>
                      <a:pt x="10978" y="18362"/>
                    </a:cubicBezTo>
                    <a:lnTo>
                      <a:pt x="11021" y="17994"/>
                    </a:lnTo>
                    <a:cubicBezTo>
                      <a:pt x="11050" y="17749"/>
                      <a:pt x="11065" y="17503"/>
                      <a:pt x="11086" y="17258"/>
                    </a:cubicBezTo>
                    <a:cubicBezTo>
                      <a:pt x="11086" y="17186"/>
                      <a:pt x="11094" y="17113"/>
                      <a:pt x="11094" y="17034"/>
                    </a:cubicBezTo>
                    <a:close/>
                    <a:moveTo>
                      <a:pt x="10285" y="13303"/>
                    </a:moveTo>
                    <a:cubicBezTo>
                      <a:pt x="10126" y="13851"/>
                      <a:pt x="9975" y="14407"/>
                      <a:pt x="9831" y="14963"/>
                    </a:cubicBezTo>
                    <a:cubicBezTo>
                      <a:pt x="9672" y="15569"/>
                      <a:pt x="9527" y="16182"/>
                      <a:pt x="9390" y="16796"/>
                    </a:cubicBezTo>
                    <a:cubicBezTo>
                      <a:pt x="9246" y="17409"/>
                      <a:pt x="9116" y="18030"/>
                      <a:pt x="9001" y="18651"/>
                    </a:cubicBezTo>
                    <a:lnTo>
                      <a:pt x="8914" y="19120"/>
                    </a:lnTo>
                    <a:cubicBezTo>
                      <a:pt x="8885" y="19279"/>
                      <a:pt x="8863" y="19437"/>
                      <a:pt x="8835" y="19596"/>
                    </a:cubicBezTo>
                    <a:cubicBezTo>
                      <a:pt x="8813" y="19755"/>
                      <a:pt x="8791" y="19914"/>
                      <a:pt x="8770" y="20073"/>
                    </a:cubicBezTo>
                    <a:cubicBezTo>
                      <a:pt x="8741" y="20231"/>
                      <a:pt x="8726" y="20390"/>
                      <a:pt x="8712" y="20549"/>
                    </a:cubicBezTo>
                    <a:cubicBezTo>
                      <a:pt x="8683" y="20874"/>
                      <a:pt x="8654" y="21191"/>
                      <a:pt x="8654" y="21516"/>
                    </a:cubicBezTo>
                    <a:cubicBezTo>
                      <a:pt x="8654" y="21675"/>
                      <a:pt x="8654" y="21834"/>
                      <a:pt x="8676" y="22000"/>
                    </a:cubicBezTo>
                    <a:cubicBezTo>
                      <a:pt x="8676" y="22036"/>
                      <a:pt x="8683" y="22079"/>
                      <a:pt x="8690" y="22115"/>
                    </a:cubicBezTo>
                    <a:cubicBezTo>
                      <a:pt x="8661" y="22101"/>
                      <a:pt x="8640" y="22079"/>
                      <a:pt x="8611" y="22057"/>
                    </a:cubicBezTo>
                    <a:cubicBezTo>
                      <a:pt x="8589" y="22036"/>
                      <a:pt x="8546" y="22000"/>
                      <a:pt x="8517" y="21964"/>
                    </a:cubicBezTo>
                    <a:cubicBezTo>
                      <a:pt x="8488" y="21935"/>
                      <a:pt x="8459" y="21913"/>
                      <a:pt x="8430" y="21884"/>
                    </a:cubicBezTo>
                    <a:lnTo>
                      <a:pt x="8394" y="21819"/>
                    </a:lnTo>
                    <a:cubicBezTo>
                      <a:pt x="8365" y="21740"/>
                      <a:pt x="8322" y="21660"/>
                      <a:pt x="8300" y="21581"/>
                    </a:cubicBezTo>
                    <a:cubicBezTo>
                      <a:pt x="8178" y="21256"/>
                      <a:pt x="8106" y="20917"/>
                      <a:pt x="8077" y="20571"/>
                    </a:cubicBezTo>
                    <a:cubicBezTo>
                      <a:pt x="8055" y="20397"/>
                      <a:pt x="8055" y="20224"/>
                      <a:pt x="8048" y="20051"/>
                    </a:cubicBezTo>
                    <a:cubicBezTo>
                      <a:pt x="8033" y="19878"/>
                      <a:pt x="8055" y="19705"/>
                      <a:pt x="8062" y="19531"/>
                    </a:cubicBezTo>
                    <a:cubicBezTo>
                      <a:pt x="8069" y="19358"/>
                      <a:pt x="8091" y="19185"/>
                      <a:pt x="8113" y="19019"/>
                    </a:cubicBezTo>
                    <a:lnTo>
                      <a:pt x="8192" y="18499"/>
                    </a:lnTo>
                    <a:cubicBezTo>
                      <a:pt x="8300" y="17972"/>
                      <a:pt x="8438" y="17453"/>
                      <a:pt x="8596" y="16940"/>
                    </a:cubicBezTo>
                    <a:cubicBezTo>
                      <a:pt x="8632" y="16882"/>
                      <a:pt x="8669" y="16832"/>
                      <a:pt x="8697" y="16781"/>
                    </a:cubicBezTo>
                    <a:lnTo>
                      <a:pt x="8878" y="16478"/>
                    </a:lnTo>
                    <a:cubicBezTo>
                      <a:pt x="9340" y="15663"/>
                      <a:pt x="9693" y="14811"/>
                      <a:pt x="10033" y="13952"/>
                    </a:cubicBezTo>
                    <a:cubicBezTo>
                      <a:pt x="10119" y="13736"/>
                      <a:pt x="10206" y="13519"/>
                      <a:pt x="10285" y="13303"/>
                    </a:cubicBezTo>
                    <a:close/>
                    <a:moveTo>
                      <a:pt x="10661" y="14327"/>
                    </a:moveTo>
                    <a:cubicBezTo>
                      <a:pt x="10675" y="14501"/>
                      <a:pt x="10682" y="14674"/>
                      <a:pt x="10704" y="14847"/>
                    </a:cubicBezTo>
                    <a:cubicBezTo>
                      <a:pt x="10762" y="15432"/>
                      <a:pt x="10863" y="16009"/>
                      <a:pt x="10993" y="16587"/>
                    </a:cubicBezTo>
                    <a:cubicBezTo>
                      <a:pt x="11007" y="16666"/>
                      <a:pt x="11021" y="16745"/>
                      <a:pt x="11043" y="16818"/>
                    </a:cubicBezTo>
                    <a:cubicBezTo>
                      <a:pt x="11036" y="16969"/>
                      <a:pt x="11029" y="17113"/>
                      <a:pt x="11014" y="17265"/>
                    </a:cubicBezTo>
                    <a:cubicBezTo>
                      <a:pt x="10993" y="17510"/>
                      <a:pt x="10978" y="17756"/>
                      <a:pt x="10942" y="18001"/>
                    </a:cubicBezTo>
                    <a:lnTo>
                      <a:pt x="10899" y="18362"/>
                    </a:lnTo>
                    <a:cubicBezTo>
                      <a:pt x="10884" y="18485"/>
                      <a:pt x="10855" y="18607"/>
                      <a:pt x="10841" y="18723"/>
                    </a:cubicBezTo>
                    <a:cubicBezTo>
                      <a:pt x="10762" y="19207"/>
                      <a:pt x="10646" y="19690"/>
                      <a:pt x="10495" y="20152"/>
                    </a:cubicBezTo>
                    <a:cubicBezTo>
                      <a:pt x="10350" y="20621"/>
                      <a:pt x="10134" y="21069"/>
                      <a:pt x="9867" y="21480"/>
                    </a:cubicBezTo>
                    <a:cubicBezTo>
                      <a:pt x="9751" y="21653"/>
                      <a:pt x="9614" y="21826"/>
                      <a:pt x="9462" y="21978"/>
                    </a:cubicBezTo>
                    <a:lnTo>
                      <a:pt x="9426" y="22000"/>
                    </a:lnTo>
                    <a:cubicBezTo>
                      <a:pt x="9318" y="22065"/>
                      <a:pt x="9217" y="22115"/>
                      <a:pt x="9109" y="22158"/>
                    </a:cubicBezTo>
                    <a:lnTo>
                      <a:pt x="9073" y="22173"/>
                    </a:lnTo>
                    <a:cubicBezTo>
                      <a:pt x="9130" y="22079"/>
                      <a:pt x="9174" y="21985"/>
                      <a:pt x="9224" y="21884"/>
                    </a:cubicBezTo>
                    <a:cubicBezTo>
                      <a:pt x="9318" y="21668"/>
                      <a:pt x="9405" y="21444"/>
                      <a:pt x="9477" y="21213"/>
                    </a:cubicBezTo>
                    <a:cubicBezTo>
                      <a:pt x="9636" y="20765"/>
                      <a:pt x="9751" y="20304"/>
                      <a:pt x="9867" y="19842"/>
                    </a:cubicBezTo>
                    <a:cubicBezTo>
                      <a:pt x="10076" y="18911"/>
                      <a:pt x="10228" y="17972"/>
                      <a:pt x="10357" y="17027"/>
                    </a:cubicBezTo>
                    <a:cubicBezTo>
                      <a:pt x="10473" y="16125"/>
                      <a:pt x="10574" y="15230"/>
                      <a:pt x="10661" y="14327"/>
                    </a:cubicBezTo>
                    <a:close/>
                    <a:moveTo>
                      <a:pt x="10689" y="12256"/>
                    </a:moveTo>
                    <a:lnTo>
                      <a:pt x="10689" y="12256"/>
                    </a:lnTo>
                    <a:cubicBezTo>
                      <a:pt x="10668" y="12530"/>
                      <a:pt x="10653" y="12805"/>
                      <a:pt x="10646" y="13086"/>
                    </a:cubicBezTo>
                    <a:cubicBezTo>
                      <a:pt x="10632" y="13404"/>
                      <a:pt x="10639" y="13728"/>
                      <a:pt x="10646" y="14053"/>
                    </a:cubicBezTo>
                    <a:lnTo>
                      <a:pt x="10632" y="14183"/>
                    </a:lnTo>
                    <a:cubicBezTo>
                      <a:pt x="10531" y="15121"/>
                      <a:pt x="10408" y="16067"/>
                      <a:pt x="10271" y="17005"/>
                    </a:cubicBezTo>
                    <a:cubicBezTo>
                      <a:pt x="10134" y="17951"/>
                      <a:pt x="9975" y="18882"/>
                      <a:pt x="9766" y="19806"/>
                    </a:cubicBezTo>
                    <a:cubicBezTo>
                      <a:pt x="9657" y="20267"/>
                      <a:pt x="9535" y="20729"/>
                      <a:pt x="9383" y="21177"/>
                    </a:cubicBezTo>
                    <a:cubicBezTo>
                      <a:pt x="9311" y="21401"/>
                      <a:pt x="9224" y="21624"/>
                      <a:pt x="9130" y="21841"/>
                    </a:cubicBezTo>
                    <a:cubicBezTo>
                      <a:pt x="9087" y="21949"/>
                      <a:pt x="9037" y="22050"/>
                      <a:pt x="8979" y="22158"/>
                    </a:cubicBezTo>
                    <a:lnTo>
                      <a:pt x="8943" y="22216"/>
                    </a:lnTo>
                    <a:lnTo>
                      <a:pt x="8936" y="22216"/>
                    </a:lnTo>
                    <a:cubicBezTo>
                      <a:pt x="8907" y="22223"/>
                      <a:pt x="8878" y="22231"/>
                      <a:pt x="8849" y="22238"/>
                    </a:cubicBezTo>
                    <a:lnTo>
                      <a:pt x="8820" y="22216"/>
                    </a:lnTo>
                    <a:cubicBezTo>
                      <a:pt x="8806" y="22209"/>
                      <a:pt x="8791" y="22202"/>
                      <a:pt x="8777" y="22187"/>
                    </a:cubicBezTo>
                    <a:cubicBezTo>
                      <a:pt x="8762" y="22122"/>
                      <a:pt x="8755" y="22057"/>
                      <a:pt x="8748" y="21992"/>
                    </a:cubicBezTo>
                    <a:cubicBezTo>
                      <a:pt x="8726" y="21834"/>
                      <a:pt x="8719" y="21675"/>
                      <a:pt x="8719" y="21516"/>
                    </a:cubicBezTo>
                    <a:cubicBezTo>
                      <a:pt x="8712" y="21199"/>
                      <a:pt x="8726" y="20881"/>
                      <a:pt x="8748" y="20556"/>
                    </a:cubicBezTo>
                    <a:cubicBezTo>
                      <a:pt x="8770" y="20239"/>
                      <a:pt x="8806" y="19921"/>
                      <a:pt x="8856" y="19603"/>
                    </a:cubicBezTo>
                    <a:cubicBezTo>
                      <a:pt x="8878" y="19445"/>
                      <a:pt x="8900" y="19286"/>
                      <a:pt x="8928" y="19127"/>
                    </a:cubicBezTo>
                    <a:lnTo>
                      <a:pt x="9008" y="18658"/>
                    </a:lnTo>
                    <a:cubicBezTo>
                      <a:pt x="9130" y="18037"/>
                      <a:pt x="9268" y="17424"/>
                      <a:pt x="9419" y="16810"/>
                    </a:cubicBezTo>
                    <a:cubicBezTo>
                      <a:pt x="9571" y="16197"/>
                      <a:pt x="9737" y="15591"/>
                      <a:pt x="9896" y="14984"/>
                    </a:cubicBezTo>
                    <a:lnTo>
                      <a:pt x="10401" y="13165"/>
                    </a:lnTo>
                    <a:cubicBezTo>
                      <a:pt x="10458" y="12956"/>
                      <a:pt x="10523" y="12747"/>
                      <a:pt x="10581" y="12538"/>
                    </a:cubicBezTo>
                    <a:lnTo>
                      <a:pt x="10689" y="12256"/>
                    </a:lnTo>
                    <a:close/>
                    <a:moveTo>
                      <a:pt x="13042" y="1"/>
                    </a:moveTo>
                    <a:lnTo>
                      <a:pt x="12970" y="8"/>
                    </a:lnTo>
                    <a:cubicBezTo>
                      <a:pt x="12898" y="22"/>
                      <a:pt x="12826" y="37"/>
                      <a:pt x="12754" y="58"/>
                    </a:cubicBezTo>
                    <a:cubicBezTo>
                      <a:pt x="12682" y="80"/>
                      <a:pt x="12617" y="95"/>
                      <a:pt x="12552" y="123"/>
                    </a:cubicBezTo>
                    <a:cubicBezTo>
                      <a:pt x="12422" y="167"/>
                      <a:pt x="12292" y="224"/>
                      <a:pt x="12169" y="297"/>
                    </a:cubicBezTo>
                    <a:cubicBezTo>
                      <a:pt x="11924" y="427"/>
                      <a:pt x="11700" y="593"/>
                      <a:pt x="11498" y="780"/>
                    </a:cubicBezTo>
                    <a:cubicBezTo>
                      <a:pt x="11101" y="1156"/>
                      <a:pt x="10783" y="1610"/>
                      <a:pt x="10567" y="2115"/>
                    </a:cubicBezTo>
                    <a:cubicBezTo>
                      <a:pt x="10357" y="2606"/>
                      <a:pt x="10206" y="3119"/>
                      <a:pt x="10134" y="3646"/>
                    </a:cubicBezTo>
                    <a:cubicBezTo>
                      <a:pt x="10126" y="3696"/>
                      <a:pt x="10119" y="3747"/>
                      <a:pt x="10112" y="3797"/>
                    </a:cubicBezTo>
                    <a:cubicBezTo>
                      <a:pt x="10062" y="3696"/>
                      <a:pt x="10018" y="3588"/>
                      <a:pt x="9968" y="3494"/>
                    </a:cubicBezTo>
                    <a:cubicBezTo>
                      <a:pt x="9888" y="3342"/>
                      <a:pt x="9802" y="3191"/>
                      <a:pt x="9708" y="3054"/>
                    </a:cubicBezTo>
                    <a:cubicBezTo>
                      <a:pt x="9657" y="2982"/>
                      <a:pt x="9621" y="2909"/>
                      <a:pt x="9564" y="2837"/>
                    </a:cubicBezTo>
                    <a:lnTo>
                      <a:pt x="9398" y="2635"/>
                    </a:lnTo>
                    <a:cubicBezTo>
                      <a:pt x="9167" y="2368"/>
                      <a:pt x="8900" y="2137"/>
                      <a:pt x="8596" y="1957"/>
                    </a:cubicBezTo>
                    <a:cubicBezTo>
                      <a:pt x="8524" y="1906"/>
                      <a:pt x="8445" y="1863"/>
                      <a:pt x="8358" y="1827"/>
                    </a:cubicBezTo>
                    <a:cubicBezTo>
                      <a:pt x="8279" y="1791"/>
                      <a:pt x="8192" y="1755"/>
                      <a:pt x="8113" y="1733"/>
                    </a:cubicBezTo>
                    <a:cubicBezTo>
                      <a:pt x="8069" y="1711"/>
                      <a:pt x="8026" y="1697"/>
                      <a:pt x="7983" y="1690"/>
                    </a:cubicBezTo>
                    <a:cubicBezTo>
                      <a:pt x="7940" y="1675"/>
                      <a:pt x="7889" y="1661"/>
                      <a:pt x="7846" y="1654"/>
                    </a:cubicBezTo>
                    <a:cubicBezTo>
                      <a:pt x="7802" y="1646"/>
                      <a:pt x="7759" y="1639"/>
                      <a:pt x="7709" y="1632"/>
                    </a:cubicBezTo>
                    <a:cubicBezTo>
                      <a:pt x="7687" y="1632"/>
                      <a:pt x="7665" y="1625"/>
                      <a:pt x="7636" y="1617"/>
                    </a:cubicBezTo>
                    <a:lnTo>
                      <a:pt x="7492" y="1617"/>
                    </a:lnTo>
                    <a:lnTo>
                      <a:pt x="7427" y="1661"/>
                    </a:lnTo>
                    <a:cubicBezTo>
                      <a:pt x="7377" y="1704"/>
                      <a:pt x="7326" y="1747"/>
                      <a:pt x="7276" y="1798"/>
                    </a:cubicBezTo>
                    <a:cubicBezTo>
                      <a:pt x="7232" y="1841"/>
                      <a:pt x="7189" y="1885"/>
                      <a:pt x="7146" y="1942"/>
                    </a:cubicBezTo>
                    <a:cubicBezTo>
                      <a:pt x="7066" y="2036"/>
                      <a:pt x="6994" y="2137"/>
                      <a:pt x="6929" y="2245"/>
                    </a:cubicBezTo>
                    <a:cubicBezTo>
                      <a:pt x="6799" y="2455"/>
                      <a:pt x="6698" y="2686"/>
                      <a:pt x="6619" y="2924"/>
                    </a:cubicBezTo>
                    <a:cubicBezTo>
                      <a:pt x="6482" y="3393"/>
                      <a:pt x="6446" y="3884"/>
                      <a:pt x="6496" y="4375"/>
                    </a:cubicBezTo>
                    <a:cubicBezTo>
                      <a:pt x="6525" y="4598"/>
                      <a:pt x="6561" y="4829"/>
                      <a:pt x="6619" y="5046"/>
                    </a:cubicBezTo>
                    <a:cubicBezTo>
                      <a:pt x="6575" y="5002"/>
                      <a:pt x="6532" y="4959"/>
                      <a:pt x="6489" y="4923"/>
                    </a:cubicBezTo>
                    <a:lnTo>
                      <a:pt x="6041" y="4562"/>
                    </a:lnTo>
                    <a:cubicBezTo>
                      <a:pt x="5883" y="4461"/>
                      <a:pt x="5738" y="4338"/>
                      <a:pt x="5572" y="4237"/>
                    </a:cubicBezTo>
                    <a:cubicBezTo>
                      <a:pt x="5413" y="4136"/>
                      <a:pt x="5255" y="4035"/>
                      <a:pt x="5074" y="3956"/>
                    </a:cubicBezTo>
                    <a:cubicBezTo>
                      <a:pt x="4988" y="3920"/>
                      <a:pt x="4908" y="3869"/>
                      <a:pt x="4814" y="3833"/>
                    </a:cubicBezTo>
                    <a:lnTo>
                      <a:pt x="4547" y="3732"/>
                    </a:lnTo>
                    <a:cubicBezTo>
                      <a:pt x="4172" y="3602"/>
                      <a:pt x="3782" y="3530"/>
                      <a:pt x="3393" y="3530"/>
                    </a:cubicBezTo>
                    <a:cubicBezTo>
                      <a:pt x="3363" y="3528"/>
                      <a:pt x="3333" y="3527"/>
                      <a:pt x="3304" y="3527"/>
                    </a:cubicBezTo>
                    <a:cubicBezTo>
                      <a:pt x="3232" y="3527"/>
                      <a:pt x="3161" y="3532"/>
                      <a:pt x="3089" y="3537"/>
                    </a:cubicBezTo>
                    <a:cubicBezTo>
                      <a:pt x="2996" y="3552"/>
                      <a:pt x="2895" y="3566"/>
                      <a:pt x="2793" y="3588"/>
                    </a:cubicBezTo>
                    <a:cubicBezTo>
                      <a:pt x="2743" y="3595"/>
                      <a:pt x="2700" y="3609"/>
                      <a:pt x="2649" y="3617"/>
                    </a:cubicBezTo>
                    <a:cubicBezTo>
                      <a:pt x="2599" y="3631"/>
                      <a:pt x="2548" y="3646"/>
                      <a:pt x="2498" y="3660"/>
                    </a:cubicBezTo>
                    <a:cubicBezTo>
                      <a:pt x="2454" y="3674"/>
                      <a:pt x="2404" y="3696"/>
                      <a:pt x="2353" y="3711"/>
                    </a:cubicBezTo>
                    <a:cubicBezTo>
                      <a:pt x="2332" y="3725"/>
                      <a:pt x="2303" y="3732"/>
                      <a:pt x="2281" y="3747"/>
                    </a:cubicBezTo>
                    <a:cubicBezTo>
                      <a:pt x="2259" y="3761"/>
                      <a:pt x="2230" y="3768"/>
                      <a:pt x="2202" y="3783"/>
                    </a:cubicBezTo>
                    <a:lnTo>
                      <a:pt x="2144" y="3819"/>
                    </a:lnTo>
                    <a:lnTo>
                      <a:pt x="2115" y="3884"/>
                    </a:lnTo>
                    <a:cubicBezTo>
                      <a:pt x="2086" y="3956"/>
                      <a:pt x="2064" y="4028"/>
                      <a:pt x="2043" y="4100"/>
                    </a:cubicBezTo>
                    <a:cubicBezTo>
                      <a:pt x="2028" y="4172"/>
                      <a:pt x="2007" y="4237"/>
                      <a:pt x="2000" y="4310"/>
                    </a:cubicBezTo>
                    <a:cubicBezTo>
                      <a:pt x="1978" y="4447"/>
                      <a:pt x="1963" y="4584"/>
                      <a:pt x="1956" y="4721"/>
                    </a:cubicBezTo>
                    <a:cubicBezTo>
                      <a:pt x="1956" y="5002"/>
                      <a:pt x="1978" y="5277"/>
                      <a:pt x="2043" y="5551"/>
                    </a:cubicBezTo>
                    <a:cubicBezTo>
                      <a:pt x="2173" y="6078"/>
                      <a:pt x="2404" y="6583"/>
                      <a:pt x="2728" y="7023"/>
                    </a:cubicBezTo>
                    <a:cubicBezTo>
                      <a:pt x="3053" y="7449"/>
                      <a:pt x="3429" y="7832"/>
                      <a:pt x="3847" y="8164"/>
                    </a:cubicBezTo>
                    <a:lnTo>
                      <a:pt x="3963" y="8258"/>
                    </a:lnTo>
                    <a:cubicBezTo>
                      <a:pt x="3854" y="8243"/>
                      <a:pt x="3739" y="8236"/>
                      <a:pt x="3631" y="8229"/>
                    </a:cubicBezTo>
                    <a:cubicBezTo>
                      <a:pt x="3515" y="8229"/>
                      <a:pt x="3400" y="8222"/>
                      <a:pt x="3286" y="8222"/>
                    </a:cubicBezTo>
                    <a:cubicBezTo>
                      <a:pt x="3230" y="8222"/>
                      <a:pt x="3174" y="8224"/>
                      <a:pt x="3118" y="8229"/>
                    </a:cubicBezTo>
                    <a:cubicBezTo>
                      <a:pt x="3032" y="8236"/>
                      <a:pt x="2945" y="8243"/>
                      <a:pt x="2858" y="8250"/>
                    </a:cubicBezTo>
                    <a:lnTo>
                      <a:pt x="2606" y="8286"/>
                    </a:lnTo>
                    <a:cubicBezTo>
                      <a:pt x="2259" y="8351"/>
                      <a:pt x="1920" y="8467"/>
                      <a:pt x="1610" y="8640"/>
                    </a:cubicBezTo>
                    <a:cubicBezTo>
                      <a:pt x="1538" y="8683"/>
                      <a:pt x="1458" y="8727"/>
                      <a:pt x="1386" y="8784"/>
                    </a:cubicBezTo>
                    <a:cubicBezTo>
                      <a:pt x="1314" y="8835"/>
                      <a:pt x="1242" y="8893"/>
                      <a:pt x="1170" y="8950"/>
                    </a:cubicBezTo>
                    <a:cubicBezTo>
                      <a:pt x="1141" y="8979"/>
                      <a:pt x="1105" y="9008"/>
                      <a:pt x="1076" y="9037"/>
                    </a:cubicBezTo>
                    <a:cubicBezTo>
                      <a:pt x="1040" y="9066"/>
                      <a:pt x="1004" y="9102"/>
                      <a:pt x="975" y="9138"/>
                    </a:cubicBezTo>
                    <a:cubicBezTo>
                      <a:pt x="946" y="9174"/>
                      <a:pt x="917" y="9210"/>
                      <a:pt x="888" y="9246"/>
                    </a:cubicBezTo>
                    <a:cubicBezTo>
                      <a:pt x="874" y="9261"/>
                      <a:pt x="859" y="9282"/>
                      <a:pt x="845" y="9304"/>
                    </a:cubicBezTo>
                    <a:cubicBezTo>
                      <a:pt x="830" y="9326"/>
                      <a:pt x="816" y="9340"/>
                      <a:pt x="794" y="9369"/>
                    </a:cubicBezTo>
                    <a:lnTo>
                      <a:pt x="765" y="9427"/>
                    </a:lnTo>
                    <a:lnTo>
                      <a:pt x="773" y="9506"/>
                    </a:lnTo>
                    <a:cubicBezTo>
                      <a:pt x="780" y="9571"/>
                      <a:pt x="794" y="9636"/>
                      <a:pt x="816" y="9701"/>
                    </a:cubicBezTo>
                    <a:cubicBezTo>
                      <a:pt x="830" y="9766"/>
                      <a:pt x="852" y="9824"/>
                      <a:pt x="874" y="9881"/>
                    </a:cubicBezTo>
                    <a:cubicBezTo>
                      <a:pt x="917" y="10004"/>
                      <a:pt x="967" y="10112"/>
                      <a:pt x="1025" y="10228"/>
                    </a:cubicBezTo>
                    <a:cubicBezTo>
                      <a:pt x="1148" y="10452"/>
                      <a:pt x="1292" y="10661"/>
                      <a:pt x="1465" y="10849"/>
                    </a:cubicBezTo>
                    <a:cubicBezTo>
                      <a:pt x="1805" y="11202"/>
                      <a:pt x="2216" y="11484"/>
                      <a:pt x="2664" y="11679"/>
                    </a:cubicBezTo>
                    <a:cubicBezTo>
                      <a:pt x="2873" y="11772"/>
                      <a:pt x="3089" y="11845"/>
                      <a:pt x="3306" y="11910"/>
                    </a:cubicBezTo>
                    <a:cubicBezTo>
                      <a:pt x="3248" y="11924"/>
                      <a:pt x="3190" y="11946"/>
                      <a:pt x="3125" y="11960"/>
                    </a:cubicBezTo>
                    <a:lnTo>
                      <a:pt x="2599" y="12169"/>
                    </a:lnTo>
                    <a:cubicBezTo>
                      <a:pt x="2425" y="12256"/>
                      <a:pt x="2252" y="12321"/>
                      <a:pt x="2079" y="12415"/>
                    </a:cubicBezTo>
                    <a:cubicBezTo>
                      <a:pt x="1913" y="12501"/>
                      <a:pt x="1747" y="12595"/>
                      <a:pt x="1588" y="12704"/>
                    </a:cubicBezTo>
                    <a:cubicBezTo>
                      <a:pt x="1509" y="12761"/>
                      <a:pt x="1429" y="12812"/>
                      <a:pt x="1357" y="12870"/>
                    </a:cubicBezTo>
                    <a:lnTo>
                      <a:pt x="1126" y="13050"/>
                    </a:lnTo>
                    <a:cubicBezTo>
                      <a:pt x="830" y="13303"/>
                      <a:pt x="578" y="13606"/>
                      <a:pt x="376" y="13945"/>
                    </a:cubicBezTo>
                    <a:cubicBezTo>
                      <a:pt x="325" y="14032"/>
                      <a:pt x="275" y="14118"/>
                      <a:pt x="238" y="14212"/>
                    </a:cubicBezTo>
                    <a:cubicBezTo>
                      <a:pt x="195" y="14299"/>
                      <a:pt x="159" y="14392"/>
                      <a:pt x="123" y="14486"/>
                    </a:cubicBezTo>
                    <a:cubicBezTo>
                      <a:pt x="109" y="14537"/>
                      <a:pt x="94" y="14587"/>
                      <a:pt x="80" y="14638"/>
                    </a:cubicBezTo>
                    <a:cubicBezTo>
                      <a:pt x="65" y="14681"/>
                      <a:pt x="51" y="14732"/>
                      <a:pt x="44" y="14782"/>
                    </a:cubicBezTo>
                    <a:cubicBezTo>
                      <a:pt x="36" y="14833"/>
                      <a:pt x="22" y="14883"/>
                      <a:pt x="15" y="14934"/>
                    </a:cubicBezTo>
                    <a:cubicBezTo>
                      <a:pt x="15" y="14963"/>
                      <a:pt x="7" y="14991"/>
                      <a:pt x="7" y="15013"/>
                    </a:cubicBezTo>
                    <a:cubicBezTo>
                      <a:pt x="7" y="15042"/>
                      <a:pt x="0" y="15064"/>
                      <a:pt x="0" y="15107"/>
                    </a:cubicBezTo>
                    <a:lnTo>
                      <a:pt x="0" y="15172"/>
                    </a:lnTo>
                    <a:lnTo>
                      <a:pt x="51" y="15237"/>
                    </a:lnTo>
                    <a:cubicBezTo>
                      <a:pt x="94" y="15295"/>
                      <a:pt x="145" y="15345"/>
                      <a:pt x="202" y="15403"/>
                    </a:cubicBezTo>
                    <a:cubicBezTo>
                      <a:pt x="253" y="15446"/>
                      <a:pt x="303" y="15504"/>
                      <a:pt x="354" y="15547"/>
                    </a:cubicBezTo>
                    <a:cubicBezTo>
                      <a:pt x="462" y="15634"/>
                      <a:pt x="578" y="15713"/>
                      <a:pt x="693" y="15785"/>
                    </a:cubicBezTo>
                    <a:cubicBezTo>
                      <a:pt x="931" y="15930"/>
                      <a:pt x="1184" y="16045"/>
                      <a:pt x="1451" y="16125"/>
                    </a:cubicBezTo>
                    <a:cubicBezTo>
                      <a:pt x="1821" y="16236"/>
                      <a:pt x="2202" y="16291"/>
                      <a:pt x="2587" y="16291"/>
                    </a:cubicBezTo>
                    <a:cubicBezTo>
                      <a:pt x="2749" y="16291"/>
                      <a:pt x="2912" y="16281"/>
                      <a:pt x="3075" y="16262"/>
                    </a:cubicBezTo>
                    <a:cubicBezTo>
                      <a:pt x="3602" y="16204"/>
                      <a:pt x="4121" y="16067"/>
                      <a:pt x="4619" y="15872"/>
                    </a:cubicBezTo>
                    <a:lnTo>
                      <a:pt x="4764" y="15814"/>
                    </a:lnTo>
                    <a:lnTo>
                      <a:pt x="4764" y="15814"/>
                    </a:lnTo>
                    <a:cubicBezTo>
                      <a:pt x="4699" y="15908"/>
                      <a:pt x="4627" y="15995"/>
                      <a:pt x="4569" y="16096"/>
                    </a:cubicBezTo>
                    <a:cubicBezTo>
                      <a:pt x="4490" y="16240"/>
                      <a:pt x="4389" y="16384"/>
                      <a:pt x="4316" y="16536"/>
                    </a:cubicBezTo>
                    <a:cubicBezTo>
                      <a:pt x="4280" y="16615"/>
                      <a:pt x="4237" y="16688"/>
                      <a:pt x="4208" y="16767"/>
                    </a:cubicBezTo>
                    <a:lnTo>
                      <a:pt x="4114" y="17012"/>
                    </a:lnTo>
                    <a:cubicBezTo>
                      <a:pt x="3992" y="17344"/>
                      <a:pt x="3927" y="17691"/>
                      <a:pt x="3919" y="18044"/>
                    </a:cubicBezTo>
                    <a:cubicBezTo>
                      <a:pt x="3919" y="18131"/>
                      <a:pt x="3919" y="18225"/>
                      <a:pt x="3934" y="18312"/>
                    </a:cubicBezTo>
                    <a:cubicBezTo>
                      <a:pt x="3941" y="18405"/>
                      <a:pt x="3948" y="18492"/>
                      <a:pt x="3970" y="18586"/>
                    </a:cubicBezTo>
                    <a:cubicBezTo>
                      <a:pt x="3977" y="18629"/>
                      <a:pt x="3984" y="18672"/>
                      <a:pt x="3999" y="18716"/>
                    </a:cubicBezTo>
                    <a:cubicBezTo>
                      <a:pt x="4013" y="18759"/>
                      <a:pt x="4020" y="18810"/>
                      <a:pt x="4035" y="18853"/>
                    </a:cubicBezTo>
                    <a:cubicBezTo>
                      <a:pt x="4049" y="18889"/>
                      <a:pt x="4064" y="18939"/>
                      <a:pt x="4085" y="18983"/>
                    </a:cubicBezTo>
                    <a:cubicBezTo>
                      <a:pt x="4093" y="19004"/>
                      <a:pt x="4100" y="19026"/>
                      <a:pt x="4114" y="19048"/>
                    </a:cubicBezTo>
                    <a:cubicBezTo>
                      <a:pt x="4121" y="19069"/>
                      <a:pt x="4129" y="19091"/>
                      <a:pt x="4150" y="19120"/>
                    </a:cubicBezTo>
                    <a:lnTo>
                      <a:pt x="4179" y="19178"/>
                    </a:lnTo>
                    <a:lnTo>
                      <a:pt x="4251" y="19207"/>
                    </a:lnTo>
                    <a:cubicBezTo>
                      <a:pt x="4316" y="19235"/>
                      <a:pt x="4381" y="19257"/>
                      <a:pt x="4446" y="19271"/>
                    </a:cubicBezTo>
                    <a:cubicBezTo>
                      <a:pt x="4504" y="19286"/>
                      <a:pt x="4569" y="19300"/>
                      <a:pt x="4634" y="19315"/>
                    </a:cubicBezTo>
                    <a:cubicBezTo>
                      <a:pt x="4757" y="19336"/>
                      <a:pt x="4879" y="19344"/>
                      <a:pt x="5002" y="19351"/>
                    </a:cubicBezTo>
                    <a:cubicBezTo>
                      <a:pt x="5028" y="19352"/>
                      <a:pt x="5054" y="19352"/>
                      <a:pt x="5079" y="19352"/>
                    </a:cubicBezTo>
                    <a:cubicBezTo>
                      <a:pt x="5305" y="19352"/>
                      <a:pt x="5525" y="19324"/>
                      <a:pt x="5745" y="19279"/>
                    </a:cubicBezTo>
                    <a:cubicBezTo>
                      <a:pt x="6222" y="19163"/>
                      <a:pt x="6669" y="18947"/>
                      <a:pt x="7066" y="18658"/>
                    </a:cubicBezTo>
                    <a:cubicBezTo>
                      <a:pt x="7254" y="18521"/>
                      <a:pt x="7427" y="18376"/>
                      <a:pt x="7586" y="18218"/>
                    </a:cubicBezTo>
                    <a:lnTo>
                      <a:pt x="7586" y="18218"/>
                    </a:lnTo>
                    <a:cubicBezTo>
                      <a:pt x="7571" y="18275"/>
                      <a:pt x="7557" y="18333"/>
                      <a:pt x="7550" y="18398"/>
                    </a:cubicBezTo>
                    <a:lnTo>
                      <a:pt x="7456" y="18954"/>
                    </a:lnTo>
                    <a:cubicBezTo>
                      <a:pt x="7449" y="19142"/>
                      <a:pt x="7420" y="19329"/>
                      <a:pt x="7413" y="19524"/>
                    </a:cubicBezTo>
                    <a:cubicBezTo>
                      <a:pt x="7405" y="19712"/>
                      <a:pt x="7398" y="19907"/>
                      <a:pt x="7420" y="20094"/>
                    </a:cubicBezTo>
                    <a:cubicBezTo>
                      <a:pt x="7427" y="20188"/>
                      <a:pt x="7434" y="20289"/>
                      <a:pt x="7442" y="20383"/>
                    </a:cubicBezTo>
                    <a:lnTo>
                      <a:pt x="7492" y="20664"/>
                    </a:lnTo>
                    <a:cubicBezTo>
                      <a:pt x="7564" y="21054"/>
                      <a:pt x="7694" y="21422"/>
                      <a:pt x="7889" y="21769"/>
                    </a:cubicBezTo>
                    <a:cubicBezTo>
                      <a:pt x="7932" y="21855"/>
                      <a:pt x="7990" y="21942"/>
                      <a:pt x="8048" y="22021"/>
                    </a:cubicBezTo>
                    <a:cubicBezTo>
                      <a:pt x="8106" y="22101"/>
                      <a:pt x="8171" y="22180"/>
                      <a:pt x="8235" y="22260"/>
                    </a:cubicBezTo>
                    <a:cubicBezTo>
                      <a:pt x="8264" y="22296"/>
                      <a:pt x="8300" y="22332"/>
                      <a:pt x="8337" y="22368"/>
                    </a:cubicBezTo>
                    <a:cubicBezTo>
                      <a:pt x="8373" y="22404"/>
                      <a:pt x="8409" y="22440"/>
                      <a:pt x="8445" y="22476"/>
                    </a:cubicBezTo>
                    <a:cubicBezTo>
                      <a:pt x="8488" y="22512"/>
                      <a:pt x="8524" y="22541"/>
                      <a:pt x="8567" y="22577"/>
                    </a:cubicBezTo>
                    <a:cubicBezTo>
                      <a:pt x="8589" y="22592"/>
                      <a:pt x="8611" y="22606"/>
                      <a:pt x="8632" y="22620"/>
                    </a:cubicBezTo>
                    <a:cubicBezTo>
                      <a:pt x="8654" y="22642"/>
                      <a:pt x="8676" y="22656"/>
                      <a:pt x="8705" y="22671"/>
                    </a:cubicBezTo>
                    <a:lnTo>
                      <a:pt x="8762" y="22707"/>
                    </a:lnTo>
                    <a:lnTo>
                      <a:pt x="8835" y="22693"/>
                    </a:lnTo>
                    <a:cubicBezTo>
                      <a:pt x="8914" y="22685"/>
                      <a:pt x="8986" y="22671"/>
                      <a:pt x="9058" y="22649"/>
                    </a:cubicBezTo>
                    <a:cubicBezTo>
                      <a:pt x="9123" y="22628"/>
                      <a:pt x="9195" y="22613"/>
                      <a:pt x="9260" y="22584"/>
                    </a:cubicBezTo>
                    <a:cubicBezTo>
                      <a:pt x="9390" y="22534"/>
                      <a:pt x="9520" y="22476"/>
                      <a:pt x="9643" y="22411"/>
                    </a:cubicBezTo>
                    <a:cubicBezTo>
                      <a:pt x="9881" y="22281"/>
                      <a:pt x="10105" y="22115"/>
                      <a:pt x="10314" y="21928"/>
                    </a:cubicBezTo>
                    <a:cubicBezTo>
                      <a:pt x="10704" y="21552"/>
                      <a:pt x="11021" y="21097"/>
                      <a:pt x="11245" y="20592"/>
                    </a:cubicBezTo>
                    <a:cubicBezTo>
                      <a:pt x="11455" y="20101"/>
                      <a:pt x="11599" y="19589"/>
                      <a:pt x="11678" y="19062"/>
                    </a:cubicBezTo>
                    <a:cubicBezTo>
                      <a:pt x="11685" y="19012"/>
                      <a:pt x="11693" y="18961"/>
                      <a:pt x="11700" y="18911"/>
                    </a:cubicBezTo>
                    <a:cubicBezTo>
                      <a:pt x="11743" y="19012"/>
                      <a:pt x="11787" y="19120"/>
                      <a:pt x="11844" y="19214"/>
                    </a:cubicBezTo>
                    <a:cubicBezTo>
                      <a:pt x="11924" y="19365"/>
                      <a:pt x="12010" y="19517"/>
                      <a:pt x="12104" y="19661"/>
                    </a:cubicBezTo>
                    <a:cubicBezTo>
                      <a:pt x="12147" y="19726"/>
                      <a:pt x="12191" y="19798"/>
                      <a:pt x="12248" y="19871"/>
                    </a:cubicBezTo>
                    <a:lnTo>
                      <a:pt x="12407" y="20073"/>
                    </a:lnTo>
                    <a:cubicBezTo>
                      <a:pt x="12631" y="20340"/>
                      <a:pt x="12905" y="20571"/>
                      <a:pt x="13208" y="20751"/>
                    </a:cubicBezTo>
                    <a:cubicBezTo>
                      <a:pt x="13281" y="20802"/>
                      <a:pt x="13360" y="20838"/>
                      <a:pt x="13439" y="20881"/>
                    </a:cubicBezTo>
                    <a:cubicBezTo>
                      <a:pt x="13526" y="20917"/>
                      <a:pt x="13605" y="20953"/>
                      <a:pt x="13692" y="20982"/>
                    </a:cubicBezTo>
                    <a:cubicBezTo>
                      <a:pt x="13735" y="20996"/>
                      <a:pt x="13786" y="21004"/>
                      <a:pt x="13822" y="21018"/>
                    </a:cubicBezTo>
                    <a:cubicBezTo>
                      <a:pt x="13865" y="21033"/>
                      <a:pt x="13916" y="21047"/>
                      <a:pt x="13959" y="21054"/>
                    </a:cubicBezTo>
                    <a:cubicBezTo>
                      <a:pt x="14002" y="21061"/>
                      <a:pt x="14046" y="21076"/>
                      <a:pt x="14096" y="21076"/>
                    </a:cubicBezTo>
                    <a:cubicBezTo>
                      <a:pt x="14118" y="21076"/>
                      <a:pt x="14139" y="21083"/>
                      <a:pt x="14168" y="21090"/>
                    </a:cubicBezTo>
                    <a:lnTo>
                      <a:pt x="14313" y="21090"/>
                    </a:lnTo>
                    <a:lnTo>
                      <a:pt x="14378" y="21047"/>
                    </a:lnTo>
                    <a:cubicBezTo>
                      <a:pt x="14428" y="21004"/>
                      <a:pt x="14479" y="20960"/>
                      <a:pt x="14529" y="20910"/>
                    </a:cubicBezTo>
                    <a:cubicBezTo>
                      <a:pt x="14573" y="20867"/>
                      <a:pt x="14616" y="20823"/>
                      <a:pt x="14652" y="20773"/>
                    </a:cubicBezTo>
                    <a:cubicBezTo>
                      <a:pt x="14731" y="20672"/>
                      <a:pt x="14811" y="20571"/>
                      <a:pt x="14876" y="20462"/>
                    </a:cubicBezTo>
                    <a:cubicBezTo>
                      <a:pt x="15006" y="20253"/>
                      <a:pt x="15107" y="20022"/>
                      <a:pt x="15179" y="19784"/>
                    </a:cubicBezTo>
                    <a:cubicBezTo>
                      <a:pt x="15323" y="19315"/>
                      <a:pt x="15359" y="18817"/>
                      <a:pt x="15301" y="18333"/>
                    </a:cubicBezTo>
                    <a:cubicBezTo>
                      <a:pt x="15280" y="18102"/>
                      <a:pt x="15237" y="17878"/>
                      <a:pt x="15179" y="17662"/>
                    </a:cubicBezTo>
                    <a:lnTo>
                      <a:pt x="15179" y="17662"/>
                    </a:lnTo>
                    <a:cubicBezTo>
                      <a:pt x="15229" y="17705"/>
                      <a:pt x="15273" y="17749"/>
                      <a:pt x="15316" y="17785"/>
                    </a:cubicBezTo>
                    <a:lnTo>
                      <a:pt x="15756" y="18146"/>
                    </a:lnTo>
                    <a:cubicBezTo>
                      <a:pt x="15915" y="18247"/>
                      <a:pt x="16067" y="18369"/>
                      <a:pt x="16225" y="18470"/>
                    </a:cubicBezTo>
                    <a:cubicBezTo>
                      <a:pt x="16391" y="18571"/>
                      <a:pt x="16550" y="18672"/>
                      <a:pt x="16723" y="18752"/>
                    </a:cubicBezTo>
                    <a:cubicBezTo>
                      <a:pt x="16817" y="18788"/>
                      <a:pt x="16897" y="18831"/>
                      <a:pt x="16990" y="18875"/>
                    </a:cubicBezTo>
                    <a:lnTo>
                      <a:pt x="17257" y="18976"/>
                    </a:lnTo>
                    <a:cubicBezTo>
                      <a:pt x="17626" y="19105"/>
                      <a:pt x="18015" y="19170"/>
                      <a:pt x="18412" y="19178"/>
                    </a:cubicBezTo>
                    <a:cubicBezTo>
                      <a:pt x="18440" y="19180"/>
                      <a:pt x="18468" y="19181"/>
                      <a:pt x="18496" y="19181"/>
                    </a:cubicBezTo>
                    <a:cubicBezTo>
                      <a:pt x="18565" y="19181"/>
                      <a:pt x="18637" y="19176"/>
                      <a:pt x="18708" y="19170"/>
                    </a:cubicBezTo>
                    <a:cubicBezTo>
                      <a:pt x="18809" y="19156"/>
                      <a:pt x="18910" y="19142"/>
                      <a:pt x="19004" y="19127"/>
                    </a:cubicBezTo>
                    <a:cubicBezTo>
                      <a:pt x="19055" y="19113"/>
                      <a:pt x="19105" y="19098"/>
                      <a:pt x="19156" y="19091"/>
                    </a:cubicBezTo>
                    <a:cubicBezTo>
                      <a:pt x="19206" y="19077"/>
                      <a:pt x="19257" y="19062"/>
                      <a:pt x="19300" y="19048"/>
                    </a:cubicBezTo>
                    <a:cubicBezTo>
                      <a:pt x="19351" y="19033"/>
                      <a:pt x="19401" y="19012"/>
                      <a:pt x="19444" y="18997"/>
                    </a:cubicBezTo>
                    <a:cubicBezTo>
                      <a:pt x="19473" y="18983"/>
                      <a:pt x="19495" y="18976"/>
                      <a:pt x="19524" y="18961"/>
                    </a:cubicBezTo>
                    <a:cubicBezTo>
                      <a:pt x="19545" y="18947"/>
                      <a:pt x="19567" y="18939"/>
                      <a:pt x="19603" y="18925"/>
                    </a:cubicBezTo>
                    <a:lnTo>
                      <a:pt x="19661" y="18889"/>
                    </a:lnTo>
                    <a:lnTo>
                      <a:pt x="19690" y="18817"/>
                    </a:lnTo>
                    <a:cubicBezTo>
                      <a:pt x="19719" y="18752"/>
                      <a:pt x="19740" y="18680"/>
                      <a:pt x="19762" y="18607"/>
                    </a:cubicBezTo>
                    <a:cubicBezTo>
                      <a:pt x="19776" y="18535"/>
                      <a:pt x="19791" y="18470"/>
                      <a:pt x="19805" y="18398"/>
                    </a:cubicBezTo>
                    <a:cubicBezTo>
                      <a:pt x="19827" y="18261"/>
                      <a:pt x="19841" y="18124"/>
                      <a:pt x="19841" y="17987"/>
                    </a:cubicBezTo>
                    <a:cubicBezTo>
                      <a:pt x="19849" y="17705"/>
                      <a:pt x="19820" y="17431"/>
                      <a:pt x="19762" y="17157"/>
                    </a:cubicBezTo>
                    <a:cubicBezTo>
                      <a:pt x="19632" y="16630"/>
                      <a:pt x="19394" y="16125"/>
                      <a:pt x="19069" y="15684"/>
                    </a:cubicBezTo>
                    <a:cubicBezTo>
                      <a:pt x="18751" y="15259"/>
                      <a:pt x="18376" y="14876"/>
                      <a:pt x="17958" y="14544"/>
                    </a:cubicBezTo>
                    <a:lnTo>
                      <a:pt x="17835" y="14450"/>
                    </a:lnTo>
                    <a:lnTo>
                      <a:pt x="17835" y="14450"/>
                    </a:lnTo>
                    <a:cubicBezTo>
                      <a:pt x="17950" y="14465"/>
                      <a:pt x="18059" y="14472"/>
                      <a:pt x="18174" y="14479"/>
                    </a:cubicBezTo>
                    <a:cubicBezTo>
                      <a:pt x="18261" y="14483"/>
                      <a:pt x="18345" y="14484"/>
                      <a:pt x="18430" y="14484"/>
                    </a:cubicBezTo>
                    <a:cubicBezTo>
                      <a:pt x="18515" y="14484"/>
                      <a:pt x="18600" y="14483"/>
                      <a:pt x="18687" y="14479"/>
                    </a:cubicBezTo>
                    <a:cubicBezTo>
                      <a:pt x="18773" y="14472"/>
                      <a:pt x="18853" y="14465"/>
                      <a:pt x="18939" y="14457"/>
                    </a:cubicBezTo>
                    <a:lnTo>
                      <a:pt x="19199" y="14421"/>
                    </a:lnTo>
                    <a:cubicBezTo>
                      <a:pt x="19545" y="14356"/>
                      <a:pt x="19877" y="14241"/>
                      <a:pt x="20188" y="14068"/>
                    </a:cubicBezTo>
                    <a:cubicBezTo>
                      <a:pt x="20267" y="14024"/>
                      <a:pt x="20347" y="13981"/>
                      <a:pt x="20419" y="13923"/>
                    </a:cubicBezTo>
                    <a:cubicBezTo>
                      <a:pt x="20491" y="13873"/>
                      <a:pt x="20563" y="13815"/>
                      <a:pt x="20628" y="13757"/>
                    </a:cubicBezTo>
                    <a:cubicBezTo>
                      <a:pt x="20664" y="13728"/>
                      <a:pt x="20693" y="13700"/>
                      <a:pt x="20729" y="13671"/>
                    </a:cubicBezTo>
                    <a:cubicBezTo>
                      <a:pt x="20765" y="13635"/>
                      <a:pt x="20794" y="13606"/>
                      <a:pt x="20823" y="13570"/>
                    </a:cubicBezTo>
                    <a:cubicBezTo>
                      <a:pt x="20859" y="13534"/>
                      <a:pt x="20888" y="13497"/>
                      <a:pt x="20917" y="13461"/>
                    </a:cubicBezTo>
                    <a:cubicBezTo>
                      <a:pt x="20931" y="13447"/>
                      <a:pt x="20946" y="13425"/>
                      <a:pt x="20960" y="13404"/>
                    </a:cubicBezTo>
                    <a:cubicBezTo>
                      <a:pt x="20974" y="13382"/>
                      <a:pt x="20989" y="13368"/>
                      <a:pt x="21003" y="13339"/>
                    </a:cubicBezTo>
                    <a:lnTo>
                      <a:pt x="21039" y="13281"/>
                    </a:lnTo>
                    <a:lnTo>
                      <a:pt x="21032" y="13202"/>
                    </a:lnTo>
                    <a:cubicBezTo>
                      <a:pt x="21018" y="13137"/>
                      <a:pt x="21003" y="13072"/>
                      <a:pt x="20989" y="13007"/>
                    </a:cubicBezTo>
                    <a:cubicBezTo>
                      <a:pt x="20967" y="12942"/>
                      <a:pt x="20953" y="12884"/>
                      <a:pt x="20931" y="12826"/>
                    </a:cubicBezTo>
                    <a:cubicBezTo>
                      <a:pt x="20888" y="12704"/>
                      <a:pt x="20837" y="12588"/>
                      <a:pt x="20772" y="12480"/>
                    </a:cubicBezTo>
                    <a:cubicBezTo>
                      <a:pt x="20657" y="12263"/>
                      <a:pt x="20513" y="12061"/>
                      <a:pt x="20339" y="11874"/>
                    </a:cubicBezTo>
                    <a:cubicBezTo>
                      <a:pt x="20000" y="11520"/>
                      <a:pt x="19596" y="11238"/>
                      <a:pt x="19141" y="11044"/>
                    </a:cubicBezTo>
                    <a:cubicBezTo>
                      <a:pt x="18939" y="10950"/>
                      <a:pt x="18723" y="10870"/>
                      <a:pt x="18499" y="10813"/>
                    </a:cubicBezTo>
                    <a:lnTo>
                      <a:pt x="18679" y="10755"/>
                    </a:lnTo>
                    <a:lnTo>
                      <a:pt x="19206" y="10553"/>
                    </a:lnTo>
                    <a:cubicBezTo>
                      <a:pt x="19379" y="10466"/>
                      <a:pt x="19553" y="10401"/>
                      <a:pt x="19719" y="10307"/>
                    </a:cubicBezTo>
                    <a:cubicBezTo>
                      <a:pt x="19885" y="10221"/>
                      <a:pt x="20058" y="10127"/>
                      <a:pt x="20209" y="10019"/>
                    </a:cubicBezTo>
                    <a:cubicBezTo>
                      <a:pt x="20289" y="9961"/>
                      <a:pt x="20375" y="9910"/>
                      <a:pt x="20448" y="9853"/>
                    </a:cubicBezTo>
                    <a:lnTo>
                      <a:pt x="20671" y="9672"/>
                    </a:lnTo>
                    <a:cubicBezTo>
                      <a:pt x="20974" y="9412"/>
                      <a:pt x="21227" y="9116"/>
                      <a:pt x="21429" y="8777"/>
                    </a:cubicBezTo>
                    <a:cubicBezTo>
                      <a:pt x="21480" y="8691"/>
                      <a:pt x="21523" y="8604"/>
                      <a:pt x="21566" y="8510"/>
                    </a:cubicBezTo>
                    <a:cubicBezTo>
                      <a:pt x="21610" y="8416"/>
                      <a:pt x="21646" y="8330"/>
                      <a:pt x="21675" y="8229"/>
                    </a:cubicBezTo>
                    <a:cubicBezTo>
                      <a:pt x="21696" y="8185"/>
                      <a:pt x="21711" y="8135"/>
                      <a:pt x="21725" y="8084"/>
                    </a:cubicBezTo>
                    <a:cubicBezTo>
                      <a:pt x="21740" y="8034"/>
                      <a:pt x="21747" y="7991"/>
                      <a:pt x="21761" y="7940"/>
                    </a:cubicBezTo>
                    <a:cubicBezTo>
                      <a:pt x="21768" y="7889"/>
                      <a:pt x="21783" y="7839"/>
                      <a:pt x="21783" y="7781"/>
                    </a:cubicBezTo>
                    <a:cubicBezTo>
                      <a:pt x="21783" y="7760"/>
                      <a:pt x="21797" y="7731"/>
                      <a:pt x="21797" y="7702"/>
                    </a:cubicBezTo>
                    <a:cubicBezTo>
                      <a:pt x="21797" y="7680"/>
                      <a:pt x="21797" y="7651"/>
                      <a:pt x="21804" y="7615"/>
                    </a:cubicBezTo>
                    <a:lnTo>
                      <a:pt x="21804" y="7543"/>
                    </a:lnTo>
                    <a:lnTo>
                      <a:pt x="21754" y="7464"/>
                    </a:lnTo>
                    <a:cubicBezTo>
                      <a:pt x="21703" y="7406"/>
                      <a:pt x="21653" y="7348"/>
                      <a:pt x="21602" y="7298"/>
                    </a:cubicBezTo>
                    <a:cubicBezTo>
                      <a:pt x="21552" y="7247"/>
                      <a:pt x="21501" y="7197"/>
                      <a:pt x="21444" y="7153"/>
                    </a:cubicBezTo>
                    <a:cubicBezTo>
                      <a:pt x="21335" y="7067"/>
                      <a:pt x="21227" y="6987"/>
                      <a:pt x="21104" y="6915"/>
                    </a:cubicBezTo>
                    <a:cubicBezTo>
                      <a:pt x="20866" y="6771"/>
                      <a:pt x="20614" y="6655"/>
                      <a:pt x="20354" y="6569"/>
                    </a:cubicBezTo>
                    <a:cubicBezTo>
                      <a:pt x="19976" y="6460"/>
                      <a:pt x="19583" y="6407"/>
                      <a:pt x="19192" y="6407"/>
                    </a:cubicBezTo>
                    <a:cubicBezTo>
                      <a:pt x="19037" y="6407"/>
                      <a:pt x="18883" y="6415"/>
                      <a:pt x="18730" y="6432"/>
                    </a:cubicBezTo>
                    <a:cubicBezTo>
                      <a:pt x="18196" y="6496"/>
                      <a:pt x="17676" y="6626"/>
                      <a:pt x="17178" y="6828"/>
                    </a:cubicBezTo>
                    <a:lnTo>
                      <a:pt x="17041" y="6879"/>
                    </a:lnTo>
                    <a:cubicBezTo>
                      <a:pt x="17106" y="6792"/>
                      <a:pt x="17171" y="6699"/>
                      <a:pt x="17229" y="6605"/>
                    </a:cubicBezTo>
                    <a:cubicBezTo>
                      <a:pt x="17315" y="6460"/>
                      <a:pt x="17409" y="6316"/>
                      <a:pt x="17481" y="6157"/>
                    </a:cubicBezTo>
                    <a:cubicBezTo>
                      <a:pt x="17517" y="6085"/>
                      <a:pt x="17561" y="6006"/>
                      <a:pt x="17597" y="5926"/>
                    </a:cubicBezTo>
                    <a:lnTo>
                      <a:pt x="17683" y="5688"/>
                    </a:lnTo>
                    <a:cubicBezTo>
                      <a:pt x="17806" y="5356"/>
                      <a:pt x="17871" y="5010"/>
                      <a:pt x="17878" y="4656"/>
                    </a:cubicBezTo>
                    <a:cubicBezTo>
                      <a:pt x="17878" y="4569"/>
                      <a:pt x="17871" y="4476"/>
                      <a:pt x="17864" y="4389"/>
                    </a:cubicBezTo>
                    <a:cubicBezTo>
                      <a:pt x="17856" y="4295"/>
                      <a:pt x="17842" y="4209"/>
                      <a:pt x="17828" y="4115"/>
                    </a:cubicBezTo>
                    <a:cubicBezTo>
                      <a:pt x="17820" y="4071"/>
                      <a:pt x="17806" y="4028"/>
                      <a:pt x="17799" y="3985"/>
                    </a:cubicBezTo>
                    <a:cubicBezTo>
                      <a:pt x="17784" y="3941"/>
                      <a:pt x="17777" y="3891"/>
                      <a:pt x="17763" y="3848"/>
                    </a:cubicBezTo>
                    <a:cubicBezTo>
                      <a:pt x="17741" y="3804"/>
                      <a:pt x="17734" y="3761"/>
                      <a:pt x="17712" y="3718"/>
                    </a:cubicBezTo>
                    <a:cubicBezTo>
                      <a:pt x="17705" y="3696"/>
                      <a:pt x="17698" y="3674"/>
                      <a:pt x="17683" y="3653"/>
                    </a:cubicBezTo>
                    <a:cubicBezTo>
                      <a:pt x="17676" y="3631"/>
                      <a:pt x="17669" y="3609"/>
                      <a:pt x="17647" y="3581"/>
                    </a:cubicBezTo>
                    <a:lnTo>
                      <a:pt x="17618" y="3523"/>
                    </a:lnTo>
                    <a:lnTo>
                      <a:pt x="17546" y="3494"/>
                    </a:lnTo>
                    <a:cubicBezTo>
                      <a:pt x="17481" y="3465"/>
                      <a:pt x="17416" y="3443"/>
                      <a:pt x="17351" y="3429"/>
                    </a:cubicBezTo>
                    <a:cubicBezTo>
                      <a:pt x="17286" y="3415"/>
                      <a:pt x="17229" y="3393"/>
                      <a:pt x="17164" y="3386"/>
                    </a:cubicBezTo>
                    <a:cubicBezTo>
                      <a:pt x="17048" y="3371"/>
                      <a:pt x="16925" y="3357"/>
                      <a:pt x="16803" y="3357"/>
                    </a:cubicBezTo>
                    <a:cubicBezTo>
                      <a:pt x="16773" y="3356"/>
                      <a:pt x="16742" y="3356"/>
                      <a:pt x="16712" y="3356"/>
                    </a:cubicBezTo>
                    <a:cubicBezTo>
                      <a:pt x="16495" y="3356"/>
                      <a:pt x="16275" y="3378"/>
                      <a:pt x="16059" y="3429"/>
                    </a:cubicBezTo>
                    <a:cubicBezTo>
                      <a:pt x="15583" y="3545"/>
                      <a:pt x="15135" y="3754"/>
                      <a:pt x="14739" y="4050"/>
                    </a:cubicBezTo>
                    <a:cubicBezTo>
                      <a:pt x="14558" y="4187"/>
                      <a:pt x="14385" y="4331"/>
                      <a:pt x="14226" y="4490"/>
                    </a:cubicBezTo>
                    <a:cubicBezTo>
                      <a:pt x="14233" y="4432"/>
                      <a:pt x="14248" y="4375"/>
                      <a:pt x="14262" y="4310"/>
                    </a:cubicBezTo>
                    <a:lnTo>
                      <a:pt x="14356" y="3754"/>
                    </a:lnTo>
                    <a:cubicBezTo>
                      <a:pt x="14363" y="3559"/>
                      <a:pt x="14392" y="3371"/>
                      <a:pt x="14399" y="3184"/>
                    </a:cubicBezTo>
                    <a:cubicBezTo>
                      <a:pt x="14399" y="2996"/>
                      <a:pt x="14414" y="2801"/>
                      <a:pt x="14392" y="2613"/>
                    </a:cubicBezTo>
                    <a:cubicBezTo>
                      <a:pt x="14385" y="2520"/>
                      <a:pt x="14378" y="2419"/>
                      <a:pt x="14363" y="2325"/>
                    </a:cubicBezTo>
                    <a:lnTo>
                      <a:pt x="14320" y="2036"/>
                    </a:lnTo>
                    <a:cubicBezTo>
                      <a:pt x="14248" y="1654"/>
                      <a:pt x="14111" y="1278"/>
                      <a:pt x="13923" y="939"/>
                    </a:cubicBezTo>
                    <a:cubicBezTo>
                      <a:pt x="13872" y="852"/>
                      <a:pt x="13822" y="766"/>
                      <a:pt x="13764" y="686"/>
                    </a:cubicBezTo>
                    <a:cubicBezTo>
                      <a:pt x="13706" y="600"/>
                      <a:pt x="13641" y="528"/>
                      <a:pt x="13576" y="448"/>
                    </a:cubicBezTo>
                    <a:cubicBezTo>
                      <a:pt x="13540" y="412"/>
                      <a:pt x="13504" y="376"/>
                      <a:pt x="13468" y="340"/>
                    </a:cubicBezTo>
                    <a:cubicBezTo>
                      <a:pt x="13432" y="304"/>
                      <a:pt x="13396" y="268"/>
                      <a:pt x="13360" y="232"/>
                    </a:cubicBezTo>
                    <a:cubicBezTo>
                      <a:pt x="13324" y="196"/>
                      <a:pt x="13281" y="167"/>
                      <a:pt x="13244" y="131"/>
                    </a:cubicBezTo>
                    <a:cubicBezTo>
                      <a:pt x="13223" y="116"/>
                      <a:pt x="13201" y="102"/>
                      <a:pt x="13180" y="87"/>
                    </a:cubicBezTo>
                    <a:cubicBezTo>
                      <a:pt x="13151" y="66"/>
                      <a:pt x="13129" y="51"/>
                      <a:pt x="13107" y="37"/>
                    </a:cubicBezTo>
                    <a:lnTo>
                      <a:pt x="13042" y="1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9"/>
              <p:cNvSpPr/>
              <p:nvPr/>
            </p:nvSpPr>
            <p:spPr>
              <a:xfrm>
                <a:off x="-2517600" y="1932825"/>
                <a:ext cx="16260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504" h="7993" extrusionOk="0">
                    <a:moveTo>
                      <a:pt x="1493" y="1"/>
                    </a:moveTo>
                    <a:cubicBezTo>
                      <a:pt x="1229" y="1"/>
                      <a:pt x="1069" y="46"/>
                      <a:pt x="1069" y="46"/>
                    </a:cubicBezTo>
                    <a:cubicBezTo>
                      <a:pt x="1069" y="46"/>
                      <a:pt x="1" y="1461"/>
                      <a:pt x="1502" y="3655"/>
                    </a:cubicBezTo>
                    <a:cubicBezTo>
                      <a:pt x="2996" y="5849"/>
                      <a:pt x="6504" y="7993"/>
                      <a:pt x="6504" y="7993"/>
                    </a:cubicBezTo>
                    <a:cubicBezTo>
                      <a:pt x="6504" y="7993"/>
                      <a:pt x="5775" y="3951"/>
                      <a:pt x="4274" y="1757"/>
                    </a:cubicBezTo>
                    <a:cubicBezTo>
                      <a:pt x="3232" y="234"/>
                      <a:pt x="2092" y="1"/>
                      <a:pt x="149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9"/>
              <p:cNvSpPr/>
              <p:nvPr/>
            </p:nvSpPr>
            <p:spPr>
              <a:xfrm>
                <a:off x="-2595000" y="2102525"/>
                <a:ext cx="240000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3381" extrusionOk="0">
                    <a:moveTo>
                      <a:pt x="3638" y="1"/>
                    </a:moveTo>
                    <a:cubicBezTo>
                      <a:pt x="3448" y="1"/>
                      <a:pt x="3263" y="7"/>
                      <a:pt x="3083" y="21"/>
                    </a:cubicBezTo>
                    <a:cubicBezTo>
                      <a:pt x="434" y="216"/>
                      <a:pt x="1" y="1934"/>
                      <a:pt x="1" y="1934"/>
                    </a:cubicBezTo>
                    <a:cubicBezTo>
                      <a:pt x="1" y="1934"/>
                      <a:pt x="609" y="3380"/>
                      <a:pt x="2897" y="3380"/>
                    </a:cubicBezTo>
                    <a:cubicBezTo>
                      <a:pt x="3039" y="3380"/>
                      <a:pt x="3187" y="3374"/>
                      <a:pt x="3342" y="3363"/>
                    </a:cubicBezTo>
                    <a:cubicBezTo>
                      <a:pt x="5991" y="3161"/>
                      <a:pt x="9600" y="1205"/>
                      <a:pt x="9600" y="1205"/>
                    </a:cubicBezTo>
                    <a:cubicBezTo>
                      <a:pt x="9600" y="1205"/>
                      <a:pt x="6239" y="1"/>
                      <a:pt x="3638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9"/>
              <p:cNvSpPr/>
              <p:nvPr/>
            </p:nvSpPr>
            <p:spPr>
              <a:xfrm>
                <a:off x="-2491075" y="2132800"/>
                <a:ext cx="136075" cy="2168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5" extrusionOk="0">
                    <a:moveTo>
                      <a:pt x="5443" y="1"/>
                    </a:moveTo>
                    <a:cubicBezTo>
                      <a:pt x="5443" y="1"/>
                      <a:pt x="2303" y="2650"/>
                      <a:pt x="1156" y="5039"/>
                    </a:cubicBezTo>
                    <a:cubicBezTo>
                      <a:pt x="1" y="7435"/>
                      <a:pt x="1271" y="8669"/>
                      <a:pt x="1271" y="8669"/>
                    </a:cubicBezTo>
                    <a:cubicBezTo>
                      <a:pt x="1271" y="8669"/>
                      <a:pt x="1315" y="8675"/>
                      <a:pt x="1393" y="8675"/>
                    </a:cubicBezTo>
                    <a:cubicBezTo>
                      <a:pt x="1810" y="8675"/>
                      <a:pt x="3213" y="8516"/>
                      <a:pt x="4180" y="6497"/>
                    </a:cubicBezTo>
                    <a:cubicBezTo>
                      <a:pt x="5327" y="4100"/>
                      <a:pt x="5443" y="1"/>
                      <a:pt x="544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9"/>
              <p:cNvSpPr/>
              <p:nvPr/>
            </p:nvSpPr>
            <p:spPr>
              <a:xfrm>
                <a:off x="-2355025" y="2132625"/>
                <a:ext cx="1624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7993" extrusionOk="0">
                    <a:moveTo>
                      <a:pt x="1" y="1"/>
                    </a:moveTo>
                    <a:cubicBezTo>
                      <a:pt x="1" y="1"/>
                      <a:pt x="723" y="4043"/>
                      <a:pt x="2224" y="6237"/>
                    </a:cubicBezTo>
                    <a:cubicBezTo>
                      <a:pt x="3266" y="7759"/>
                      <a:pt x="4405" y="7992"/>
                      <a:pt x="5005" y="7992"/>
                    </a:cubicBezTo>
                    <a:cubicBezTo>
                      <a:pt x="5269" y="7992"/>
                      <a:pt x="5429" y="7947"/>
                      <a:pt x="5429" y="7947"/>
                    </a:cubicBezTo>
                    <a:cubicBezTo>
                      <a:pt x="5429" y="7947"/>
                      <a:pt x="6497" y="6532"/>
                      <a:pt x="4996" y="4338"/>
                    </a:cubicBezTo>
                    <a:cubicBezTo>
                      <a:pt x="3502" y="214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9"/>
              <p:cNvSpPr/>
              <p:nvPr/>
            </p:nvSpPr>
            <p:spPr>
              <a:xfrm>
                <a:off x="-2355025" y="2078250"/>
                <a:ext cx="2398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3386" extrusionOk="0">
                    <a:moveTo>
                      <a:pt x="6702" y="0"/>
                    </a:moveTo>
                    <a:cubicBezTo>
                      <a:pt x="6561" y="0"/>
                      <a:pt x="6413" y="6"/>
                      <a:pt x="6259" y="18"/>
                    </a:cubicBezTo>
                    <a:cubicBezTo>
                      <a:pt x="3610" y="220"/>
                      <a:pt x="1" y="2176"/>
                      <a:pt x="1" y="2176"/>
                    </a:cubicBezTo>
                    <a:cubicBezTo>
                      <a:pt x="1" y="2176"/>
                      <a:pt x="3372" y="3385"/>
                      <a:pt x="5975" y="3385"/>
                    </a:cubicBezTo>
                    <a:cubicBezTo>
                      <a:pt x="6158" y="3385"/>
                      <a:pt x="6337" y="3379"/>
                      <a:pt x="6511" y="3367"/>
                    </a:cubicBezTo>
                    <a:cubicBezTo>
                      <a:pt x="9160" y="3164"/>
                      <a:pt x="9593" y="1447"/>
                      <a:pt x="9593" y="1447"/>
                    </a:cubicBezTo>
                    <a:cubicBezTo>
                      <a:pt x="9593" y="1447"/>
                      <a:pt x="8985" y="0"/>
                      <a:pt x="6702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9"/>
              <p:cNvSpPr/>
              <p:nvPr/>
            </p:nvSpPr>
            <p:spPr>
              <a:xfrm>
                <a:off x="-2355200" y="1915625"/>
                <a:ext cx="13607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4" extrusionOk="0">
                    <a:moveTo>
                      <a:pt x="4057" y="0"/>
                    </a:moveTo>
                    <a:cubicBezTo>
                      <a:pt x="3646" y="0"/>
                      <a:pt x="2235" y="155"/>
                      <a:pt x="1264" y="2178"/>
                    </a:cubicBezTo>
                    <a:cubicBezTo>
                      <a:pt x="116" y="4574"/>
                      <a:pt x="1" y="8673"/>
                      <a:pt x="1" y="8673"/>
                    </a:cubicBezTo>
                    <a:cubicBezTo>
                      <a:pt x="1" y="8673"/>
                      <a:pt x="3140" y="6032"/>
                      <a:pt x="4288" y="3636"/>
                    </a:cubicBezTo>
                    <a:cubicBezTo>
                      <a:pt x="5443" y="1239"/>
                      <a:pt x="4173" y="5"/>
                      <a:pt x="4173" y="5"/>
                    </a:cubicBezTo>
                    <a:cubicBezTo>
                      <a:pt x="4173" y="5"/>
                      <a:pt x="4131" y="0"/>
                      <a:pt x="4057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9"/>
              <p:cNvSpPr/>
              <p:nvPr/>
            </p:nvSpPr>
            <p:spPr>
              <a:xfrm>
                <a:off x="-2600600" y="1910325"/>
                <a:ext cx="491200" cy="444450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778" extrusionOk="0">
                    <a:moveTo>
                      <a:pt x="5265" y="1128"/>
                    </a:moveTo>
                    <a:lnTo>
                      <a:pt x="5313" y="1134"/>
                    </a:lnTo>
                    <a:cubicBezTo>
                      <a:pt x="5616" y="1177"/>
                      <a:pt x="5905" y="1271"/>
                      <a:pt x="6179" y="1408"/>
                    </a:cubicBezTo>
                    <a:lnTo>
                      <a:pt x="6388" y="1516"/>
                    </a:lnTo>
                    <a:cubicBezTo>
                      <a:pt x="6453" y="1560"/>
                      <a:pt x="6518" y="1610"/>
                      <a:pt x="6583" y="1653"/>
                    </a:cubicBezTo>
                    <a:cubicBezTo>
                      <a:pt x="6713" y="1740"/>
                      <a:pt x="6836" y="1841"/>
                      <a:pt x="6951" y="1949"/>
                    </a:cubicBezTo>
                    <a:cubicBezTo>
                      <a:pt x="7009" y="2000"/>
                      <a:pt x="7067" y="2058"/>
                      <a:pt x="7117" y="2115"/>
                    </a:cubicBezTo>
                    <a:lnTo>
                      <a:pt x="7283" y="2289"/>
                    </a:lnTo>
                    <a:cubicBezTo>
                      <a:pt x="7377" y="2419"/>
                      <a:pt x="7478" y="2541"/>
                      <a:pt x="7572" y="2671"/>
                    </a:cubicBezTo>
                    <a:cubicBezTo>
                      <a:pt x="7875" y="3133"/>
                      <a:pt x="8121" y="3631"/>
                      <a:pt x="8316" y="4151"/>
                    </a:cubicBezTo>
                    <a:lnTo>
                      <a:pt x="8453" y="4540"/>
                    </a:lnTo>
                    <a:cubicBezTo>
                      <a:pt x="8496" y="4678"/>
                      <a:pt x="8532" y="4808"/>
                      <a:pt x="8575" y="4937"/>
                    </a:cubicBezTo>
                    <a:lnTo>
                      <a:pt x="8633" y="5132"/>
                    </a:lnTo>
                    <a:lnTo>
                      <a:pt x="8691" y="5334"/>
                    </a:lnTo>
                    <a:cubicBezTo>
                      <a:pt x="8727" y="5472"/>
                      <a:pt x="8770" y="5601"/>
                      <a:pt x="8806" y="5731"/>
                    </a:cubicBezTo>
                    <a:lnTo>
                      <a:pt x="9138" y="6857"/>
                    </a:lnTo>
                    <a:cubicBezTo>
                      <a:pt x="9001" y="6511"/>
                      <a:pt x="8857" y="6172"/>
                      <a:pt x="8705" y="5832"/>
                    </a:cubicBezTo>
                    <a:cubicBezTo>
                      <a:pt x="8489" y="5334"/>
                      <a:pt x="8251" y="4844"/>
                      <a:pt x="7998" y="4360"/>
                    </a:cubicBezTo>
                    <a:cubicBezTo>
                      <a:pt x="7738" y="3884"/>
                      <a:pt x="7457" y="3415"/>
                      <a:pt x="7161" y="2960"/>
                    </a:cubicBezTo>
                    <a:lnTo>
                      <a:pt x="6901" y="2599"/>
                    </a:lnTo>
                    <a:cubicBezTo>
                      <a:pt x="6807" y="2484"/>
                      <a:pt x="6720" y="2368"/>
                      <a:pt x="6627" y="2253"/>
                    </a:cubicBezTo>
                    <a:cubicBezTo>
                      <a:pt x="6526" y="2137"/>
                      <a:pt x="6425" y="2036"/>
                      <a:pt x="6323" y="1928"/>
                    </a:cubicBezTo>
                    <a:cubicBezTo>
                      <a:pt x="6222" y="1820"/>
                      <a:pt x="6114" y="1718"/>
                      <a:pt x="5999" y="1625"/>
                    </a:cubicBezTo>
                    <a:cubicBezTo>
                      <a:pt x="5776" y="1423"/>
                      <a:pt x="5531" y="1258"/>
                      <a:pt x="5265" y="1128"/>
                    </a:cubicBezTo>
                    <a:close/>
                    <a:moveTo>
                      <a:pt x="14270" y="1047"/>
                    </a:moveTo>
                    <a:lnTo>
                      <a:pt x="14292" y="1105"/>
                    </a:lnTo>
                    <a:cubicBezTo>
                      <a:pt x="14400" y="1386"/>
                      <a:pt x="14465" y="1690"/>
                      <a:pt x="14487" y="2000"/>
                    </a:cubicBezTo>
                    <a:lnTo>
                      <a:pt x="14494" y="2231"/>
                    </a:lnTo>
                    <a:cubicBezTo>
                      <a:pt x="14494" y="2310"/>
                      <a:pt x="14479" y="2390"/>
                      <a:pt x="14472" y="2469"/>
                    </a:cubicBezTo>
                    <a:cubicBezTo>
                      <a:pt x="14458" y="2628"/>
                      <a:pt x="14436" y="2779"/>
                      <a:pt x="14400" y="2938"/>
                    </a:cubicBezTo>
                    <a:cubicBezTo>
                      <a:pt x="14385" y="3018"/>
                      <a:pt x="14364" y="3090"/>
                      <a:pt x="14335" y="3169"/>
                    </a:cubicBezTo>
                    <a:lnTo>
                      <a:pt x="14270" y="3393"/>
                    </a:lnTo>
                    <a:cubicBezTo>
                      <a:pt x="14212" y="3544"/>
                      <a:pt x="14147" y="3689"/>
                      <a:pt x="14090" y="3840"/>
                    </a:cubicBezTo>
                    <a:cubicBezTo>
                      <a:pt x="13837" y="4331"/>
                      <a:pt x="13534" y="4793"/>
                      <a:pt x="13173" y="5219"/>
                    </a:cubicBezTo>
                    <a:lnTo>
                      <a:pt x="12906" y="5529"/>
                    </a:lnTo>
                    <a:cubicBezTo>
                      <a:pt x="12812" y="5638"/>
                      <a:pt x="12718" y="5739"/>
                      <a:pt x="12624" y="5840"/>
                    </a:cubicBezTo>
                    <a:lnTo>
                      <a:pt x="12487" y="5991"/>
                    </a:lnTo>
                    <a:lnTo>
                      <a:pt x="12343" y="6136"/>
                    </a:lnTo>
                    <a:cubicBezTo>
                      <a:pt x="12242" y="6237"/>
                      <a:pt x="12155" y="6338"/>
                      <a:pt x="12054" y="6439"/>
                    </a:cubicBezTo>
                    <a:lnTo>
                      <a:pt x="11246" y="7276"/>
                    </a:lnTo>
                    <a:cubicBezTo>
                      <a:pt x="11477" y="6987"/>
                      <a:pt x="11701" y="6691"/>
                      <a:pt x="11917" y="6395"/>
                    </a:cubicBezTo>
                    <a:cubicBezTo>
                      <a:pt x="12242" y="5955"/>
                      <a:pt x="12545" y="5500"/>
                      <a:pt x="12834" y="5039"/>
                    </a:cubicBezTo>
                    <a:cubicBezTo>
                      <a:pt x="13115" y="4577"/>
                      <a:pt x="13389" y="4107"/>
                      <a:pt x="13628" y="3617"/>
                    </a:cubicBezTo>
                    <a:lnTo>
                      <a:pt x="13808" y="3212"/>
                    </a:lnTo>
                    <a:cubicBezTo>
                      <a:pt x="13866" y="3075"/>
                      <a:pt x="13916" y="2938"/>
                      <a:pt x="13974" y="2801"/>
                    </a:cubicBezTo>
                    <a:cubicBezTo>
                      <a:pt x="14025" y="2664"/>
                      <a:pt x="14061" y="2520"/>
                      <a:pt x="14104" y="2375"/>
                    </a:cubicBezTo>
                    <a:cubicBezTo>
                      <a:pt x="14147" y="2231"/>
                      <a:pt x="14183" y="2094"/>
                      <a:pt x="14205" y="1942"/>
                    </a:cubicBezTo>
                    <a:cubicBezTo>
                      <a:pt x="14263" y="1653"/>
                      <a:pt x="14284" y="1350"/>
                      <a:pt x="14270" y="1054"/>
                    </a:cubicBezTo>
                    <a:lnTo>
                      <a:pt x="14270" y="1047"/>
                    </a:lnTo>
                    <a:close/>
                    <a:moveTo>
                      <a:pt x="12877" y="715"/>
                    </a:moveTo>
                    <a:cubicBezTo>
                      <a:pt x="12870" y="722"/>
                      <a:pt x="12855" y="730"/>
                      <a:pt x="12848" y="744"/>
                    </a:cubicBezTo>
                    <a:cubicBezTo>
                      <a:pt x="12531" y="1026"/>
                      <a:pt x="12249" y="1350"/>
                      <a:pt x="12025" y="1704"/>
                    </a:cubicBezTo>
                    <a:cubicBezTo>
                      <a:pt x="11794" y="2058"/>
                      <a:pt x="11592" y="2433"/>
                      <a:pt x="11426" y="2823"/>
                    </a:cubicBezTo>
                    <a:cubicBezTo>
                      <a:pt x="11383" y="2917"/>
                      <a:pt x="11340" y="3010"/>
                      <a:pt x="11296" y="3111"/>
                    </a:cubicBezTo>
                    <a:lnTo>
                      <a:pt x="11181" y="3400"/>
                    </a:lnTo>
                    <a:cubicBezTo>
                      <a:pt x="11101" y="3595"/>
                      <a:pt x="11044" y="3797"/>
                      <a:pt x="10972" y="3999"/>
                    </a:cubicBezTo>
                    <a:cubicBezTo>
                      <a:pt x="10705" y="4793"/>
                      <a:pt x="10481" y="5601"/>
                      <a:pt x="10300" y="6424"/>
                    </a:cubicBezTo>
                    <a:cubicBezTo>
                      <a:pt x="10170" y="6973"/>
                      <a:pt x="10055" y="7521"/>
                      <a:pt x="9947" y="8070"/>
                    </a:cubicBezTo>
                    <a:cubicBezTo>
                      <a:pt x="9976" y="7471"/>
                      <a:pt x="10033" y="6879"/>
                      <a:pt x="10134" y="6287"/>
                    </a:cubicBezTo>
                    <a:cubicBezTo>
                      <a:pt x="10271" y="5435"/>
                      <a:pt x="10488" y="4584"/>
                      <a:pt x="10762" y="3761"/>
                    </a:cubicBezTo>
                    <a:lnTo>
                      <a:pt x="10871" y="3458"/>
                    </a:lnTo>
                    <a:cubicBezTo>
                      <a:pt x="10899" y="3357"/>
                      <a:pt x="10943" y="3256"/>
                      <a:pt x="10986" y="3155"/>
                    </a:cubicBezTo>
                    <a:cubicBezTo>
                      <a:pt x="11051" y="2953"/>
                      <a:pt x="11145" y="2765"/>
                      <a:pt x="11239" y="2570"/>
                    </a:cubicBezTo>
                    <a:cubicBezTo>
                      <a:pt x="11412" y="2195"/>
                      <a:pt x="11643" y="1841"/>
                      <a:pt x="11910" y="1516"/>
                    </a:cubicBezTo>
                    <a:cubicBezTo>
                      <a:pt x="12170" y="1206"/>
                      <a:pt x="12480" y="939"/>
                      <a:pt x="12834" y="737"/>
                    </a:cubicBezTo>
                    <a:cubicBezTo>
                      <a:pt x="12848" y="730"/>
                      <a:pt x="12863" y="722"/>
                      <a:pt x="12877" y="715"/>
                    </a:cubicBezTo>
                    <a:close/>
                    <a:moveTo>
                      <a:pt x="5046" y="1112"/>
                    </a:moveTo>
                    <a:cubicBezTo>
                      <a:pt x="5104" y="1127"/>
                      <a:pt x="5169" y="1148"/>
                      <a:pt x="5234" y="1177"/>
                    </a:cubicBezTo>
                    <a:lnTo>
                      <a:pt x="5234" y="1184"/>
                    </a:lnTo>
                    <a:cubicBezTo>
                      <a:pt x="5501" y="1307"/>
                      <a:pt x="5746" y="1466"/>
                      <a:pt x="5970" y="1661"/>
                    </a:cubicBezTo>
                    <a:cubicBezTo>
                      <a:pt x="6085" y="1747"/>
                      <a:pt x="6194" y="1848"/>
                      <a:pt x="6302" y="1949"/>
                    </a:cubicBezTo>
                    <a:cubicBezTo>
                      <a:pt x="6410" y="2050"/>
                      <a:pt x="6504" y="2159"/>
                      <a:pt x="6605" y="2267"/>
                    </a:cubicBezTo>
                    <a:cubicBezTo>
                      <a:pt x="6706" y="2375"/>
                      <a:pt x="6793" y="2498"/>
                      <a:pt x="6886" y="2613"/>
                    </a:cubicBezTo>
                    <a:lnTo>
                      <a:pt x="7146" y="2974"/>
                    </a:lnTo>
                    <a:cubicBezTo>
                      <a:pt x="7442" y="3429"/>
                      <a:pt x="7716" y="3898"/>
                      <a:pt x="7962" y="4382"/>
                    </a:cubicBezTo>
                    <a:cubicBezTo>
                      <a:pt x="8200" y="4873"/>
                      <a:pt x="8424" y="5371"/>
                      <a:pt x="8633" y="5869"/>
                    </a:cubicBezTo>
                    <a:cubicBezTo>
                      <a:pt x="8741" y="6114"/>
                      <a:pt x="8842" y="6367"/>
                      <a:pt x="8943" y="6619"/>
                    </a:cubicBezTo>
                    <a:cubicBezTo>
                      <a:pt x="9044" y="6872"/>
                      <a:pt x="9146" y="7124"/>
                      <a:pt x="9247" y="7377"/>
                    </a:cubicBezTo>
                    <a:cubicBezTo>
                      <a:pt x="9290" y="7492"/>
                      <a:pt x="9326" y="7601"/>
                      <a:pt x="9369" y="7716"/>
                    </a:cubicBezTo>
                    <a:cubicBezTo>
                      <a:pt x="9427" y="7918"/>
                      <a:pt x="9492" y="8128"/>
                      <a:pt x="9543" y="8337"/>
                    </a:cubicBezTo>
                    <a:cubicBezTo>
                      <a:pt x="9391" y="8048"/>
                      <a:pt x="9239" y="7760"/>
                      <a:pt x="9088" y="7478"/>
                    </a:cubicBezTo>
                    <a:cubicBezTo>
                      <a:pt x="8828" y="7009"/>
                      <a:pt x="8568" y="6540"/>
                      <a:pt x="8294" y="6078"/>
                    </a:cubicBezTo>
                    <a:cubicBezTo>
                      <a:pt x="8020" y="5616"/>
                      <a:pt x="7738" y="5161"/>
                      <a:pt x="7449" y="4707"/>
                    </a:cubicBezTo>
                    <a:cubicBezTo>
                      <a:pt x="7168" y="4259"/>
                      <a:pt x="6872" y="3804"/>
                      <a:pt x="6569" y="3364"/>
                    </a:cubicBezTo>
                    <a:cubicBezTo>
                      <a:pt x="6417" y="3140"/>
                      <a:pt x="6259" y="2917"/>
                      <a:pt x="6100" y="2700"/>
                    </a:cubicBezTo>
                    <a:cubicBezTo>
                      <a:pt x="5934" y="2476"/>
                      <a:pt x="5775" y="2260"/>
                      <a:pt x="5602" y="2050"/>
                    </a:cubicBezTo>
                    <a:cubicBezTo>
                      <a:pt x="5428" y="1834"/>
                      <a:pt x="5248" y="1632"/>
                      <a:pt x="5060" y="1437"/>
                    </a:cubicBezTo>
                    <a:cubicBezTo>
                      <a:pt x="4959" y="1336"/>
                      <a:pt x="4866" y="1242"/>
                      <a:pt x="4757" y="1155"/>
                    </a:cubicBezTo>
                    <a:lnTo>
                      <a:pt x="4714" y="1119"/>
                    </a:lnTo>
                    <a:lnTo>
                      <a:pt x="4757" y="1119"/>
                    </a:lnTo>
                    <a:cubicBezTo>
                      <a:pt x="4793" y="1119"/>
                      <a:pt x="4829" y="1112"/>
                      <a:pt x="4866" y="1112"/>
                    </a:cubicBezTo>
                    <a:close/>
                    <a:moveTo>
                      <a:pt x="4266" y="2195"/>
                    </a:moveTo>
                    <a:cubicBezTo>
                      <a:pt x="4353" y="2613"/>
                      <a:pt x="4497" y="3010"/>
                      <a:pt x="4692" y="3393"/>
                    </a:cubicBezTo>
                    <a:cubicBezTo>
                      <a:pt x="4887" y="3768"/>
                      <a:pt x="5111" y="4122"/>
                      <a:pt x="5364" y="4461"/>
                    </a:cubicBezTo>
                    <a:cubicBezTo>
                      <a:pt x="5421" y="4548"/>
                      <a:pt x="5486" y="4634"/>
                      <a:pt x="5544" y="4721"/>
                    </a:cubicBezTo>
                    <a:lnTo>
                      <a:pt x="5746" y="4966"/>
                    </a:lnTo>
                    <a:cubicBezTo>
                      <a:pt x="5869" y="5132"/>
                      <a:pt x="6013" y="5291"/>
                      <a:pt x="6150" y="5450"/>
                    </a:cubicBezTo>
                    <a:cubicBezTo>
                      <a:pt x="6706" y="6078"/>
                      <a:pt x="7305" y="6670"/>
                      <a:pt x="7919" y="7247"/>
                    </a:cubicBezTo>
                    <a:cubicBezTo>
                      <a:pt x="8323" y="7630"/>
                      <a:pt x="8741" y="8005"/>
                      <a:pt x="9167" y="8373"/>
                    </a:cubicBezTo>
                    <a:cubicBezTo>
                      <a:pt x="8662" y="8048"/>
                      <a:pt x="8186" y="7702"/>
                      <a:pt x="7724" y="7319"/>
                    </a:cubicBezTo>
                    <a:cubicBezTo>
                      <a:pt x="7052" y="6771"/>
                      <a:pt x="6425" y="6164"/>
                      <a:pt x="5847" y="5508"/>
                    </a:cubicBezTo>
                    <a:lnTo>
                      <a:pt x="5638" y="5269"/>
                    </a:lnTo>
                    <a:cubicBezTo>
                      <a:pt x="5566" y="5190"/>
                      <a:pt x="5501" y="5103"/>
                      <a:pt x="5436" y="5017"/>
                    </a:cubicBezTo>
                    <a:cubicBezTo>
                      <a:pt x="5291" y="4851"/>
                      <a:pt x="5176" y="4678"/>
                      <a:pt x="5053" y="4504"/>
                    </a:cubicBezTo>
                    <a:cubicBezTo>
                      <a:pt x="4815" y="4158"/>
                      <a:pt x="4620" y="3790"/>
                      <a:pt x="4476" y="3393"/>
                    </a:cubicBezTo>
                    <a:cubicBezTo>
                      <a:pt x="4331" y="3010"/>
                      <a:pt x="4259" y="2606"/>
                      <a:pt x="4266" y="2202"/>
                    </a:cubicBezTo>
                    <a:lnTo>
                      <a:pt x="4266" y="2195"/>
                    </a:lnTo>
                    <a:close/>
                    <a:moveTo>
                      <a:pt x="14003" y="585"/>
                    </a:moveTo>
                    <a:cubicBezTo>
                      <a:pt x="14010" y="593"/>
                      <a:pt x="14025" y="607"/>
                      <a:pt x="14032" y="614"/>
                    </a:cubicBezTo>
                    <a:cubicBezTo>
                      <a:pt x="14046" y="650"/>
                      <a:pt x="14068" y="679"/>
                      <a:pt x="14090" y="708"/>
                    </a:cubicBezTo>
                    <a:cubicBezTo>
                      <a:pt x="14118" y="759"/>
                      <a:pt x="14147" y="809"/>
                      <a:pt x="14176" y="860"/>
                    </a:cubicBezTo>
                    <a:cubicBezTo>
                      <a:pt x="14191" y="925"/>
                      <a:pt x="14205" y="997"/>
                      <a:pt x="14205" y="1062"/>
                    </a:cubicBezTo>
                    <a:lnTo>
                      <a:pt x="14205" y="1069"/>
                    </a:lnTo>
                    <a:cubicBezTo>
                      <a:pt x="14234" y="1358"/>
                      <a:pt x="14219" y="1653"/>
                      <a:pt x="14169" y="1942"/>
                    </a:cubicBezTo>
                    <a:cubicBezTo>
                      <a:pt x="14155" y="2087"/>
                      <a:pt x="14111" y="2231"/>
                      <a:pt x="14075" y="2375"/>
                    </a:cubicBezTo>
                    <a:cubicBezTo>
                      <a:pt x="14046" y="2520"/>
                      <a:pt x="13996" y="2657"/>
                      <a:pt x="13952" y="2794"/>
                    </a:cubicBezTo>
                    <a:cubicBezTo>
                      <a:pt x="13909" y="2938"/>
                      <a:pt x="13851" y="3075"/>
                      <a:pt x="13794" y="3212"/>
                    </a:cubicBezTo>
                    <a:lnTo>
                      <a:pt x="13613" y="3617"/>
                    </a:lnTo>
                    <a:cubicBezTo>
                      <a:pt x="13375" y="4100"/>
                      <a:pt x="13101" y="4577"/>
                      <a:pt x="12805" y="5024"/>
                    </a:cubicBezTo>
                    <a:cubicBezTo>
                      <a:pt x="12509" y="5479"/>
                      <a:pt x="12184" y="5919"/>
                      <a:pt x="11859" y="6352"/>
                    </a:cubicBezTo>
                    <a:cubicBezTo>
                      <a:pt x="11693" y="6569"/>
                      <a:pt x="11527" y="6785"/>
                      <a:pt x="11361" y="7002"/>
                    </a:cubicBezTo>
                    <a:cubicBezTo>
                      <a:pt x="11195" y="7211"/>
                      <a:pt x="11022" y="7427"/>
                      <a:pt x="10856" y="7637"/>
                    </a:cubicBezTo>
                    <a:lnTo>
                      <a:pt x="10625" y="7911"/>
                    </a:lnTo>
                    <a:cubicBezTo>
                      <a:pt x="10481" y="8070"/>
                      <a:pt x="10329" y="8221"/>
                      <a:pt x="10178" y="8373"/>
                    </a:cubicBezTo>
                    <a:cubicBezTo>
                      <a:pt x="10351" y="8099"/>
                      <a:pt x="10524" y="7824"/>
                      <a:pt x="10690" y="7550"/>
                    </a:cubicBezTo>
                    <a:cubicBezTo>
                      <a:pt x="10972" y="7088"/>
                      <a:pt x="11246" y="6626"/>
                      <a:pt x="11506" y="6164"/>
                    </a:cubicBezTo>
                    <a:cubicBezTo>
                      <a:pt x="11766" y="5695"/>
                      <a:pt x="12018" y="5226"/>
                      <a:pt x="12271" y="4750"/>
                    </a:cubicBezTo>
                    <a:cubicBezTo>
                      <a:pt x="12516" y="4273"/>
                      <a:pt x="12762" y="3797"/>
                      <a:pt x="12992" y="3314"/>
                    </a:cubicBezTo>
                    <a:cubicBezTo>
                      <a:pt x="13108" y="3068"/>
                      <a:pt x="13223" y="2823"/>
                      <a:pt x="13332" y="2570"/>
                    </a:cubicBezTo>
                    <a:cubicBezTo>
                      <a:pt x="13440" y="2325"/>
                      <a:pt x="13548" y="2072"/>
                      <a:pt x="13649" y="1820"/>
                    </a:cubicBezTo>
                    <a:cubicBezTo>
                      <a:pt x="13750" y="1560"/>
                      <a:pt x="13837" y="1300"/>
                      <a:pt x="13909" y="1040"/>
                    </a:cubicBezTo>
                    <a:cubicBezTo>
                      <a:pt x="13945" y="903"/>
                      <a:pt x="13974" y="773"/>
                      <a:pt x="13996" y="636"/>
                    </a:cubicBezTo>
                    <a:lnTo>
                      <a:pt x="14003" y="585"/>
                    </a:lnTo>
                    <a:close/>
                    <a:moveTo>
                      <a:pt x="13664" y="455"/>
                    </a:moveTo>
                    <a:cubicBezTo>
                      <a:pt x="13613" y="513"/>
                      <a:pt x="13570" y="564"/>
                      <a:pt x="13527" y="614"/>
                    </a:cubicBezTo>
                    <a:cubicBezTo>
                      <a:pt x="13397" y="773"/>
                      <a:pt x="13274" y="939"/>
                      <a:pt x="13166" y="1105"/>
                    </a:cubicBezTo>
                    <a:cubicBezTo>
                      <a:pt x="12935" y="1444"/>
                      <a:pt x="12733" y="1798"/>
                      <a:pt x="12545" y="2152"/>
                    </a:cubicBezTo>
                    <a:cubicBezTo>
                      <a:pt x="12170" y="2873"/>
                      <a:pt x="11838" y="3609"/>
                      <a:pt x="11520" y="4353"/>
                    </a:cubicBezTo>
                    <a:cubicBezTo>
                      <a:pt x="11210" y="5103"/>
                      <a:pt x="10921" y="5854"/>
                      <a:pt x="10640" y="6612"/>
                    </a:cubicBezTo>
                    <a:lnTo>
                      <a:pt x="10221" y="7745"/>
                    </a:lnTo>
                    <a:lnTo>
                      <a:pt x="9939" y="8510"/>
                    </a:lnTo>
                    <a:lnTo>
                      <a:pt x="9939" y="8294"/>
                    </a:lnTo>
                    <a:cubicBezTo>
                      <a:pt x="10055" y="7666"/>
                      <a:pt x="10185" y="7045"/>
                      <a:pt x="10329" y="6431"/>
                    </a:cubicBezTo>
                    <a:cubicBezTo>
                      <a:pt x="10531" y="5616"/>
                      <a:pt x="10762" y="4815"/>
                      <a:pt x="11044" y="4021"/>
                    </a:cubicBezTo>
                    <a:cubicBezTo>
                      <a:pt x="11116" y="3826"/>
                      <a:pt x="11181" y="3624"/>
                      <a:pt x="11260" y="3429"/>
                    </a:cubicBezTo>
                    <a:lnTo>
                      <a:pt x="11383" y="3140"/>
                    </a:lnTo>
                    <a:cubicBezTo>
                      <a:pt x="11419" y="3046"/>
                      <a:pt x="11470" y="2953"/>
                      <a:pt x="11506" y="2859"/>
                    </a:cubicBezTo>
                    <a:cubicBezTo>
                      <a:pt x="11679" y="2476"/>
                      <a:pt x="11881" y="2108"/>
                      <a:pt x="12105" y="1762"/>
                    </a:cubicBezTo>
                    <a:cubicBezTo>
                      <a:pt x="12328" y="1408"/>
                      <a:pt x="12596" y="1091"/>
                      <a:pt x="12906" y="809"/>
                    </a:cubicBezTo>
                    <a:cubicBezTo>
                      <a:pt x="13014" y="715"/>
                      <a:pt x="13130" y="629"/>
                      <a:pt x="13252" y="549"/>
                    </a:cubicBezTo>
                    <a:lnTo>
                      <a:pt x="13252" y="556"/>
                    </a:lnTo>
                    <a:cubicBezTo>
                      <a:pt x="13296" y="542"/>
                      <a:pt x="13339" y="528"/>
                      <a:pt x="13389" y="513"/>
                    </a:cubicBezTo>
                    <a:cubicBezTo>
                      <a:pt x="13483" y="491"/>
                      <a:pt x="13570" y="470"/>
                      <a:pt x="13664" y="455"/>
                    </a:cubicBezTo>
                    <a:close/>
                    <a:moveTo>
                      <a:pt x="16399" y="6941"/>
                    </a:moveTo>
                    <a:cubicBezTo>
                      <a:pt x="16684" y="6941"/>
                      <a:pt x="16971" y="6967"/>
                      <a:pt x="17251" y="7016"/>
                    </a:cubicBezTo>
                    <a:cubicBezTo>
                      <a:pt x="17648" y="7081"/>
                      <a:pt x="18038" y="7225"/>
                      <a:pt x="18391" y="7427"/>
                    </a:cubicBezTo>
                    <a:lnTo>
                      <a:pt x="18427" y="7449"/>
                    </a:lnTo>
                    <a:lnTo>
                      <a:pt x="18391" y="7435"/>
                    </a:lnTo>
                    <a:cubicBezTo>
                      <a:pt x="17987" y="7305"/>
                      <a:pt x="17568" y="7225"/>
                      <a:pt x="17143" y="7211"/>
                    </a:cubicBezTo>
                    <a:cubicBezTo>
                      <a:pt x="17013" y="7204"/>
                      <a:pt x="16883" y="7201"/>
                      <a:pt x="16752" y="7201"/>
                    </a:cubicBezTo>
                    <a:cubicBezTo>
                      <a:pt x="16461" y="7201"/>
                      <a:pt x="16169" y="7217"/>
                      <a:pt x="15880" y="7247"/>
                    </a:cubicBezTo>
                    <a:cubicBezTo>
                      <a:pt x="15778" y="7261"/>
                      <a:pt x="15670" y="7269"/>
                      <a:pt x="15569" y="7283"/>
                    </a:cubicBezTo>
                    <a:lnTo>
                      <a:pt x="15252" y="7326"/>
                    </a:lnTo>
                    <a:cubicBezTo>
                      <a:pt x="15042" y="7355"/>
                      <a:pt x="14840" y="7406"/>
                      <a:pt x="14631" y="7442"/>
                    </a:cubicBezTo>
                    <a:cubicBezTo>
                      <a:pt x="13808" y="7608"/>
                      <a:pt x="13000" y="7817"/>
                      <a:pt x="12199" y="8070"/>
                    </a:cubicBezTo>
                    <a:cubicBezTo>
                      <a:pt x="11657" y="8236"/>
                      <a:pt x="11130" y="8409"/>
                      <a:pt x="10596" y="8590"/>
                    </a:cubicBezTo>
                    <a:cubicBezTo>
                      <a:pt x="11130" y="8315"/>
                      <a:pt x="11672" y="8070"/>
                      <a:pt x="12235" y="7861"/>
                    </a:cubicBezTo>
                    <a:lnTo>
                      <a:pt x="12227" y="7861"/>
                    </a:lnTo>
                    <a:cubicBezTo>
                      <a:pt x="13043" y="7557"/>
                      <a:pt x="13880" y="7319"/>
                      <a:pt x="14732" y="7146"/>
                    </a:cubicBezTo>
                    <a:lnTo>
                      <a:pt x="15049" y="7081"/>
                    </a:lnTo>
                    <a:cubicBezTo>
                      <a:pt x="15158" y="7059"/>
                      <a:pt x="15259" y="7045"/>
                      <a:pt x="15367" y="7031"/>
                    </a:cubicBezTo>
                    <a:cubicBezTo>
                      <a:pt x="15576" y="6994"/>
                      <a:pt x="15793" y="6980"/>
                      <a:pt x="16002" y="6958"/>
                    </a:cubicBezTo>
                    <a:cubicBezTo>
                      <a:pt x="16133" y="6947"/>
                      <a:pt x="16266" y="6941"/>
                      <a:pt x="16399" y="6941"/>
                    </a:cubicBezTo>
                    <a:close/>
                    <a:moveTo>
                      <a:pt x="4425" y="1350"/>
                    </a:moveTo>
                    <a:cubicBezTo>
                      <a:pt x="4447" y="1415"/>
                      <a:pt x="4469" y="1487"/>
                      <a:pt x="4497" y="1552"/>
                    </a:cubicBezTo>
                    <a:cubicBezTo>
                      <a:pt x="4570" y="1740"/>
                      <a:pt x="4649" y="1928"/>
                      <a:pt x="4743" y="2108"/>
                    </a:cubicBezTo>
                    <a:cubicBezTo>
                      <a:pt x="4923" y="2469"/>
                      <a:pt x="5125" y="2823"/>
                      <a:pt x="5335" y="3169"/>
                    </a:cubicBezTo>
                    <a:cubicBezTo>
                      <a:pt x="5768" y="3855"/>
                      <a:pt x="6237" y="4512"/>
                      <a:pt x="6735" y="5154"/>
                    </a:cubicBezTo>
                    <a:cubicBezTo>
                      <a:pt x="7226" y="5796"/>
                      <a:pt x="7731" y="6424"/>
                      <a:pt x="8251" y="7045"/>
                    </a:cubicBezTo>
                    <a:lnTo>
                      <a:pt x="9023" y="7983"/>
                    </a:lnTo>
                    <a:lnTo>
                      <a:pt x="9543" y="8604"/>
                    </a:lnTo>
                    <a:cubicBezTo>
                      <a:pt x="9478" y="8561"/>
                      <a:pt x="9420" y="8525"/>
                      <a:pt x="9355" y="8488"/>
                    </a:cubicBezTo>
                    <a:cubicBezTo>
                      <a:pt x="8871" y="8084"/>
                      <a:pt x="8395" y="7658"/>
                      <a:pt x="7940" y="7218"/>
                    </a:cubicBezTo>
                    <a:cubicBezTo>
                      <a:pt x="7334" y="6641"/>
                      <a:pt x="6749" y="6042"/>
                      <a:pt x="6201" y="5399"/>
                    </a:cubicBezTo>
                    <a:cubicBezTo>
                      <a:pt x="6071" y="5241"/>
                      <a:pt x="5934" y="5082"/>
                      <a:pt x="5804" y="4916"/>
                    </a:cubicBezTo>
                    <a:lnTo>
                      <a:pt x="5616" y="4670"/>
                    </a:lnTo>
                    <a:cubicBezTo>
                      <a:pt x="5551" y="4584"/>
                      <a:pt x="5493" y="4497"/>
                      <a:pt x="5436" y="4418"/>
                    </a:cubicBezTo>
                    <a:cubicBezTo>
                      <a:pt x="5190" y="4079"/>
                      <a:pt x="4974" y="3718"/>
                      <a:pt x="4779" y="3350"/>
                    </a:cubicBezTo>
                    <a:cubicBezTo>
                      <a:pt x="4591" y="2982"/>
                      <a:pt x="4447" y="2585"/>
                      <a:pt x="4360" y="2173"/>
                    </a:cubicBezTo>
                    <a:cubicBezTo>
                      <a:pt x="4339" y="2036"/>
                      <a:pt x="4317" y="1892"/>
                      <a:pt x="4310" y="1747"/>
                    </a:cubicBezTo>
                    <a:cubicBezTo>
                      <a:pt x="4324" y="1704"/>
                      <a:pt x="4331" y="1653"/>
                      <a:pt x="4346" y="1610"/>
                    </a:cubicBezTo>
                    <a:lnTo>
                      <a:pt x="4339" y="1610"/>
                    </a:lnTo>
                    <a:cubicBezTo>
                      <a:pt x="4368" y="1524"/>
                      <a:pt x="4396" y="1437"/>
                      <a:pt x="4425" y="1350"/>
                    </a:cubicBezTo>
                    <a:close/>
                    <a:moveTo>
                      <a:pt x="13887" y="441"/>
                    </a:moveTo>
                    <a:lnTo>
                      <a:pt x="13902" y="448"/>
                    </a:lnTo>
                    <a:cubicBezTo>
                      <a:pt x="13916" y="470"/>
                      <a:pt x="13931" y="484"/>
                      <a:pt x="13945" y="506"/>
                    </a:cubicBezTo>
                    <a:cubicBezTo>
                      <a:pt x="13945" y="549"/>
                      <a:pt x="13931" y="593"/>
                      <a:pt x="13924" y="629"/>
                    </a:cubicBezTo>
                    <a:cubicBezTo>
                      <a:pt x="13909" y="766"/>
                      <a:pt x="13880" y="903"/>
                      <a:pt x="13851" y="1026"/>
                    </a:cubicBezTo>
                    <a:cubicBezTo>
                      <a:pt x="13786" y="1293"/>
                      <a:pt x="13700" y="1552"/>
                      <a:pt x="13613" y="1812"/>
                    </a:cubicBezTo>
                    <a:cubicBezTo>
                      <a:pt x="13527" y="2065"/>
                      <a:pt x="13426" y="2318"/>
                      <a:pt x="13317" y="2570"/>
                    </a:cubicBezTo>
                    <a:cubicBezTo>
                      <a:pt x="13209" y="2823"/>
                      <a:pt x="13101" y="3068"/>
                      <a:pt x="12985" y="3314"/>
                    </a:cubicBezTo>
                    <a:cubicBezTo>
                      <a:pt x="12747" y="3797"/>
                      <a:pt x="12502" y="4273"/>
                      <a:pt x="12242" y="4735"/>
                    </a:cubicBezTo>
                    <a:cubicBezTo>
                      <a:pt x="11982" y="5205"/>
                      <a:pt x="11708" y="5666"/>
                      <a:pt x="11441" y="6128"/>
                    </a:cubicBezTo>
                    <a:lnTo>
                      <a:pt x="10632" y="7514"/>
                    </a:lnTo>
                    <a:cubicBezTo>
                      <a:pt x="10423" y="7861"/>
                      <a:pt x="10221" y="8207"/>
                      <a:pt x="10012" y="8553"/>
                    </a:cubicBezTo>
                    <a:lnTo>
                      <a:pt x="9947" y="8618"/>
                    </a:lnTo>
                    <a:cubicBezTo>
                      <a:pt x="10170" y="7954"/>
                      <a:pt x="10416" y="7290"/>
                      <a:pt x="10668" y="6634"/>
                    </a:cubicBezTo>
                    <a:cubicBezTo>
                      <a:pt x="10964" y="5883"/>
                      <a:pt x="11267" y="5132"/>
                      <a:pt x="11592" y="4389"/>
                    </a:cubicBezTo>
                    <a:cubicBezTo>
                      <a:pt x="11910" y="3653"/>
                      <a:pt x="12249" y="2917"/>
                      <a:pt x="12624" y="2202"/>
                    </a:cubicBezTo>
                    <a:cubicBezTo>
                      <a:pt x="12819" y="1848"/>
                      <a:pt x="13014" y="1502"/>
                      <a:pt x="13238" y="1163"/>
                    </a:cubicBezTo>
                    <a:cubicBezTo>
                      <a:pt x="13346" y="997"/>
                      <a:pt x="13462" y="838"/>
                      <a:pt x="13592" y="679"/>
                    </a:cubicBezTo>
                    <a:cubicBezTo>
                      <a:pt x="13649" y="593"/>
                      <a:pt x="13714" y="513"/>
                      <a:pt x="13786" y="441"/>
                    </a:cubicBezTo>
                    <a:close/>
                    <a:moveTo>
                      <a:pt x="4606" y="1134"/>
                    </a:moveTo>
                    <a:lnTo>
                      <a:pt x="4707" y="1206"/>
                    </a:lnTo>
                    <a:cubicBezTo>
                      <a:pt x="4815" y="1293"/>
                      <a:pt x="4916" y="1379"/>
                      <a:pt x="5017" y="1480"/>
                    </a:cubicBezTo>
                    <a:cubicBezTo>
                      <a:pt x="5212" y="1668"/>
                      <a:pt x="5392" y="1863"/>
                      <a:pt x="5573" y="2072"/>
                    </a:cubicBezTo>
                    <a:cubicBezTo>
                      <a:pt x="5753" y="2274"/>
                      <a:pt x="5919" y="2491"/>
                      <a:pt x="6085" y="2707"/>
                    </a:cubicBezTo>
                    <a:cubicBezTo>
                      <a:pt x="6251" y="2924"/>
                      <a:pt x="6403" y="3148"/>
                      <a:pt x="6562" y="3371"/>
                    </a:cubicBezTo>
                    <a:cubicBezTo>
                      <a:pt x="6865" y="3819"/>
                      <a:pt x="7153" y="4266"/>
                      <a:pt x="7421" y="4721"/>
                    </a:cubicBezTo>
                    <a:cubicBezTo>
                      <a:pt x="7695" y="5183"/>
                      <a:pt x="7962" y="5652"/>
                      <a:pt x="8229" y="6114"/>
                    </a:cubicBezTo>
                    <a:lnTo>
                      <a:pt x="9023" y="7507"/>
                    </a:lnTo>
                    <a:cubicBezTo>
                      <a:pt x="9218" y="7861"/>
                      <a:pt x="9413" y="8214"/>
                      <a:pt x="9607" y="8561"/>
                    </a:cubicBezTo>
                    <a:cubicBezTo>
                      <a:pt x="9615" y="8597"/>
                      <a:pt x="9622" y="8626"/>
                      <a:pt x="9636" y="8654"/>
                    </a:cubicBezTo>
                    <a:cubicBezTo>
                      <a:pt x="9174" y="8120"/>
                      <a:pt x="8720" y="7579"/>
                      <a:pt x="8279" y="7031"/>
                    </a:cubicBezTo>
                    <a:cubicBezTo>
                      <a:pt x="7774" y="6395"/>
                      <a:pt x="7276" y="5760"/>
                      <a:pt x="6800" y="5111"/>
                    </a:cubicBezTo>
                    <a:cubicBezTo>
                      <a:pt x="6316" y="4461"/>
                      <a:pt x="5847" y="3804"/>
                      <a:pt x="5421" y="3126"/>
                    </a:cubicBezTo>
                    <a:cubicBezTo>
                      <a:pt x="5212" y="2779"/>
                      <a:pt x="5010" y="2433"/>
                      <a:pt x="4829" y="2072"/>
                    </a:cubicBezTo>
                    <a:cubicBezTo>
                      <a:pt x="4736" y="1892"/>
                      <a:pt x="4656" y="1711"/>
                      <a:pt x="4584" y="1524"/>
                    </a:cubicBezTo>
                    <a:cubicBezTo>
                      <a:pt x="4548" y="1437"/>
                      <a:pt x="4512" y="1336"/>
                      <a:pt x="4490" y="1242"/>
                    </a:cubicBezTo>
                    <a:lnTo>
                      <a:pt x="4490" y="1235"/>
                    </a:lnTo>
                    <a:lnTo>
                      <a:pt x="4497" y="1199"/>
                    </a:lnTo>
                    <a:cubicBezTo>
                      <a:pt x="4505" y="1177"/>
                      <a:pt x="4519" y="1163"/>
                      <a:pt x="4526" y="1141"/>
                    </a:cubicBezTo>
                    <a:lnTo>
                      <a:pt x="4541" y="1141"/>
                    </a:lnTo>
                    <a:cubicBezTo>
                      <a:pt x="4562" y="1134"/>
                      <a:pt x="4584" y="1134"/>
                      <a:pt x="4606" y="1134"/>
                    </a:cubicBezTo>
                    <a:close/>
                    <a:moveTo>
                      <a:pt x="16692" y="7293"/>
                    </a:moveTo>
                    <a:cubicBezTo>
                      <a:pt x="16842" y="7293"/>
                      <a:pt x="16992" y="7297"/>
                      <a:pt x="17143" y="7305"/>
                    </a:cubicBezTo>
                    <a:cubicBezTo>
                      <a:pt x="17554" y="7319"/>
                      <a:pt x="17965" y="7391"/>
                      <a:pt x="18362" y="7529"/>
                    </a:cubicBezTo>
                    <a:cubicBezTo>
                      <a:pt x="18499" y="7572"/>
                      <a:pt x="18629" y="7630"/>
                      <a:pt x="18759" y="7695"/>
                    </a:cubicBezTo>
                    <a:cubicBezTo>
                      <a:pt x="18795" y="7723"/>
                      <a:pt x="18831" y="7760"/>
                      <a:pt x="18868" y="7796"/>
                    </a:cubicBezTo>
                    <a:cubicBezTo>
                      <a:pt x="18933" y="7861"/>
                      <a:pt x="18990" y="7926"/>
                      <a:pt x="19048" y="7998"/>
                    </a:cubicBezTo>
                    <a:cubicBezTo>
                      <a:pt x="18976" y="7983"/>
                      <a:pt x="18911" y="7969"/>
                      <a:pt x="18839" y="7954"/>
                    </a:cubicBezTo>
                    <a:cubicBezTo>
                      <a:pt x="18637" y="7926"/>
                      <a:pt x="18435" y="7904"/>
                      <a:pt x="18232" y="7889"/>
                    </a:cubicBezTo>
                    <a:cubicBezTo>
                      <a:pt x="18009" y="7873"/>
                      <a:pt x="17786" y="7869"/>
                      <a:pt x="17562" y="7869"/>
                    </a:cubicBezTo>
                    <a:cubicBezTo>
                      <a:pt x="17381" y="7869"/>
                      <a:pt x="17201" y="7872"/>
                      <a:pt x="17020" y="7875"/>
                    </a:cubicBezTo>
                    <a:cubicBezTo>
                      <a:pt x="16204" y="7911"/>
                      <a:pt x="15403" y="7990"/>
                      <a:pt x="14602" y="8092"/>
                    </a:cubicBezTo>
                    <a:cubicBezTo>
                      <a:pt x="13801" y="8200"/>
                      <a:pt x="13000" y="8322"/>
                      <a:pt x="12206" y="8452"/>
                    </a:cubicBezTo>
                    <a:lnTo>
                      <a:pt x="11008" y="8662"/>
                    </a:lnTo>
                    <a:lnTo>
                      <a:pt x="10214" y="8806"/>
                    </a:lnTo>
                    <a:lnTo>
                      <a:pt x="10401" y="8698"/>
                    </a:lnTo>
                    <a:cubicBezTo>
                      <a:pt x="11000" y="8481"/>
                      <a:pt x="11600" y="8286"/>
                      <a:pt x="12206" y="8106"/>
                    </a:cubicBezTo>
                    <a:cubicBezTo>
                      <a:pt x="13014" y="7868"/>
                      <a:pt x="13830" y="7666"/>
                      <a:pt x="14653" y="7514"/>
                    </a:cubicBezTo>
                    <a:cubicBezTo>
                      <a:pt x="14855" y="7478"/>
                      <a:pt x="15064" y="7435"/>
                      <a:pt x="15266" y="7413"/>
                    </a:cubicBezTo>
                    <a:lnTo>
                      <a:pt x="15576" y="7363"/>
                    </a:lnTo>
                    <a:cubicBezTo>
                      <a:pt x="15685" y="7355"/>
                      <a:pt x="15786" y="7348"/>
                      <a:pt x="15894" y="7334"/>
                    </a:cubicBezTo>
                    <a:cubicBezTo>
                      <a:pt x="16158" y="7306"/>
                      <a:pt x="16424" y="7293"/>
                      <a:pt x="16692" y="7293"/>
                    </a:cubicBezTo>
                    <a:close/>
                    <a:moveTo>
                      <a:pt x="17625" y="7963"/>
                    </a:moveTo>
                    <a:cubicBezTo>
                      <a:pt x="17826" y="7963"/>
                      <a:pt x="18027" y="7969"/>
                      <a:pt x="18225" y="7983"/>
                    </a:cubicBezTo>
                    <a:cubicBezTo>
                      <a:pt x="18427" y="7990"/>
                      <a:pt x="18629" y="8012"/>
                      <a:pt x="18824" y="8048"/>
                    </a:cubicBezTo>
                    <a:cubicBezTo>
                      <a:pt x="18925" y="8063"/>
                      <a:pt x="19026" y="8077"/>
                      <a:pt x="19120" y="8106"/>
                    </a:cubicBezTo>
                    <a:lnTo>
                      <a:pt x="19127" y="8106"/>
                    </a:lnTo>
                    <a:lnTo>
                      <a:pt x="19149" y="8135"/>
                    </a:lnTo>
                    <a:lnTo>
                      <a:pt x="19185" y="8185"/>
                    </a:lnTo>
                    <a:lnTo>
                      <a:pt x="19185" y="8200"/>
                    </a:lnTo>
                    <a:cubicBezTo>
                      <a:pt x="19178" y="8221"/>
                      <a:pt x="19171" y="8243"/>
                      <a:pt x="19156" y="8265"/>
                    </a:cubicBezTo>
                    <a:cubicBezTo>
                      <a:pt x="19120" y="8279"/>
                      <a:pt x="19077" y="8301"/>
                      <a:pt x="19041" y="8315"/>
                    </a:cubicBezTo>
                    <a:cubicBezTo>
                      <a:pt x="18918" y="8366"/>
                      <a:pt x="18788" y="8402"/>
                      <a:pt x="18658" y="8445"/>
                    </a:cubicBezTo>
                    <a:cubicBezTo>
                      <a:pt x="18398" y="8525"/>
                      <a:pt x="18131" y="8582"/>
                      <a:pt x="17864" y="8633"/>
                    </a:cubicBezTo>
                    <a:cubicBezTo>
                      <a:pt x="17597" y="8683"/>
                      <a:pt x="17323" y="8719"/>
                      <a:pt x="17049" y="8756"/>
                    </a:cubicBezTo>
                    <a:cubicBezTo>
                      <a:pt x="16782" y="8792"/>
                      <a:pt x="16507" y="8813"/>
                      <a:pt x="16240" y="8842"/>
                    </a:cubicBezTo>
                    <a:cubicBezTo>
                      <a:pt x="15706" y="8878"/>
                      <a:pt x="15172" y="8900"/>
                      <a:pt x="14638" y="8907"/>
                    </a:cubicBezTo>
                    <a:cubicBezTo>
                      <a:pt x="14460" y="8909"/>
                      <a:pt x="14282" y="8910"/>
                      <a:pt x="14104" y="8910"/>
                    </a:cubicBezTo>
                    <a:cubicBezTo>
                      <a:pt x="13747" y="8910"/>
                      <a:pt x="13389" y="8907"/>
                      <a:pt x="13029" y="8907"/>
                    </a:cubicBezTo>
                    <a:lnTo>
                      <a:pt x="11426" y="8893"/>
                    </a:lnTo>
                    <a:cubicBezTo>
                      <a:pt x="11022" y="8893"/>
                      <a:pt x="10618" y="8885"/>
                      <a:pt x="10221" y="8878"/>
                    </a:cubicBezTo>
                    <a:lnTo>
                      <a:pt x="10127" y="8857"/>
                    </a:lnTo>
                    <a:cubicBezTo>
                      <a:pt x="10820" y="8719"/>
                      <a:pt x="11513" y="8597"/>
                      <a:pt x="12213" y="8496"/>
                    </a:cubicBezTo>
                    <a:cubicBezTo>
                      <a:pt x="13007" y="8373"/>
                      <a:pt x="13808" y="8265"/>
                      <a:pt x="14609" y="8171"/>
                    </a:cubicBezTo>
                    <a:cubicBezTo>
                      <a:pt x="15410" y="8077"/>
                      <a:pt x="16219" y="8005"/>
                      <a:pt x="17020" y="7976"/>
                    </a:cubicBezTo>
                    <a:cubicBezTo>
                      <a:pt x="17222" y="7969"/>
                      <a:pt x="17424" y="7963"/>
                      <a:pt x="17625" y="7963"/>
                    </a:cubicBezTo>
                    <a:close/>
                    <a:moveTo>
                      <a:pt x="3734" y="7717"/>
                    </a:moveTo>
                    <a:cubicBezTo>
                      <a:pt x="4147" y="7717"/>
                      <a:pt x="4557" y="7755"/>
                      <a:pt x="4959" y="7824"/>
                    </a:cubicBezTo>
                    <a:lnTo>
                      <a:pt x="5371" y="7904"/>
                    </a:lnTo>
                    <a:cubicBezTo>
                      <a:pt x="5501" y="7933"/>
                      <a:pt x="5638" y="7962"/>
                      <a:pt x="5775" y="7998"/>
                    </a:cubicBezTo>
                    <a:lnTo>
                      <a:pt x="5977" y="8041"/>
                    </a:lnTo>
                    <a:lnTo>
                      <a:pt x="6172" y="8092"/>
                    </a:lnTo>
                    <a:cubicBezTo>
                      <a:pt x="6309" y="8128"/>
                      <a:pt x="6446" y="8156"/>
                      <a:pt x="6576" y="8185"/>
                    </a:cubicBezTo>
                    <a:lnTo>
                      <a:pt x="7709" y="8474"/>
                    </a:lnTo>
                    <a:cubicBezTo>
                      <a:pt x="7348" y="8416"/>
                      <a:pt x="6973" y="8366"/>
                      <a:pt x="6605" y="8330"/>
                    </a:cubicBezTo>
                    <a:cubicBezTo>
                      <a:pt x="6064" y="8265"/>
                      <a:pt x="5522" y="8229"/>
                      <a:pt x="4981" y="8214"/>
                    </a:cubicBezTo>
                    <a:cubicBezTo>
                      <a:pt x="4746" y="8208"/>
                      <a:pt x="4510" y="8203"/>
                      <a:pt x="4273" y="8203"/>
                    </a:cubicBezTo>
                    <a:cubicBezTo>
                      <a:pt x="3965" y="8203"/>
                      <a:pt x="3656" y="8211"/>
                      <a:pt x="3350" y="8236"/>
                    </a:cubicBezTo>
                    <a:lnTo>
                      <a:pt x="2910" y="8279"/>
                    </a:lnTo>
                    <a:cubicBezTo>
                      <a:pt x="2765" y="8301"/>
                      <a:pt x="2621" y="8322"/>
                      <a:pt x="2469" y="8344"/>
                    </a:cubicBezTo>
                    <a:cubicBezTo>
                      <a:pt x="2325" y="8366"/>
                      <a:pt x="2181" y="8402"/>
                      <a:pt x="2036" y="8438"/>
                    </a:cubicBezTo>
                    <a:cubicBezTo>
                      <a:pt x="1899" y="8474"/>
                      <a:pt x="1755" y="8517"/>
                      <a:pt x="1610" y="8568"/>
                    </a:cubicBezTo>
                    <a:cubicBezTo>
                      <a:pt x="1329" y="8662"/>
                      <a:pt x="1062" y="8792"/>
                      <a:pt x="816" y="8958"/>
                    </a:cubicBezTo>
                    <a:lnTo>
                      <a:pt x="809" y="8958"/>
                    </a:lnTo>
                    <a:lnTo>
                      <a:pt x="845" y="8914"/>
                    </a:lnTo>
                    <a:cubicBezTo>
                      <a:pt x="1033" y="8676"/>
                      <a:pt x="1264" y="8467"/>
                      <a:pt x="1517" y="8301"/>
                    </a:cubicBezTo>
                    <a:lnTo>
                      <a:pt x="1719" y="8178"/>
                    </a:lnTo>
                    <a:cubicBezTo>
                      <a:pt x="1784" y="8142"/>
                      <a:pt x="1856" y="8113"/>
                      <a:pt x="1928" y="8077"/>
                    </a:cubicBezTo>
                    <a:cubicBezTo>
                      <a:pt x="2072" y="8005"/>
                      <a:pt x="2217" y="7947"/>
                      <a:pt x="2368" y="7904"/>
                    </a:cubicBezTo>
                    <a:cubicBezTo>
                      <a:pt x="2448" y="7882"/>
                      <a:pt x="2520" y="7861"/>
                      <a:pt x="2599" y="7846"/>
                    </a:cubicBezTo>
                    <a:lnTo>
                      <a:pt x="2837" y="7788"/>
                    </a:lnTo>
                    <a:cubicBezTo>
                      <a:pt x="2989" y="7767"/>
                      <a:pt x="3148" y="7745"/>
                      <a:pt x="3307" y="7731"/>
                    </a:cubicBezTo>
                    <a:cubicBezTo>
                      <a:pt x="3449" y="7721"/>
                      <a:pt x="3592" y="7717"/>
                      <a:pt x="3734" y="7717"/>
                    </a:cubicBezTo>
                    <a:close/>
                    <a:moveTo>
                      <a:pt x="4163" y="8223"/>
                    </a:moveTo>
                    <a:cubicBezTo>
                      <a:pt x="4434" y="8223"/>
                      <a:pt x="4707" y="8232"/>
                      <a:pt x="4981" y="8250"/>
                    </a:cubicBezTo>
                    <a:cubicBezTo>
                      <a:pt x="5522" y="8279"/>
                      <a:pt x="6064" y="8337"/>
                      <a:pt x="6605" y="8402"/>
                    </a:cubicBezTo>
                    <a:cubicBezTo>
                      <a:pt x="6872" y="8438"/>
                      <a:pt x="7146" y="8474"/>
                      <a:pt x="7413" y="8510"/>
                    </a:cubicBezTo>
                    <a:cubicBezTo>
                      <a:pt x="7673" y="8553"/>
                      <a:pt x="7947" y="8582"/>
                      <a:pt x="8214" y="8626"/>
                    </a:cubicBezTo>
                    <a:lnTo>
                      <a:pt x="8207" y="8633"/>
                    </a:lnTo>
                    <a:lnTo>
                      <a:pt x="8561" y="8691"/>
                    </a:lnTo>
                    <a:cubicBezTo>
                      <a:pt x="8770" y="8748"/>
                      <a:pt x="8980" y="8799"/>
                      <a:pt x="9196" y="8849"/>
                    </a:cubicBezTo>
                    <a:cubicBezTo>
                      <a:pt x="8871" y="8842"/>
                      <a:pt x="8539" y="8828"/>
                      <a:pt x="8214" y="8820"/>
                    </a:cubicBezTo>
                    <a:cubicBezTo>
                      <a:pt x="7680" y="8806"/>
                      <a:pt x="7146" y="8806"/>
                      <a:pt x="6612" y="8806"/>
                    </a:cubicBezTo>
                    <a:cubicBezTo>
                      <a:pt x="6078" y="8813"/>
                      <a:pt x="5537" y="8835"/>
                      <a:pt x="5003" y="8857"/>
                    </a:cubicBezTo>
                    <a:cubicBezTo>
                      <a:pt x="4469" y="8878"/>
                      <a:pt x="3934" y="8907"/>
                      <a:pt x="3400" y="8943"/>
                    </a:cubicBezTo>
                    <a:cubicBezTo>
                      <a:pt x="3133" y="8965"/>
                      <a:pt x="2859" y="8986"/>
                      <a:pt x="2592" y="9015"/>
                    </a:cubicBezTo>
                    <a:cubicBezTo>
                      <a:pt x="2318" y="9051"/>
                      <a:pt x="2051" y="9080"/>
                      <a:pt x="1776" y="9124"/>
                    </a:cubicBezTo>
                    <a:cubicBezTo>
                      <a:pt x="1509" y="9167"/>
                      <a:pt x="1235" y="9217"/>
                      <a:pt x="975" y="9290"/>
                    </a:cubicBezTo>
                    <a:cubicBezTo>
                      <a:pt x="845" y="9326"/>
                      <a:pt x="708" y="9362"/>
                      <a:pt x="578" y="9412"/>
                    </a:cubicBezTo>
                    <a:lnTo>
                      <a:pt x="528" y="9434"/>
                    </a:lnTo>
                    <a:cubicBezTo>
                      <a:pt x="535" y="9420"/>
                      <a:pt x="542" y="9405"/>
                      <a:pt x="549" y="9391"/>
                    </a:cubicBezTo>
                    <a:cubicBezTo>
                      <a:pt x="564" y="9362"/>
                      <a:pt x="578" y="9326"/>
                      <a:pt x="600" y="9297"/>
                    </a:cubicBezTo>
                    <a:cubicBezTo>
                      <a:pt x="629" y="9239"/>
                      <a:pt x="658" y="9189"/>
                      <a:pt x="687" y="9138"/>
                    </a:cubicBezTo>
                    <a:cubicBezTo>
                      <a:pt x="737" y="9095"/>
                      <a:pt x="788" y="9051"/>
                      <a:pt x="845" y="9015"/>
                    </a:cubicBezTo>
                    <a:cubicBezTo>
                      <a:pt x="1091" y="8849"/>
                      <a:pt x="1351" y="8712"/>
                      <a:pt x="1625" y="8611"/>
                    </a:cubicBezTo>
                    <a:cubicBezTo>
                      <a:pt x="1762" y="8553"/>
                      <a:pt x="1906" y="8517"/>
                      <a:pt x="2043" y="8474"/>
                    </a:cubicBezTo>
                    <a:cubicBezTo>
                      <a:pt x="2181" y="8424"/>
                      <a:pt x="2332" y="8402"/>
                      <a:pt x="2477" y="8366"/>
                    </a:cubicBezTo>
                    <a:cubicBezTo>
                      <a:pt x="2621" y="8337"/>
                      <a:pt x="2765" y="8322"/>
                      <a:pt x="2910" y="8294"/>
                    </a:cubicBezTo>
                    <a:lnTo>
                      <a:pt x="3350" y="8250"/>
                    </a:lnTo>
                    <a:cubicBezTo>
                      <a:pt x="3620" y="8232"/>
                      <a:pt x="3891" y="8223"/>
                      <a:pt x="4163" y="8223"/>
                    </a:cubicBezTo>
                    <a:close/>
                    <a:moveTo>
                      <a:pt x="5537" y="8882"/>
                    </a:moveTo>
                    <a:cubicBezTo>
                      <a:pt x="5893" y="8882"/>
                      <a:pt x="6249" y="8885"/>
                      <a:pt x="6605" y="8885"/>
                    </a:cubicBezTo>
                    <a:lnTo>
                      <a:pt x="8214" y="8900"/>
                    </a:lnTo>
                    <a:cubicBezTo>
                      <a:pt x="8619" y="8900"/>
                      <a:pt x="9016" y="8907"/>
                      <a:pt x="9420" y="8914"/>
                    </a:cubicBezTo>
                    <a:lnTo>
                      <a:pt x="9514" y="8943"/>
                    </a:lnTo>
                    <a:cubicBezTo>
                      <a:pt x="8821" y="9073"/>
                      <a:pt x="8128" y="9196"/>
                      <a:pt x="7428" y="9304"/>
                    </a:cubicBezTo>
                    <a:cubicBezTo>
                      <a:pt x="6627" y="9420"/>
                      <a:pt x="5833" y="9535"/>
                      <a:pt x="5024" y="9629"/>
                    </a:cubicBezTo>
                    <a:cubicBezTo>
                      <a:pt x="4223" y="9715"/>
                      <a:pt x="3422" y="9795"/>
                      <a:pt x="2614" y="9824"/>
                    </a:cubicBezTo>
                    <a:cubicBezTo>
                      <a:pt x="2449" y="9830"/>
                      <a:pt x="2284" y="9833"/>
                      <a:pt x="2117" y="9833"/>
                    </a:cubicBezTo>
                    <a:cubicBezTo>
                      <a:pt x="1882" y="9833"/>
                      <a:pt x="1645" y="9826"/>
                      <a:pt x="1408" y="9809"/>
                    </a:cubicBezTo>
                    <a:cubicBezTo>
                      <a:pt x="1206" y="9802"/>
                      <a:pt x="1011" y="9780"/>
                      <a:pt x="809" y="9752"/>
                    </a:cubicBezTo>
                    <a:cubicBezTo>
                      <a:pt x="715" y="9730"/>
                      <a:pt x="614" y="9708"/>
                      <a:pt x="521" y="9687"/>
                    </a:cubicBezTo>
                    <a:lnTo>
                      <a:pt x="513" y="9687"/>
                    </a:lnTo>
                    <a:lnTo>
                      <a:pt x="492" y="9658"/>
                    </a:lnTo>
                    <a:lnTo>
                      <a:pt x="456" y="9600"/>
                    </a:lnTo>
                    <a:cubicBezTo>
                      <a:pt x="456" y="9600"/>
                      <a:pt x="456" y="9593"/>
                      <a:pt x="456" y="9593"/>
                    </a:cubicBezTo>
                    <a:cubicBezTo>
                      <a:pt x="463" y="9571"/>
                      <a:pt x="470" y="9549"/>
                      <a:pt x="484" y="9528"/>
                    </a:cubicBezTo>
                    <a:cubicBezTo>
                      <a:pt x="521" y="9513"/>
                      <a:pt x="557" y="9492"/>
                      <a:pt x="600" y="9477"/>
                    </a:cubicBezTo>
                    <a:cubicBezTo>
                      <a:pt x="723" y="9427"/>
                      <a:pt x="853" y="9391"/>
                      <a:pt x="982" y="9347"/>
                    </a:cubicBezTo>
                    <a:cubicBezTo>
                      <a:pt x="1242" y="9268"/>
                      <a:pt x="1509" y="9210"/>
                      <a:pt x="1776" y="9160"/>
                    </a:cubicBezTo>
                    <a:cubicBezTo>
                      <a:pt x="2043" y="9109"/>
                      <a:pt x="2318" y="9066"/>
                      <a:pt x="2585" y="9037"/>
                    </a:cubicBezTo>
                    <a:cubicBezTo>
                      <a:pt x="2859" y="9001"/>
                      <a:pt x="3126" y="8979"/>
                      <a:pt x="3400" y="8950"/>
                    </a:cubicBezTo>
                    <a:cubicBezTo>
                      <a:pt x="3934" y="8914"/>
                      <a:pt x="4469" y="8893"/>
                      <a:pt x="5003" y="8885"/>
                    </a:cubicBezTo>
                    <a:cubicBezTo>
                      <a:pt x="5181" y="8883"/>
                      <a:pt x="5359" y="8882"/>
                      <a:pt x="5537" y="8882"/>
                    </a:cubicBezTo>
                    <a:close/>
                    <a:moveTo>
                      <a:pt x="19106" y="8366"/>
                    </a:moveTo>
                    <a:cubicBezTo>
                      <a:pt x="19099" y="8380"/>
                      <a:pt x="19099" y="8395"/>
                      <a:pt x="19091" y="8402"/>
                    </a:cubicBezTo>
                    <a:cubicBezTo>
                      <a:pt x="19077" y="8438"/>
                      <a:pt x="19062" y="8474"/>
                      <a:pt x="19041" y="8503"/>
                    </a:cubicBezTo>
                    <a:cubicBezTo>
                      <a:pt x="19012" y="8553"/>
                      <a:pt x="18983" y="8604"/>
                      <a:pt x="18954" y="8654"/>
                    </a:cubicBezTo>
                    <a:cubicBezTo>
                      <a:pt x="18896" y="8698"/>
                      <a:pt x="18846" y="8748"/>
                      <a:pt x="18788" y="8784"/>
                    </a:cubicBezTo>
                    <a:cubicBezTo>
                      <a:pt x="18550" y="8950"/>
                      <a:pt x="18290" y="9088"/>
                      <a:pt x="18016" y="9189"/>
                    </a:cubicBezTo>
                    <a:cubicBezTo>
                      <a:pt x="17879" y="9246"/>
                      <a:pt x="17734" y="9275"/>
                      <a:pt x="17597" y="9326"/>
                    </a:cubicBezTo>
                    <a:cubicBezTo>
                      <a:pt x="17453" y="9376"/>
                      <a:pt x="17309" y="9398"/>
                      <a:pt x="17164" y="9427"/>
                    </a:cubicBezTo>
                    <a:cubicBezTo>
                      <a:pt x="17020" y="9463"/>
                      <a:pt x="16876" y="9477"/>
                      <a:pt x="16731" y="9499"/>
                    </a:cubicBezTo>
                    <a:lnTo>
                      <a:pt x="16291" y="9549"/>
                    </a:lnTo>
                    <a:lnTo>
                      <a:pt x="16731" y="9506"/>
                    </a:lnTo>
                    <a:cubicBezTo>
                      <a:pt x="16876" y="9492"/>
                      <a:pt x="17020" y="9463"/>
                      <a:pt x="17164" y="9441"/>
                    </a:cubicBezTo>
                    <a:cubicBezTo>
                      <a:pt x="17316" y="9420"/>
                      <a:pt x="17460" y="9383"/>
                      <a:pt x="17597" y="9347"/>
                    </a:cubicBezTo>
                    <a:cubicBezTo>
                      <a:pt x="17742" y="9311"/>
                      <a:pt x="17886" y="9268"/>
                      <a:pt x="18023" y="9217"/>
                    </a:cubicBezTo>
                    <a:cubicBezTo>
                      <a:pt x="18305" y="9124"/>
                      <a:pt x="18579" y="8994"/>
                      <a:pt x="18824" y="8828"/>
                    </a:cubicBezTo>
                    <a:lnTo>
                      <a:pt x="18824" y="8828"/>
                    </a:lnTo>
                    <a:lnTo>
                      <a:pt x="18788" y="8871"/>
                    </a:lnTo>
                    <a:cubicBezTo>
                      <a:pt x="18601" y="9109"/>
                      <a:pt x="18377" y="9318"/>
                      <a:pt x="18124" y="9484"/>
                    </a:cubicBezTo>
                    <a:lnTo>
                      <a:pt x="17922" y="9607"/>
                    </a:lnTo>
                    <a:cubicBezTo>
                      <a:pt x="17857" y="9650"/>
                      <a:pt x="17785" y="9679"/>
                      <a:pt x="17713" y="9708"/>
                    </a:cubicBezTo>
                    <a:cubicBezTo>
                      <a:pt x="17568" y="9780"/>
                      <a:pt x="17424" y="9838"/>
                      <a:pt x="17272" y="9881"/>
                    </a:cubicBezTo>
                    <a:cubicBezTo>
                      <a:pt x="17193" y="9910"/>
                      <a:pt x="17121" y="9925"/>
                      <a:pt x="17042" y="9946"/>
                    </a:cubicBezTo>
                    <a:lnTo>
                      <a:pt x="16811" y="9997"/>
                    </a:lnTo>
                    <a:cubicBezTo>
                      <a:pt x="16652" y="10019"/>
                      <a:pt x="16493" y="10040"/>
                      <a:pt x="16334" y="10062"/>
                    </a:cubicBezTo>
                    <a:cubicBezTo>
                      <a:pt x="16209" y="10068"/>
                      <a:pt x="16084" y="10072"/>
                      <a:pt x="15959" y="10072"/>
                    </a:cubicBezTo>
                    <a:cubicBezTo>
                      <a:pt x="15529" y="10072"/>
                      <a:pt x="15101" y="10034"/>
                      <a:pt x="14681" y="9961"/>
                    </a:cubicBezTo>
                    <a:lnTo>
                      <a:pt x="14270" y="9881"/>
                    </a:lnTo>
                    <a:cubicBezTo>
                      <a:pt x="14140" y="9860"/>
                      <a:pt x="14003" y="9824"/>
                      <a:pt x="13866" y="9795"/>
                    </a:cubicBezTo>
                    <a:lnTo>
                      <a:pt x="13664" y="9752"/>
                    </a:lnTo>
                    <a:lnTo>
                      <a:pt x="13469" y="9701"/>
                    </a:lnTo>
                    <a:cubicBezTo>
                      <a:pt x="13332" y="9665"/>
                      <a:pt x="13195" y="9636"/>
                      <a:pt x="13065" y="9600"/>
                    </a:cubicBezTo>
                    <a:lnTo>
                      <a:pt x="11932" y="9318"/>
                    </a:lnTo>
                    <a:lnTo>
                      <a:pt x="11932" y="9318"/>
                    </a:lnTo>
                    <a:cubicBezTo>
                      <a:pt x="12300" y="9369"/>
                      <a:pt x="12668" y="9420"/>
                      <a:pt x="13036" y="9463"/>
                    </a:cubicBezTo>
                    <a:cubicBezTo>
                      <a:pt x="13577" y="9521"/>
                      <a:pt x="14118" y="9557"/>
                      <a:pt x="14660" y="9578"/>
                    </a:cubicBezTo>
                    <a:cubicBezTo>
                      <a:pt x="14864" y="9581"/>
                      <a:pt x="15069" y="9584"/>
                      <a:pt x="15274" y="9584"/>
                    </a:cubicBezTo>
                    <a:cubicBezTo>
                      <a:pt x="15611" y="9584"/>
                      <a:pt x="15950" y="9576"/>
                      <a:pt x="16291" y="9549"/>
                    </a:cubicBezTo>
                    <a:lnTo>
                      <a:pt x="16291" y="9549"/>
                    </a:lnTo>
                    <a:cubicBezTo>
                      <a:pt x="16020" y="9564"/>
                      <a:pt x="15750" y="9571"/>
                      <a:pt x="15479" y="9571"/>
                    </a:cubicBezTo>
                    <a:cubicBezTo>
                      <a:pt x="15208" y="9571"/>
                      <a:pt x="14938" y="9564"/>
                      <a:pt x="14667" y="9549"/>
                    </a:cubicBezTo>
                    <a:cubicBezTo>
                      <a:pt x="14126" y="9513"/>
                      <a:pt x="13584" y="9456"/>
                      <a:pt x="13043" y="9391"/>
                    </a:cubicBezTo>
                    <a:cubicBezTo>
                      <a:pt x="12769" y="9362"/>
                      <a:pt x="12502" y="9326"/>
                      <a:pt x="12227" y="9282"/>
                    </a:cubicBezTo>
                    <a:cubicBezTo>
                      <a:pt x="11960" y="9246"/>
                      <a:pt x="11701" y="9203"/>
                      <a:pt x="11426" y="9160"/>
                    </a:cubicBezTo>
                    <a:lnTo>
                      <a:pt x="11080" y="9102"/>
                    </a:lnTo>
                    <a:lnTo>
                      <a:pt x="10445" y="8943"/>
                    </a:lnTo>
                    <a:lnTo>
                      <a:pt x="10445" y="8943"/>
                    </a:lnTo>
                    <a:cubicBezTo>
                      <a:pt x="10769" y="8958"/>
                      <a:pt x="11094" y="8965"/>
                      <a:pt x="11419" y="8979"/>
                    </a:cubicBezTo>
                    <a:cubicBezTo>
                      <a:pt x="11802" y="8984"/>
                      <a:pt x="12181" y="8989"/>
                      <a:pt x="12559" y="8989"/>
                    </a:cubicBezTo>
                    <a:cubicBezTo>
                      <a:pt x="12716" y="8989"/>
                      <a:pt x="12872" y="8989"/>
                      <a:pt x="13029" y="8986"/>
                    </a:cubicBezTo>
                    <a:cubicBezTo>
                      <a:pt x="13563" y="8979"/>
                      <a:pt x="14097" y="8965"/>
                      <a:pt x="14631" y="8943"/>
                    </a:cubicBezTo>
                    <a:cubicBezTo>
                      <a:pt x="15172" y="8922"/>
                      <a:pt x="15706" y="8893"/>
                      <a:pt x="16233" y="8857"/>
                    </a:cubicBezTo>
                    <a:cubicBezTo>
                      <a:pt x="16507" y="8835"/>
                      <a:pt x="16774" y="8813"/>
                      <a:pt x="17049" y="8777"/>
                    </a:cubicBezTo>
                    <a:cubicBezTo>
                      <a:pt x="17316" y="8748"/>
                      <a:pt x="17590" y="8719"/>
                      <a:pt x="17857" y="8676"/>
                    </a:cubicBezTo>
                    <a:cubicBezTo>
                      <a:pt x="18131" y="8633"/>
                      <a:pt x="18398" y="8575"/>
                      <a:pt x="18665" y="8510"/>
                    </a:cubicBezTo>
                    <a:cubicBezTo>
                      <a:pt x="18795" y="8474"/>
                      <a:pt x="18933" y="8438"/>
                      <a:pt x="19055" y="8387"/>
                    </a:cubicBezTo>
                    <a:lnTo>
                      <a:pt x="19106" y="8366"/>
                    </a:lnTo>
                    <a:close/>
                    <a:moveTo>
                      <a:pt x="9427" y="8986"/>
                    </a:moveTo>
                    <a:lnTo>
                      <a:pt x="9232" y="9095"/>
                    </a:lnTo>
                    <a:cubicBezTo>
                      <a:pt x="8640" y="9311"/>
                      <a:pt x="8034" y="9506"/>
                      <a:pt x="7428" y="9687"/>
                    </a:cubicBezTo>
                    <a:cubicBezTo>
                      <a:pt x="6627" y="9925"/>
                      <a:pt x="5811" y="10120"/>
                      <a:pt x="4988" y="10278"/>
                    </a:cubicBezTo>
                    <a:cubicBezTo>
                      <a:pt x="4779" y="10314"/>
                      <a:pt x="4577" y="10351"/>
                      <a:pt x="4368" y="10379"/>
                    </a:cubicBezTo>
                    <a:lnTo>
                      <a:pt x="4057" y="10423"/>
                    </a:lnTo>
                    <a:cubicBezTo>
                      <a:pt x="3956" y="10437"/>
                      <a:pt x="3848" y="10444"/>
                      <a:pt x="3747" y="10459"/>
                    </a:cubicBezTo>
                    <a:cubicBezTo>
                      <a:pt x="3478" y="10487"/>
                      <a:pt x="3210" y="10500"/>
                      <a:pt x="2944" y="10500"/>
                    </a:cubicBezTo>
                    <a:cubicBezTo>
                      <a:pt x="2794" y="10500"/>
                      <a:pt x="2646" y="10495"/>
                      <a:pt x="2498" y="10488"/>
                    </a:cubicBezTo>
                    <a:cubicBezTo>
                      <a:pt x="2080" y="10466"/>
                      <a:pt x="1668" y="10394"/>
                      <a:pt x="1278" y="10264"/>
                    </a:cubicBezTo>
                    <a:cubicBezTo>
                      <a:pt x="1141" y="10221"/>
                      <a:pt x="1004" y="10163"/>
                      <a:pt x="881" y="10098"/>
                    </a:cubicBezTo>
                    <a:cubicBezTo>
                      <a:pt x="845" y="10062"/>
                      <a:pt x="809" y="10026"/>
                      <a:pt x="773" y="9990"/>
                    </a:cubicBezTo>
                    <a:cubicBezTo>
                      <a:pt x="708" y="9925"/>
                      <a:pt x="643" y="9860"/>
                      <a:pt x="593" y="9788"/>
                    </a:cubicBezTo>
                    <a:lnTo>
                      <a:pt x="593" y="9788"/>
                    </a:lnTo>
                    <a:cubicBezTo>
                      <a:pt x="658" y="9802"/>
                      <a:pt x="730" y="9816"/>
                      <a:pt x="795" y="9831"/>
                    </a:cubicBezTo>
                    <a:cubicBezTo>
                      <a:pt x="997" y="9860"/>
                      <a:pt x="1199" y="9889"/>
                      <a:pt x="1401" y="9896"/>
                    </a:cubicBezTo>
                    <a:cubicBezTo>
                      <a:pt x="1638" y="9913"/>
                      <a:pt x="1877" y="9920"/>
                      <a:pt x="2116" y="9920"/>
                    </a:cubicBezTo>
                    <a:cubicBezTo>
                      <a:pt x="2285" y="9920"/>
                      <a:pt x="2453" y="9916"/>
                      <a:pt x="2621" y="9910"/>
                    </a:cubicBezTo>
                    <a:cubicBezTo>
                      <a:pt x="3429" y="9874"/>
                      <a:pt x="4238" y="9795"/>
                      <a:pt x="5039" y="9694"/>
                    </a:cubicBezTo>
                    <a:cubicBezTo>
                      <a:pt x="5833" y="9586"/>
                      <a:pt x="6634" y="9463"/>
                      <a:pt x="7435" y="9333"/>
                    </a:cubicBezTo>
                    <a:lnTo>
                      <a:pt x="8626" y="9131"/>
                    </a:lnTo>
                    <a:lnTo>
                      <a:pt x="9427" y="8986"/>
                    </a:lnTo>
                    <a:close/>
                    <a:moveTo>
                      <a:pt x="9037" y="9196"/>
                    </a:moveTo>
                    <a:cubicBezTo>
                      <a:pt x="8510" y="9470"/>
                      <a:pt x="7969" y="9715"/>
                      <a:pt x="7406" y="9925"/>
                    </a:cubicBezTo>
                    <a:cubicBezTo>
                      <a:pt x="6598" y="10228"/>
                      <a:pt x="5761" y="10466"/>
                      <a:pt x="4902" y="10639"/>
                    </a:cubicBezTo>
                    <a:lnTo>
                      <a:pt x="4591" y="10704"/>
                    </a:lnTo>
                    <a:cubicBezTo>
                      <a:pt x="4483" y="10726"/>
                      <a:pt x="4375" y="10740"/>
                      <a:pt x="4274" y="10755"/>
                    </a:cubicBezTo>
                    <a:cubicBezTo>
                      <a:pt x="4057" y="10791"/>
                      <a:pt x="3848" y="10805"/>
                      <a:pt x="3639" y="10827"/>
                    </a:cubicBezTo>
                    <a:cubicBezTo>
                      <a:pt x="3502" y="10839"/>
                      <a:pt x="3366" y="10844"/>
                      <a:pt x="3230" y="10844"/>
                    </a:cubicBezTo>
                    <a:cubicBezTo>
                      <a:pt x="2948" y="10844"/>
                      <a:pt x="2667" y="10820"/>
                      <a:pt x="2390" y="10776"/>
                    </a:cubicBezTo>
                    <a:cubicBezTo>
                      <a:pt x="1986" y="10704"/>
                      <a:pt x="1603" y="10567"/>
                      <a:pt x="1250" y="10358"/>
                    </a:cubicBezTo>
                    <a:lnTo>
                      <a:pt x="1213" y="10336"/>
                    </a:lnTo>
                    <a:lnTo>
                      <a:pt x="1250" y="10351"/>
                    </a:lnTo>
                    <a:cubicBezTo>
                      <a:pt x="1654" y="10481"/>
                      <a:pt x="2072" y="10560"/>
                      <a:pt x="2498" y="10574"/>
                    </a:cubicBezTo>
                    <a:cubicBezTo>
                      <a:pt x="2643" y="10582"/>
                      <a:pt x="2787" y="10586"/>
                      <a:pt x="2932" y="10586"/>
                    </a:cubicBezTo>
                    <a:cubicBezTo>
                      <a:pt x="3207" y="10586"/>
                      <a:pt x="3482" y="10571"/>
                      <a:pt x="3761" y="10538"/>
                    </a:cubicBezTo>
                    <a:cubicBezTo>
                      <a:pt x="3862" y="10531"/>
                      <a:pt x="3963" y="10517"/>
                      <a:pt x="4072" y="10502"/>
                    </a:cubicBezTo>
                    <a:lnTo>
                      <a:pt x="4382" y="10459"/>
                    </a:lnTo>
                    <a:cubicBezTo>
                      <a:pt x="4591" y="10430"/>
                      <a:pt x="4801" y="10387"/>
                      <a:pt x="5003" y="10351"/>
                    </a:cubicBezTo>
                    <a:cubicBezTo>
                      <a:pt x="5825" y="10177"/>
                      <a:pt x="6641" y="9968"/>
                      <a:pt x="7442" y="9715"/>
                    </a:cubicBezTo>
                    <a:cubicBezTo>
                      <a:pt x="7976" y="9549"/>
                      <a:pt x="8510" y="9376"/>
                      <a:pt x="9037" y="9196"/>
                    </a:cubicBezTo>
                    <a:close/>
                    <a:moveTo>
                      <a:pt x="10474" y="9420"/>
                    </a:moveTo>
                    <a:cubicBezTo>
                      <a:pt x="10979" y="9737"/>
                      <a:pt x="11455" y="10091"/>
                      <a:pt x="11917" y="10466"/>
                    </a:cubicBezTo>
                    <a:cubicBezTo>
                      <a:pt x="12588" y="11022"/>
                      <a:pt x="13216" y="11621"/>
                      <a:pt x="13794" y="12278"/>
                    </a:cubicBezTo>
                    <a:lnTo>
                      <a:pt x="14003" y="12523"/>
                    </a:lnTo>
                    <a:cubicBezTo>
                      <a:pt x="14075" y="12602"/>
                      <a:pt x="14140" y="12689"/>
                      <a:pt x="14205" y="12768"/>
                    </a:cubicBezTo>
                    <a:cubicBezTo>
                      <a:pt x="14349" y="12934"/>
                      <a:pt x="14465" y="13108"/>
                      <a:pt x="14588" y="13281"/>
                    </a:cubicBezTo>
                    <a:cubicBezTo>
                      <a:pt x="14826" y="13627"/>
                      <a:pt x="15021" y="14003"/>
                      <a:pt x="15165" y="14392"/>
                    </a:cubicBezTo>
                    <a:cubicBezTo>
                      <a:pt x="15309" y="14775"/>
                      <a:pt x="15374" y="15179"/>
                      <a:pt x="15374" y="15583"/>
                    </a:cubicBezTo>
                    <a:lnTo>
                      <a:pt x="15374" y="15634"/>
                    </a:lnTo>
                    <a:cubicBezTo>
                      <a:pt x="15374" y="15619"/>
                      <a:pt x="15374" y="15605"/>
                      <a:pt x="15367" y="15590"/>
                    </a:cubicBezTo>
                    <a:cubicBezTo>
                      <a:pt x="15288" y="15179"/>
                      <a:pt x="15143" y="14775"/>
                      <a:pt x="14948" y="14400"/>
                    </a:cubicBezTo>
                    <a:cubicBezTo>
                      <a:pt x="14754" y="14024"/>
                      <a:pt x="14530" y="13663"/>
                      <a:pt x="14277" y="13324"/>
                    </a:cubicBezTo>
                    <a:cubicBezTo>
                      <a:pt x="14219" y="13238"/>
                      <a:pt x="14155" y="13151"/>
                      <a:pt x="14090" y="13072"/>
                    </a:cubicBezTo>
                    <a:lnTo>
                      <a:pt x="13895" y="12819"/>
                    </a:lnTo>
                    <a:cubicBezTo>
                      <a:pt x="13765" y="12653"/>
                      <a:pt x="13628" y="12501"/>
                      <a:pt x="13491" y="12343"/>
                    </a:cubicBezTo>
                    <a:cubicBezTo>
                      <a:pt x="12935" y="11707"/>
                      <a:pt x="12336" y="11116"/>
                      <a:pt x="11722" y="10545"/>
                    </a:cubicBezTo>
                    <a:cubicBezTo>
                      <a:pt x="11318" y="10163"/>
                      <a:pt x="10899" y="9788"/>
                      <a:pt x="10474" y="9420"/>
                    </a:cubicBezTo>
                    <a:close/>
                    <a:moveTo>
                      <a:pt x="10091" y="9189"/>
                    </a:moveTo>
                    <a:cubicBezTo>
                      <a:pt x="10156" y="9225"/>
                      <a:pt x="10214" y="9261"/>
                      <a:pt x="10279" y="9297"/>
                    </a:cubicBezTo>
                    <a:cubicBezTo>
                      <a:pt x="10762" y="9701"/>
                      <a:pt x="11239" y="10127"/>
                      <a:pt x="11693" y="10560"/>
                    </a:cubicBezTo>
                    <a:cubicBezTo>
                      <a:pt x="12300" y="11145"/>
                      <a:pt x="12884" y="11744"/>
                      <a:pt x="13426" y="12379"/>
                    </a:cubicBezTo>
                    <a:cubicBezTo>
                      <a:pt x="13563" y="12545"/>
                      <a:pt x="13700" y="12696"/>
                      <a:pt x="13830" y="12862"/>
                    </a:cubicBezTo>
                    <a:lnTo>
                      <a:pt x="14017" y="13115"/>
                    </a:lnTo>
                    <a:cubicBezTo>
                      <a:pt x="14082" y="13194"/>
                      <a:pt x="14140" y="13281"/>
                      <a:pt x="14198" y="13368"/>
                    </a:cubicBezTo>
                    <a:cubicBezTo>
                      <a:pt x="14443" y="13707"/>
                      <a:pt x="14667" y="14060"/>
                      <a:pt x="14855" y="14436"/>
                    </a:cubicBezTo>
                    <a:cubicBezTo>
                      <a:pt x="15042" y="14804"/>
                      <a:pt x="15187" y="15201"/>
                      <a:pt x="15273" y="15605"/>
                    </a:cubicBezTo>
                    <a:cubicBezTo>
                      <a:pt x="15295" y="15749"/>
                      <a:pt x="15317" y="15886"/>
                      <a:pt x="15324" y="16031"/>
                    </a:cubicBezTo>
                    <a:cubicBezTo>
                      <a:pt x="15317" y="16081"/>
                      <a:pt x="15309" y="16132"/>
                      <a:pt x="15295" y="16175"/>
                    </a:cubicBezTo>
                    <a:cubicBezTo>
                      <a:pt x="15273" y="16262"/>
                      <a:pt x="15244" y="16348"/>
                      <a:pt x="15208" y="16435"/>
                    </a:cubicBezTo>
                    <a:cubicBezTo>
                      <a:pt x="15187" y="16370"/>
                      <a:pt x="15165" y="16298"/>
                      <a:pt x="15136" y="16233"/>
                    </a:cubicBezTo>
                    <a:cubicBezTo>
                      <a:pt x="15064" y="16045"/>
                      <a:pt x="14985" y="15858"/>
                      <a:pt x="14891" y="15677"/>
                    </a:cubicBezTo>
                    <a:cubicBezTo>
                      <a:pt x="14710" y="15316"/>
                      <a:pt x="14508" y="14963"/>
                      <a:pt x="14299" y="14616"/>
                    </a:cubicBezTo>
                    <a:cubicBezTo>
                      <a:pt x="13866" y="13930"/>
                      <a:pt x="13397" y="13274"/>
                      <a:pt x="12899" y="12631"/>
                    </a:cubicBezTo>
                    <a:cubicBezTo>
                      <a:pt x="12408" y="11989"/>
                      <a:pt x="11903" y="11361"/>
                      <a:pt x="11383" y="10740"/>
                    </a:cubicBezTo>
                    <a:lnTo>
                      <a:pt x="10611" y="9802"/>
                    </a:lnTo>
                    <a:lnTo>
                      <a:pt x="10091" y="9189"/>
                    </a:lnTo>
                    <a:close/>
                    <a:moveTo>
                      <a:pt x="10510" y="10935"/>
                    </a:moveTo>
                    <a:lnTo>
                      <a:pt x="10510" y="10935"/>
                    </a:lnTo>
                    <a:cubicBezTo>
                      <a:pt x="10647" y="11282"/>
                      <a:pt x="10777" y="11621"/>
                      <a:pt x="10935" y="11960"/>
                    </a:cubicBezTo>
                    <a:cubicBezTo>
                      <a:pt x="11152" y="12458"/>
                      <a:pt x="11390" y="12949"/>
                      <a:pt x="11650" y="13425"/>
                    </a:cubicBezTo>
                    <a:cubicBezTo>
                      <a:pt x="11910" y="13909"/>
                      <a:pt x="12177" y="14378"/>
                      <a:pt x="12487" y="14825"/>
                    </a:cubicBezTo>
                    <a:lnTo>
                      <a:pt x="12740" y="15186"/>
                    </a:lnTo>
                    <a:cubicBezTo>
                      <a:pt x="12834" y="15309"/>
                      <a:pt x="12920" y="15417"/>
                      <a:pt x="13021" y="15533"/>
                    </a:cubicBezTo>
                    <a:cubicBezTo>
                      <a:pt x="13115" y="15648"/>
                      <a:pt x="13216" y="15756"/>
                      <a:pt x="13317" y="15865"/>
                    </a:cubicBezTo>
                    <a:cubicBezTo>
                      <a:pt x="13418" y="15973"/>
                      <a:pt x="13527" y="16074"/>
                      <a:pt x="13642" y="16168"/>
                    </a:cubicBezTo>
                    <a:cubicBezTo>
                      <a:pt x="13865" y="16362"/>
                      <a:pt x="14110" y="16535"/>
                      <a:pt x="14376" y="16665"/>
                    </a:cubicBezTo>
                    <a:lnTo>
                      <a:pt x="14376" y="16665"/>
                    </a:lnTo>
                    <a:lnTo>
                      <a:pt x="14328" y="16659"/>
                    </a:lnTo>
                    <a:cubicBezTo>
                      <a:pt x="14025" y="16608"/>
                      <a:pt x="13736" y="16514"/>
                      <a:pt x="13462" y="16377"/>
                    </a:cubicBezTo>
                    <a:lnTo>
                      <a:pt x="13454" y="16384"/>
                    </a:lnTo>
                    <a:lnTo>
                      <a:pt x="13252" y="16269"/>
                    </a:lnTo>
                    <a:cubicBezTo>
                      <a:pt x="13180" y="16233"/>
                      <a:pt x="13122" y="16182"/>
                      <a:pt x="13057" y="16139"/>
                    </a:cubicBezTo>
                    <a:cubicBezTo>
                      <a:pt x="12928" y="16045"/>
                      <a:pt x="12805" y="15944"/>
                      <a:pt x="12689" y="15843"/>
                    </a:cubicBezTo>
                    <a:cubicBezTo>
                      <a:pt x="12624" y="15785"/>
                      <a:pt x="12574" y="15728"/>
                      <a:pt x="12516" y="15670"/>
                    </a:cubicBezTo>
                    <a:lnTo>
                      <a:pt x="12357" y="15497"/>
                    </a:lnTo>
                    <a:cubicBezTo>
                      <a:pt x="12256" y="15374"/>
                      <a:pt x="12162" y="15244"/>
                      <a:pt x="12061" y="15114"/>
                    </a:cubicBezTo>
                    <a:cubicBezTo>
                      <a:pt x="11758" y="14652"/>
                      <a:pt x="11513" y="14154"/>
                      <a:pt x="11325" y="13635"/>
                    </a:cubicBezTo>
                    <a:lnTo>
                      <a:pt x="11188" y="13245"/>
                    </a:lnTo>
                    <a:cubicBezTo>
                      <a:pt x="11145" y="13115"/>
                      <a:pt x="11109" y="12978"/>
                      <a:pt x="11065" y="12848"/>
                    </a:cubicBezTo>
                    <a:lnTo>
                      <a:pt x="11000" y="12653"/>
                    </a:lnTo>
                    <a:lnTo>
                      <a:pt x="10943" y="12451"/>
                    </a:lnTo>
                    <a:cubicBezTo>
                      <a:pt x="10907" y="12321"/>
                      <a:pt x="10863" y="12191"/>
                      <a:pt x="10827" y="12054"/>
                    </a:cubicBezTo>
                    <a:lnTo>
                      <a:pt x="10510" y="10935"/>
                    </a:lnTo>
                    <a:close/>
                    <a:moveTo>
                      <a:pt x="10004" y="9138"/>
                    </a:moveTo>
                    <a:lnTo>
                      <a:pt x="10004" y="9138"/>
                    </a:lnTo>
                    <a:cubicBezTo>
                      <a:pt x="10466" y="9672"/>
                      <a:pt x="10921" y="10213"/>
                      <a:pt x="11361" y="10762"/>
                    </a:cubicBezTo>
                    <a:cubicBezTo>
                      <a:pt x="11867" y="11397"/>
                      <a:pt x="12357" y="12032"/>
                      <a:pt x="12841" y="12682"/>
                    </a:cubicBezTo>
                    <a:cubicBezTo>
                      <a:pt x="13324" y="13331"/>
                      <a:pt x="13794" y="13988"/>
                      <a:pt x="14219" y="14667"/>
                    </a:cubicBezTo>
                    <a:cubicBezTo>
                      <a:pt x="14429" y="15006"/>
                      <a:pt x="14631" y="15360"/>
                      <a:pt x="14811" y="15720"/>
                    </a:cubicBezTo>
                    <a:cubicBezTo>
                      <a:pt x="14905" y="15894"/>
                      <a:pt x="14985" y="16081"/>
                      <a:pt x="15057" y="16269"/>
                    </a:cubicBezTo>
                    <a:cubicBezTo>
                      <a:pt x="15093" y="16356"/>
                      <a:pt x="15129" y="16449"/>
                      <a:pt x="15151" y="16550"/>
                    </a:cubicBezTo>
                    <a:lnTo>
                      <a:pt x="15151" y="16558"/>
                    </a:lnTo>
                    <a:lnTo>
                      <a:pt x="15143" y="16594"/>
                    </a:lnTo>
                    <a:cubicBezTo>
                      <a:pt x="15136" y="16615"/>
                      <a:pt x="15122" y="16637"/>
                      <a:pt x="15114" y="16651"/>
                    </a:cubicBezTo>
                    <a:lnTo>
                      <a:pt x="15100" y="16651"/>
                    </a:lnTo>
                    <a:cubicBezTo>
                      <a:pt x="15078" y="16659"/>
                      <a:pt x="15057" y="16659"/>
                      <a:pt x="15035" y="16666"/>
                    </a:cubicBezTo>
                    <a:lnTo>
                      <a:pt x="14934" y="16587"/>
                    </a:lnTo>
                    <a:cubicBezTo>
                      <a:pt x="14826" y="16507"/>
                      <a:pt x="14725" y="16413"/>
                      <a:pt x="14624" y="16319"/>
                    </a:cubicBezTo>
                    <a:cubicBezTo>
                      <a:pt x="14429" y="16132"/>
                      <a:pt x="14248" y="15930"/>
                      <a:pt x="14068" y="15720"/>
                    </a:cubicBezTo>
                    <a:cubicBezTo>
                      <a:pt x="13887" y="15518"/>
                      <a:pt x="13721" y="15302"/>
                      <a:pt x="13555" y="15085"/>
                    </a:cubicBezTo>
                    <a:cubicBezTo>
                      <a:pt x="13389" y="14869"/>
                      <a:pt x="13231" y="14645"/>
                      <a:pt x="13079" y="14421"/>
                    </a:cubicBezTo>
                    <a:cubicBezTo>
                      <a:pt x="12776" y="13981"/>
                      <a:pt x="12487" y="13526"/>
                      <a:pt x="12220" y="13072"/>
                    </a:cubicBezTo>
                    <a:cubicBezTo>
                      <a:pt x="11939" y="12610"/>
                      <a:pt x="11679" y="12148"/>
                      <a:pt x="11412" y="11686"/>
                    </a:cubicBezTo>
                    <a:lnTo>
                      <a:pt x="10618" y="10286"/>
                    </a:lnTo>
                    <a:cubicBezTo>
                      <a:pt x="10423" y="9932"/>
                      <a:pt x="10228" y="9586"/>
                      <a:pt x="10033" y="9232"/>
                    </a:cubicBezTo>
                    <a:cubicBezTo>
                      <a:pt x="10026" y="9203"/>
                      <a:pt x="10012" y="9167"/>
                      <a:pt x="10004" y="9138"/>
                    </a:cubicBezTo>
                    <a:close/>
                    <a:moveTo>
                      <a:pt x="10091" y="9463"/>
                    </a:moveTo>
                    <a:cubicBezTo>
                      <a:pt x="10243" y="9752"/>
                      <a:pt x="10394" y="10033"/>
                      <a:pt x="10553" y="10322"/>
                    </a:cubicBezTo>
                    <a:cubicBezTo>
                      <a:pt x="10813" y="10791"/>
                      <a:pt x="11073" y="11260"/>
                      <a:pt x="11347" y="11722"/>
                    </a:cubicBezTo>
                    <a:cubicBezTo>
                      <a:pt x="11621" y="12184"/>
                      <a:pt x="11903" y="12639"/>
                      <a:pt x="12184" y="13086"/>
                    </a:cubicBezTo>
                    <a:cubicBezTo>
                      <a:pt x="12473" y="13541"/>
                      <a:pt x="12762" y="13988"/>
                      <a:pt x="13065" y="14428"/>
                    </a:cubicBezTo>
                    <a:cubicBezTo>
                      <a:pt x="13223" y="14652"/>
                      <a:pt x="13375" y="14883"/>
                      <a:pt x="13541" y="15100"/>
                    </a:cubicBezTo>
                    <a:cubicBezTo>
                      <a:pt x="13700" y="15316"/>
                      <a:pt x="13866" y="15540"/>
                      <a:pt x="14039" y="15749"/>
                    </a:cubicBezTo>
                    <a:cubicBezTo>
                      <a:pt x="14205" y="15959"/>
                      <a:pt x="14385" y="16168"/>
                      <a:pt x="14580" y="16363"/>
                    </a:cubicBezTo>
                    <a:cubicBezTo>
                      <a:pt x="14674" y="16457"/>
                      <a:pt x="14775" y="16558"/>
                      <a:pt x="14883" y="16644"/>
                    </a:cubicBezTo>
                    <a:lnTo>
                      <a:pt x="14920" y="16673"/>
                    </a:lnTo>
                    <a:lnTo>
                      <a:pt x="14883" y="16673"/>
                    </a:lnTo>
                    <a:cubicBezTo>
                      <a:pt x="14847" y="16673"/>
                      <a:pt x="14811" y="16680"/>
                      <a:pt x="14768" y="16680"/>
                    </a:cubicBezTo>
                    <a:lnTo>
                      <a:pt x="14588" y="16680"/>
                    </a:lnTo>
                    <a:cubicBezTo>
                      <a:pt x="14537" y="16659"/>
                      <a:pt x="14472" y="16637"/>
                      <a:pt x="14407" y="16608"/>
                    </a:cubicBezTo>
                    <a:cubicBezTo>
                      <a:pt x="14140" y="16485"/>
                      <a:pt x="13895" y="16327"/>
                      <a:pt x="13664" y="16139"/>
                    </a:cubicBezTo>
                    <a:cubicBezTo>
                      <a:pt x="13548" y="16052"/>
                      <a:pt x="13447" y="15944"/>
                      <a:pt x="13339" y="15843"/>
                    </a:cubicBezTo>
                    <a:cubicBezTo>
                      <a:pt x="13231" y="15749"/>
                      <a:pt x="13130" y="15634"/>
                      <a:pt x="13036" y="15526"/>
                    </a:cubicBezTo>
                    <a:cubicBezTo>
                      <a:pt x="12935" y="15417"/>
                      <a:pt x="12841" y="15302"/>
                      <a:pt x="12754" y="15186"/>
                    </a:cubicBezTo>
                    <a:lnTo>
                      <a:pt x="12494" y="14825"/>
                    </a:lnTo>
                    <a:cubicBezTo>
                      <a:pt x="12191" y="14371"/>
                      <a:pt x="11924" y="13894"/>
                      <a:pt x="11679" y="13411"/>
                    </a:cubicBezTo>
                    <a:cubicBezTo>
                      <a:pt x="11433" y="12927"/>
                      <a:pt x="11217" y="12429"/>
                      <a:pt x="11000" y="11931"/>
                    </a:cubicBezTo>
                    <a:cubicBezTo>
                      <a:pt x="10899" y="11679"/>
                      <a:pt x="10791" y="11426"/>
                      <a:pt x="10690" y="11173"/>
                    </a:cubicBezTo>
                    <a:cubicBezTo>
                      <a:pt x="10596" y="10928"/>
                      <a:pt x="10488" y="10675"/>
                      <a:pt x="10394" y="10416"/>
                    </a:cubicBezTo>
                    <a:cubicBezTo>
                      <a:pt x="10351" y="10307"/>
                      <a:pt x="10308" y="10192"/>
                      <a:pt x="10271" y="10084"/>
                    </a:cubicBezTo>
                    <a:cubicBezTo>
                      <a:pt x="10207" y="9874"/>
                      <a:pt x="10149" y="9672"/>
                      <a:pt x="10091" y="9463"/>
                    </a:cubicBezTo>
                    <a:close/>
                    <a:moveTo>
                      <a:pt x="8395" y="10509"/>
                    </a:moveTo>
                    <a:lnTo>
                      <a:pt x="8395" y="10509"/>
                    </a:lnTo>
                    <a:cubicBezTo>
                      <a:pt x="8164" y="10798"/>
                      <a:pt x="7940" y="11094"/>
                      <a:pt x="7716" y="11397"/>
                    </a:cubicBezTo>
                    <a:cubicBezTo>
                      <a:pt x="7399" y="11837"/>
                      <a:pt x="7096" y="12285"/>
                      <a:pt x="6800" y="12747"/>
                    </a:cubicBezTo>
                    <a:cubicBezTo>
                      <a:pt x="6518" y="13209"/>
                      <a:pt x="6244" y="13685"/>
                      <a:pt x="6006" y="14169"/>
                    </a:cubicBezTo>
                    <a:lnTo>
                      <a:pt x="5825" y="14573"/>
                    </a:lnTo>
                    <a:cubicBezTo>
                      <a:pt x="5768" y="14710"/>
                      <a:pt x="5717" y="14847"/>
                      <a:pt x="5667" y="14991"/>
                    </a:cubicBezTo>
                    <a:cubicBezTo>
                      <a:pt x="5616" y="15129"/>
                      <a:pt x="5573" y="15273"/>
                      <a:pt x="5530" y="15410"/>
                    </a:cubicBezTo>
                    <a:cubicBezTo>
                      <a:pt x="5486" y="15554"/>
                      <a:pt x="5450" y="15699"/>
                      <a:pt x="5428" y="15843"/>
                    </a:cubicBezTo>
                    <a:cubicBezTo>
                      <a:pt x="5371" y="16139"/>
                      <a:pt x="5349" y="16435"/>
                      <a:pt x="5371" y="16731"/>
                    </a:cubicBezTo>
                    <a:lnTo>
                      <a:pt x="5371" y="16738"/>
                    </a:lnTo>
                    <a:lnTo>
                      <a:pt x="5349" y="16688"/>
                    </a:lnTo>
                    <a:cubicBezTo>
                      <a:pt x="5234" y="16399"/>
                      <a:pt x="5169" y="16096"/>
                      <a:pt x="5154" y="15793"/>
                    </a:cubicBezTo>
                    <a:lnTo>
                      <a:pt x="5147" y="15554"/>
                    </a:lnTo>
                    <a:cubicBezTo>
                      <a:pt x="5147" y="15475"/>
                      <a:pt x="5161" y="15396"/>
                      <a:pt x="5161" y="15323"/>
                    </a:cubicBezTo>
                    <a:cubicBezTo>
                      <a:pt x="5176" y="15165"/>
                      <a:pt x="5205" y="15006"/>
                      <a:pt x="5234" y="14854"/>
                    </a:cubicBezTo>
                    <a:cubicBezTo>
                      <a:pt x="5255" y="14775"/>
                      <a:pt x="5270" y="14696"/>
                      <a:pt x="5299" y="14623"/>
                    </a:cubicBezTo>
                    <a:lnTo>
                      <a:pt x="5371" y="14392"/>
                    </a:lnTo>
                    <a:cubicBezTo>
                      <a:pt x="5428" y="14248"/>
                      <a:pt x="5493" y="14096"/>
                      <a:pt x="5551" y="13952"/>
                    </a:cubicBezTo>
                    <a:cubicBezTo>
                      <a:pt x="5797" y="13454"/>
                      <a:pt x="6107" y="12992"/>
                      <a:pt x="6461" y="12566"/>
                    </a:cubicBezTo>
                    <a:lnTo>
                      <a:pt x="6735" y="12256"/>
                    </a:lnTo>
                    <a:cubicBezTo>
                      <a:pt x="6821" y="12155"/>
                      <a:pt x="6915" y="12054"/>
                      <a:pt x="7009" y="11953"/>
                    </a:cubicBezTo>
                    <a:lnTo>
                      <a:pt x="7153" y="11801"/>
                    </a:lnTo>
                    <a:lnTo>
                      <a:pt x="7298" y="11650"/>
                    </a:lnTo>
                    <a:cubicBezTo>
                      <a:pt x="7392" y="11549"/>
                      <a:pt x="7485" y="11448"/>
                      <a:pt x="7579" y="11354"/>
                    </a:cubicBezTo>
                    <a:lnTo>
                      <a:pt x="8395" y="10509"/>
                    </a:lnTo>
                    <a:close/>
                    <a:moveTo>
                      <a:pt x="9687" y="9715"/>
                    </a:moveTo>
                    <a:lnTo>
                      <a:pt x="9687" y="9715"/>
                    </a:lnTo>
                    <a:cubicBezTo>
                      <a:pt x="9665" y="10314"/>
                      <a:pt x="9600" y="10906"/>
                      <a:pt x="9506" y="11498"/>
                    </a:cubicBezTo>
                    <a:cubicBezTo>
                      <a:pt x="9362" y="12357"/>
                      <a:pt x="9153" y="13201"/>
                      <a:pt x="8871" y="14024"/>
                    </a:cubicBezTo>
                    <a:lnTo>
                      <a:pt x="8770" y="14327"/>
                    </a:lnTo>
                    <a:cubicBezTo>
                      <a:pt x="8734" y="14428"/>
                      <a:pt x="8691" y="14530"/>
                      <a:pt x="8655" y="14631"/>
                    </a:cubicBezTo>
                    <a:cubicBezTo>
                      <a:pt x="8583" y="14833"/>
                      <a:pt x="8489" y="15020"/>
                      <a:pt x="8402" y="15215"/>
                    </a:cubicBezTo>
                    <a:cubicBezTo>
                      <a:pt x="8222" y="15598"/>
                      <a:pt x="7998" y="15951"/>
                      <a:pt x="7731" y="16269"/>
                    </a:cubicBezTo>
                    <a:cubicBezTo>
                      <a:pt x="7471" y="16587"/>
                      <a:pt x="7153" y="16846"/>
                      <a:pt x="6800" y="17056"/>
                    </a:cubicBezTo>
                    <a:lnTo>
                      <a:pt x="6757" y="17070"/>
                    </a:lnTo>
                    <a:lnTo>
                      <a:pt x="6757" y="17070"/>
                    </a:lnTo>
                    <a:lnTo>
                      <a:pt x="6793" y="17048"/>
                    </a:lnTo>
                    <a:cubicBezTo>
                      <a:pt x="7110" y="16767"/>
                      <a:pt x="7384" y="16442"/>
                      <a:pt x="7615" y="16081"/>
                    </a:cubicBezTo>
                    <a:cubicBezTo>
                      <a:pt x="7839" y="15728"/>
                      <a:pt x="8041" y="15352"/>
                      <a:pt x="8207" y="14970"/>
                    </a:cubicBezTo>
                    <a:cubicBezTo>
                      <a:pt x="8251" y="14869"/>
                      <a:pt x="8301" y="14775"/>
                      <a:pt x="8337" y="14681"/>
                    </a:cubicBezTo>
                    <a:lnTo>
                      <a:pt x="8453" y="14385"/>
                    </a:lnTo>
                    <a:cubicBezTo>
                      <a:pt x="8532" y="14190"/>
                      <a:pt x="8597" y="13988"/>
                      <a:pt x="8669" y="13793"/>
                    </a:cubicBezTo>
                    <a:cubicBezTo>
                      <a:pt x="8936" y="12992"/>
                      <a:pt x="9153" y="12184"/>
                      <a:pt x="9340" y="11361"/>
                    </a:cubicBezTo>
                    <a:cubicBezTo>
                      <a:pt x="9470" y="10820"/>
                      <a:pt x="9586" y="10271"/>
                      <a:pt x="9687" y="9715"/>
                    </a:cubicBezTo>
                    <a:close/>
                    <a:moveTo>
                      <a:pt x="9463" y="9420"/>
                    </a:moveTo>
                    <a:lnTo>
                      <a:pt x="9463" y="9420"/>
                    </a:lnTo>
                    <a:cubicBezTo>
                      <a:pt x="9290" y="9694"/>
                      <a:pt x="9117" y="9975"/>
                      <a:pt x="8943" y="10250"/>
                    </a:cubicBezTo>
                    <a:cubicBezTo>
                      <a:pt x="8669" y="10711"/>
                      <a:pt x="8395" y="11166"/>
                      <a:pt x="8135" y="11635"/>
                    </a:cubicBezTo>
                    <a:cubicBezTo>
                      <a:pt x="7875" y="12104"/>
                      <a:pt x="7615" y="12574"/>
                      <a:pt x="7370" y="13050"/>
                    </a:cubicBezTo>
                    <a:cubicBezTo>
                      <a:pt x="7117" y="13519"/>
                      <a:pt x="6879" y="14003"/>
                      <a:pt x="6648" y="14486"/>
                    </a:cubicBezTo>
                    <a:cubicBezTo>
                      <a:pt x="6533" y="14732"/>
                      <a:pt x="6410" y="14977"/>
                      <a:pt x="6302" y="15230"/>
                    </a:cubicBezTo>
                    <a:cubicBezTo>
                      <a:pt x="6194" y="15475"/>
                      <a:pt x="6085" y="15728"/>
                      <a:pt x="5991" y="15980"/>
                    </a:cubicBezTo>
                    <a:cubicBezTo>
                      <a:pt x="5890" y="16240"/>
                      <a:pt x="5804" y="16500"/>
                      <a:pt x="5732" y="16760"/>
                    </a:cubicBezTo>
                    <a:cubicBezTo>
                      <a:pt x="5696" y="16890"/>
                      <a:pt x="5659" y="17027"/>
                      <a:pt x="5638" y="17164"/>
                    </a:cubicBezTo>
                    <a:lnTo>
                      <a:pt x="5631" y="17214"/>
                    </a:lnTo>
                    <a:lnTo>
                      <a:pt x="5609" y="17186"/>
                    </a:lnTo>
                    <a:cubicBezTo>
                      <a:pt x="5587" y="17149"/>
                      <a:pt x="5566" y="17121"/>
                      <a:pt x="5551" y="17092"/>
                    </a:cubicBezTo>
                    <a:cubicBezTo>
                      <a:pt x="5515" y="17041"/>
                      <a:pt x="5486" y="16991"/>
                      <a:pt x="5457" y="16933"/>
                    </a:cubicBezTo>
                    <a:cubicBezTo>
                      <a:pt x="5450" y="16861"/>
                      <a:pt x="5436" y="16789"/>
                      <a:pt x="5436" y="16724"/>
                    </a:cubicBezTo>
                    <a:lnTo>
                      <a:pt x="5428" y="16731"/>
                    </a:lnTo>
                    <a:cubicBezTo>
                      <a:pt x="5407" y="16442"/>
                      <a:pt x="5414" y="16146"/>
                      <a:pt x="5472" y="15858"/>
                    </a:cubicBezTo>
                    <a:cubicBezTo>
                      <a:pt x="5486" y="15713"/>
                      <a:pt x="5530" y="15569"/>
                      <a:pt x="5558" y="15424"/>
                    </a:cubicBezTo>
                    <a:cubicBezTo>
                      <a:pt x="5595" y="15280"/>
                      <a:pt x="5638" y="15143"/>
                      <a:pt x="5688" y="14999"/>
                    </a:cubicBezTo>
                    <a:cubicBezTo>
                      <a:pt x="5732" y="14862"/>
                      <a:pt x="5789" y="14724"/>
                      <a:pt x="5840" y="14587"/>
                    </a:cubicBezTo>
                    <a:lnTo>
                      <a:pt x="6020" y="14183"/>
                    </a:lnTo>
                    <a:cubicBezTo>
                      <a:pt x="6266" y="13692"/>
                      <a:pt x="6533" y="13223"/>
                      <a:pt x="6836" y="12768"/>
                    </a:cubicBezTo>
                    <a:cubicBezTo>
                      <a:pt x="7132" y="12321"/>
                      <a:pt x="7457" y="11881"/>
                      <a:pt x="7781" y="11440"/>
                    </a:cubicBezTo>
                    <a:cubicBezTo>
                      <a:pt x="7940" y="11224"/>
                      <a:pt x="8106" y="11015"/>
                      <a:pt x="8279" y="10798"/>
                    </a:cubicBezTo>
                    <a:cubicBezTo>
                      <a:pt x="8445" y="10589"/>
                      <a:pt x="8611" y="10372"/>
                      <a:pt x="8785" y="10163"/>
                    </a:cubicBezTo>
                    <a:lnTo>
                      <a:pt x="9008" y="9881"/>
                    </a:lnTo>
                    <a:cubicBezTo>
                      <a:pt x="9160" y="9730"/>
                      <a:pt x="9312" y="9578"/>
                      <a:pt x="9463" y="9420"/>
                    </a:cubicBezTo>
                    <a:close/>
                    <a:moveTo>
                      <a:pt x="9694" y="9290"/>
                    </a:moveTo>
                    <a:lnTo>
                      <a:pt x="9694" y="9506"/>
                    </a:lnTo>
                    <a:cubicBezTo>
                      <a:pt x="9586" y="10127"/>
                      <a:pt x="9456" y="10748"/>
                      <a:pt x="9304" y="11368"/>
                    </a:cubicBezTo>
                    <a:cubicBezTo>
                      <a:pt x="9109" y="12184"/>
                      <a:pt x="8871" y="12985"/>
                      <a:pt x="8597" y="13779"/>
                    </a:cubicBezTo>
                    <a:cubicBezTo>
                      <a:pt x="8525" y="13974"/>
                      <a:pt x="8460" y="14176"/>
                      <a:pt x="8373" y="14364"/>
                    </a:cubicBezTo>
                    <a:lnTo>
                      <a:pt x="8258" y="14659"/>
                    </a:lnTo>
                    <a:cubicBezTo>
                      <a:pt x="8222" y="14753"/>
                      <a:pt x="8171" y="14847"/>
                      <a:pt x="8128" y="14941"/>
                    </a:cubicBezTo>
                    <a:cubicBezTo>
                      <a:pt x="7962" y="15323"/>
                      <a:pt x="7760" y="15692"/>
                      <a:pt x="7529" y="16038"/>
                    </a:cubicBezTo>
                    <a:cubicBezTo>
                      <a:pt x="7312" y="16392"/>
                      <a:pt x="7038" y="16709"/>
                      <a:pt x="6728" y="16991"/>
                    </a:cubicBezTo>
                    <a:cubicBezTo>
                      <a:pt x="6619" y="17077"/>
                      <a:pt x="6511" y="17157"/>
                      <a:pt x="6388" y="17236"/>
                    </a:cubicBezTo>
                    <a:lnTo>
                      <a:pt x="6388" y="17243"/>
                    </a:lnTo>
                    <a:cubicBezTo>
                      <a:pt x="6338" y="17258"/>
                      <a:pt x="6295" y="17272"/>
                      <a:pt x="6244" y="17287"/>
                    </a:cubicBezTo>
                    <a:cubicBezTo>
                      <a:pt x="6157" y="17308"/>
                      <a:pt x="6064" y="17330"/>
                      <a:pt x="5977" y="17337"/>
                    </a:cubicBezTo>
                    <a:cubicBezTo>
                      <a:pt x="6020" y="17287"/>
                      <a:pt x="6064" y="17236"/>
                      <a:pt x="6114" y="17178"/>
                    </a:cubicBezTo>
                    <a:cubicBezTo>
                      <a:pt x="6244" y="17020"/>
                      <a:pt x="6367" y="16861"/>
                      <a:pt x="6475" y="16688"/>
                    </a:cubicBezTo>
                    <a:cubicBezTo>
                      <a:pt x="6699" y="16348"/>
                      <a:pt x="6901" y="16002"/>
                      <a:pt x="7096" y="15641"/>
                    </a:cubicBezTo>
                    <a:cubicBezTo>
                      <a:pt x="7471" y="14919"/>
                      <a:pt x="7803" y="14190"/>
                      <a:pt x="8113" y="13440"/>
                    </a:cubicBezTo>
                    <a:cubicBezTo>
                      <a:pt x="8431" y="12696"/>
                      <a:pt x="8720" y="11938"/>
                      <a:pt x="8994" y="11188"/>
                    </a:cubicBezTo>
                    <a:lnTo>
                      <a:pt x="9420" y="10047"/>
                    </a:lnTo>
                    <a:lnTo>
                      <a:pt x="9694" y="9290"/>
                    </a:lnTo>
                    <a:close/>
                    <a:moveTo>
                      <a:pt x="9694" y="9174"/>
                    </a:moveTo>
                    <a:lnTo>
                      <a:pt x="9694" y="9174"/>
                    </a:lnTo>
                    <a:cubicBezTo>
                      <a:pt x="9470" y="9845"/>
                      <a:pt x="9225" y="10509"/>
                      <a:pt x="8972" y="11159"/>
                    </a:cubicBezTo>
                    <a:cubicBezTo>
                      <a:pt x="8676" y="11917"/>
                      <a:pt x="8373" y="12660"/>
                      <a:pt x="8048" y="13404"/>
                    </a:cubicBezTo>
                    <a:cubicBezTo>
                      <a:pt x="7731" y="14140"/>
                      <a:pt x="7392" y="14876"/>
                      <a:pt x="7016" y="15590"/>
                    </a:cubicBezTo>
                    <a:cubicBezTo>
                      <a:pt x="6821" y="15944"/>
                      <a:pt x="6627" y="16298"/>
                      <a:pt x="6403" y="16630"/>
                    </a:cubicBezTo>
                    <a:cubicBezTo>
                      <a:pt x="6295" y="16796"/>
                      <a:pt x="6172" y="16962"/>
                      <a:pt x="6049" y="17113"/>
                    </a:cubicBezTo>
                    <a:cubicBezTo>
                      <a:pt x="5991" y="17193"/>
                      <a:pt x="5927" y="17272"/>
                      <a:pt x="5854" y="17344"/>
                    </a:cubicBezTo>
                    <a:lnTo>
                      <a:pt x="5854" y="17352"/>
                    </a:lnTo>
                    <a:lnTo>
                      <a:pt x="5746" y="17352"/>
                    </a:lnTo>
                    <a:lnTo>
                      <a:pt x="5739" y="17344"/>
                    </a:lnTo>
                    <a:cubicBezTo>
                      <a:pt x="5724" y="17330"/>
                      <a:pt x="5710" y="17308"/>
                      <a:pt x="5696" y="17287"/>
                    </a:cubicBezTo>
                    <a:cubicBezTo>
                      <a:pt x="5696" y="17251"/>
                      <a:pt x="5710" y="17207"/>
                      <a:pt x="5717" y="17164"/>
                    </a:cubicBezTo>
                    <a:cubicBezTo>
                      <a:pt x="5732" y="17034"/>
                      <a:pt x="5761" y="16897"/>
                      <a:pt x="5789" y="16767"/>
                    </a:cubicBezTo>
                    <a:cubicBezTo>
                      <a:pt x="5854" y="16500"/>
                      <a:pt x="5941" y="16240"/>
                      <a:pt x="6028" y="15987"/>
                    </a:cubicBezTo>
                    <a:cubicBezTo>
                      <a:pt x="6114" y="15728"/>
                      <a:pt x="6215" y="15475"/>
                      <a:pt x="6323" y="15222"/>
                    </a:cubicBezTo>
                    <a:cubicBezTo>
                      <a:pt x="6432" y="14977"/>
                      <a:pt x="6540" y="14724"/>
                      <a:pt x="6655" y="14479"/>
                    </a:cubicBezTo>
                    <a:cubicBezTo>
                      <a:pt x="6894" y="13995"/>
                      <a:pt x="7139" y="13526"/>
                      <a:pt x="7399" y="13057"/>
                    </a:cubicBezTo>
                    <a:cubicBezTo>
                      <a:pt x="7659" y="12588"/>
                      <a:pt x="7933" y="12126"/>
                      <a:pt x="8200" y="11664"/>
                    </a:cubicBezTo>
                    <a:lnTo>
                      <a:pt x="9008" y="10278"/>
                    </a:lnTo>
                    <a:cubicBezTo>
                      <a:pt x="9218" y="9932"/>
                      <a:pt x="9420" y="9586"/>
                      <a:pt x="9629" y="9246"/>
                    </a:cubicBezTo>
                    <a:cubicBezTo>
                      <a:pt x="9651" y="9225"/>
                      <a:pt x="9672" y="9203"/>
                      <a:pt x="9694" y="9174"/>
                    </a:cubicBezTo>
                    <a:close/>
                    <a:moveTo>
                      <a:pt x="13819" y="0"/>
                    </a:moveTo>
                    <a:cubicBezTo>
                      <a:pt x="12883" y="0"/>
                      <a:pt x="12083" y="537"/>
                      <a:pt x="11542" y="1213"/>
                    </a:cubicBezTo>
                    <a:cubicBezTo>
                      <a:pt x="11260" y="1574"/>
                      <a:pt x="11029" y="1964"/>
                      <a:pt x="10849" y="2390"/>
                    </a:cubicBezTo>
                    <a:cubicBezTo>
                      <a:pt x="10755" y="2592"/>
                      <a:pt x="10668" y="2801"/>
                      <a:pt x="10603" y="3018"/>
                    </a:cubicBezTo>
                    <a:cubicBezTo>
                      <a:pt x="10567" y="3126"/>
                      <a:pt x="10531" y="3227"/>
                      <a:pt x="10502" y="3335"/>
                    </a:cubicBezTo>
                    <a:lnTo>
                      <a:pt x="10409" y="3660"/>
                    </a:lnTo>
                    <a:cubicBezTo>
                      <a:pt x="10185" y="4519"/>
                      <a:pt x="10077" y="5399"/>
                      <a:pt x="9976" y="6265"/>
                    </a:cubicBezTo>
                    <a:cubicBezTo>
                      <a:pt x="9925" y="6706"/>
                      <a:pt x="9882" y="7139"/>
                      <a:pt x="9831" y="7579"/>
                    </a:cubicBezTo>
                    <a:cubicBezTo>
                      <a:pt x="9817" y="7709"/>
                      <a:pt x="9802" y="7832"/>
                      <a:pt x="9788" y="7962"/>
                    </a:cubicBezTo>
                    <a:cubicBezTo>
                      <a:pt x="9745" y="7716"/>
                      <a:pt x="9694" y="7471"/>
                      <a:pt x="9636" y="7225"/>
                    </a:cubicBezTo>
                    <a:cubicBezTo>
                      <a:pt x="9514" y="6677"/>
                      <a:pt x="9348" y="6143"/>
                      <a:pt x="9153" y="5616"/>
                    </a:cubicBezTo>
                    <a:cubicBezTo>
                      <a:pt x="8951" y="5096"/>
                      <a:pt x="8712" y="4584"/>
                      <a:pt x="8453" y="4086"/>
                    </a:cubicBezTo>
                    <a:cubicBezTo>
                      <a:pt x="8395" y="3963"/>
                      <a:pt x="8323" y="3840"/>
                      <a:pt x="8258" y="3718"/>
                    </a:cubicBezTo>
                    <a:lnTo>
                      <a:pt x="8157" y="3537"/>
                    </a:lnTo>
                    <a:lnTo>
                      <a:pt x="8048" y="3357"/>
                    </a:lnTo>
                    <a:lnTo>
                      <a:pt x="7940" y="3176"/>
                    </a:lnTo>
                    <a:cubicBezTo>
                      <a:pt x="7911" y="3119"/>
                      <a:pt x="7875" y="3061"/>
                      <a:pt x="7832" y="2996"/>
                    </a:cubicBezTo>
                    <a:cubicBezTo>
                      <a:pt x="7760" y="2880"/>
                      <a:pt x="7680" y="2765"/>
                      <a:pt x="7608" y="2650"/>
                    </a:cubicBezTo>
                    <a:lnTo>
                      <a:pt x="7334" y="2260"/>
                    </a:lnTo>
                    <a:cubicBezTo>
                      <a:pt x="7226" y="2137"/>
                      <a:pt x="7125" y="2007"/>
                      <a:pt x="7016" y="1884"/>
                    </a:cubicBezTo>
                    <a:cubicBezTo>
                      <a:pt x="6908" y="1769"/>
                      <a:pt x="6800" y="1646"/>
                      <a:pt x="6670" y="1545"/>
                    </a:cubicBezTo>
                    <a:cubicBezTo>
                      <a:pt x="6612" y="1487"/>
                      <a:pt x="6547" y="1437"/>
                      <a:pt x="6482" y="1386"/>
                    </a:cubicBezTo>
                    <a:lnTo>
                      <a:pt x="6287" y="1235"/>
                    </a:lnTo>
                    <a:cubicBezTo>
                      <a:pt x="6013" y="1040"/>
                      <a:pt x="5710" y="896"/>
                      <a:pt x="5385" y="802"/>
                    </a:cubicBezTo>
                    <a:cubicBezTo>
                      <a:pt x="5306" y="780"/>
                      <a:pt x="5219" y="759"/>
                      <a:pt x="5133" y="744"/>
                    </a:cubicBezTo>
                    <a:cubicBezTo>
                      <a:pt x="5046" y="730"/>
                      <a:pt x="4967" y="715"/>
                      <a:pt x="4880" y="715"/>
                    </a:cubicBezTo>
                    <a:cubicBezTo>
                      <a:pt x="4837" y="715"/>
                      <a:pt x="4786" y="715"/>
                      <a:pt x="4750" y="708"/>
                    </a:cubicBezTo>
                    <a:lnTo>
                      <a:pt x="4613" y="708"/>
                    </a:lnTo>
                    <a:cubicBezTo>
                      <a:pt x="4570" y="708"/>
                      <a:pt x="4526" y="708"/>
                      <a:pt x="4483" y="715"/>
                    </a:cubicBezTo>
                    <a:cubicBezTo>
                      <a:pt x="4461" y="715"/>
                      <a:pt x="4440" y="715"/>
                      <a:pt x="4411" y="730"/>
                    </a:cubicBezTo>
                    <a:cubicBezTo>
                      <a:pt x="4389" y="737"/>
                      <a:pt x="4368" y="737"/>
                      <a:pt x="4339" y="744"/>
                    </a:cubicBezTo>
                    <a:lnTo>
                      <a:pt x="4266" y="759"/>
                    </a:lnTo>
                    <a:lnTo>
                      <a:pt x="4223" y="816"/>
                    </a:lnTo>
                    <a:cubicBezTo>
                      <a:pt x="3653" y="1661"/>
                      <a:pt x="3704" y="2707"/>
                      <a:pt x="4036" y="3559"/>
                    </a:cubicBezTo>
                    <a:cubicBezTo>
                      <a:pt x="4209" y="3985"/>
                      <a:pt x="4432" y="4382"/>
                      <a:pt x="4707" y="4750"/>
                    </a:cubicBezTo>
                    <a:cubicBezTo>
                      <a:pt x="4844" y="4930"/>
                      <a:pt x="4974" y="5111"/>
                      <a:pt x="5125" y="5277"/>
                    </a:cubicBezTo>
                    <a:cubicBezTo>
                      <a:pt x="5205" y="5356"/>
                      <a:pt x="5277" y="5443"/>
                      <a:pt x="5349" y="5529"/>
                    </a:cubicBezTo>
                    <a:lnTo>
                      <a:pt x="5587" y="5760"/>
                    </a:lnTo>
                    <a:cubicBezTo>
                      <a:pt x="6215" y="6388"/>
                      <a:pt x="6930" y="6922"/>
                      <a:pt x="7630" y="7442"/>
                    </a:cubicBezTo>
                    <a:cubicBezTo>
                      <a:pt x="7984" y="7709"/>
                      <a:pt x="8337" y="7962"/>
                      <a:pt x="8691" y="8221"/>
                    </a:cubicBezTo>
                    <a:cubicBezTo>
                      <a:pt x="8799" y="8301"/>
                      <a:pt x="8900" y="8373"/>
                      <a:pt x="9008" y="8452"/>
                    </a:cubicBezTo>
                    <a:cubicBezTo>
                      <a:pt x="8770" y="8366"/>
                      <a:pt x="8532" y="8286"/>
                      <a:pt x="8287" y="8214"/>
                    </a:cubicBezTo>
                    <a:cubicBezTo>
                      <a:pt x="7745" y="8048"/>
                      <a:pt x="7204" y="7918"/>
                      <a:pt x="6648" y="7832"/>
                    </a:cubicBezTo>
                    <a:cubicBezTo>
                      <a:pt x="6093" y="7745"/>
                      <a:pt x="5537" y="7695"/>
                      <a:pt x="4981" y="7673"/>
                    </a:cubicBezTo>
                    <a:cubicBezTo>
                      <a:pt x="4837" y="7666"/>
                      <a:pt x="4700" y="7666"/>
                      <a:pt x="4562" y="7658"/>
                    </a:cubicBezTo>
                    <a:lnTo>
                      <a:pt x="4353" y="7651"/>
                    </a:lnTo>
                    <a:lnTo>
                      <a:pt x="3725" y="7651"/>
                    </a:lnTo>
                    <a:cubicBezTo>
                      <a:pt x="3588" y="7666"/>
                      <a:pt x="3444" y="7666"/>
                      <a:pt x="3307" y="7673"/>
                    </a:cubicBezTo>
                    <a:lnTo>
                      <a:pt x="2823" y="7723"/>
                    </a:lnTo>
                    <a:cubicBezTo>
                      <a:pt x="2671" y="7752"/>
                      <a:pt x="2505" y="7774"/>
                      <a:pt x="2347" y="7817"/>
                    </a:cubicBezTo>
                    <a:cubicBezTo>
                      <a:pt x="2195" y="7853"/>
                      <a:pt x="2029" y="7882"/>
                      <a:pt x="1877" y="7940"/>
                    </a:cubicBezTo>
                    <a:cubicBezTo>
                      <a:pt x="1805" y="7969"/>
                      <a:pt x="1726" y="7990"/>
                      <a:pt x="1646" y="8027"/>
                    </a:cubicBezTo>
                    <a:lnTo>
                      <a:pt x="1423" y="8120"/>
                    </a:lnTo>
                    <a:cubicBezTo>
                      <a:pt x="1112" y="8265"/>
                      <a:pt x="838" y="8452"/>
                      <a:pt x="593" y="8691"/>
                    </a:cubicBezTo>
                    <a:cubicBezTo>
                      <a:pt x="528" y="8748"/>
                      <a:pt x="470" y="8806"/>
                      <a:pt x="420" y="8878"/>
                    </a:cubicBezTo>
                    <a:cubicBezTo>
                      <a:pt x="362" y="8943"/>
                      <a:pt x="311" y="9008"/>
                      <a:pt x="261" y="9080"/>
                    </a:cubicBezTo>
                    <a:cubicBezTo>
                      <a:pt x="239" y="9116"/>
                      <a:pt x="217" y="9152"/>
                      <a:pt x="196" y="9189"/>
                    </a:cubicBezTo>
                    <a:cubicBezTo>
                      <a:pt x="167" y="9225"/>
                      <a:pt x="145" y="9268"/>
                      <a:pt x="131" y="9304"/>
                    </a:cubicBezTo>
                    <a:cubicBezTo>
                      <a:pt x="109" y="9347"/>
                      <a:pt x="88" y="9383"/>
                      <a:pt x="73" y="9427"/>
                    </a:cubicBezTo>
                    <a:cubicBezTo>
                      <a:pt x="59" y="9448"/>
                      <a:pt x="51" y="9470"/>
                      <a:pt x="44" y="9492"/>
                    </a:cubicBezTo>
                    <a:cubicBezTo>
                      <a:pt x="37" y="9513"/>
                      <a:pt x="30" y="9535"/>
                      <a:pt x="15" y="9564"/>
                    </a:cubicBezTo>
                    <a:lnTo>
                      <a:pt x="1" y="9636"/>
                    </a:lnTo>
                    <a:lnTo>
                      <a:pt x="30" y="9701"/>
                    </a:lnTo>
                    <a:cubicBezTo>
                      <a:pt x="470" y="10618"/>
                      <a:pt x="1401" y="11101"/>
                      <a:pt x="2311" y="11238"/>
                    </a:cubicBezTo>
                    <a:cubicBezTo>
                      <a:pt x="2548" y="11273"/>
                      <a:pt x="2790" y="11289"/>
                      <a:pt x="3033" y="11289"/>
                    </a:cubicBezTo>
                    <a:cubicBezTo>
                      <a:pt x="3247" y="11289"/>
                      <a:pt x="3462" y="11276"/>
                      <a:pt x="3675" y="11253"/>
                    </a:cubicBezTo>
                    <a:cubicBezTo>
                      <a:pt x="3898" y="11224"/>
                      <a:pt x="4129" y="11195"/>
                      <a:pt x="4339" y="11145"/>
                    </a:cubicBezTo>
                    <a:cubicBezTo>
                      <a:pt x="4447" y="11123"/>
                      <a:pt x="4562" y="11101"/>
                      <a:pt x="4671" y="11080"/>
                    </a:cubicBezTo>
                    <a:lnTo>
                      <a:pt x="4988" y="10993"/>
                    </a:lnTo>
                    <a:cubicBezTo>
                      <a:pt x="5847" y="10762"/>
                      <a:pt x="6663" y="10408"/>
                      <a:pt x="7471" y="10062"/>
                    </a:cubicBezTo>
                    <a:cubicBezTo>
                      <a:pt x="7875" y="9896"/>
                      <a:pt x="8272" y="9715"/>
                      <a:pt x="8676" y="9535"/>
                    </a:cubicBezTo>
                    <a:lnTo>
                      <a:pt x="9030" y="9376"/>
                    </a:lnTo>
                    <a:lnTo>
                      <a:pt x="9030" y="9376"/>
                    </a:lnTo>
                    <a:cubicBezTo>
                      <a:pt x="8835" y="9542"/>
                      <a:pt x="8648" y="9708"/>
                      <a:pt x="8467" y="9881"/>
                    </a:cubicBezTo>
                    <a:cubicBezTo>
                      <a:pt x="8056" y="10264"/>
                      <a:pt x="7673" y="10668"/>
                      <a:pt x="7319" y="11101"/>
                    </a:cubicBezTo>
                    <a:cubicBezTo>
                      <a:pt x="6966" y="11541"/>
                      <a:pt x="6641" y="11996"/>
                      <a:pt x="6345" y="12473"/>
                    </a:cubicBezTo>
                    <a:cubicBezTo>
                      <a:pt x="6266" y="12588"/>
                      <a:pt x="6194" y="12711"/>
                      <a:pt x="6121" y="12833"/>
                    </a:cubicBezTo>
                    <a:lnTo>
                      <a:pt x="6013" y="13014"/>
                    </a:lnTo>
                    <a:lnTo>
                      <a:pt x="5912" y="13194"/>
                    </a:lnTo>
                    <a:lnTo>
                      <a:pt x="5811" y="13375"/>
                    </a:lnTo>
                    <a:cubicBezTo>
                      <a:pt x="5775" y="13432"/>
                      <a:pt x="5739" y="13497"/>
                      <a:pt x="5710" y="13555"/>
                    </a:cubicBezTo>
                    <a:cubicBezTo>
                      <a:pt x="5645" y="13678"/>
                      <a:pt x="5580" y="13801"/>
                      <a:pt x="5515" y="13923"/>
                    </a:cubicBezTo>
                    <a:lnTo>
                      <a:pt x="5320" y="14364"/>
                    </a:lnTo>
                    <a:cubicBezTo>
                      <a:pt x="5270" y="14522"/>
                      <a:pt x="5205" y="14667"/>
                      <a:pt x="5154" y="14818"/>
                    </a:cubicBezTo>
                    <a:cubicBezTo>
                      <a:pt x="5111" y="14970"/>
                      <a:pt x="5053" y="15129"/>
                      <a:pt x="5032" y="15287"/>
                    </a:cubicBezTo>
                    <a:cubicBezTo>
                      <a:pt x="5017" y="15367"/>
                      <a:pt x="4995" y="15446"/>
                      <a:pt x="4988" y="15533"/>
                    </a:cubicBezTo>
                    <a:lnTo>
                      <a:pt x="4959" y="15778"/>
                    </a:lnTo>
                    <a:cubicBezTo>
                      <a:pt x="4930" y="16110"/>
                      <a:pt x="4952" y="16449"/>
                      <a:pt x="5032" y="16774"/>
                    </a:cubicBezTo>
                    <a:cubicBezTo>
                      <a:pt x="5053" y="16861"/>
                      <a:pt x="5075" y="16940"/>
                      <a:pt x="5111" y="17020"/>
                    </a:cubicBezTo>
                    <a:cubicBezTo>
                      <a:pt x="5140" y="17099"/>
                      <a:pt x="5169" y="17186"/>
                      <a:pt x="5212" y="17258"/>
                    </a:cubicBezTo>
                    <a:cubicBezTo>
                      <a:pt x="5226" y="17301"/>
                      <a:pt x="5248" y="17337"/>
                      <a:pt x="5270" y="17373"/>
                    </a:cubicBezTo>
                    <a:cubicBezTo>
                      <a:pt x="5291" y="17417"/>
                      <a:pt x="5313" y="17453"/>
                      <a:pt x="5335" y="17489"/>
                    </a:cubicBezTo>
                    <a:cubicBezTo>
                      <a:pt x="5364" y="17525"/>
                      <a:pt x="5385" y="17561"/>
                      <a:pt x="5414" y="17597"/>
                    </a:cubicBezTo>
                    <a:cubicBezTo>
                      <a:pt x="5428" y="17619"/>
                      <a:pt x="5443" y="17633"/>
                      <a:pt x="5457" y="17655"/>
                    </a:cubicBezTo>
                    <a:cubicBezTo>
                      <a:pt x="5472" y="17676"/>
                      <a:pt x="5486" y="17691"/>
                      <a:pt x="5508" y="17712"/>
                    </a:cubicBezTo>
                    <a:lnTo>
                      <a:pt x="5558" y="17763"/>
                    </a:lnTo>
                    <a:lnTo>
                      <a:pt x="5631" y="17770"/>
                    </a:lnTo>
                    <a:cubicBezTo>
                      <a:pt x="5694" y="17775"/>
                      <a:pt x="5758" y="17778"/>
                      <a:pt x="5820" y="17778"/>
                    </a:cubicBezTo>
                    <a:cubicBezTo>
                      <a:pt x="6757" y="17778"/>
                      <a:pt x="7558" y="17235"/>
                      <a:pt x="8099" y="16565"/>
                    </a:cubicBezTo>
                    <a:cubicBezTo>
                      <a:pt x="8380" y="16204"/>
                      <a:pt x="8611" y="15814"/>
                      <a:pt x="8792" y="15388"/>
                    </a:cubicBezTo>
                    <a:cubicBezTo>
                      <a:pt x="8886" y="15186"/>
                      <a:pt x="8972" y="14977"/>
                      <a:pt x="9037" y="14760"/>
                    </a:cubicBezTo>
                    <a:cubicBezTo>
                      <a:pt x="9073" y="14652"/>
                      <a:pt x="9109" y="14551"/>
                      <a:pt x="9146" y="14443"/>
                    </a:cubicBezTo>
                    <a:lnTo>
                      <a:pt x="9232" y="14118"/>
                    </a:lnTo>
                    <a:cubicBezTo>
                      <a:pt x="9456" y="13259"/>
                      <a:pt x="9564" y="12379"/>
                      <a:pt x="9665" y="11513"/>
                    </a:cubicBezTo>
                    <a:cubicBezTo>
                      <a:pt x="9716" y="11072"/>
                      <a:pt x="9766" y="10639"/>
                      <a:pt x="9810" y="10199"/>
                    </a:cubicBezTo>
                    <a:cubicBezTo>
                      <a:pt x="9824" y="10069"/>
                      <a:pt x="9838" y="9946"/>
                      <a:pt x="9853" y="9816"/>
                    </a:cubicBezTo>
                    <a:cubicBezTo>
                      <a:pt x="9896" y="10062"/>
                      <a:pt x="9947" y="10307"/>
                      <a:pt x="10004" y="10553"/>
                    </a:cubicBezTo>
                    <a:cubicBezTo>
                      <a:pt x="10127" y="11101"/>
                      <a:pt x="10293" y="11635"/>
                      <a:pt x="10488" y="12162"/>
                    </a:cubicBezTo>
                    <a:cubicBezTo>
                      <a:pt x="10690" y="12682"/>
                      <a:pt x="10928" y="13194"/>
                      <a:pt x="11188" y="13692"/>
                    </a:cubicBezTo>
                    <a:cubicBezTo>
                      <a:pt x="11253" y="13815"/>
                      <a:pt x="11325" y="13938"/>
                      <a:pt x="11390" y="14060"/>
                    </a:cubicBezTo>
                    <a:lnTo>
                      <a:pt x="11484" y="14241"/>
                    </a:lnTo>
                    <a:lnTo>
                      <a:pt x="11592" y="14421"/>
                    </a:lnTo>
                    <a:lnTo>
                      <a:pt x="11701" y="14602"/>
                    </a:lnTo>
                    <a:cubicBezTo>
                      <a:pt x="11737" y="14659"/>
                      <a:pt x="11766" y="14717"/>
                      <a:pt x="11809" y="14782"/>
                    </a:cubicBezTo>
                    <a:cubicBezTo>
                      <a:pt x="11888" y="14898"/>
                      <a:pt x="11960" y="15013"/>
                      <a:pt x="12033" y="15129"/>
                    </a:cubicBezTo>
                    <a:lnTo>
                      <a:pt x="12314" y="15526"/>
                    </a:lnTo>
                    <a:cubicBezTo>
                      <a:pt x="12422" y="15641"/>
                      <a:pt x="12523" y="15771"/>
                      <a:pt x="12632" y="15894"/>
                    </a:cubicBezTo>
                    <a:cubicBezTo>
                      <a:pt x="12740" y="16009"/>
                      <a:pt x="12848" y="16132"/>
                      <a:pt x="12978" y="16233"/>
                    </a:cubicBezTo>
                    <a:cubicBezTo>
                      <a:pt x="13036" y="16291"/>
                      <a:pt x="13101" y="16348"/>
                      <a:pt x="13166" y="16399"/>
                    </a:cubicBezTo>
                    <a:lnTo>
                      <a:pt x="13361" y="16543"/>
                    </a:lnTo>
                    <a:cubicBezTo>
                      <a:pt x="13635" y="16738"/>
                      <a:pt x="13938" y="16882"/>
                      <a:pt x="14263" y="16976"/>
                    </a:cubicBezTo>
                    <a:cubicBezTo>
                      <a:pt x="14342" y="16998"/>
                      <a:pt x="14429" y="17020"/>
                      <a:pt x="14515" y="17034"/>
                    </a:cubicBezTo>
                    <a:cubicBezTo>
                      <a:pt x="14595" y="17048"/>
                      <a:pt x="14681" y="17063"/>
                      <a:pt x="14768" y="17063"/>
                    </a:cubicBezTo>
                    <a:cubicBezTo>
                      <a:pt x="14790" y="17066"/>
                      <a:pt x="14813" y="17066"/>
                      <a:pt x="14836" y="17066"/>
                    </a:cubicBezTo>
                    <a:cubicBezTo>
                      <a:pt x="14858" y="17066"/>
                      <a:pt x="14880" y="17066"/>
                      <a:pt x="14898" y="17070"/>
                    </a:cubicBezTo>
                    <a:cubicBezTo>
                      <a:pt x="14912" y="17072"/>
                      <a:pt x="14928" y="17073"/>
                      <a:pt x="14943" y="17073"/>
                    </a:cubicBezTo>
                    <a:cubicBezTo>
                      <a:pt x="14974" y="17073"/>
                      <a:pt x="15006" y="17070"/>
                      <a:pt x="15035" y="17070"/>
                    </a:cubicBezTo>
                    <a:cubicBezTo>
                      <a:pt x="15078" y="17070"/>
                      <a:pt x="15122" y="17063"/>
                      <a:pt x="15165" y="17063"/>
                    </a:cubicBezTo>
                    <a:cubicBezTo>
                      <a:pt x="15187" y="17063"/>
                      <a:pt x="15208" y="17056"/>
                      <a:pt x="15237" y="17048"/>
                    </a:cubicBezTo>
                    <a:cubicBezTo>
                      <a:pt x="15259" y="17048"/>
                      <a:pt x="15280" y="17041"/>
                      <a:pt x="15309" y="17034"/>
                    </a:cubicBezTo>
                    <a:lnTo>
                      <a:pt x="15381" y="17020"/>
                    </a:lnTo>
                    <a:lnTo>
                      <a:pt x="15425" y="16962"/>
                    </a:lnTo>
                    <a:cubicBezTo>
                      <a:pt x="15995" y="16117"/>
                      <a:pt x="15944" y="15071"/>
                      <a:pt x="15612" y="14219"/>
                    </a:cubicBezTo>
                    <a:cubicBezTo>
                      <a:pt x="15439" y="13793"/>
                      <a:pt x="15215" y="13389"/>
                      <a:pt x="14941" y="13028"/>
                    </a:cubicBezTo>
                    <a:cubicBezTo>
                      <a:pt x="14804" y="12848"/>
                      <a:pt x="14674" y="12667"/>
                      <a:pt x="14515" y="12501"/>
                    </a:cubicBezTo>
                    <a:cubicBezTo>
                      <a:pt x="14443" y="12422"/>
                      <a:pt x="14371" y="12335"/>
                      <a:pt x="14292" y="12256"/>
                    </a:cubicBezTo>
                    <a:lnTo>
                      <a:pt x="14061" y="12018"/>
                    </a:lnTo>
                    <a:cubicBezTo>
                      <a:pt x="13433" y="11390"/>
                      <a:pt x="12718" y="10856"/>
                      <a:pt x="12018" y="10336"/>
                    </a:cubicBezTo>
                    <a:cubicBezTo>
                      <a:pt x="11664" y="10069"/>
                      <a:pt x="11311" y="9816"/>
                      <a:pt x="10957" y="9557"/>
                    </a:cubicBezTo>
                    <a:cubicBezTo>
                      <a:pt x="10849" y="9477"/>
                      <a:pt x="10748" y="9405"/>
                      <a:pt x="10640" y="9326"/>
                    </a:cubicBezTo>
                    <a:lnTo>
                      <a:pt x="10640" y="9326"/>
                    </a:lnTo>
                    <a:cubicBezTo>
                      <a:pt x="10878" y="9412"/>
                      <a:pt x="11116" y="9492"/>
                      <a:pt x="11361" y="9564"/>
                    </a:cubicBezTo>
                    <a:cubicBezTo>
                      <a:pt x="11903" y="9730"/>
                      <a:pt x="12444" y="9853"/>
                      <a:pt x="13000" y="9946"/>
                    </a:cubicBezTo>
                    <a:cubicBezTo>
                      <a:pt x="13548" y="10033"/>
                      <a:pt x="14111" y="10084"/>
                      <a:pt x="14667" y="10105"/>
                    </a:cubicBezTo>
                    <a:cubicBezTo>
                      <a:pt x="14811" y="10112"/>
                      <a:pt x="14948" y="10112"/>
                      <a:pt x="15086" y="10120"/>
                    </a:cubicBezTo>
                    <a:lnTo>
                      <a:pt x="15295" y="10127"/>
                    </a:lnTo>
                    <a:lnTo>
                      <a:pt x="15923" y="10127"/>
                    </a:lnTo>
                    <a:cubicBezTo>
                      <a:pt x="16060" y="10112"/>
                      <a:pt x="16204" y="10112"/>
                      <a:pt x="16341" y="10105"/>
                    </a:cubicBezTo>
                    <a:lnTo>
                      <a:pt x="16818" y="10055"/>
                    </a:lnTo>
                    <a:cubicBezTo>
                      <a:pt x="16977" y="10026"/>
                      <a:pt x="17143" y="10004"/>
                      <a:pt x="17294" y="9961"/>
                    </a:cubicBezTo>
                    <a:cubicBezTo>
                      <a:pt x="17460" y="9932"/>
                      <a:pt x="17612" y="9889"/>
                      <a:pt x="17771" y="9838"/>
                    </a:cubicBezTo>
                    <a:cubicBezTo>
                      <a:pt x="17843" y="9809"/>
                      <a:pt x="17922" y="9788"/>
                      <a:pt x="18001" y="9759"/>
                    </a:cubicBezTo>
                    <a:lnTo>
                      <a:pt x="18225" y="9658"/>
                    </a:lnTo>
                    <a:cubicBezTo>
                      <a:pt x="18536" y="9513"/>
                      <a:pt x="18810" y="9326"/>
                      <a:pt x="19055" y="9088"/>
                    </a:cubicBezTo>
                    <a:cubicBezTo>
                      <a:pt x="19120" y="9030"/>
                      <a:pt x="19178" y="8972"/>
                      <a:pt x="19228" y="8900"/>
                    </a:cubicBezTo>
                    <a:cubicBezTo>
                      <a:pt x="19286" y="8835"/>
                      <a:pt x="19337" y="8770"/>
                      <a:pt x="19387" y="8698"/>
                    </a:cubicBezTo>
                    <a:cubicBezTo>
                      <a:pt x="19409" y="8662"/>
                      <a:pt x="19431" y="8626"/>
                      <a:pt x="19452" y="8590"/>
                    </a:cubicBezTo>
                    <a:cubicBezTo>
                      <a:pt x="19481" y="8546"/>
                      <a:pt x="19503" y="8510"/>
                      <a:pt x="19517" y="8474"/>
                    </a:cubicBezTo>
                    <a:cubicBezTo>
                      <a:pt x="19539" y="8431"/>
                      <a:pt x="19560" y="8395"/>
                      <a:pt x="19575" y="8351"/>
                    </a:cubicBezTo>
                    <a:cubicBezTo>
                      <a:pt x="19589" y="8330"/>
                      <a:pt x="19597" y="8308"/>
                      <a:pt x="19604" y="8286"/>
                    </a:cubicBezTo>
                    <a:cubicBezTo>
                      <a:pt x="19611" y="8265"/>
                      <a:pt x="19618" y="8243"/>
                      <a:pt x="19625" y="8214"/>
                    </a:cubicBezTo>
                    <a:lnTo>
                      <a:pt x="19647" y="8142"/>
                    </a:lnTo>
                    <a:lnTo>
                      <a:pt x="19611" y="8077"/>
                    </a:lnTo>
                    <a:cubicBezTo>
                      <a:pt x="19171" y="7160"/>
                      <a:pt x="18240" y="6684"/>
                      <a:pt x="17337" y="6547"/>
                    </a:cubicBezTo>
                    <a:cubicBezTo>
                      <a:pt x="17090" y="6512"/>
                      <a:pt x="16841" y="6493"/>
                      <a:pt x="16591" y="6493"/>
                    </a:cubicBezTo>
                    <a:cubicBezTo>
                      <a:pt x="16382" y="6493"/>
                      <a:pt x="16173" y="6506"/>
                      <a:pt x="15966" y="6533"/>
                    </a:cubicBezTo>
                    <a:cubicBezTo>
                      <a:pt x="15742" y="6561"/>
                      <a:pt x="15519" y="6583"/>
                      <a:pt x="15302" y="6634"/>
                    </a:cubicBezTo>
                    <a:cubicBezTo>
                      <a:pt x="15194" y="6655"/>
                      <a:pt x="15078" y="6677"/>
                      <a:pt x="14970" y="6706"/>
                    </a:cubicBezTo>
                    <a:lnTo>
                      <a:pt x="14653" y="6785"/>
                    </a:lnTo>
                    <a:cubicBezTo>
                      <a:pt x="13794" y="7023"/>
                      <a:pt x="12978" y="7370"/>
                      <a:pt x="12170" y="7716"/>
                    </a:cubicBezTo>
                    <a:cubicBezTo>
                      <a:pt x="11766" y="7889"/>
                      <a:pt x="11369" y="8070"/>
                      <a:pt x="10972" y="8243"/>
                    </a:cubicBezTo>
                    <a:lnTo>
                      <a:pt x="10611" y="8402"/>
                    </a:lnTo>
                    <a:cubicBezTo>
                      <a:pt x="10806" y="8243"/>
                      <a:pt x="10993" y="8070"/>
                      <a:pt x="11181" y="7897"/>
                    </a:cubicBezTo>
                    <a:cubicBezTo>
                      <a:pt x="11585" y="7521"/>
                      <a:pt x="11968" y="7110"/>
                      <a:pt x="12328" y="6677"/>
                    </a:cubicBezTo>
                    <a:cubicBezTo>
                      <a:pt x="12675" y="6237"/>
                      <a:pt x="13000" y="5782"/>
                      <a:pt x="13303" y="5313"/>
                    </a:cubicBezTo>
                    <a:cubicBezTo>
                      <a:pt x="13375" y="5190"/>
                      <a:pt x="13447" y="5067"/>
                      <a:pt x="13519" y="4952"/>
                    </a:cubicBezTo>
                    <a:lnTo>
                      <a:pt x="13628" y="4771"/>
                    </a:lnTo>
                    <a:lnTo>
                      <a:pt x="13729" y="4591"/>
                    </a:lnTo>
                    <a:lnTo>
                      <a:pt x="13837" y="4411"/>
                    </a:lnTo>
                    <a:cubicBezTo>
                      <a:pt x="13873" y="4346"/>
                      <a:pt x="13902" y="4288"/>
                      <a:pt x="13938" y="4230"/>
                    </a:cubicBezTo>
                    <a:cubicBezTo>
                      <a:pt x="13996" y="4100"/>
                      <a:pt x="14061" y="3978"/>
                      <a:pt x="14126" y="3855"/>
                    </a:cubicBezTo>
                    <a:lnTo>
                      <a:pt x="14321" y="3415"/>
                    </a:lnTo>
                    <a:cubicBezTo>
                      <a:pt x="14378" y="3263"/>
                      <a:pt x="14436" y="3111"/>
                      <a:pt x="14487" y="2960"/>
                    </a:cubicBezTo>
                    <a:cubicBezTo>
                      <a:pt x="14537" y="2808"/>
                      <a:pt x="14588" y="2650"/>
                      <a:pt x="14609" y="2491"/>
                    </a:cubicBezTo>
                    <a:cubicBezTo>
                      <a:pt x="14624" y="2404"/>
                      <a:pt x="14645" y="2325"/>
                      <a:pt x="14660" y="2245"/>
                    </a:cubicBezTo>
                    <a:lnTo>
                      <a:pt x="14689" y="2000"/>
                    </a:lnTo>
                    <a:cubicBezTo>
                      <a:pt x="14717" y="1668"/>
                      <a:pt x="14689" y="1329"/>
                      <a:pt x="14609" y="1004"/>
                    </a:cubicBezTo>
                    <a:cubicBezTo>
                      <a:pt x="14588" y="917"/>
                      <a:pt x="14566" y="838"/>
                      <a:pt x="14530" y="759"/>
                    </a:cubicBezTo>
                    <a:cubicBezTo>
                      <a:pt x="14501" y="672"/>
                      <a:pt x="14472" y="593"/>
                      <a:pt x="14429" y="520"/>
                    </a:cubicBezTo>
                    <a:cubicBezTo>
                      <a:pt x="14414" y="477"/>
                      <a:pt x="14393" y="441"/>
                      <a:pt x="14371" y="405"/>
                    </a:cubicBezTo>
                    <a:cubicBezTo>
                      <a:pt x="14349" y="362"/>
                      <a:pt x="14328" y="325"/>
                      <a:pt x="14306" y="289"/>
                    </a:cubicBezTo>
                    <a:cubicBezTo>
                      <a:pt x="14277" y="253"/>
                      <a:pt x="14256" y="217"/>
                      <a:pt x="14227" y="181"/>
                    </a:cubicBezTo>
                    <a:cubicBezTo>
                      <a:pt x="14212" y="159"/>
                      <a:pt x="14205" y="145"/>
                      <a:pt x="14183" y="123"/>
                    </a:cubicBezTo>
                    <a:cubicBezTo>
                      <a:pt x="14169" y="109"/>
                      <a:pt x="14155" y="87"/>
                      <a:pt x="14133" y="66"/>
                    </a:cubicBezTo>
                    <a:lnTo>
                      <a:pt x="14082" y="8"/>
                    </a:lnTo>
                    <a:lnTo>
                      <a:pt x="14010" y="8"/>
                    </a:lnTo>
                    <a:cubicBezTo>
                      <a:pt x="13946" y="3"/>
                      <a:pt x="13882" y="0"/>
                      <a:pt x="13819" y="0"/>
                    </a:cubicBez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9"/>
              <p:cNvSpPr/>
              <p:nvPr/>
            </p:nvSpPr>
            <p:spPr>
              <a:xfrm>
                <a:off x="-2407700" y="1919000"/>
                <a:ext cx="835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6" extrusionOk="0">
                    <a:moveTo>
                      <a:pt x="1451" y="0"/>
                    </a:moveTo>
                    <a:cubicBezTo>
                      <a:pt x="1451" y="0"/>
                      <a:pt x="0" y="614"/>
                      <a:pt x="181" y="2974"/>
                    </a:cubicBezTo>
                    <a:cubicBezTo>
                      <a:pt x="361" y="5334"/>
                      <a:pt x="2108" y="8546"/>
                      <a:pt x="2108" y="8546"/>
                    </a:cubicBezTo>
                    <a:cubicBezTo>
                      <a:pt x="2108" y="8546"/>
                      <a:pt x="3342" y="5103"/>
                      <a:pt x="3162" y="2743"/>
                    </a:cubicBezTo>
                    <a:cubicBezTo>
                      <a:pt x="2981" y="383"/>
                      <a:pt x="1451" y="0"/>
                      <a:pt x="1451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9"/>
              <p:cNvSpPr/>
              <p:nvPr/>
            </p:nvSpPr>
            <p:spPr>
              <a:xfrm>
                <a:off x="-2553125" y="2026450"/>
                <a:ext cx="1981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4248" extrusionOk="0">
                    <a:moveTo>
                      <a:pt x="1737" y="1"/>
                    </a:moveTo>
                    <a:cubicBezTo>
                      <a:pt x="715" y="1"/>
                      <a:pt x="195" y="538"/>
                      <a:pt x="195" y="538"/>
                    </a:cubicBezTo>
                    <a:cubicBezTo>
                      <a:pt x="195" y="538"/>
                      <a:pt x="0" y="2104"/>
                      <a:pt x="2129" y="3129"/>
                    </a:cubicBezTo>
                    <a:cubicBezTo>
                      <a:pt x="4266" y="4154"/>
                      <a:pt x="7925" y="4248"/>
                      <a:pt x="7925" y="4248"/>
                    </a:cubicBezTo>
                    <a:cubicBezTo>
                      <a:pt x="7925" y="4248"/>
                      <a:pt x="5558" y="1454"/>
                      <a:pt x="3428" y="430"/>
                    </a:cubicBezTo>
                    <a:cubicBezTo>
                      <a:pt x="2763" y="110"/>
                      <a:pt x="2199" y="1"/>
                      <a:pt x="1737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9"/>
              <p:cNvSpPr/>
              <p:nvPr/>
            </p:nvSpPr>
            <p:spPr>
              <a:xfrm>
                <a:off x="-2542850" y="2132625"/>
                <a:ext cx="18785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66" extrusionOk="0">
                    <a:moveTo>
                      <a:pt x="7514" y="1"/>
                    </a:moveTo>
                    <a:lnTo>
                      <a:pt x="7514" y="1"/>
                    </a:lnTo>
                    <a:cubicBezTo>
                      <a:pt x="7514" y="1"/>
                      <a:pt x="3912" y="650"/>
                      <a:pt x="1956" y="1985"/>
                    </a:cubicBezTo>
                    <a:cubicBezTo>
                      <a:pt x="1" y="3321"/>
                      <a:pt x="434" y="4836"/>
                      <a:pt x="434" y="4836"/>
                    </a:cubicBezTo>
                    <a:cubicBezTo>
                      <a:pt x="434" y="4836"/>
                      <a:pt x="868" y="5166"/>
                      <a:pt x="1623" y="5166"/>
                    </a:cubicBezTo>
                    <a:cubicBezTo>
                      <a:pt x="2152" y="5166"/>
                      <a:pt x="2839" y="5004"/>
                      <a:pt x="3645" y="4454"/>
                    </a:cubicBezTo>
                    <a:cubicBezTo>
                      <a:pt x="5601" y="3119"/>
                      <a:pt x="7514" y="1"/>
                      <a:pt x="7514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9"/>
              <p:cNvSpPr/>
              <p:nvPr/>
            </p:nvSpPr>
            <p:spPr>
              <a:xfrm>
                <a:off x="-2386050" y="2132625"/>
                <a:ext cx="83575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7" extrusionOk="0">
                    <a:moveTo>
                      <a:pt x="1242" y="1"/>
                    </a:moveTo>
                    <a:cubicBezTo>
                      <a:pt x="1242" y="1"/>
                      <a:pt x="1" y="3443"/>
                      <a:pt x="181" y="5804"/>
                    </a:cubicBezTo>
                    <a:cubicBezTo>
                      <a:pt x="361" y="8164"/>
                      <a:pt x="1892" y="8546"/>
                      <a:pt x="1892" y="8546"/>
                    </a:cubicBezTo>
                    <a:cubicBezTo>
                      <a:pt x="1892" y="8546"/>
                      <a:pt x="3342" y="7940"/>
                      <a:pt x="3162" y="5573"/>
                    </a:cubicBezTo>
                    <a:cubicBezTo>
                      <a:pt x="2981" y="3212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9"/>
              <p:cNvSpPr/>
              <p:nvPr/>
            </p:nvSpPr>
            <p:spPr>
              <a:xfrm>
                <a:off x="-2355025" y="2132625"/>
                <a:ext cx="19797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4245" extrusionOk="0">
                    <a:moveTo>
                      <a:pt x="1" y="1"/>
                    </a:moveTo>
                    <a:cubicBezTo>
                      <a:pt x="1" y="1"/>
                      <a:pt x="2361" y="2801"/>
                      <a:pt x="4490" y="3819"/>
                    </a:cubicBezTo>
                    <a:cubicBezTo>
                      <a:pt x="5155" y="4135"/>
                      <a:pt x="5720" y="4245"/>
                      <a:pt x="6181" y="4245"/>
                    </a:cubicBezTo>
                    <a:cubicBezTo>
                      <a:pt x="7203" y="4245"/>
                      <a:pt x="7724" y="3710"/>
                      <a:pt x="7724" y="3710"/>
                    </a:cubicBezTo>
                    <a:cubicBezTo>
                      <a:pt x="7724" y="3710"/>
                      <a:pt x="7919" y="2144"/>
                      <a:pt x="5789" y="1127"/>
                    </a:cubicBezTo>
                    <a:cubicBezTo>
                      <a:pt x="3653" y="10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9"/>
              <p:cNvSpPr/>
              <p:nvPr/>
            </p:nvSpPr>
            <p:spPr>
              <a:xfrm>
                <a:off x="-2355200" y="2003600"/>
                <a:ext cx="18770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169" extrusionOk="0">
                    <a:moveTo>
                      <a:pt x="5890" y="1"/>
                    </a:moveTo>
                    <a:cubicBezTo>
                      <a:pt x="5361" y="1"/>
                      <a:pt x="4674" y="163"/>
                      <a:pt x="3869" y="716"/>
                    </a:cubicBezTo>
                    <a:cubicBezTo>
                      <a:pt x="1913" y="2051"/>
                      <a:pt x="1" y="5169"/>
                      <a:pt x="1" y="5169"/>
                    </a:cubicBezTo>
                    <a:cubicBezTo>
                      <a:pt x="1" y="5169"/>
                      <a:pt x="3602" y="4519"/>
                      <a:pt x="5558" y="3184"/>
                    </a:cubicBezTo>
                    <a:cubicBezTo>
                      <a:pt x="7507" y="1849"/>
                      <a:pt x="7081" y="333"/>
                      <a:pt x="7081" y="333"/>
                    </a:cubicBezTo>
                    <a:cubicBezTo>
                      <a:pt x="7081" y="333"/>
                      <a:pt x="6646" y="1"/>
                      <a:pt x="5890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9"/>
              <p:cNvSpPr/>
              <p:nvPr/>
            </p:nvSpPr>
            <p:spPr>
              <a:xfrm>
                <a:off x="-2555475" y="1913400"/>
                <a:ext cx="400775" cy="438850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17554" extrusionOk="0">
                    <a:moveTo>
                      <a:pt x="7997" y="802"/>
                    </a:moveTo>
                    <a:lnTo>
                      <a:pt x="7997" y="802"/>
                    </a:lnTo>
                    <a:cubicBezTo>
                      <a:pt x="8199" y="968"/>
                      <a:pt x="8387" y="1162"/>
                      <a:pt x="8531" y="1379"/>
                    </a:cubicBezTo>
                    <a:lnTo>
                      <a:pt x="8647" y="1559"/>
                    </a:lnTo>
                    <a:cubicBezTo>
                      <a:pt x="8683" y="1617"/>
                      <a:pt x="8705" y="1682"/>
                      <a:pt x="8734" y="1747"/>
                    </a:cubicBezTo>
                    <a:cubicBezTo>
                      <a:pt x="8791" y="1870"/>
                      <a:pt x="8849" y="2007"/>
                      <a:pt x="8892" y="2137"/>
                    </a:cubicBezTo>
                    <a:cubicBezTo>
                      <a:pt x="8914" y="2209"/>
                      <a:pt x="8928" y="2274"/>
                      <a:pt x="8943" y="2346"/>
                    </a:cubicBezTo>
                    <a:lnTo>
                      <a:pt x="8993" y="2548"/>
                    </a:lnTo>
                    <a:cubicBezTo>
                      <a:pt x="9015" y="2693"/>
                      <a:pt x="9029" y="2830"/>
                      <a:pt x="9051" y="2974"/>
                    </a:cubicBezTo>
                    <a:cubicBezTo>
                      <a:pt x="9080" y="3465"/>
                      <a:pt x="9044" y="3956"/>
                      <a:pt x="8957" y="4446"/>
                    </a:cubicBezTo>
                    <a:lnTo>
                      <a:pt x="8885" y="4807"/>
                    </a:lnTo>
                    <a:cubicBezTo>
                      <a:pt x="8863" y="4923"/>
                      <a:pt x="8835" y="5045"/>
                      <a:pt x="8806" y="5168"/>
                    </a:cubicBezTo>
                    <a:lnTo>
                      <a:pt x="8762" y="5349"/>
                    </a:lnTo>
                    <a:lnTo>
                      <a:pt x="8719" y="5529"/>
                    </a:lnTo>
                    <a:cubicBezTo>
                      <a:pt x="8683" y="5644"/>
                      <a:pt x="8654" y="5767"/>
                      <a:pt x="8625" y="5890"/>
                    </a:cubicBezTo>
                    <a:cubicBezTo>
                      <a:pt x="8560" y="6135"/>
                      <a:pt x="8503" y="6381"/>
                      <a:pt x="8438" y="6633"/>
                    </a:cubicBezTo>
                    <a:cubicBezTo>
                      <a:pt x="8474" y="6395"/>
                      <a:pt x="8503" y="6157"/>
                      <a:pt x="8531" y="5919"/>
                    </a:cubicBezTo>
                    <a:cubicBezTo>
                      <a:pt x="8582" y="5435"/>
                      <a:pt x="8611" y="4952"/>
                      <a:pt x="8632" y="4468"/>
                    </a:cubicBezTo>
                    <a:cubicBezTo>
                      <a:pt x="8647" y="3984"/>
                      <a:pt x="8647" y="3501"/>
                      <a:pt x="8611" y="3017"/>
                    </a:cubicBezTo>
                    <a:lnTo>
                      <a:pt x="8568" y="2620"/>
                    </a:lnTo>
                    <a:cubicBezTo>
                      <a:pt x="8553" y="2490"/>
                      <a:pt x="8531" y="2361"/>
                      <a:pt x="8510" y="2231"/>
                    </a:cubicBezTo>
                    <a:cubicBezTo>
                      <a:pt x="8488" y="2101"/>
                      <a:pt x="8452" y="1971"/>
                      <a:pt x="8423" y="1848"/>
                    </a:cubicBezTo>
                    <a:cubicBezTo>
                      <a:pt x="8394" y="1718"/>
                      <a:pt x="8358" y="1588"/>
                      <a:pt x="8308" y="1466"/>
                    </a:cubicBezTo>
                    <a:cubicBezTo>
                      <a:pt x="8236" y="1235"/>
                      <a:pt x="8127" y="1011"/>
                      <a:pt x="7997" y="802"/>
                    </a:cubicBezTo>
                    <a:close/>
                    <a:moveTo>
                      <a:pt x="2079" y="4620"/>
                    </a:moveTo>
                    <a:cubicBezTo>
                      <a:pt x="2151" y="4620"/>
                      <a:pt x="2223" y="4627"/>
                      <a:pt x="2288" y="4634"/>
                    </a:cubicBezTo>
                    <a:cubicBezTo>
                      <a:pt x="2433" y="4641"/>
                      <a:pt x="2570" y="4663"/>
                      <a:pt x="2707" y="4692"/>
                    </a:cubicBezTo>
                    <a:cubicBezTo>
                      <a:pt x="2779" y="4706"/>
                      <a:pt x="2844" y="4728"/>
                      <a:pt x="2909" y="4750"/>
                    </a:cubicBezTo>
                    <a:lnTo>
                      <a:pt x="3118" y="4807"/>
                    </a:lnTo>
                    <a:cubicBezTo>
                      <a:pt x="3248" y="4865"/>
                      <a:pt x="3378" y="4916"/>
                      <a:pt x="3508" y="4973"/>
                    </a:cubicBezTo>
                    <a:cubicBezTo>
                      <a:pt x="3948" y="5197"/>
                      <a:pt x="4360" y="5471"/>
                      <a:pt x="4735" y="5789"/>
                    </a:cubicBezTo>
                    <a:lnTo>
                      <a:pt x="5016" y="6034"/>
                    </a:lnTo>
                    <a:cubicBezTo>
                      <a:pt x="5103" y="6114"/>
                      <a:pt x="5197" y="6200"/>
                      <a:pt x="5284" y="6287"/>
                    </a:cubicBezTo>
                    <a:lnTo>
                      <a:pt x="5421" y="6410"/>
                    </a:lnTo>
                    <a:lnTo>
                      <a:pt x="5551" y="6539"/>
                    </a:lnTo>
                    <a:cubicBezTo>
                      <a:pt x="5637" y="6626"/>
                      <a:pt x="5731" y="6705"/>
                      <a:pt x="5810" y="6792"/>
                    </a:cubicBezTo>
                    <a:lnTo>
                      <a:pt x="6359" y="7326"/>
                    </a:lnTo>
                    <a:cubicBezTo>
                      <a:pt x="6171" y="7182"/>
                      <a:pt x="5984" y="7037"/>
                      <a:pt x="5789" y="6900"/>
                    </a:cubicBezTo>
                    <a:cubicBezTo>
                      <a:pt x="5399" y="6612"/>
                      <a:pt x="4995" y="6345"/>
                      <a:pt x="4583" y="6085"/>
                    </a:cubicBezTo>
                    <a:cubicBezTo>
                      <a:pt x="4172" y="5832"/>
                      <a:pt x="3753" y="5587"/>
                      <a:pt x="3313" y="5377"/>
                    </a:cubicBezTo>
                    <a:lnTo>
                      <a:pt x="2952" y="5219"/>
                    </a:lnTo>
                    <a:cubicBezTo>
                      <a:pt x="2830" y="5168"/>
                      <a:pt x="2707" y="5118"/>
                      <a:pt x="2584" y="5074"/>
                    </a:cubicBezTo>
                    <a:cubicBezTo>
                      <a:pt x="2461" y="5024"/>
                      <a:pt x="2339" y="4988"/>
                      <a:pt x="2209" y="4952"/>
                    </a:cubicBezTo>
                    <a:cubicBezTo>
                      <a:pt x="2079" y="4916"/>
                      <a:pt x="1956" y="4879"/>
                      <a:pt x="1826" y="4858"/>
                    </a:cubicBezTo>
                    <a:cubicBezTo>
                      <a:pt x="1612" y="4820"/>
                      <a:pt x="1398" y="4799"/>
                      <a:pt x="1184" y="4799"/>
                    </a:cubicBezTo>
                    <a:cubicBezTo>
                      <a:pt x="1152" y="4799"/>
                      <a:pt x="1121" y="4799"/>
                      <a:pt x="1090" y="4800"/>
                    </a:cubicBezTo>
                    <a:cubicBezTo>
                      <a:pt x="1343" y="4706"/>
                      <a:pt x="1603" y="4641"/>
                      <a:pt x="1877" y="4627"/>
                    </a:cubicBezTo>
                    <a:lnTo>
                      <a:pt x="1870" y="4627"/>
                    </a:lnTo>
                    <a:lnTo>
                      <a:pt x="2079" y="4620"/>
                    </a:lnTo>
                    <a:close/>
                    <a:moveTo>
                      <a:pt x="6677" y="1242"/>
                    </a:moveTo>
                    <a:lnTo>
                      <a:pt x="6677" y="1242"/>
                    </a:lnTo>
                    <a:cubicBezTo>
                      <a:pt x="6583" y="1567"/>
                      <a:pt x="6525" y="1899"/>
                      <a:pt x="6511" y="2245"/>
                    </a:cubicBezTo>
                    <a:cubicBezTo>
                      <a:pt x="6489" y="2620"/>
                      <a:pt x="6503" y="2996"/>
                      <a:pt x="6547" y="3371"/>
                    </a:cubicBezTo>
                    <a:cubicBezTo>
                      <a:pt x="6554" y="3458"/>
                      <a:pt x="6561" y="3559"/>
                      <a:pt x="6575" y="3645"/>
                    </a:cubicBezTo>
                    <a:lnTo>
                      <a:pt x="6619" y="3927"/>
                    </a:lnTo>
                    <a:cubicBezTo>
                      <a:pt x="6640" y="4114"/>
                      <a:pt x="6684" y="4295"/>
                      <a:pt x="6720" y="4482"/>
                    </a:cubicBezTo>
                    <a:cubicBezTo>
                      <a:pt x="6864" y="5211"/>
                      <a:pt x="7066" y="5933"/>
                      <a:pt x="7283" y="6648"/>
                    </a:cubicBezTo>
                    <a:cubicBezTo>
                      <a:pt x="7420" y="7110"/>
                      <a:pt x="7571" y="7557"/>
                      <a:pt x="7723" y="8012"/>
                    </a:cubicBezTo>
                    <a:cubicBezTo>
                      <a:pt x="7492" y="7557"/>
                      <a:pt x="7283" y="7095"/>
                      <a:pt x="7102" y="6619"/>
                    </a:cubicBezTo>
                    <a:cubicBezTo>
                      <a:pt x="6835" y="5890"/>
                      <a:pt x="6626" y="5146"/>
                      <a:pt x="6482" y="4389"/>
                    </a:cubicBezTo>
                    <a:lnTo>
                      <a:pt x="6424" y="4107"/>
                    </a:lnTo>
                    <a:cubicBezTo>
                      <a:pt x="6409" y="4013"/>
                      <a:pt x="6395" y="3919"/>
                      <a:pt x="6381" y="3826"/>
                    </a:cubicBezTo>
                    <a:cubicBezTo>
                      <a:pt x="6345" y="3638"/>
                      <a:pt x="6330" y="3443"/>
                      <a:pt x="6316" y="3255"/>
                    </a:cubicBezTo>
                    <a:cubicBezTo>
                      <a:pt x="6287" y="2887"/>
                      <a:pt x="6301" y="2519"/>
                      <a:pt x="6366" y="2151"/>
                    </a:cubicBezTo>
                    <a:cubicBezTo>
                      <a:pt x="6424" y="1834"/>
                      <a:pt x="6532" y="1523"/>
                      <a:pt x="6677" y="1242"/>
                    </a:cubicBezTo>
                    <a:close/>
                    <a:moveTo>
                      <a:pt x="14912" y="4757"/>
                    </a:moveTo>
                    <a:cubicBezTo>
                      <a:pt x="14876" y="5024"/>
                      <a:pt x="14796" y="5284"/>
                      <a:pt x="14674" y="5522"/>
                    </a:cubicBezTo>
                    <a:lnTo>
                      <a:pt x="14674" y="5529"/>
                    </a:lnTo>
                    <a:lnTo>
                      <a:pt x="14580" y="5709"/>
                    </a:lnTo>
                    <a:cubicBezTo>
                      <a:pt x="14544" y="5767"/>
                      <a:pt x="14500" y="5825"/>
                      <a:pt x="14464" y="5883"/>
                    </a:cubicBezTo>
                    <a:cubicBezTo>
                      <a:pt x="14385" y="5998"/>
                      <a:pt x="14298" y="6106"/>
                      <a:pt x="14197" y="6215"/>
                    </a:cubicBezTo>
                    <a:cubicBezTo>
                      <a:pt x="14154" y="6265"/>
                      <a:pt x="14103" y="6316"/>
                      <a:pt x="14053" y="6359"/>
                    </a:cubicBezTo>
                    <a:lnTo>
                      <a:pt x="13894" y="6511"/>
                    </a:lnTo>
                    <a:cubicBezTo>
                      <a:pt x="13786" y="6597"/>
                      <a:pt x="13670" y="6684"/>
                      <a:pt x="13555" y="6763"/>
                    </a:cubicBezTo>
                    <a:cubicBezTo>
                      <a:pt x="13143" y="7037"/>
                      <a:pt x="12703" y="7254"/>
                      <a:pt x="12234" y="7420"/>
                    </a:cubicBezTo>
                    <a:lnTo>
                      <a:pt x="11888" y="7543"/>
                    </a:lnTo>
                    <a:cubicBezTo>
                      <a:pt x="11772" y="7579"/>
                      <a:pt x="11649" y="7608"/>
                      <a:pt x="11534" y="7644"/>
                    </a:cubicBezTo>
                    <a:lnTo>
                      <a:pt x="11361" y="7701"/>
                    </a:lnTo>
                    <a:lnTo>
                      <a:pt x="11180" y="7752"/>
                    </a:lnTo>
                    <a:cubicBezTo>
                      <a:pt x="11058" y="7781"/>
                      <a:pt x="10942" y="7817"/>
                      <a:pt x="10819" y="7853"/>
                    </a:cubicBezTo>
                    <a:lnTo>
                      <a:pt x="10083" y="8055"/>
                    </a:lnTo>
                    <a:cubicBezTo>
                      <a:pt x="10307" y="7969"/>
                      <a:pt x="10523" y="7875"/>
                      <a:pt x="10747" y="7781"/>
                    </a:cubicBezTo>
                    <a:cubicBezTo>
                      <a:pt x="11187" y="7586"/>
                      <a:pt x="11621" y="7369"/>
                      <a:pt x="12054" y="7138"/>
                    </a:cubicBezTo>
                    <a:cubicBezTo>
                      <a:pt x="12479" y="6915"/>
                      <a:pt x="12898" y="6669"/>
                      <a:pt x="13295" y="6395"/>
                    </a:cubicBezTo>
                    <a:lnTo>
                      <a:pt x="13620" y="6164"/>
                    </a:lnTo>
                    <a:cubicBezTo>
                      <a:pt x="13721" y="6085"/>
                      <a:pt x="13822" y="5998"/>
                      <a:pt x="13930" y="5919"/>
                    </a:cubicBezTo>
                    <a:cubicBezTo>
                      <a:pt x="14031" y="5839"/>
                      <a:pt x="14125" y="5746"/>
                      <a:pt x="14219" y="5652"/>
                    </a:cubicBezTo>
                    <a:cubicBezTo>
                      <a:pt x="14320" y="5551"/>
                      <a:pt x="14407" y="5471"/>
                      <a:pt x="14493" y="5363"/>
                    </a:cubicBezTo>
                    <a:cubicBezTo>
                      <a:pt x="14652" y="5175"/>
                      <a:pt x="14796" y="4973"/>
                      <a:pt x="14912" y="4757"/>
                    </a:cubicBezTo>
                    <a:close/>
                    <a:moveTo>
                      <a:pt x="7564" y="542"/>
                    </a:moveTo>
                    <a:cubicBezTo>
                      <a:pt x="7600" y="549"/>
                      <a:pt x="7629" y="571"/>
                      <a:pt x="7658" y="585"/>
                    </a:cubicBezTo>
                    <a:cubicBezTo>
                      <a:pt x="7716" y="614"/>
                      <a:pt x="7774" y="650"/>
                      <a:pt x="7824" y="686"/>
                    </a:cubicBezTo>
                    <a:lnTo>
                      <a:pt x="7831" y="693"/>
                    </a:lnTo>
                    <a:cubicBezTo>
                      <a:pt x="7860" y="708"/>
                      <a:pt x="7882" y="744"/>
                      <a:pt x="7911" y="780"/>
                    </a:cubicBezTo>
                    <a:cubicBezTo>
                      <a:pt x="8055" y="996"/>
                      <a:pt x="8178" y="1227"/>
                      <a:pt x="8272" y="1473"/>
                    </a:cubicBezTo>
                    <a:cubicBezTo>
                      <a:pt x="8322" y="1595"/>
                      <a:pt x="8351" y="1718"/>
                      <a:pt x="8394" y="1848"/>
                    </a:cubicBezTo>
                    <a:cubicBezTo>
                      <a:pt x="8438" y="1971"/>
                      <a:pt x="8459" y="2101"/>
                      <a:pt x="8481" y="2231"/>
                    </a:cubicBezTo>
                    <a:cubicBezTo>
                      <a:pt x="8510" y="2353"/>
                      <a:pt x="8531" y="2483"/>
                      <a:pt x="8546" y="2613"/>
                    </a:cubicBezTo>
                    <a:lnTo>
                      <a:pt x="8589" y="3010"/>
                    </a:lnTo>
                    <a:cubicBezTo>
                      <a:pt x="8618" y="3494"/>
                      <a:pt x="8618" y="3977"/>
                      <a:pt x="8589" y="4461"/>
                    </a:cubicBezTo>
                    <a:cubicBezTo>
                      <a:pt x="8560" y="4944"/>
                      <a:pt x="8510" y="5421"/>
                      <a:pt x="8452" y="5904"/>
                    </a:cubicBezTo>
                    <a:cubicBezTo>
                      <a:pt x="8423" y="6142"/>
                      <a:pt x="8387" y="6381"/>
                      <a:pt x="8351" y="6626"/>
                    </a:cubicBezTo>
                    <a:cubicBezTo>
                      <a:pt x="8322" y="6864"/>
                      <a:pt x="8286" y="7102"/>
                      <a:pt x="8250" y="7348"/>
                    </a:cubicBezTo>
                    <a:cubicBezTo>
                      <a:pt x="8243" y="7384"/>
                      <a:pt x="8236" y="7427"/>
                      <a:pt x="8228" y="7471"/>
                    </a:cubicBezTo>
                    <a:cubicBezTo>
                      <a:pt x="8171" y="7687"/>
                      <a:pt x="8120" y="7904"/>
                      <a:pt x="8062" y="8120"/>
                    </a:cubicBezTo>
                    <a:cubicBezTo>
                      <a:pt x="8077" y="7867"/>
                      <a:pt x="8084" y="7608"/>
                      <a:pt x="8091" y="7348"/>
                    </a:cubicBezTo>
                    <a:cubicBezTo>
                      <a:pt x="8098" y="6871"/>
                      <a:pt x="8106" y="6395"/>
                      <a:pt x="8098" y="5919"/>
                    </a:cubicBezTo>
                    <a:cubicBezTo>
                      <a:pt x="8091" y="5442"/>
                      <a:pt x="8077" y="4966"/>
                      <a:pt x="8062" y="4490"/>
                    </a:cubicBezTo>
                    <a:cubicBezTo>
                      <a:pt x="8041" y="4013"/>
                      <a:pt x="8012" y="3537"/>
                      <a:pt x="7976" y="3061"/>
                    </a:cubicBezTo>
                    <a:cubicBezTo>
                      <a:pt x="7954" y="2822"/>
                      <a:pt x="7940" y="2577"/>
                      <a:pt x="7911" y="2339"/>
                    </a:cubicBezTo>
                    <a:cubicBezTo>
                      <a:pt x="7882" y="2101"/>
                      <a:pt x="7853" y="1855"/>
                      <a:pt x="7817" y="1617"/>
                    </a:cubicBezTo>
                    <a:cubicBezTo>
                      <a:pt x="7788" y="1379"/>
                      <a:pt x="7738" y="1134"/>
                      <a:pt x="7673" y="903"/>
                    </a:cubicBezTo>
                    <a:cubicBezTo>
                      <a:pt x="7644" y="787"/>
                      <a:pt x="7608" y="664"/>
                      <a:pt x="7564" y="549"/>
                    </a:cubicBezTo>
                    <a:cubicBezTo>
                      <a:pt x="7564" y="549"/>
                      <a:pt x="7564" y="542"/>
                      <a:pt x="7564" y="542"/>
                    </a:cubicBezTo>
                    <a:close/>
                    <a:moveTo>
                      <a:pt x="13865" y="3847"/>
                    </a:moveTo>
                    <a:lnTo>
                      <a:pt x="13865" y="3847"/>
                    </a:lnTo>
                    <a:cubicBezTo>
                      <a:pt x="13533" y="3927"/>
                      <a:pt x="13216" y="4042"/>
                      <a:pt x="12912" y="4201"/>
                    </a:cubicBezTo>
                    <a:cubicBezTo>
                      <a:pt x="12580" y="4374"/>
                      <a:pt x="12256" y="4569"/>
                      <a:pt x="11960" y="4793"/>
                    </a:cubicBezTo>
                    <a:cubicBezTo>
                      <a:pt x="11880" y="4851"/>
                      <a:pt x="11801" y="4901"/>
                      <a:pt x="11729" y="4959"/>
                    </a:cubicBezTo>
                    <a:lnTo>
                      <a:pt x="11512" y="5139"/>
                    </a:lnTo>
                    <a:cubicBezTo>
                      <a:pt x="11361" y="5248"/>
                      <a:pt x="11224" y="5377"/>
                      <a:pt x="11079" y="5500"/>
                    </a:cubicBezTo>
                    <a:cubicBezTo>
                      <a:pt x="10516" y="5991"/>
                      <a:pt x="9989" y="6525"/>
                      <a:pt x="9484" y="7074"/>
                    </a:cubicBezTo>
                    <a:cubicBezTo>
                      <a:pt x="9159" y="7420"/>
                      <a:pt x="8835" y="7774"/>
                      <a:pt x="8524" y="8135"/>
                    </a:cubicBezTo>
                    <a:cubicBezTo>
                      <a:pt x="8798" y="7709"/>
                      <a:pt x="9102" y="7297"/>
                      <a:pt x="9426" y="6908"/>
                    </a:cubicBezTo>
                    <a:cubicBezTo>
                      <a:pt x="9917" y="6308"/>
                      <a:pt x="10459" y="5753"/>
                      <a:pt x="11050" y="5248"/>
                    </a:cubicBezTo>
                    <a:lnTo>
                      <a:pt x="11260" y="5060"/>
                    </a:lnTo>
                    <a:cubicBezTo>
                      <a:pt x="11332" y="4995"/>
                      <a:pt x="11411" y="4937"/>
                      <a:pt x="11483" y="4879"/>
                    </a:cubicBezTo>
                    <a:cubicBezTo>
                      <a:pt x="11628" y="4757"/>
                      <a:pt x="11787" y="4648"/>
                      <a:pt x="11938" y="4540"/>
                    </a:cubicBezTo>
                    <a:cubicBezTo>
                      <a:pt x="12241" y="4331"/>
                      <a:pt x="12573" y="4158"/>
                      <a:pt x="12920" y="4035"/>
                    </a:cubicBezTo>
                    <a:cubicBezTo>
                      <a:pt x="13223" y="3919"/>
                      <a:pt x="13548" y="3862"/>
                      <a:pt x="13865" y="3847"/>
                    </a:cubicBezTo>
                    <a:close/>
                    <a:moveTo>
                      <a:pt x="7203" y="592"/>
                    </a:moveTo>
                    <a:lnTo>
                      <a:pt x="7203" y="592"/>
                    </a:lnTo>
                    <a:cubicBezTo>
                      <a:pt x="7189" y="643"/>
                      <a:pt x="7182" y="686"/>
                      <a:pt x="7175" y="737"/>
                    </a:cubicBezTo>
                    <a:cubicBezTo>
                      <a:pt x="7146" y="917"/>
                      <a:pt x="7124" y="1097"/>
                      <a:pt x="7117" y="1278"/>
                    </a:cubicBezTo>
                    <a:cubicBezTo>
                      <a:pt x="7095" y="1639"/>
                      <a:pt x="7095" y="2000"/>
                      <a:pt x="7102" y="2361"/>
                    </a:cubicBezTo>
                    <a:cubicBezTo>
                      <a:pt x="7131" y="3082"/>
                      <a:pt x="7203" y="3804"/>
                      <a:pt x="7297" y="4511"/>
                    </a:cubicBezTo>
                    <a:cubicBezTo>
                      <a:pt x="7391" y="5219"/>
                      <a:pt x="7507" y="5940"/>
                      <a:pt x="7622" y="6648"/>
                    </a:cubicBezTo>
                    <a:cubicBezTo>
                      <a:pt x="7723" y="7225"/>
                      <a:pt x="7824" y="7803"/>
                      <a:pt x="7925" y="8380"/>
                    </a:cubicBezTo>
                    <a:cubicBezTo>
                      <a:pt x="7889" y="8322"/>
                      <a:pt x="7860" y="8264"/>
                      <a:pt x="7824" y="8199"/>
                    </a:cubicBezTo>
                    <a:cubicBezTo>
                      <a:pt x="7636" y="7687"/>
                      <a:pt x="7470" y="7167"/>
                      <a:pt x="7312" y="6640"/>
                    </a:cubicBezTo>
                    <a:cubicBezTo>
                      <a:pt x="7110" y="5919"/>
                      <a:pt x="6922" y="5197"/>
                      <a:pt x="6785" y="4461"/>
                    </a:cubicBezTo>
                    <a:cubicBezTo>
                      <a:pt x="6655" y="3732"/>
                      <a:pt x="6554" y="2988"/>
                      <a:pt x="6604" y="2245"/>
                    </a:cubicBezTo>
                    <a:cubicBezTo>
                      <a:pt x="6619" y="1877"/>
                      <a:pt x="6691" y="1509"/>
                      <a:pt x="6799" y="1162"/>
                    </a:cubicBezTo>
                    <a:cubicBezTo>
                      <a:pt x="6835" y="1069"/>
                      <a:pt x="6871" y="982"/>
                      <a:pt x="6907" y="895"/>
                    </a:cubicBezTo>
                    <a:cubicBezTo>
                      <a:pt x="6951" y="838"/>
                      <a:pt x="7001" y="780"/>
                      <a:pt x="7052" y="729"/>
                    </a:cubicBezTo>
                    <a:cubicBezTo>
                      <a:pt x="7102" y="686"/>
                      <a:pt x="7153" y="643"/>
                      <a:pt x="7203" y="592"/>
                    </a:cubicBezTo>
                    <a:close/>
                    <a:moveTo>
                      <a:pt x="1309" y="4861"/>
                    </a:moveTo>
                    <a:cubicBezTo>
                      <a:pt x="1479" y="4861"/>
                      <a:pt x="1649" y="4875"/>
                      <a:pt x="1819" y="4908"/>
                    </a:cubicBezTo>
                    <a:cubicBezTo>
                      <a:pt x="1949" y="4923"/>
                      <a:pt x="2072" y="4959"/>
                      <a:pt x="2202" y="4980"/>
                    </a:cubicBezTo>
                    <a:cubicBezTo>
                      <a:pt x="2332" y="5009"/>
                      <a:pt x="2454" y="5053"/>
                      <a:pt x="2577" y="5096"/>
                    </a:cubicBezTo>
                    <a:cubicBezTo>
                      <a:pt x="2707" y="5132"/>
                      <a:pt x="2830" y="5183"/>
                      <a:pt x="2945" y="5233"/>
                    </a:cubicBezTo>
                    <a:lnTo>
                      <a:pt x="3306" y="5392"/>
                    </a:lnTo>
                    <a:cubicBezTo>
                      <a:pt x="3739" y="5608"/>
                      <a:pt x="4158" y="5854"/>
                      <a:pt x="4562" y="6121"/>
                    </a:cubicBezTo>
                    <a:cubicBezTo>
                      <a:pt x="4966" y="6388"/>
                      <a:pt x="5356" y="6677"/>
                      <a:pt x="5745" y="6965"/>
                    </a:cubicBezTo>
                    <a:cubicBezTo>
                      <a:pt x="5940" y="7110"/>
                      <a:pt x="6128" y="7254"/>
                      <a:pt x="6316" y="7406"/>
                    </a:cubicBezTo>
                    <a:cubicBezTo>
                      <a:pt x="6511" y="7557"/>
                      <a:pt x="6698" y="7701"/>
                      <a:pt x="6893" y="7853"/>
                    </a:cubicBezTo>
                    <a:lnTo>
                      <a:pt x="6987" y="7932"/>
                    </a:lnTo>
                    <a:lnTo>
                      <a:pt x="7470" y="8402"/>
                    </a:lnTo>
                    <a:cubicBezTo>
                      <a:pt x="7254" y="8264"/>
                      <a:pt x="7037" y="8127"/>
                      <a:pt x="6814" y="7990"/>
                    </a:cubicBezTo>
                    <a:cubicBezTo>
                      <a:pt x="6409" y="7745"/>
                      <a:pt x="5998" y="7499"/>
                      <a:pt x="5579" y="7268"/>
                    </a:cubicBezTo>
                    <a:cubicBezTo>
                      <a:pt x="5168" y="7037"/>
                      <a:pt x="4742" y="6814"/>
                      <a:pt x="4316" y="6590"/>
                    </a:cubicBezTo>
                    <a:cubicBezTo>
                      <a:pt x="3891" y="6366"/>
                      <a:pt x="3472" y="6150"/>
                      <a:pt x="3039" y="5948"/>
                    </a:cubicBezTo>
                    <a:cubicBezTo>
                      <a:pt x="2822" y="5847"/>
                      <a:pt x="2599" y="5738"/>
                      <a:pt x="2382" y="5644"/>
                    </a:cubicBezTo>
                    <a:cubicBezTo>
                      <a:pt x="2158" y="5543"/>
                      <a:pt x="1927" y="5450"/>
                      <a:pt x="1704" y="5363"/>
                    </a:cubicBezTo>
                    <a:cubicBezTo>
                      <a:pt x="1480" y="5276"/>
                      <a:pt x="1249" y="5197"/>
                      <a:pt x="1011" y="5132"/>
                    </a:cubicBezTo>
                    <a:cubicBezTo>
                      <a:pt x="895" y="5096"/>
                      <a:pt x="773" y="5067"/>
                      <a:pt x="650" y="5045"/>
                    </a:cubicBezTo>
                    <a:lnTo>
                      <a:pt x="635" y="5045"/>
                    </a:lnTo>
                    <a:cubicBezTo>
                      <a:pt x="664" y="5031"/>
                      <a:pt x="693" y="5009"/>
                      <a:pt x="729" y="4988"/>
                    </a:cubicBezTo>
                    <a:cubicBezTo>
                      <a:pt x="780" y="4952"/>
                      <a:pt x="838" y="4923"/>
                      <a:pt x="902" y="4894"/>
                    </a:cubicBezTo>
                    <a:lnTo>
                      <a:pt x="910" y="4887"/>
                    </a:lnTo>
                    <a:cubicBezTo>
                      <a:pt x="953" y="4879"/>
                      <a:pt x="996" y="4872"/>
                      <a:pt x="1040" y="4872"/>
                    </a:cubicBezTo>
                    <a:cubicBezTo>
                      <a:pt x="1129" y="4865"/>
                      <a:pt x="1219" y="4861"/>
                      <a:pt x="1309" y="4861"/>
                    </a:cubicBezTo>
                    <a:close/>
                    <a:moveTo>
                      <a:pt x="7391" y="462"/>
                    </a:moveTo>
                    <a:cubicBezTo>
                      <a:pt x="7413" y="470"/>
                      <a:pt x="7442" y="477"/>
                      <a:pt x="7463" y="484"/>
                    </a:cubicBezTo>
                    <a:lnTo>
                      <a:pt x="7499" y="563"/>
                    </a:lnTo>
                    <a:cubicBezTo>
                      <a:pt x="7543" y="679"/>
                      <a:pt x="7579" y="787"/>
                      <a:pt x="7615" y="903"/>
                    </a:cubicBezTo>
                    <a:cubicBezTo>
                      <a:pt x="7680" y="1141"/>
                      <a:pt x="7730" y="1372"/>
                      <a:pt x="7781" y="1610"/>
                    </a:cubicBezTo>
                    <a:cubicBezTo>
                      <a:pt x="7824" y="1848"/>
                      <a:pt x="7867" y="2093"/>
                      <a:pt x="7889" y="2332"/>
                    </a:cubicBezTo>
                    <a:cubicBezTo>
                      <a:pt x="7918" y="2577"/>
                      <a:pt x="7947" y="2815"/>
                      <a:pt x="7968" y="3053"/>
                    </a:cubicBezTo>
                    <a:cubicBezTo>
                      <a:pt x="7997" y="3530"/>
                      <a:pt x="8019" y="4006"/>
                      <a:pt x="8026" y="4482"/>
                    </a:cubicBezTo>
                    <a:cubicBezTo>
                      <a:pt x="8033" y="4959"/>
                      <a:pt x="8026" y="5435"/>
                      <a:pt x="8026" y="5912"/>
                    </a:cubicBezTo>
                    <a:lnTo>
                      <a:pt x="8012" y="7341"/>
                    </a:lnTo>
                    <a:cubicBezTo>
                      <a:pt x="8012" y="7687"/>
                      <a:pt x="8012" y="8026"/>
                      <a:pt x="7997" y="8365"/>
                    </a:cubicBezTo>
                    <a:cubicBezTo>
                      <a:pt x="7990" y="8402"/>
                      <a:pt x="7983" y="8430"/>
                      <a:pt x="7976" y="8467"/>
                    </a:cubicBezTo>
                    <a:cubicBezTo>
                      <a:pt x="7853" y="7860"/>
                      <a:pt x="7752" y="7254"/>
                      <a:pt x="7658" y="6648"/>
                    </a:cubicBezTo>
                    <a:cubicBezTo>
                      <a:pt x="7550" y="5933"/>
                      <a:pt x="7456" y="5219"/>
                      <a:pt x="7369" y="4504"/>
                    </a:cubicBezTo>
                    <a:cubicBezTo>
                      <a:pt x="7290" y="3790"/>
                      <a:pt x="7225" y="3075"/>
                      <a:pt x="7196" y="2361"/>
                    </a:cubicBezTo>
                    <a:cubicBezTo>
                      <a:pt x="7189" y="2000"/>
                      <a:pt x="7182" y="1639"/>
                      <a:pt x="7203" y="1285"/>
                    </a:cubicBezTo>
                    <a:cubicBezTo>
                      <a:pt x="7218" y="1105"/>
                      <a:pt x="7232" y="924"/>
                      <a:pt x="7261" y="751"/>
                    </a:cubicBezTo>
                    <a:cubicBezTo>
                      <a:pt x="7276" y="672"/>
                      <a:pt x="7290" y="592"/>
                      <a:pt x="7312" y="513"/>
                    </a:cubicBezTo>
                    <a:lnTo>
                      <a:pt x="7355" y="484"/>
                    </a:lnTo>
                    <a:lnTo>
                      <a:pt x="7391" y="462"/>
                    </a:lnTo>
                    <a:close/>
                    <a:moveTo>
                      <a:pt x="14926" y="4251"/>
                    </a:moveTo>
                    <a:cubicBezTo>
                      <a:pt x="14926" y="4288"/>
                      <a:pt x="14933" y="4324"/>
                      <a:pt x="14933" y="4360"/>
                    </a:cubicBezTo>
                    <a:cubicBezTo>
                      <a:pt x="14941" y="4425"/>
                      <a:pt x="14941" y="4490"/>
                      <a:pt x="14933" y="4555"/>
                    </a:cubicBezTo>
                    <a:cubicBezTo>
                      <a:pt x="14933" y="4555"/>
                      <a:pt x="14933" y="4562"/>
                      <a:pt x="14933" y="4562"/>
                    </a:cubicBezTo>
                    <a:cubicBezTo>
                      <a:pt x="14919" y="4605"/>
                      <a:pt x="14905" y="4648"/>
                      <a:pt x="14890" y="4685"/>
                    </a:cubicBezTo>
                    <a:cubicBezTo>
                      <a:pt x="14775" y="4923"/>
                      <a:pt x="14637" y="5139"/>
                      <a:pt x="14471" y="5341"/>
                    </a:cubicBezTo>
                    <a:cubicBezTo>
                      <a:pt x="14392" y="5450"/>
                      <a:pt x="14298" y="5543"/>
                      <a:pt x="14204" y="5637"/>
                    </a:cubicBezTo>
                    <a:cubicBezTo>
                      <a:pt x="14118" y="5738"/>
                      <a:pt x="14017" y="5818"/>
                      <a:pt x="13923" y="5912"/>
                    </a:cubicBezTo>
                    <a:cubicBezTo>
                      <a:pt x="13829" y="5998"/>
                      <a:pt x="13721" y="6078"/>
                      <a:pt x="13620" y="6157"/>
                    </a:cubicBezTo>
                    <a:lnTo>
                      <a:pt x="13302" y="6388"/>
                    </a:lnTo>
                    <a:cubicBezTo>
                      <a:pt x="12898" y="6655"/>
                      <a:pt x="12479" y="6900"/>
                      <a:pt x="12039" y="7110"/>
                    </a:cubicBezTo>
                    <a:cubicBezTo>
                      <a:pt x="11606" y="7326"/>
                      <a:pt x="11166" y="7521"/>
                      <a:pt x="10718" y="7716"/>
                    </a:cubicBezTo>
                    <a:cubicBezTo>
                      <a:pt x="10502" y="7803"/>
                      <a:pt x="10271" y="7904"/>
                      <a:pt x="10047" y="7983"/>
                    </a:cubicBezTo>
                    <a:cubicBezTo>
                      <a:pt x="9831" y="8070"/>
                      <a:pt x="9600" y="8163"/>
                      <a:pt x="9376" y="8257"/>
                    </a:cubicBezTo>
                    <a:lnTo>
                      <a:pt x="9260" y="8301"/>
                    </a:lnTo>
                    <a:lnTo>
                      <a:pt x="8611" y="8488"/>
                    </a:lnTo>
                    <a:cubicBezTo>
                      <a:pt x="8842" y="8365"/>
                      <a:pt x="9066" y="8243"/>
                      <a:pt x="9289" y="8127"/>
                    </a:cubicBezTo>
                    <a:cubicBezTo>
                      <a:pt x="9708" y="7896"/>
                      <a:pt x="10127" y="7665"/>
                      <a:pt x="10538" y="7420"/>
                    </a:cubicBezTo>
                    <a:cubicBezTo>
                      <a:pt x="10949" y="7175"/>
                      <a:pt x="11346" y="6922"/>
                      <a:pt x="11758" y="6669"/>
                    </a:cubicBezTo>
                    <a:cubicBezTo>
                      <a:pt x="12162" y="6417"/>
                      <a:pt x="12559" y="6150"/>
                      <a:pt x="12949" y="5883"/>
                    </a:cubicBezTo>
                    <a:cubicBezTo>
                      <a:pt x="13151" y="5746"/>
                      <a:pt x="13353" y="5608"/>
                      <a:pt x="13548" y="5464"/>
                    </a:cubicBezTo>
                    <a:cubicBezTo>
                      <a:pt x="13743" y="5320"/>
                      <a:pt x="13937" y="5175"/>
                      <a:pt x="14125" y="5017"/>
                    </a:cubicBezTo>
                    <a:cubicBezTo>
                      <a:pt x="14320" y="4865"/>
                      <a:pt x="14500" y="4706"/>
                      <a:pt x="14674" y="4533"/>
                    </a:cubicBezTo>
                    <a:cubicBezTo>
                      <a:pt x="14760" y="4446"/>
                      <a:pt x="14847" y="4360"/>
                      <a:pt x="14926" y="4266"/>
                    </a:cubicBezTo>
                    <a:lnTo>
                      <a:pt x="14926" y="4251"/>
                    </a:lnTo>
                    <a:close/>
                    <a:moveTo>
                      <a:pt x="14284" y="3876"/>
                    </a:moveTo>
                    <a:cubicBezTo>
                      <a:pt x="14356" y="3883"/>
                      <a:pt x="14428" y="3898"/>
                      <a:pt x="14500" y="3919"/>
                    </a:cubicBezTo>
                    <a:cubicBezTo>
                      <a:pt x="14565" y="3934"/>
                      <a:pt x="14623" y="3956"/>
                      <a:pt x="14688" y="3977"/>
                    </a:cubicBezTo>
                    <a:cubicBezTo>
                      <a:pt x="14645" y="3992"/>
                      <a:pt x="14601" y="4006"/>
                      <a:pt x="14558" y="4028"/>
                    </a:cubicBezTo>
                    <a:cubicBezTo>
                      <a:pt x="14385" y="4093"/>
                      <a:pt x="14219" y="4165"/>
                      <a:pt x="14060" y="4244"/>
                    </a:cubicBezTo>
                    <a:cubicBezTo>
                      <a:pt x="13735" y="4403"/>
                      <a:pt x="13418" y="4584"/>
                      <a:pt x="13115" y="4778"/>
                    </a:cubicBezTo>
                    <a:cubicBezTo>
                      <a:pt x="12501" y="5161"/>
                      <a:pt x="11916" y="5587"/>
                      <a:pt x="11346" y="6020"/>
                    </a:cubicBezTo>
                    <a:cubicBezTo>
                      <a:pt x="10776" y="6453"/>
                      <a:pt x="10213" y="6915"/>
                      <a:pt x="9657" y="7377"/>
                    </a:cubicBezTo>
                    <a:cubicBezTo>
                      <a:pt x="9203" y="7745"/>
                      <a:pt x="8755" y="8127"/>
                      <a:pt x="8308" y="8503"/>
                    </a:cubicBezTo>
                    <a:cubicBezTo>
                      <a:pt x="8344" y="8445"/>
                      <a:pt x="8373" y="8380"/>
                      <a:pt x="8416" y="8322"/>
                    </a:cubicBezTo>
                    <a:cubicBezTo>
                      <a:pt x="8762" y="7904"/>
                      <a:pt x="9130" y="7492"/>
                      <a:pt x="9513" y="7102"/>
                    </a:cubicBezTo>
                    <a:cubicBezTo>
                      <a:pt x="10025" y="6561"/>
                      <a:pt x="10567" y="6041"/>
                      <a:pt x="11137" y="5558"/>
                    </a:cubicBezTo>
                    <a:cubicBezTo>
                      <a:pt x="11707" y="5074"/>
                      <a:pt x="12299" y="4620"/>
                      <a:pt x="12963" y="4295"/>
                    </a:cubicBezTo>
                    <a:cubicBezTo>
                      <a:pt x="13288" y="4122"/>
                      <a:pt x="13641" y="3992"/>
                      <a:pt x="14002" y="3919"/>
                    </a:cubicBezTo>
                    <a:cubicBezTo>
                      <a:pt x="14096" y="3898"/>
                      <a:pt x="14190" y="3883"/>
                      <a:pt x="14284" y="3876"/>
                    </a:cubicBezTo>
                    <a:close/>
                    <a:moveTo>
                      <a:pt x="14818" y="4035"/>
                    </a:moveTo>
                    <a:lnTo>
                      <a:pt x="14861" y="4057"/>
                    </a:lnTo>
                    <a:lnTo>
                      <a:pt x="14905" y="4078"/>
                    </a:lnTo>
                    <a:cubicBezTo>
                      <a:pt x="14912" y="4100"/>
                      <a:pt x="14912" y="4129"/>
                      <a:pt x="14919" y="4150"/>
                    </a:cubicBezTo>
                    <a:lnTo>
                      <a:pt x="14868" y="4223"/>
                    </a:lnTo>
                    <a:cubicBezTo>
                      <a:pt x="14789" y="4309"/>
                      <a:pt x="14710" y="4403"/>
                      <a:pt x="14630" y="4490"/>
                    </a:cubicBezTo>
                    <a:cubicBezTo>
                      <a:pt x="14464" y="4663"/>
                      <a:pt x="14284" y="4829"/>
                      <a:pt x="14103" y="4988"/>
                    </a:cubicBezTo>
                    <a:cubicBezTo>
                      <a:pt x="13916" y="5146"/>
                      <a:pt x="13728" y="5298"/>
                      <a:pt x="13533" y="5442"/>
                    </a:cubicBezTo>
                    <a:cubicBezTo>
                      <a:pt x="13338" y="5587"/>
                      <a:pt x="13143" y="5731"/>
                      <a:pt x="12941" y="5868"/>
                    </a:cubicBezTo>
                    <a:cubicBezTo>
                      <a:pt x="12544" y="6135"/>
                      <a:pt x="12147" y="6395"/>
                      <a:pt x="11736" y="6633"/>
                    </a:cubicBezTo>
                    <a:cubicBezTo>
                      <a:pt x="11325" y="6879"/>
                      <a:pt x="10913" y="7117"/>
                      <a:pt x="10502" y="7355"/>
                    </a:cubicBezTo>
                    <a:lnTo>
                      <a:pt x="9253" y="8062"/>
                    </a:lnTo>
                    <a:cubicBezTo>
                      <a:pt x="8957" y="8228"/>
                      <a:pt x="8661" y="8394"/>
                      <a:pt x="8358" y="8560"/>
                    </a:cubicBezTo>
                    <a:lnTo>
                      <a:pt x="8264" y="8589"/>
                    </a:lnTo>
                    <a:cubicBezTo>
                      <a:pt x="8726" y="8185"/>
                      <a:pt x="9203" y="7788"/>
                      <a:pt x="9679" y="7406"/>
                    </a:cubicBezTo>
                    <a:cubicBezTo>
                      <a:pt x="10242" y="6951"/>
                      <a:pt x="10812" y="6518"/>
                      <a:pt x="11390" y="6085"/>
                    </a:cubicBezTo>
                    <a:cubicBezTo>
                      <a:pt x="11967" y="5659"/>
                      <a:pt x="12552" y="5240"/>
                      <a:pt x="13165" y="4865"/>
                    </a:cubicBezTo>
                    <a:cubicBezTo>
                      <a:pt x="13468" y="4670"/>
                      <a:pt x="13779" y="4490"/>
                      <a:pt x="14096" y="4331"/>
                    </a:cubicBezTo>
                    <a:cubicBezTo>
                      <a:pt x="14255" y="4251"/>
                      <a:pt x="14421" y="4179"/>
                      <a:pt x="14587" y="4114"/>
                    </a:cubicBezTo>
                    <a:cubicBezTo>
                      <a:pt x="14659" y="4085"/>
                      <a:pt x="14739" y="4057"/>
                      <a:pt x="14818" y="4035"/>
                    </a:cubicBezTo>
                    <a:close/>
                    <a:moveTo>
                      <a:pt x="816" y="6150"/>
                    </a:moveTo>
                    <a:lnTo>
                      <a:pt x="816" y="6150"/>
                    </a:lnTo>
                    <a:cubicBezTo>
                      <a:pt x="1054" y="6402"/>
                      <a:pt x="1314" y="6626"/>
                      <a:pt x="1603" y="6814"/>
                    </a:cubicBezTo>
                    <a:cubicBezTo>
                      <a:pt x="1920" y="7016"/>
                      <a:pt x="2252" y="7189"/>
                      <a:pt x="2599" y="7341"/>
                    </a:cubicBezTo>
                    <a:cubicBezTo>
                      <a:pt x="2685" y="7384"/>
                      <a:pt x="2772" y="7420"/>
                      <a:pt x="2858" y="7456"/>
                    </a:cubicBezTo>
                    <a:lnTo>
                      <a:pt x="3118" y="7557"/>
                    </a:lnTo>
                    <a:cubicBezTo>
                      <a:pt x="3291" y="7629"/>
                      <a:pt x="3472" y="7687"/>
                      <a:pt x="3645" y="7752"/>
                    </a:cubicBezTo>
                    <a:cubicBezTo>
                      <a:pt x="4360" y="7983"/>
                      <a:pt x="5081" y="8185"/>
                      <a:pt x="5810" y="8344"/>
                    </a:cubicBezTo>
                    <a:cubicBezTo>
                      <a:pt x="6272" y="8452"/>
                      <a:pt x="6741" y="8553"/>
                      <a:pt x="7211" y="8647"/>
                    </a:cubicBezTo>
                    <a:cubicBezTo>
                      <a:pt x="6705" y="8618"/>
                      <a:pt x="6200" y="8568"/>
                      <a:pt x="5695" y="8481"/>
                    </a:cubicBezTo>
                    <a:cubicBezTo>
                      <a:pt x="4930" y="8351"/>
                      <a:pt x="4179" y="8163"/>
                      <a:pt x="3450" y="7911"/>
                    </a:cubicBezTo>
                    <a:lnTo>
                      <a:pt x="3183" y="7817"/>
                    </a:lnTo>
                    <a:cubicBezTo>
                      <a:pt x="3089" y="7788"/>
                      <a:pt x="3003" y="7745"/>
                      <a:pt x="2909" y="7716"/>
                    </a:cubicBezTo>
                    <a:cubicBezTo>
                      <a:pt x="2729" y="7651"/>
                      <a:pt x="2563" y="7564"/>
                      <a:pt x="2389" y="7485"/>
                    </a:cubicBezTo>
                    <a:cubicBezTo>
                      <a:pt x="2057" y="7326"/>
                      <a:pt x="1740" y="7124"/>
                      <a:pt x="1458" y="6886"/>
                    </a:cubicBezTo>
                    <a:cubicBezTo>
                      <a:pt x="1206" y="6677"/>
                      <a:pt x="989" y="6431"/>
                      <a:pt x="816" y="6150"/>
                    </a:cubicBezTo>
                    <a:close/>
                    <a:moveTo>
                      <a:pt x="563" y="5110"/>
                    </a:moveTo>
                    <a:lnTo>
                      <a:pt x="650" y="5118"/>
                    </a:lnTo>
                    <a:cubicBezTo>
                      <a:pt x="765" y="5139"/>
                      <a:pt x="888" y="5161"/>
                      <a:pt x="1004" y="5190"/>
                    </a:cubicBezTo>
                    <a:cubicBezTo>
                      <a:pt x="1234" y="5248"/>
                      <a:pt x="1465" y="5320"/>
                      <a:pt x="1696" y="5399"/>
                    </a:cubicBezTo>
                    <a:cubicBezTo>
                      <a:pt x="1927" y="5471"/>
                      <a:pt x="2151" y="5565"/>
                      <a:pt x="2375" y="5659"/>
                    </a:cubicBezTo>
                    <a:cubicBezTo>
                      <a:pt x="2599" y="5753"/>
                      <a:pt x="2822" y="5854"/>
                      <a:pt x="3039" y="5955"/>
                    </a:cubicBezTo>
                    <a:cubicBezTo>
                      <a:pt x="3472" y="6164"/>
                      <a:pt x="3891" y="6388"/>
                      <a:pt x="4302" y="6619"/>
                    </a:cubicBezTo>
                    <a:cubicBezTo>
                      <a:pt x="4721" y="6850"/>
                      <a:pt x="5132" y="7095"/>
                      <a:pt x="5543" y="7333"/>
                    </a:cubicBezTo>
                    <a:lnTo>
                      <a:pt x="6778" y="8055"/>
                    </a:lnTo>
                    <a:cubicBezTo>
                      <a:pt x="7066" y="8228"/>
                      <a:pt x="7362" y="8402"/>
                      <a:pt x="7658" y="8575"/>
                    </a:cubicBezTo>
                    <a:lnTo>
                      <a:pt x="7723" y="8647"/>
                    </a:lnTo>
                    <a:cubicBezTo>
                      <a:pt x="7146" y="8452"/>
                      <a:pt x="6568" y="8236"/>
                      <a:pt x="5991" y="8012"/>
                    </a:cubicBezTo>
                    <a:cubicBezTo>
                      <a:pt x="5320" y="7752"/>
                      <a:pt x="4656" y="7478"/>
                      <a:pt x="3999" y="7189"/>
                    </a:cubicBezTo>
                    <a:cubicBezTo>
                      <a:pt x="3342" y="6908"/>
                      <a:pt x="2685" y="6604"/>
                      <a:pt x="2050" y="6272"/>
                    </a:cubicBezTo>
                    <a:cubicBezTo>
                      <a:pt x="1732" y="6099"/>
                      <a:pt x="1422" y="5926"/>
                      <a:pt x="1126" y="5731"/>
                    </a:cubicBezTo>
                    <a:cubicBezTo>
                      <a:pt x="975" y="5630"/>
                      <a:pt x="830" y="5522"/>
                      <a:pt x="693" y="5414"/>
                    </a:cubicBezTo>
                    <a:cubicBezTo>
                      <a:pt x="628" y="5363"/>
                      <a:pt x="570" y="5305"/>
                      <a:pt x="513" y="5255"/>
                    </a:cubicBezTo>
                    <a:cubicBezTo>
                      <a:pt x="513" y="5240"/>
                      <a:pt x="513" y="5219"/>
                      <a:pt x="506" y="5204"/>
                    </a:cubicBezTo>
                    <a:cubicBezTo>
                      <a:pt x="498" y="5190"/>
                      <a:pt x="506" y="5175"/>
                      <a:pt x="506" y="5154"/>
                    </a:cubicBezTo>
                    <a:cubicBezTo>
                      <a:pt x="527" y="5139"/>
                      <a:pt x="542" y="5125"/>
                      <a:pt x="563" y="5110"/>
                    </a:cubicBezTo>
                    <a:close/>
                    <a:moveTo>
                      <a:pt x="527" y="5385"/>
                    </a:moveTo>
                    <a:cubicBezTo>
                      <a:pt x="563" y="5421"/>
                      <a:pt x="599" y="5450"/>
                      <a:pt x="635" y="5478"/>
                    </a:cubicBezTo>
                    <a:cubicBezTo>
                      <a:pt x="780" y="5594"/>
                      <a:pt x="924" y="5702"/>
                      <a:pt x="1076" y="5803"/>
                    </a:cubicBezTo>
                    <a:cubicBezTo>
                      <a:pt x="1379" y="5998"/>
                      <a:pt x="1689" y="6179"/>
                      <a:pt x="2007" y="6352"/>
                    </a:cubicBezTo>
                    <a:cubicBezTo>
                      <a:pt x="2649" y="6684"/>
                      <a:pt x="3306" y="6980"/>
                      <a:pt x="3970" y="7261"/>
                    </a:cubicBezTo>
                    <a:cubicBezTo>
                      <a:pt x="4634" y="7535"/>
                      <a:pt x="5305" y="7795"/>
                      <a:pt x="5984" y="8041"/>
                    </a:cubicBezTo>
                    <a:cubicBezTo>
                      <a:pt x="6532" y="8250"/>
                      <a:pt x="7081" y="8452"/>
                      <a:pt x="7636" y="8654"/>
                    </a:cubicBezTo>
                    <a:lnTo>
                      <a:pt x="7434" y="8654"/>
                    </a:lnTo>
                    <a:cubicBezTo>
                      <a:pt x="6893" y="8553"/>
                      <a:pt x="6352" y="8445"/>
                      <a:pt x="5825" y="8315"/>
                    </a:cubicBezTo>
                    <a:cubicBezTo>
                      <a:pt x="5103" y="8135"/>
                      <a:pt x="4381" y="7932"/>
                      <a:pt x="3674" y="7680"/>
                    </a:cubicBezTo>
                    <a:cubicBezTo>
                      <a:pt x="2974" y="7434"/>
                      <a:pt x="2281" y="7138"/>
                      <a:pt x="1660" y="6734"/>
                    </a:cubicBezTo>
                    <a:cubicBezTo>
                      <a:pt x="1350" y="6532"/>
                      <a:pt x="1068" y="6294"/>
                      <a:pt x="816" y="6020"/>
                    </a:cubicBezTo>
                    <a:cubicBezTo>
                      <a:pt x="758" y="5948"/>
                      <a:pt x="693" y="5868"/>
                      <a:pt x="643" y="5789"/>
                    </a:cubicBezTo>
                    <a:cubicBezTo>
                      <a:pt x="614" y="5724"/>
                      <a:pt x="592" y="5652"/>
                      <a:pt x="570" y="5587"/>
                    </a:cubicBezTo>
                    <a:cubicBezTo>
                      <a:pt x="556" y="5522"/>
                      <a:pt x="542" y="5457"/>
                      <a:pt x="527" y="5385"/>
                    </a:cubicBezTo>
                    <a:close/>
                    <a:moveTo>
                      <a:pt x="8820" y="8900"/>
                    </a:moveTo>
                    <a:lnTo>
                      <a:pt x="8820" y="8900"/>
                    </a:lnTo>
                    <a:cubicBezTo>
                      <a:pt x="9325" y="8921"/>
                      <a:pt x="9831" y="8972"/>
                      <a:pt x="10336" y="9058"/>
                    </a:cubicBezTo>
                    <a:cubicBezTo>
                      <a:pt x="11094" y="9188"/>
                      <a:pt x="11844" y="9383"/>
                      <a:pt x="12580" y="9636"/>
                    </a:cubicBezTo>
                    <a:lnTo>
                      <a:pt x="12848" y="9722"/>
                    </a:lnTo>
                    <a:cubicBezTo>
                      <a:pt x="12941" y="9758"/>
                      <a:pt x="13028" y="9795"/>
                      <a:pt x="13122" y="9831"/>
                    </a:cubicBezTo>
                    <a:cubicBezTo>
                      <a:pt x="13302" y="9896"/>
                      <a:pt x="13468" y="9975"/>
                      <a:pt x="13641" y="10054"/>
                    </a:cubicBezTo>
                    <a:cubicBezTo>
                      <a:pt x="13973" y="10213"/>
                      <a:pt x="14291" y="10415"/>
                      <a:pt x="14573" y="10653"/>
                    </a:cubicBezTo>
                    <a:cubicBezTo>
                      <a:pt x="14825" y="10863"/>
                      <a:pt x="15042" y="11115"/>
                      <a:pt x="15215" y="11390"/>
                    </a:cubicBezTo>
                    <a:cubicBezTo>
                      <a:pt x="14977" y="11137"/>
                      <a:pt x="14717" y="10920"/>
                      <a:pt x="14428" y="10733"/>
                    </a:cubicBezTo>
                    <a:cubicBezTo>
                      <a:pt x="14111" y="10531"/>
                      <a:pt x="13779" y="10350"/>
                      <a:pt x="13432" y="10199"/>
                    </a:cubicBezTo>
                    <a:cubicBezTo>
                      <a:pt x="13346" y="10163"/>
                      <a:pt x="13259" y="10119"/>
                      <a:pt x="13172" y="10083"/>
                    </a:cubicBezTo>
                    <a:lnTo>
                      <a:pt x="12912" y="9982"/>
                    </a:lnTo>
                    <a:cubicBezTo>
                      <a:pt x="12739" y="9910"/>
                      <a:pt x="12559" y="9859"/>
                      <a:pt x="12386" y="9795"/>
                    </a:cubicBezTo>
                    <a:cubicBezTo>
                      <a:pt x="11671" y="9556"/>
                      <a:pt x="10949" y="9361"/>
                      <a:pt x="10220" y="9195"/>
                    </a:cubicBezTo>
                    <a:cubicBezTo>
                      <a:pt x="9758" y="9087"/>
                      <a:pt x="9289" y="8986"/>
                      <a:pt x="8820" y="8900"/>
                    </a:cubicBezTo>
                    <a:close/>
                    <a:moveTo>
                      <a:pt x="8604" y="8892"/>
                    </a:moveTo>
                    <a:cubicBezTo>
                      <a:pt x="9145" y="8979"/>
                      <a:pt x="9679" y="9102"/>
                      <a:pt x="10213" y="9232"/>
                    </a:cubicBezTo>
                    <a:cubicBezTo>
                      <a:pt x="10935" y="9412"/>
                      <a:pt x="11657" y="9614"/>
                      <a:pt x="12357" y="9859"/>
                    </a:cubicBezTo>
                    <a:cubicBezTo>
                      <a:pt x="13064" y="10112"/>
                      <a:pt x="13750" y="10401"/>
                      <a:pt x="14370" y="10812"/>
                    </a:cubicBezTo>
                    <a:cubicBezTo>
                      <a:pt x="14681" y="11007"/>
                      <a:pt x="14962" y="11245"/>
                      <a:pt x="15215" y="11527"/>
                    </a:cubicBezTo>
                    <a:cubicBezTo>
                      <a:pt x="15273" y="11599"/>
                      <a:pt x="15338" y="11671"/>
                      <a:pt x="15388" y="11750"/>
                    </a:cubicBezTo>
                    <a:cubicBezTo>
                      <a:pt x="15417" y="11823"/>
                      <a:pt x="15439" y="11888"/>
                      <a:pt x="15460" y="11960"/>
                    </a:cubicBezTo>
                    <a:cubicBezTo>
                      <a:pt x="15475" y="12025"/>
                      <a:pt x="15489" y="12090"/>
                      <a:pt x="15504" y="12155"/>
                    </a:cubicBezTo>
                    <a:cubicBezTo>
                      <a:pt x="15467" y="12126"/>
                      <a:pt x="15431" y="12090"/>
                      <a:pt x="15395" y="12068"/>
                    </a:cubicBezTo>
                    <a:cubicBezTo>
                      <a:pt x="15251" y="11953"/>
                      <a:pt x="15107" y="11844"/>
                      <a:pt x="14955" y="11743"/>
                    </a:cubicBezTo>
                    <a:cubicBezTo>
                      <a:pt x="14659" y="11541"/>
                      <a:pt x="14342" y="11361"/>
                      <a:pt x="14024" y="11195"/>
                    </a:cubicBezTo>
                    <a:cubicBezTo>
                      <a:pt x="13382" y="10856"/>
                      <a:pt x="12725" y="10560"/>
                      <a:pt x="12061" y="10285"/>
                    </a:cubicBezTo>
                    <a:cubicBezTo>
                      <a:pt x="11397" y="10011"/>
                      <a:pt x="10726" y="9751"/>
                      <a:pt x="10047" y="9499"/>
                    </a:cubicBezTo>
                    <a:cubicBezTo>
                      <a:pt x="9499" y="9297"/>
                      <a:pt x="8950" y="9094"/>
                      <a:pt x="8394" y="8892"/>
                    </a:cubicBezTo>
                    <a:close/>
                    <a:moveTo>
                      <a:pt x="8308" y="8892"/>
                    </a:moveTo>
                    <a:cubicBezTo>
                      <a:pt x="8885" y="9094"/>
                      <a:pt x="9462" y="9304"/>
                      <a:pt x="10040" y="9527"/>
                    </a:cubicBezTo>
                    <a:cubicBezTo>
                      <a:pt x="10704" y="9787"/>
                      <a:pt x="11375" y="10062"/>
                      <a:pt x="12032" y="10350"/>
                    </a:cubicBezTo>
                    <a:cubicBezTo>
                      <a:pt x="12689" y="10639"/>
                      <a:pt x="13346" y="10935"/>
                      <a:pt x="13981" y="11274"/>
                    </a:cubicBezTo>
                    <a:cubicBezTo>
                      <a:pt x="14298" y="11440"/>
                      <a:pt x="14609" y="11621"/>
                      <a:pt x="14905" y="11815"/>
                    </a:cubicBezTo>
                    <a:cubicBezTo>
                      <a:pt x="15056" y="11909"/>
                      <a:pt x="15200" y="12018"/>
                      <a:pt x="15338" y="12126"/>
                    </a:cubicBezTo>
                    <a:cubicBezTo>
                      <a:pt x="15403" y="12176"/>
                      <a:pt x="15460" y="12234"/>
                      <a:pt x="15518" y="12285"/>
                    </a:cubicBezTo>
                    <a:lnTo>
                      <a:pt x="15518" y="12335"/>
                    </a:lnTo>
                    <a:lnTo>
                      <a:pt x="15518" y="12386"/>
                    </a:lnTo>
                    <a:cubicBezTo>
                      <a:pt x="15496" y="12400"/>
                      <a:pt x="15482" y="12414"/>
                      <a:pt x="15460" y="12436"/>
                    </a:cubicBezTo>
                    <a:lnTo>
                      <a:pt x="15374" y="12422"/>
                    </a:lnTo>
                    <a:cubicBezTo>
                      <a:pt x="15258" y="12407"/>
                      <a:pt x="15135" y="12378"/>
                      <a:pt x="15020" y="12350"/>
                    </a:cubicBezTo>
                    <a:cubicBezTo>
                      <a:pt x="14789" y="12299"/>
                      <a:pt x="14558" y="12227"/>
                      <a:pt x="14327" y="12147"/>
                    </a:cubicBezTo>
                    <a:cubicBezTo>
                      <a:pt x="14096" y="12068"/>
                      <a:pt x="13872" y="11981"/>
                      <a:pt x="13649" y="11880"/>
                    </a:cubicBezTo>
                    <a:cubicBezTo>
                      <a:pt x="13425" y="11787"/>
                      <a:pt x="13201" y="11686"/>
                      <a:pt x="12985" y="11584"/>
                    </a:cubicBezTo>
                    <a:cubicBezTo>
                      <a:pt x="12552" y="11375"/>
                      <a:pt x="12133" y="11151"/>
                      <a:pt x="11722" y="10920"/>
                    </a:cubicBezTo>
                    <a:cubicBezTo>
                      <a:pt x="11310" y="10690"/>
                      <a:pt x="10892" y="10444"/>
                      <a:pt x="10480" y="10206"/>
                    </a:cubicBezTo>
                    <a:lnTo>
                      <a:pt x="9246" y="9484"/>
                    </a:lnTo>
                    <a:cubicBezTo>
                      <a:pt x="8957" y="9311"/>
                      <a:pt x="8661" y="9138"/>
                      <a:pt x="8365" y="8965"/>
                    </a:cubicBezTo>
                    <a:lnTo>
                      <a:pt x="8308" y="8892"/>
                    </a:lnTo>
                    <a:close/>
                    <a:moveTo>
                      <a:pt x="8560" y="9145"/>
                    </a:moveTo>
                    <a:lnTo>
                      <a:pt x="8560" y="9145"/>
                    </a:lnTo>
                    <a:cubicBezTo>
                      <a:pt x="8777" y="9282"/>
                      <a:pt x="8993" y="9412"/>
                      <a:pt x="9217" y="9549"/>
                    </a:cubicBezTo>
                    <a:cubicBezTo>
                      <a:pt x="9621" y="9795"/>
                      <a:pt x="10033" y="10040"/>
                      <a:pt x="10451" y="10271"/>
                    </a:cubicBezTo>
                    <a:cubicBezTo>
                      <a:pt x="10863" y="10502"/>
                      <a:pt x="11289" y="10733"/>
                      <a:pt x="11714" y="10949"/>
                    </a:cubicBezTo>
                    <a:cubicBezTo>
                      <a:pt x="12140" y="11173"/>
                      <a:pt x="12559" y="11390"/>
                      <a:pt x="12992" y="11592"/>
                    </a:cubicBezTo>
                    <a:cubicBezTo>
                      <a:pt x="13208" y="11700"/>
                      <a:pt x="13432" y="11801"/>
                      <a:pt x="13656" y="11902"/>
                    </a:cubicBezTo>
                    <a:cubicBezTo>
                      <a:pt x="13880" y="11996"/>
                      <a:pt x="14096" y="12090"/>
                      <a:pt x="14327" y="12176"/>
                    </a:cubicBezTo>
                    <a:cubicBezTo>
                      <a:pt x="14551" y="12263"/>
                      <a:pt x="14782" y="12342"/>
                      <a:pt x="15020" y="12407"/>
                    </a:cubicBezTo>
                    <a:cubicBezTo>
                      <a:pt x="15135" y="12443"/>
                      <a:pt x="15258" y="12472"/>
                      <a:pt x="15381" y="12494"/>
                    </a:cubicBezTo>
                    <a:lnTo>
                      <a:pt x="15395" y="12494"/>
                    </a:lnTo>
                    <a:cubicBezTo>
                      <a:pt x="15366" y="12516"/>
                      <a:pt x="15338" y="12530"/>
                      <a:pt x="15301" y="12552"/>
                    </a:cubicBezTo>
                    <a:cubicBezTo>
                      <a:pt x="15244" y="12588"/>
                      <a:pt x="15193" y="12617"/>
                      <a:pt x="15128" y="12645"/>
                    </a:cubicBezTo>
                    <a:lnTo>
                      <a:pt x="15121" y="12653"/>
                    </a:lnTo>
                    <a:cubicBezTo>
                      <a:pt x="15078" y="12660"/>
                      <a:pt x="15034" y="12667"/>
                      <a:pt x="14991" y="12667"/>
                    </a:cubicBezTo>
                    <a:cubicBezTo>
                      <a:pt x="14898" y="12675"/>
                      <a:pt x="14805" y="12679"/>
                      <a:pt x="14711" y="12679"/>
                    </a:cubicBezTo>
                    <a:cubicBezTo>
                      <a:pt x="14545" y="12679"/>
                      <a:pt x="14378" y="12666"/>
                      <a:pt x="14212" y="12638"/>
                    </a:cubicBezTo>
                    <a:cubicBezTo>
                      <a:pt x="14082" y="12624"/>
                      <a:pt x="13959" y="12588"/>
                      <a:pt x="13829" y="12559"/>
                    </a:cubicBezTo>
                    <a:cubicBezTo>
                      <a:pt x="13699" y="12530"/>
                      <a:pt x="13576" y="12487"/>
                      <a:pt x="13454" y="12451"/>
                    </a:cubicBezTo>
                    <a:cubicBezTo>
                      <a:pt x="13324" y="12407"/>
                      <a:pt x="13208" y="12357"/>
                      <a:pt x="13086" y="12306"/>
                    </a:cubicBezTo>
                    <a:lnTo>
                      <a:pt x="12725" y="12147"/>
                    </a:lnTo>
                    <a:cubicBezTo>
                      <a:pt x="12292" y="11931"/>
                      <a:pt x="11873" y="11693"/>
                      <a:pt x="11469" y="11426"/>
                    </a:cubicBezTo>
                    <a:cubicBezTo>
                      <a:pt x="11065" y="11159"/>
                      <a:pt x="10675" y="10870"/>
                      <a:pt x="10285" y="10581"/>
                    </a:cubicBezTo>
                    <a:cubicBezTo>
                      <a:pt x="10090" y="10437"/>
                      <a:pt x="9903" y="10293"/>
                      <a:pt x="9715" y="10141"/>
                    </a:cubicBezTo>
                    <a:cubicBezTo>
                      <a:pt x="9520" y="9989"/>
                      <a:pt x="9333" y="9838"/>
                      <a:pt x="9145" y="9686"/>
                    </a:cubicBezTo>
                    <a:lnTo>
                      <a:pt x="9044" y="9607"/>
                    </a:lnTo>
                    <a:lnTo>
                      <a:pt x="8560" y="9145"/>
                    </a:lnTo>
                    <a:close/>
                    <a:moveTo>
                      <a:pt x="5948" y="9484"/>
                    </a:moveTo>
                    <a:lnTo>
                      <a:pt x="5948" y="9484"/>
                    </a:lnTo>
                    <a:cubicBezTo>
                      <a:pt x="5731" y="9571"/>
                      <a:pt x="5507" y="9665"/>
                      <a:pt x="5291" y="9766"/>
                    </a:cubicBezTo>
                    <a:cubicBezTo>
                      <a:pt x="4850" y="9961"/>
                      <a:pt x="4410" y="10177"/>
                      <a:pt x="3984" y="10401"/>
                    </a:cubicBezTo>
                    <a:cubicBezTo>
                      <a:pt x="3551" y="10625"/>
                      <a:pt x="3140" y="10877"/>
                      <a:pt x="2736" y="11144"/>
                    </a:cubicBezTo>
                    <a:lnTo>
                      <a:pt x="2411" y="11375"/>
                    </a:lnTo>
                    <a:cubicBezTo>
                      <a:pt x="2310" y="11455"/>
                      <a:pt x="2209" y="11541"/>
                      <a:pt x="2108" y="11621"/>
                    </a:cubicBezTo>
                    <a:cubicBezTo>
                      <a:pt x="2000" y="11707"/>
                      <a:pt x="1906" y="11801"/>
                      <a:pt x="1812" y="11895"/>
                    </a:cubicBezTo>
                    <a:cubicBezTo>
                      <a:pt x="1718" y="11989"/>
                      <a:pt x="1624" y="12082"/>
                      <a:pt x="1545" y="12184"/>
                    </a:cubicBezTo>
                    <a:cubicBezTo>
                      <a:pt x="1379" y="12364"/>
                      <a:pt x="1242" y="12573"/>
                      <a:pt x="1126" y="12790"/>
                    </a:cubicBezTo>
                    <a:cubicBezTo>
                      <a:pt x="1162" y="12523"/>
                      <a:pt x="1242" y="12263"/>
                      <a:pt x="1357" y="12018"/>
                    </a:cubicBezTo>
                    <a:lnTo>
                      <a:pt x="1451" y="11837"/>
                    </a:lnTo>
                    <a:cubicBezTo>
                      <a:pt x="1487" y="11772"/>
                      <a:pt x="1530" y="11722"/>
                      <a:pt x="1566" y="11664"/>
                    </a:cubicBezTo>
                    <a:cubicBezTo>
                      <a:pt x="1646" y="11548"/>
                      <a:pt x="1732" y="11433"/>
                      <a:pt x="1834" y="11332"/>
                    </a:cubicBezTo>
                    <a:cubicBezTo>
                      <a:pt x="1877" y="11281"/>
                      <a:pt x="1927" y="11231"/>
                      <a:pt x="1978" y="11180"/>
                    </a:cubicBezTo>
                    <a:lnTo>
                      <a:pt x="2137" y="11036"/>
                    </a:lnTo>
                    <a:cubicBezTo>
                      <a:pt x="2245" y="10942"/>
                      <a:pt x="2360" y="10863"/>
                      <a:pt x="2476" y="10776"/>
                    </a:cubicBezTo>
                    <a:cubicBezTo>
                      <a:pt x="2887" y="10509"/>
                      <a:pt x="3328" y="10285"/>
                      <a:pt x="3797" y="10119"/>
                    </a:cubicBezTo>
                    <a:lnTo>
                      <a:pt x="4143" y="10004"/>
                    </a:lnTo>
                    <a:cubicBezTo>
                      <a:pt x="4259" y="9968"/>
                      <a:pt x="4381" y="9932"/>
                      <a:pt x="4497" y="9896"/>
                    </a:cubicBezTo>
                    <a:lnTo>
                      <a:pt x="4677" y="9845"/>
                    </a:lnTo>
                    <a:lnTo>
                      <a:pt x="4858" y="9795"/>
                    </a:lnTo>
                    <a:cubicBezTo>
                      <a:pt x="4980" y="9758"/>
                      <a:pt x="5096" y="9722"/>
                      <a:pt x="5211" y="9693"/>
                    </a:cubicBezTo>
                    <a:lnTo>
                      <a:pt x="5948" y="9484"/>
                    </a:lnTo>
                    <a:close/>
                    <a:moveTo>
                      <a:pt x="9672" y="10213"/>
                    </a:moveTo>
                    <a:lnTo>
                      <a:pt x="9672" y="10213"/>
                    </a:lnTo>
                    <a:cubicBezTo>
                      <a:pt x="9859" y="10358"/>
                      <a:pt x="10047" y="10502"/>
                      <a:pt x="10242" y="10639"/>
                    </a:cubicBezTo>
                    <a:cubicBezTo>
                      <a:pt x="10632" y="10928"/>
                      <a:pt x="11036" y="11195"/>
                      <a:pt x="11447" y="11455"/>
                    </a:cubicBezTo>
                    <a:cubicBezTo>
                      <a:pt x="11859" y="11707"/>
                      <a:pt x="12277" y="11953"/>
                      <a:pt x="12718" y="12162"/>
                    </a:cubicBezTo>
                    <a:lnTo>
                      <a:pt x="13078" y="12321"/>
                    </a:lnTo>
                    <a:cubicBezTo>
                      <a:pt x="13201" y="12371"/>
                      <a:pt x="13324" y="12422"/>
                      <a:pt x="13447" y="12465"/>
                    </a:cubicBezTo>
                    <a:cubicBezTo>
                      <a:pt x="13569" y="12516"/>
                      <a:pt x="13692" y="12552"/>
                      <a:pt x="13822" y="12588"/>
                    </a:cubicBezTo>
                    <a:cubicBezTo>
                      <a:pt x="13952" y="12624"/>
                      <a:pt x="14075" y="12660"/>
                      <a:pt x="14204" y="12674"/>
                    </a:cubicBezTo>
                    <a:cubicBezTo>
                      <a:pt x="14419" y="12719"/>
                      <a:pt x="14634" y="12741"/>
                      <a:pt x="14849" y="12741"/>
                    </a:cubicBezTo>
                    <a:cubicBezTo>
                      <a:pt x="14879" y="12741"/>
                      <a:pt x="14910" y="12740"/>
                      <a:pt x="14941" y="12739"/>
                    </a:cubicBezTo>
                    <a:lnTo>
                      <a:pt x="14941" y="12739"/>
                    </a:lnTo>
                    <a:cubicBezTo>
                      <a:pt x="14688" y="12833"/>
                      <a:pt x="14428" y="12898"/>
                      <a:pt x="14161" y="12912"/>
                    </a:cubicBezTo>
                    <a:lnTo>
                      <a:pt x="13952" y="12920"/>
                    </a:lnTo>
                    <a:cubicBezTo>
                      <a:pt x="13880" y="12920"/>
                      <a:pt x="13807" y="12912"/>
                      <a:pt x="13743" y="12905"/>
                    </a:cubicBezTo>
                    <a:cubicBezTo>
                      <a:pt x="13598" y="12898"/>
                      <a:pt x="13461" y="12876"/>
                      <a:pt x="13324" y="12848"/>
                    </a:cubicBezTo>
                    <a:cubicBezTo>
                      <a:pt x="13252" y="12833"/>
                      <a:pt x="13187" y="12811"/>
                      <a:pt x="13122" y="12790"/>
                    </a:cubicBezTo>
                    <a:lnTo>
                      <a:pt x="12912" y="12732"/>
                    </a:lnTo>
                    <a:cubicBezTo>
                      <a:pt x="12783" y="12674"/>
                      <a:pt x="12653" y="12624"/>
                      <a:pt x="12523" y="12566"/>
                    </a:cubicBezTo>
                    <a:cubicBezTo>
                      <a:pt x="12082" y="12342"/>
                      <a:pt x="11671" y="12068"/>
                      <a:pt x="11296" y="11750"/>
                    </a:cubicBezTo>
                    <a:lnTo>
                      <a:pt x="11014" y="11505"/>
                    </a:lnTo>
                    <a:cubicBezTo>
                      <a:pt x="10928" y="11426"/>
                      <a:pt x="10834" y="11339"/>
                      <a:pt x="10747" y="11252"/>
                    </a:cubicBezTo>
                    <a:lnTo>
                      <a:pt x="10610" y="11130"/>
                    </a:lnTo>
                    <a:lnTo>
                      <a:pt x="10480" y="11000"/>
                    </a:lnTo>
                    <a:cubicBezTo>
                      <a:pt x="10394" y="10913"/>
                      <a:pt x="10300" y="10834"/>
                      <a:pt x="10220" y="10747"/>
                    </a:cubicBezTo>
                    <a:lnTo>
                      <a:pt x="9672" y="10213"/>
                    </a:lnTo>
                    <a:close/>
                    <a:moveTo>
                      <a:pt x="7420" y="9058"/>
                    </a:moveTo>
                    <a:cubicBezTo>
                      <a:pt x="7196" y="9181"/>
                      <a:pt x="6965" y="9297"/>
                      <a:pt x="6741" y="9419"/>
                    </a:cubicBezTo>
                    <a:cubicBezTo>
                      <a:pt x="6323" y="9650"/>
                      <a:pt x="5904" y="9881"/>
                      <a:pt x="5500" y="10127"/>
                    </a:cubicBezTo>
                    <a:cubicBezTo>
                      <a:pt x="5089" y="10372"/>
                      <a:pt x="4684" y="10625"/>
                      <a:pt x="4280" y="10877"/>
                    </a:cubicBezTo>
                    <a:cubicBezTo>
                      <a:pt x="3869" y="11130"/>
                      <a:pt x="3479" y="11390"/>
                      <a:pt x="3082" y="11664"/>
                    </a:cubicBezTo>
                    <a:cubicBezTo>
                      <a:pt x="2880" y="11801"/>
                      <a:pt x="2685" y="11938"/>
                      <a:pt x="2490" y="12082"/>
                    </a:cubicBezTo>
                    <a:cubicBezTo>
                      <a:pt x="2288" y="12227"/>
                      <a:pt x="2101" y="12371"/>
                      <a:pt x="1906" y="12523"/>
                    </a:cubicBezTo>
                    <a:cubicBezTo>
                      <a:pt x="1718" y="12674"/>
                      <a:pt x="1538" y="12840"/>
                      <a:pt x="1357" y="13006"/>
                    </a:cubicBezTo>
                    <a:cubicBezTo>
                      <a:pt x="1271" y="13100"/>
                      <a:pt x="1191" y="13187"/>
                      <a:pt x="1112" y="13281"/>
                    </a:cubicBezTo>
                    <a:lnTo>
                      <a:pt x="1105" y="13288"/>
                    </a:lnTo>
                    <a:cubicBezTo>
                      <a:pt x="1105" y="13259"/>
                      <a:pt x="1097" y="13223"/>
                      <a:pt x="1097" y="13187"/>
                    </a:cubicBezTo>
                    <a:cubicBezTo>
                      <a:pt x="1090" y="13122"/>
                      <a:pt x="1090" y="13057"/>
                      <a:pt x="1097" y="12992"/>
                    </a:cubicBezTo>
                    <a:cubicBezTo>
                      <a:pt x="1097" y="12985"/>
                      <a:pt x="1097" y="12985"/>
                      <a:pt x="1097" y="12977"/>
                    </a:cubicBezTo>
                    <a:cubicBezTo>
                      <a:pt x="1112" y="12941"/>
                      <a:pt x="1126" y="12898"/>
                      <a:pt x="1148" y="12862"/>
                    </a:cubicBezTo>
                    <a:cubicBezTo>
                      <a:pt x="1256" y="12624"/>
                      <a:pt x="1393" y="12400"/>
                      <a:pt x="1566" y="12198"/>
                    </a:cubicBezTo>
                    <a:cubicBezTo>
                      <a:pt x="1646" y="12097"/>
                      <a:pt x="1740" y="12003"/>
                      <a:pt x="1826" y="11909"/>
                    </a:cubicBezTo>
                    <a:cubicBezTo>
                      <a:pt x="1913" y="11808"/>
                      <a:pt x="2014" y="11729"/>
                      <a:pt x="2108" y="11635"/>
                    </a:cubicBezTo>
                    <a:cubicBezTo>
                      <a:pt x="2209" y="11548"/>
                      <a:pt x="2310" y="11469"/>
                      <a:pt x="2418" y="11382"/>
                    </a:cubicBezTo>
                    <a:lnTo>
                      <a:pt x="2736" y="11151"/>
                    </a:lnTo>
                    <a:cubicBezTo>
                      <a:pt x="3140" y="10884"/>
                      <a:pt x="3559" y="10646"/>
                      <a:pt x="3992" y="10430"/>
                    </a:cubicBezTo>
                    <a:cubicBezTo>
                      <a:pt x="4425" y="10213"/>
                      <a:pt x="4865" y="10018"/>
                      <a:pt x="5312" y="9831"/>
                    </a:cubicBezTo>
                    <a:cubicBezTo>
                      <a:pt x="5536" y="9737"/>
                      <a:pt x="5760" y="9643"/>
                      <a:pt x="5984" y="9556"/>
                    </a:cubicBezTo>
                    <a:cubicBezTo>
                      <a:pt x="6207" y="9477"/>
                      <a:pt x="6431" y="9376"/>
                      <a:pt x="6655" y="9289"/>
                    </a:cubicBezTo>
                    <a:lnTo>
                      <a:pt x="6770" y="9246"/>
                    </a:lnTo>
                    <a:lnTo>
                      <a:pt x="7420" y="9058"/>
                    </a:lnTo>
                    <a:close/>
                    <a:moveTo>
                      <a:pt x="7766" y="8965"/>
                    </a:moveTo>
                    <a:lnTo>
                      <a:pt x="7766" y="8965"/>
                    </a:lnTo>
                    <a:cubicBezTo>
                      <a:pt x="7304" y="9369"/>
                      <a:pt x="6828" y="9766"/>
                      <a:pt x="6352" y="10148"/>
                    </a:cubicBezTo>
                    <a:cubicBezTo>
                      <a:pt x="5789" y="10596"/>
                      <a:pt x="5219" y="11036"/>
                      <a:pt x="4641" y="11462"/>
                    </a:cubicBezTo>
                    <a:cubicBezTo>
                      <a:pt x="4064" y="11895"/>
                      <a:pt x="3479" y="12306"/>
                      <a:pt x="2866" y="12689"/>
                    </a:cubicBezTo>
                    <a:cubicBezTo>
                      <a:pt x="2563" y="12876"/>
                      <a:pt x="2252" y="13057"/>
                      <a:pt x="1935" y="13223"/>
                    </a:cubicBezTo>
                    <a:cubicBezTo>
                      <a:pt x="1776" y="13302"/>
                      <a:pt x="1610" y="13374"/>
                      <a:pt x="1444" y="13439"/>
                    </a:cubicBezTo>
                    <a:cubicBezTo>
                      <a:pt x="1372" y="13461"/>
                      <a:pt x="1292" y="13490"/>
                      <a:pt x="1213" y="13512"/>
                    </a:cubicBezTo>
                    <a:cubicBezTo>
                      <a:pt x="1198" y="13504"/>
                      <a:pt x="1184" y="13497"/>
                      <a:pt x="1170" y="13490"/>
                    </a:cubicBezTo>
                    <a:lnTo>
                      <a:pt x="1126" y="13468"/>
                    </a:lnTo>
                    <a:cubicBezTo>
                      <a:pt x="1119" y="13447"/>
                      <a:pt x="1119" y="13418"/>
                      <a:pt x="1112" y="13396"/>
                    </a:cubicBezTo>
                    <a:cubicBezTo>
                      <a:pt x="1133" y="13374"/>
                      <a:pt x="1148" y="13353"/>
                      <a:pt x="1162" y="13331"/>
                    </a:cubicBezTo>
                    <a:cubicBezTo>
                      <a:pt x="1242" y="13237"/>
                      <a:pt x="1321" y="13143"/>
                      <a:pt x="1400" y="13057"/>
                    </a:cubicBezTo>
                    <a:cubicBezTo>
                      <a:pt x="1566" y="12884"/>
                      <a:pt x="1747" y="12718"/>
                      <a:pt x="1927" y="12559"/>
                    </a:cubicBezTo>
                    <a:cubicBezTo>
                      <a:pt x="2115" y="12400"/>
                      <a:pt x="2303" y="12248"/>
                      <a:pt x="2498" y="12111"/>
                    </a:cubicBezTo>
                    <a:cubicBezTo>
                      <a:pt x="2692" y="11967"/>
                      <a:pt x="2887" y="11823"/>
                      <a:pt x="3089" y="11678"/>
                    </a:cubicBezTo>
                    <a:cubicBezTo>
                      <a:pt x="3486" y="11418"/>
                      <a:pt x="3883" y="11159"/>
                      <a:pt x="4295" y="10913"/>
                    </a:cubicBezTo>
                    <a:cubicBezTo>
                      <a:pt x="4706" y="10675"/>
                      <a:pt x="5118" y="10437"/>
                      <a:pt x="5536" y="10191"/>
                    </a:cubicBezTo>
                    <a:lnTo>
                      <a:pt x="6778" y="9491"/>
                    </a:lnTo>
                    <a:cubicBezTo>
                      <a:pt x="7073" y="9325"/>
                      <a:pt x="7369" y="9159"/>
                      <a:pt x="7673" y="8993"/>
                    </a:cubicBezTo>
                    <a:lnTo>
                      <a:pt x="7766" y="8965"/>
                    </a:lnTo>
                    <a:close/>
                    <a:moveTo>
                      <a:pt x="7723" y="9037"/>
                    </a:moveTo>
                    <a:lnTo>
                      <a:pt x="7723" y="9037"/>
                    </a:lnTo>
                    <a:cubicBezTo>
                      <a:pt x="7687" y="9094"/>
                      <a:pt x="7651" y="9159"/>
                      <a:pt x="7615" y="9217"/>
                    </a:cubicBezTo>
                    <a:cubicBezTo>
                      <a:pt x="7268" y="9636"/>
                      <a:pt x="6900" y="10047"/>
                      <a:pt x="6518" y="10444"/>
                    </a:cubicBezTo>
                    <a:cubicBezTo>
                      <a:pt x="6005" y="10985"/>
                      <a:pt x="5464" y="11498"/>
                      <a:pt x="4894" y="11981"/>
                    </a:cubicBezTo>
                    <a:cubicBezTo>
                      <a:pt x="4324" y="12465"/>
                      <a:pt x="3732" y="12920"/>
                      <a:pt x="3068" y="13245"/>
                    </a:cubicBezTo>
                    <a:cubicBezTo>
                      <a:pt x="2743" y="13418"/>
                      <a:pt x="2397" y="13548"/>
                      <a:pt x="2036" y="13627"/>
                    </a:cubicBezTo>
                    <a:cubicBezTo>
                      <a:pt x="1935" y="13641"/>
                      <a:pt x="1841" y="13656"/>
                      <a:pt x="1747" y="13663"/>
                    </a:cubicBezTo>
                    <a:cubicBezTo>
                      <a:pt x="1675" y="13656"/>
                      <a:pt x="1603" y="13641"/>
                      <a:pt x="1530" y="13620"/>
                    </a:cubicBezTo>
                    <a:cubicBezTo>
                      <a:pt x="1465" y="13605"/>
                      <a:pt x="1408" y="13584"/>
                      <a:pt x="1343" y="13562"/>
                    </a:cubicBezTo>
                    <a:cubicBezTo>
                      <a:pt x="1386" y="13548"/>
                      <a:pt x="1437" y="13533"/>
                      <a:pt x="1480" y="13519"/>
                    </a:cubicBezTo>
                    <a:cubicBezTo>
                      <a:pt x="1646" y="13454"/>
                      <a:pt x="1812" y="13374"/>
                      <a:pt x="1978" y="13295"/>
                    </a:cubicBezTo>
                    <a:cubicBezTo>
                      <a:pt x="2295" y="13136"/>
                      <a:pt x="2613" y="12956"/>
                      <a:pt x="2916" y="12761"/>
                    </a:cubicBezTo>
                    <a:cubicBezTo>
                      <a:pt x="3530" y="12378"/>
                      <a:pt x="4114" y="11960"/>
                      <a:pt x="4684" y="11520"/>
                    </a:cubicBezTo>
                    <a:cubicBezTo>
                      <a:pt x="5255" y="11079"/>
                      <a:pt x="5818" y="10632"/>
                      <a:pt x="6373" y="10170"/>
                    </a:cubicBezTo>
                    <a:cubicBezTo>
                      <a:pt x="6828" y="9795"/>
                      <a:pt x="7276" y="9412"/>
                      <a:pt x="7723" y="9037"/>
                    </a:cubicBezTo>
                    <a:close/>
                    <a:moveTo>
                      <a:pt x="7499" y="9398"/>
                    </a:moveTo>
                    <a:lnTo>
                      <a:pt x="7499" y="9398"/>
                    </a:lnTo>
                    <a:cubicBezTo>
                      <a:pt x="7225" y="9831"/>
                      <a:pt x="6929" y="10242"/>
                      <a:pt x="6612" y="10632"/>
                    </a:cubicBezTo>
                    <a:lnTo>
                      <a:pt x="6604" y="10632"/>
                    </a:lnTo>
                    <a:cubicBezTo>
                      <a:pt x="6114" y="11231"/>
                      <a:pt x="5572" y="11787"/>
                      <a:pt x="4980" y="12292"/>
                    </a:cubicBezTo>
                    <a:lnTo>
                      <a:pt x="4771" y="12479"/>
                    </a:lnTo>
                    <a:cubicBezTo>
                      <a:pt x="4699" y="12544"/>
                      <a:pt x="4620" y="12602"/>
                      <a:pt x="4547" y="12660"/>
                    </a:cubicBezTo>
                    <a:cubicBezTo>
                      <a:pt x="4403" y="12783"/>
                      <a:pt x="4244" y="12891"/>
                      <a:pt x="4093" y="12999"/>
                    </a:cubicBezTo>
                    <a:cubicBezTo>
                      <a:pt x="3782" y="13208"/>
                      <a:pt x="3450" y="13382"/>
                      <a:pt x="3104" y="13512"/>
                    </a:cubicBezTo>
                    <a:cubicBezTo>
                      <a:pt x="2801" y="13620"/>
                      <a:pt x="2483" y="13678"/>
                      <a:pt x="2158" y="13692"/>
                    </a:cubicBezTo>
                    <a:cubicBezTo>
                      <a:pt x="2490" y="13613"/>
                      <a:pt x="2808" y="13490"/>
                      <a:pt x="3111" y="13331"/>
                    </a:cubicBezTo>
                    <a:cubicBezTo>
                      <a:pt x="3443" y="13165"/>
                      <a:pt x="3768" y="12963"/>
                      <a:pt x="4071" y="12739"/>
                    </a:cubicBezTo>
                    <a:cubicBezTo>
                      <a:pt x="4143" y="12682"/>
                      <a:pt x="4223" y="12631"/>
                      <a:pt x="4295" y="12573"/>
                    </a:cubicBezTo>
                    <a:lnTo>
                      <a:pt x="4518" y="12400"/>
                    </a:lnTo>
                    <a:cubicBezTo>
                      <a:pt x="4663" y="12285"/>
                      <a:pt x="4800" y="12155"/>
                      <a:pt x="4944" y="12039"/>
                    </a:cubicBezTo>
                    <a:cubicBezTo>
                      <a:pt x="5507" y="11541"/>
                      <a:pt x="6034" y="11007"/>
                      <a:pt x="6547" y="10466"/>
                    </a:cubicBezTo>
                    <a:cubicBezTo>
                      <a:pt x="6871" y="10112"/>
                      <a:pt x="7189" y="9758"/>
                      <a:pt x="7499" y="9398"/>
                    </a:cubicBezTo>
                    <a:close/>
                    <a:moveTo>
                      <a:pt x="8308" y="9527"/>
                    </a:moveTo>
                    <a:lnTo>
                      <a:pt x="8308" y="9527"/>
                    </a:lnTo>
                    <a:cubicBezTo>
                      <a:pt x="8539" y="9982"/>
                      <a:pt x="8748" y="10444"/>
                      <a:pt x="8928" y="10920"/>
                    </a:cubicBezTo>
                    <a:cubicBezTo>
                      <a:pt x="9195" y="11649"/>
                      <a:pt x="9405" y="12393"/>
                      <a:pt x="9549" y="13151"/>
                    </a:cubicBezTo>
                    <a:lnTo>
                      <a:pt x="9607" y="13432"/>
                    </a:lnTo>
                    <a:cubicBezTo>
                      <a:pt x="9621" y="13526"/>
                      <a:pt x="9636" y="13620"/>
                      <a:pt x="9650" y="13721"/>
                    </a:cubicBezTo>
                    <a:cubicBezTo>
                      <a:pt x="9686" y="13909"/>
                      <a:pt x="9701" y="14096"/>
                      <a:pt x="9715" y="14284"/>
                    </a:cubicBezTo>
                    <a:cubicBezTo>
                      <a:pt x="9744" y="14652"/>
                      <a:pt x="9722" y="15020"/>
                      <a:pt x="9665" y="15388"/>
                    </a:cubicBezTo>
                    <a:cubicBezTo>
                      <a:pt x="9607" y="15706"/>
                      <a:pt x="9499" y="16016"/>
                      <a:pt x="9354" y="16298"/>
                    </a:cubicBezTo>
                    <a:cubicBezTo>
                      <a:pt x="9448" y="15973"/>
                      <a:pt x="9506" y="15641"/>
                      <a:pt x="9520" y="15301"/>
                    </a:cubicBezTo>
                    <a:cubicBezTo>
                      <a:pt x="9542" y="14919"/>
                      <a:pt x="9527" y="14544"/>
                      <a:pt x="9484" y="14176"/>
                    </a:cubicBezTo>
                    <a:cubicBezTo>
                      <a:pt x="9477" y="14082"/>
                      <a:pt x="9470" y="13988"/>
                      <a:pt x="9455" y="13894"/>
                    </a:cubicBezTo>
                    <a:lnTo>
                      <a:pt x="9412" y="13613"/>
                    </a:lnTo>
                    <a:cubicBezTo>
                      <a:pt x="9390" y="13425"/>
                      <a:pt x="9347" y="13245"/>
                      <a:pt x="9311" y="13064"/>
                    </a:cubicBezTo>
                    <a:cubicBezTo>
                      <a:pt x="9167" y="12328"/>
                      <a:pt x="8964" y="11606"/>
                      <a:pt x="8748" y="10892"/>
                    </a:cubicBezTo>
                    <a:cubicBezTo>
                      <a:pt x="8611" y="10430"/>
                      <a:pt x="8459" y="9982"/>
                      <a:pt x="8308" y="9527"/>
                    </a:cubicBezTo>
                    <a:close/>
                    <a:moveTo>
                      <a:pt x="7600" y="10913"/>
                    </a:moveTo>
                    <a:lnTo>
                      <a:pt x="7600" y="10913"/>
                    </a:lnTo>
                    <a:cubicBezTo>
                      <a:pt x="7564" y="11151"/>
                      <a:pt x="7535" y="11390"/>
                      <a:pt x="7507" y="11628"/>
                    </a:cubicBezTo>
                    <a:cubicBezTo>
                      <a:pt x="7456" y="12104"/>
                      <a:pt x="7427" y="12595"/>
                      <a:pt x="7405" y="13078"/>
                    </a:cubicBezTo>
                    <a:cubicBezTo>
                      <a:pt x="7391" y="13562"/>
                      <a:pt x="7391" y="14046"/>
                      <a:pt x="7427" y="14529"/>
                    </a:cubicBezTo>
                    <a:lnTo>
                      <a:pt x="7470" y="14919"/>
                    </a:lnTo>
                    <a:cubicBezTo>
                      <a:pt x="7485" y="15056"/>
                      <a:pt x="7507" y="15186"/>
                      <a:pt x="7528" y="15316"/>
                    </a:cubicBezTo>
                    <a:cubicBezTo>
                      <a:pt x="7550" y="15439"/>
                      <a:pt x="7579" y="15569"/>
                      <a:pt x="7608" y="15698"/>
                    </a:cubicBezTo>
                    <a:cubicBezTo>
                      <a:pt x="7644" y="15828"/>
                      <a:pt x="7680" y="15951"/>
                      <a:pt x="7723" y="16081"/>
                    </a:cubicBezTo>
                    <a:cubicBezTo>
                      <a:pt x="7802" y="16312"/>
                      <a:pt x="7911" y="16536"/>
                      <a:pt x="8041" y="16745"/>
                    </a:cubicBezTo>
                    <a:cubicBezTo>
                      <a:pt x="7831" y="16579"/>
                      <a:pt x="7651" y="16384"/>
                      <a:pt x="7499" y="16160"/>
                    </a:cubicBezTo>
                    <a:lnTo>
                      <a:pt x="7384" y="15980"/>
                    </a:lnTo>
                    <a:cubicBezTo>
                      <a:pt x="7348" y="15922"/>
                      <a:pt x="7326" y="15857"/>
                      <a:pt x="7297" y="15792"/>
                    </a:cubicBezTo>
                    <a:cubicBezTo>
                      <a:pt x="7232" y="15670"/>
                      <a:pt x="7182" y="15532"/>
                      <a:pt x="7146" y="15403"/>
                    </a:cubicBezTo>
                    <a:cubicBezTo>
                      <a:pt x="7117" y="15330"/>
                      <a:pt x="7102" y="15265"/>
                      <a:pt x="7088" y="15193"/>
                    </a:cubicBezTo>
                    <a:lnTo>
                      <a:pt x="7037" y="14991"/>
                    </a:lnTo>
                    <a:cubicBezTo>
                      <a:pt x="7016" y="14847"/>
                      <a:pt x="7001" y="14710"/>
                      <a:pt x="6980" y="14565"/>
                    </a:cubicBezTo>
                    <a:cubicBezTo>
                      <a:pt x="6958" y="14075"/>
                      <a:pt x="6987" y="13584"/>
                      <a:pt x="7081" y="13093"/>
                    </a:cubicBezTo>
                    <a:lnTo>
                      <a:pt x="7146" y="12732"/>
                    </a:lnTo>
                    <a:cubicBezTo>
                      <a:pt x="7175" y="12617"/>
                      <a:pt x="7203" y="12494"/>
                      <a:pt x="7232" y="12371"/>
                    </a:cubicBezTo>
                    <a:lnTo>
                      <a:pt x="7276" y="12191"/>
                    </a:lnTo>
                    <a:lnTo>
                      <a:pt x="7319" y="12010"/>
                    </a:lnTo>
                    <a:cubicBezTo>
                      <a:pt x="7355" y="11895"/>
                      <a:pt x="7377" y="11772"/>
                      <a:pt x="7413" y="11657"/>
                    </a:cubicBezTo>
                    <a:cubicBezTo>
                      <a:pt x="7470" y="11411"/>
                      <a:pt x="7535" y="11159"/>
                      <a:pt x="7600" y="10913"/>
                    </a:cubicBezTo>
                    <a:close/>
                    <a:moveTo>
                      <a:pt x="8106" y="9159"/>
                    </a:moveTo>
                    <a:cubicBezTo>
                      <a:pt x="8142" y="9224"/>
                      <a:pt x="8171" y="9282"/>
                      <a:pt x="8207" y="9340"/>
                    </a:cubicBezTo>
                    <a:cubicBezTo>
                      <a:pt x="8394" y="9859"/>
                      <a:pt x="8568" y="10379"/>
                      <a:pt x="8719" y="10906"/>
                    </a:cubicBezTo>
                    <a:cubicBezTo>
                      <a:pt x="8928" y="11621"/>
                      <a:pt x="9102" y="12350"/>
                      <a:pt x="9239" y="13078"/>
                    </a:cubicBezTo>
                    <a:cubicBezTo>
                      <a:pt x="9369" y="13815"/>
                      <a:pt x="9477" y="14558"/>
                      <a:pt x="9419" y="15301"/>
                    </a:cubicBezTo>
                    <a:cubicBezTo>
                      <a:pt x="9405" y="15670"/>
                      <a:pt x="9340" y="16030"/>
                      <a:pt x="9232" y="16377"/>
                    </a:cubicBezTo>
                    <a:lnTo>
                      <a:pt x="9232" y="16384"/>
                    </a:lnTo>
                    <a:cubicBezTo>
                      <a:pt x="9195" y="16471"/>
                      <a:pt x="9159" y="16565"/>
                      <a:pt x="9123" y="16651"/>
                    </a:cubicBezTo>
                    <a:cubicBezTo>
                      <a:pt x="9080" y="16709"/>
                      <a:pt x="9029" y="16759"/>
                      <a:pt x="8979" y="16817"/>
                    </a:cubicBezTo>
                    <a:cubicBezTo>
                      <a:pt x="8928" y="16860"/>
                      <a:pt x="8878" y="16904"/>
                      <a:pt x="8827" y="16947"/>
                    </a:cubicBezTo>
                    <a:cubicBezTo>
                      <a:pt x="8842" y="16904"/>
                      <a:pt x="8849" y="16853"/>
                      <a:pt x="8856" y="16810"/>
                    </a:cubicBezTo>
                    <a:cubicBezTo>
                      <a:pt x="8885" y="16630"/>
                      <a:pt x="8907" y="16449"/>
                      <a:pt x="8914" y="16269"/>
                    </a:cubicBezTo>
                    <a:cubicBezTo>
                      <a:pt x="8936" y="15908"/>
                      <a:pt x="8936" y="15547"/>
                      <a:pt x="8928" y="15186"/>
                    </a:cubicBezTo>
                    <a:cubicBezTo>
                      <a:pt x="8900" y="14464"/>
                      <a:pt x="8827" y="13743"/>
                      <a:pt x="8734" y="13035"/>
                    </a:cubicBezTo>
                    <a:cubicBezTo>
                      <a:pt x="8640" y="12328"/>
                      <a:pt x="8524" y="11606"/>
                      <a:pt x="8409" y="10899"/>
                    </a:cubicBezTo>
                    <a:cubicBezTo>
                      <a:pt x="8308" y="10321"/>
                      <a:pt x="8207" y="9737"/>
                      <a:pt x="8106" y="9159"/>
                    </a:cubicBezTo>
                    <a:close/>
                    <a:moveTo>
                      <a:pt x="7968" y="9419"/>
                    </a:moveTo>
                    <a:cubicBezTo>
                      <a:pt x="7954" y="9679"/>
                      <a:pt x="7947" y="9939"/>
                      <a:pt x="7940" y="10191"/>
                    </a:cubicBezTo>
                    <a:cubicBezTo>
                      <a:pt x="7932" y="10668"/>
                      <a:pt x="7925" y="11144"/>
                      <a:pt x="7932" y="11628"/>
                    </a:cubicBezTo>
                    <a:cubicBezTo>
                      <a:pt x="7940" y="12104"/>
                      <a:pt x="7954" y="12580"/>
                      <a:pt x="7976" y="13057"/>
                    </a:cubicBezTo>
                    <a:cubicBezTo>
                      <a:pt x="7990" y="13533"/>
                      <a:pt x="8019" y="14010"/>
                      <a:pt x="8055" y="14486"/>
                    </a:cubicBezTo>
                    <a:cubicBezTo>
                      <a:pt x="8077" y="14724"/>
                      <a:pt x="8091" y="14969"/>
                      <a:pt x="8120" y="15208"/>
                    </a:cubicBezTo>
                    <a:cubicBezTo>
                      <a:pt x="8149" y="15446"/>
                      <a:pt x="8178" y="15691"/>
                      <a:pt x="8214" y="15929"/>
                    </a:cubicBezTo>
                    <a:cubicBezTo>
                      <a:pt x="8243" y="16168"/>
                      <a:pt x="8293" y="16406"/>
                      <a:pt x="8358" y="16644"/>
                    </a:cubicBezTo>
                    <a:cubicBezTo>
                      <a:pt x="8387" y="16759"/>
                      <a:pt x="8423" y="16882"/>
                      <a:pt x="8466" y="16998"/>
                    </a:cubicBezTo>
                    <a:lnTo>
                      <a:pt x="8474" y="17005"/>
                    </a:lnTo>
                    <a:cubicBezTo>
                      <a:pt x="8438" y="16990"/>
                      <a:pt x="8409" y="16976"/>
                      <a:pt x="8380" y="16962"/>
                    </a:cubicBezTo>
                    <a:cubicBezTo>
                      <a:pt x="8322" y="16933"/>
                      <a:pt x="8264" y="16897"/>
                      <a:pt x="8214" y="16860"/>
                    </a:cubicBezTo>
                    <a:lnTo>
                      <a:pt x="8199" y="16853"/>
                    </a:lnTo>
                    <a:cubicBezTo>
                      <a:pt x="8178" y="16832"/>
                      <a:pt x="8149" y="16796"/>
                      <a:pt x="8120" y="16767"/>
                    </a:cubicBezTo>
                    <a:cubicBezTo>
                      <a:pt x="7976" y="16550"/>
                      <a:pt x="7853" y="16319"/>
                      <a:pt x="7759" y="16074"/>
                    </a:cubicBezTo>
                    <a:cubicBezTo>
                      <a:pt x="7709" y="15951"/>
                      <a:pt x="7680" y="15821"/>
                      <a:pt x="7636" y="15698"/>
                    </a:cubicBezTo>
                    <a:cubicBezTo>
                      <a:pt x="7593" y="15576"/>
                      <a:pt x="7571" y="15446"/>
                      <a:pt x="7550" y="15316"/>
                    </a:cubicBezTo>
                    <a:cubicBezTo>
                      <a:pt x="7521" y="15186"/>
                      <a:pt x="7499" y="15056"/>
                      <a:pt x="7485" y="14926"/>
                    </a:cubicBezTo>
                    <a:lnTo>
                      <a:pt x="7442" y="14536"/>
                    </a:lnTo>
                    <a:cubicBezTo>
                      <a:pt x="7413" y="14053"/>
                      <a:pt x="7413" y="13569"/>
                      <a:pt x="7442" y="13086"/>
                    </a:cubicBezTo>
                    <a:cubicBezTo>
                      <a:pt x="7470" y="12602"/>
                      <a:pt x="7521" y="12119"/>
                      <a:pt x="7579" y="11642"/>
                    </a:cubicBezTo>
                    <a:cubicBezTo>
                      <a:pt x="7608" y="11404"/>
                      <a:pt x="7644" y="11159"/>
                      <a:pt x="7680" y="10920"/>
                    </a:cubicBezTo>
                    <a:cubicBezTo>
                      <a:pt x="7709" y="10675"/>
                      <a:pt x="7745" y="10444"/>
                      <a:pt x="7781" y="10199"/>
                    </a:cubicBezTo>
                    <a:cubicBezTo>
                      <a:pt x="7788" y="10155"/>
                      <a:pt x="7795" y="10119"/>
                      <a:pt x="7802" y="10076"/>
                    </a:cubicBezTo>
                    <a:cubicBezTo>
                      <a:pt x="7860" y="9859"/>
                      <a:pt x="7911" y="9643"/>
                      <a:pt x="7968" y="9419"/>
                    </a:cubicBezTo>
                    <a:close/>
                    <a:moveTo>
                      <a:pt x="8055" y="9087"/>
                    </a:moveTo>
                    <a:cubicBezTo>
                      <a:pt x="8178" y="9686"/>
                      <a:pt x="8279" y="10293"/>
                      <a:pt x="8373" y="10906"/>
                    </a:cubicBezTo>
                    <a:cubicBezTo>
                      <a:pt x="8481" y="11613"/>
                      <a:pt x="8575" y="12328"/>
                      <a:pt x="8661" y="13042"/>
                    </a:cubicBezTo>
                    <a:cubicBezTo>
                      <a:pt x="8741" y="13757"/>
                      <a:pt x="8806" y="14471"/>
                      <a:pt x="8835" y="15186"/>
                    </a:cubicBezTo>
                    <a:cubicBezTo>
                      <a:pt x="8842" y="15547"/>
                      <a:pt x="8849" y="15908"/>
                      <a:pt x="8827" y="16261"/>
                    </a:cubicBezTo>
                    <a:cubicBezTo>
                      <a:pt x="8813" y="16442"/>
                      <a:pt x="8798" y="16615"/>
                      <a:pt x="8770" y="16796"/>
                    </a:cubicBezTo>
                    <a:cubicBezTo>
                      <a:pt x="8755" y="16875"/>
                      <a:pt x="8741" y="16954"/>
                      <a:pt x="8719" y="17034"/>
                    </a:cubicBezTo>
                    <a:lnTo>
                      <a:pt x="8683" y="17063"/>
                    </a:lnTo>
                    <a:lnTo>
                      <a:pt x="8640" y="17091"/>
                    </a:lnTo>
                    <a:cubicBezTo>
                      <a:pt x="8618" y="17077"/>
                      <a:pt x="8589" y="17070"/>
                      <a:pt x="8568" y="17063"/>
                    </a:cubicBezTo>
                    <a:cubicBezTo>
                      <a:pt x="8553" y="17034"/>
                      <a:pt x="8546" y="17012"/>
                      <a:pt x="8539" y="16983"/>
                    </a:cubicBezTo>
                    <a:cubicBezTo>
                      <a:pt x="8488" y="16875"/>
                      <a:pt x="8452" y="16759"/>
                      <a:pt x="8416" y="16644"/>
                    </a:cubicBezTo>
                    <a:cubicBezTo>
                      <a:pt x="8351" y="16413"/>
                      <a:pt x="8300" y="16175"/>
                      <a:pt x="8250" y="15937"/>
                    </a:cubicBezTo>
                    <a:cubicBezTo>
                      <a:pt x="8207" y="15698"/>
                      <a:pt x="8163" y="15460"/>
                      <a:pt x="8142" y="15215"/>
                    </a:cubicBezTo>
                    <a:cubicBezTo>
                      <a:pt x="8113" y="14969"/>
                      <a:pt x="8084" y="14731"/>
                      <a:pt x="8062" y="14493"/>
                    </a:cubicBezTo>
                    <a:cubicBezTo>
                      <a:pt x="8033" y="14017"/>
                      <a:pt x="8012" y="13540"/>
                      <a:pt x="8005" y="13064"/>
                    </a:cubicBezTo>
                    <a:cubicBezTo>
                      <a:pt x="7997" y="12588"/>
                      <a:pt x="8005" y="12111"/>
                      <a:pt x="8005" y="11635"/>
                    </a:cubicBezTo>
                    <a:lnTo>
                      <a:pt x="8019" y="10206"/>
                    </a:lnTo>
                    <a:cubicBezTo>
                      <a:pt x="8019" y="9859"/>
                      <a:pt x="8019" y="9520"/>
                      <a:pt x="8033" y="9181"/>
                    </a:cubicBezTo>
                    <a:cubicBezTo>
                      <a:pt x="8041" y="9145"/>
                      <a:pt x="8048" y="9116"/>
                      <a:pt x="8055" y="9087"/>
                    </a:cubicBezTo>
                    <a:close/>
                    <a:moveTo>
                      <a:pt x="7348" y="0"/>
                    </a:moveTo>
                    <a:lnTo>
                      <a:pt x="7283" y="29"/>
                    </a:lnTo>
                    <a:cubicBezTo>
                      <a:pt x="6446" y="426"/>
                      <a:pt x="6020" y="1263"/>
                      <a:pt x="5897" y="2079"/>
                    </a:cubicBezTo>
                    <a:cubicBezTo>
                      <a:pt x="5839" y="2483"/>
                      <a:pt x="5839" y="2895"/>
                      <a:pt x="5883" y="3299"/>
                    </a:cubicBezTo>
                    <a:cubicBezTo>
                      <a:pt x="5911" y="3501"/>
                      <a:pt x="5933" y="3703"/>
                      <a:pt x="5976" y="3898"/>
                    </a:cubicBezTo>
                    <a:cubicBezTo>
                      <a:pt x="5998" y="3992"/>
                      <a:pt x="6013" y="4093"/>
                      <a:pt x="6041" y="4187"/>
                    </a:cubicBezTo>
                    <a:lnTo>
                      <a:pt x="6114" y="4475"/>
                    </a:lnTo>
                    <a:cubicBezTo>
                      <a:pt x="6330" y="5240"/>
                      <a:pt x="6640" y="5962"/>
                      <a:pt x="6951" y="6684"/>
                    </a:cubicBezTo>
                    <a:lnTo>
                      <a:pt x="7189" y="7225"/>
                    </a:lnTo>
                    <a:lnTo>
                      <a:pt x="7427" y="7759"/>
                    </a:lnTo>
                    <a:cubicBezTo>
                      <a:pt x="7463" y="7831"/>
                      <a:pt x="7492" y="7911"/>
                      <a:pt x="7528" y="7990"/>
                    </a:cubicBezTo>
                    <a:cubicBezTo>
                      <a:pt x="7405" y="7839"/>
                      <a:pt x="7276" y="7694"/>
                      <a:pt x="7138" y="7550"/>
                    </a:cubicBezTo>
                    <a:cubicBezTo>
                      <a:pt x="6799" y="7189"/>
                      <a:pt x="6438" y="6843"/>
                      <a:pt x="6049" y="6532"/>
                    </a:cubicBezTo>
                    <a:cubicBezTo>
                      <a:pt x="5659" y="6222"/>
                      <a:pt x="5247" y="5933"/>
                      <a:pt x="4822" y="5673"/>
                    </a:cubicBezTo>
                    <a:cubicBezTo>
                      <a:pt x="4721" y="5601"/>
                      <a:pt x="4612" y="5543"/>
                      <a:pt x="4504" y="5478"/>
                    </a:cubicBezTo>
                    <a:lnTo>
                      <a:pt x="4345" y="5377"/>
                    </a:lnTo>
                    <a:lnTo>
                      <a:pt x="4179" y="5291"/>
                    </a:lnTo>
                    <a:lnTo>
                      <a:pt x="4020" y="5197"/>
                    </a:lnTo>
                    <a:cubicBezTo>
                      <a:pt x="3963" y="5168"/>
                      <a:pt x="3912" y="5139"/>
                      <a:pt x="3854" y="5110"/>
                    </a:cubicBezTo>
                    <a:cubicBezTo>
                      <a:pt x="3746" y="5053"/>
                      <a:pt x="3638" y="4995"/>
                      <a:pt x="3522" y="4937"/>
                    </a:cubicBezTo>
                    <a:lnTo>
                      <a:pt x="3133" y="4764"/>
                    </a:lnTo>
                    <a:cubicBezTo>
                      <a:pt x="2996" y="4721"/>
                      <a:pt x="2858" y="4663"/>
                      <a:pt x="2729" y="4620"/>
                    </a:cubicBezTo>
                    <a:cubicBezTo>
                      <a:pt x="2591" y="4576"/>
                      <a:pt x="2454" y="4526"/>
                      <a:pt x="2303" y="4504"/>
                    </a:cubicBezTo>
                    <a:cubicBezTo>
                      <a:pt x="2238" y="4490"/>
                      <a:pt x="2166" y="4475"/>
                      <a:pt x="2086" y="4461"/>
                    </a:cubicBezTo>
                    <a:lnTo>
                      <a:pt x="1870" y="4432"/>
                    </a:lnTo>
                    <a:cubicBezTo>
                      <a:pt x="1785" y="4424"/>
                      <a:pt x="1700" y="4420"/>
                      <a:pt x="1615" y="4420"/>
                    </a:cubicBezTo>
                    <a:cubicBezTo>
                      <a:pt x="1401" y="4420"/>
                      <a:pt x="1186" y="4445"/>
                      <a:pt x="975" y="4497"/>
                    </a:cubicBezTo>
                    <a:cubicBezTo>
                      <a:pt x="902" y="4511"/>
                      <a:pt x="823" y="4533"/>
                      <a:pt x="751" y="4562"/>
                    </a:cubicBezTo>
                    <a:cubicBezTo>
                      <a:pt x="679" y="4584"/>
                      <a:pt x="607" y="4620"/>
                      <a:pt x="542" y="4648"/>
                    </a:cubicBezTo>
                    <a:cubicBezTo>
                      <a:pt x="469" y="4685"/>
                      <a:pt x="397" y="4721"/>
                      <a:pt x="332" y="4764"/>
                    </a:cubicBezTo>
                    <a:cubicBezTo>
                      <a:pt x="296" y="4786"/>
                      <a:pt x="267" y="4807"/>
                      <a:pt x="231" y="4836"/>
                    </a:cubicBezTo>
                    <a:cubicBezTo>
                      <a:pt x="217" y="4843"/>
                      <a:pt x="202" y="4858"/>
                      <a:pt x="181" y="4872"/>
                    </a:cubicBezTo>
                    <a:cubicBezTo>
                      <a:pt x="166" y="4887"/>
                      <a:pt x="145" y="4901"/>
                      <a:pt x="130" y="4916"/>
                    </a:cubicBezTo>
                    <a:lnTo>
                      <a:pt x="72" y="4973"/>
                    </a:lnTo>
                    <a:lnTo>
                      <a:pt x="72" y="5038"/>
                    </a:lnTo>
                    <a:cubicBezTo>
                      <a:pt x="0" y="5962"/>
                      <a:pt x="506" y="6749"/>
                      <a:pt x="1155" y="7261"/>
                    </a:cubicBezTo>
                    <a:cubicBezTo>
                      <a:pt x="1473" y="7514"/>
                      <a:pt x="1826" y="7723"/>
                      <a:pt x="2209" y="7882"/>
                    </a:cubicBezTo>
                    <a:cubicBezTo>
                      <a:pt x="2397" y="7961"/>
                      <a:pt x="2577" y="8041"/>
                      <a:pt x="2772" y="8098"/>
                    </a:cubicBezTo>
                    <a:cubicBezTo>
                      <a:pt x="2858" y="8135"/>
                      <a:pt x="2959" y="8163"/>
                      <a:pt x="3053" y="8192"/>
                    </a:cubicBezTo>
                    <a:lnTo>
                      <a:pt x="3342" y="8272"/>
                    </a:lnTo>
                    <a:cubicBezTo>
                      <a:pt x="4107" y="8467"/>
                      <a:pt x="4894" y="8553"/>
                      <a:pt x="5673" y="8647"/>
                    </a:cubicBezTo>
                    <a:lnTo>
                      <a:pt x="6251" y="8712"/>
                    </a:lnTo>
                    <a:lnTo>
                      <a:pt x="6835" y="8770"/>
                    </a:lnTo>
                    <a:lnTo>
                      <a:pt x="7088" y="8799"/>
                    </a:lnTo>
                    <a:cubicBezTo>
                      <a:pt x="6893" y="8835"/>
                      <a:pt x="6705" y="8871"/>
                      <a:pt x="6518" y="8914"/>
                    </a:cubicBezTo>
                    <a:cubicBezTo>
                      <a:pt x="6027" y="9029"/>
                      <a:pt x="5551" y="9174"/>
                      <a:pt x="5081" y="9354"/>
                    </a:cubicBezTo>
                    <a:cubicBezTo>
                      <a:pt x="4620" y="9535"/>
                      <a:pt x="4165" y="9744"/>
                      <a:pt x="3725" y="9982"/>
                    </a:cubicBezTo>
                    <a:cubicBezTo>
                      <a:pt x="3616" y="10040"/>
                      <a:pt x="3508" y="10105"/>
                      <a:pt x="3400" y="10163"/>
                    </a:cubicBezTo>
                    <a:lnTo>
                      <a:pt x="3234" y="10256"/>
                    </a:lnTo>
                    <a:lnTo>
                      <a:pt x="3075" y="10350"/>
                    </a:lnTo>
                    <a:lnTo>
                      <a:pt x="2916" y="10437"/>
                    </a:lnTo>
                    <a:cubicBezTo>
                      <a:pt x="2858" y="10466"/>
                      <a:pt x="2808" y="10502"/>
                      <a:pt x="2757" y="10538"/>
                    </a:cubicBezTo>
                    <a:cubicBezTo>
                      <a:pt x="2656" y="10603"/>
                      <a:pt x="2548" y="10668"/>
                      <a:pt x="2447" y="10740"/>
                    </a:cubicBezTo>
                    <a:lnTo>
                      <a:pt x="2093" y="10993"/>
                    </a:lnTo>
                    <a:cubicBezTo>
                      <a:pt x="1985" y="11079"/>
                      <a:pt x="1870" y="11173"/>
                      <a:pt x="1761" y="11267"/>
                    </a:cubicBezTo>
                    <a:cubicBezTo>
                      <a:pt x="1660" y="11368"/>
                      <a:pt x="1552" y="11462"/>
                      <a:pt x="1458" y="11577"/>
                    </a:cubicBezTo>
                    <a:cubicBezTo>
                      <a:pt x="1408" y="11628"/>
                      <a:pt x="1357" y="11686"/>
                      <a:pt x="1314" y="11736"/>
                    </a:cubicBezTo>
                    <a:lnTo>
                      <a:pt x="1177" y="11916"/>
                    </a:lnTo>
                    <a:cubicBezTo>
                      <a:pt x="1004" y="12162"/>
                      <a:pt x="866" y="12436"/>
                      <a:pt x="787" y="12725"/>
                    </a:cubicBezTo>
                    <a:cubicBezTo>
                      <a:pt x="758" y="12797"/>
                      <a:pt x="744" y="12876"/>
                      <a:pt x="729" y="12949"/>
                    </a:cubicBezTo>
                    <a:cubicBezTo>
                      <a:pt x="715" y="13028"/>
                      <a:pt x="708" y="13100"/>
                      <a:pt x="700" y="13180"/>
                    </a:cubicBezTo>
                    <a:cubicBezTo>
                      <a:pt x="693" y="13259"/>
                      <a:pt x="693" y="13338"/>
                      <a:pt x="700" y="13418"/>
                    </a:cubicBezTo>
                    <a:cubicBezTo>
                      <a:pt x="700" y="13454"/>
                      <a:pt x="700" y="13497"/>
                      <a:pt x="708" y="13540"/>
                    </a:cubicBezTo>
                    <a:cubicBezTo>
                      <a:pt x="708" y="13555"/>
                      <a:pt x="708" y="13577"/>
                      <a:pt x="715" y="13598"/>
                    </a:cubicBezTo>
                    <a:cubicBezTo>
                      <a:pt x="729" y="13620"/>
                      <a:pt x="722" y="13641"/>
                      <a:pt x="729" y="13670"/>
                    </a:cubicBezTo>
                    <a:lnTo>
                      <a:pt x="751" y="13743"/>
                    </a:lnTo>
                    <a:lnTo>
                      <a:pt x="809" y="13786"/>
                    </a:lnTo>
                    <a:cubicBezTo>
                      <a:pt x="1217" y="14065"/>
                      <a:pt x="1677" y="14180"/>
                      <a:pt x="2134" y="14180"/>
                    </a:cubicBezTo>
                    <a:cubicBezTo>
                      <a:pt x="2526" y="14180"/>
                      <a:pt x="2917" y="14096"/>
                      <a:pt x="3270" y="13959"/>
                    </a:cubicBezTo>
                    <a:cubicBezTo>
                      <a:pt x="3652" y="13800"/>
                      <a:pt x="4013" y="13598"/>
                      <a:pt x="4338" y="13353"/>
                    </a:cubicBezTo>
                    <a:cubicBezTo>
                      <a:pt x="4497" y="13230"/>
                      <a:pt x="4663" y="13115"/>
                      <a:pt x="4807" y="12977"/>
                    </a:cubicBezTo>
                    <a:cubicBezTo>
                      <a:pt x="4879" y="12905"/>
                      <a:pt x="4959" y="12840"/>
                      <a:pt x="5031" y="12775"/>
                    </a:cubicBezTo>
                    <a:lnTo>
                      <a:pt x="5240" y="12566"/>
                    </a:lnTo>
                    <a:cubicBezTo>
                      <a:pt x="5796" y="11996"/>
                      <a:pt x="6265" y="11361"/>
                      <a:pt x="6734" y="10733"/>
                    </a:cubicBezTo>
                    <a:lnTo>
                      <a:pt x="7081" y="10264"/>
                    </a:lnTo>
                    <a:lnTo>
                      <a:pt x="7427" y="9787"/>
                    </a:lnTo>
                    <a:lnTo>
                      <a:pt x="7571" y="9585"/>
                    </a:lnTo>
                    <a:lnTo>
                      <a:pt x="7571" y="9585"/>
                    </a:lnTo>
                    <a:cubicBezTo>
                      <a:pt x="7507" y="9766"/>
                      <a:pt x="7449" y="9953"/>
                      <a:pt x="7391" y="10141"/>
                    </a:cubicBezTo>
                    <a:cubicBezTo>
                      <a:pt x="7247" y="10617"/>
                      <a:pt x="7131" y="11101"/>
                      <a:pt x="7052" y="11599"/>
                    </a:cubicBezTo>
                    <a:cubicBezTo>
                      <a:pt x="6980" y="12090"/>
                      <a:pt x="6936" y="12588"/>
                      <a:pt x="6922" y="13086"/>
                    </a:cubicBezTo>
                    <a:cubicBezTo>
                      <a:pt x="6915" y="13216"/>
                      <a:pt x="6915" y="13338"/>
                      <a:pt x="6915" y="13461"/>
                    </a:cubicBezTo>
                    <a:lnTo>
                      <a:pt x="6915" y="13649"/>
                    </a:lnTo>
                    <a:lnTo>
                      <a:pt x="6915" y="13836"/>
                    </a:lnTo>
                    <a:lnTo>
                      <a:pt x="6915" y="14024"/>
                    </a:lnTo>
                    <a:cubicBezTo>
                      <a:pt x="6907" y="14082"/>
                      <a:pt x="6907" y="14147"/>
                      <a:pt x="6915" y="14204"/>
                    </a:cubicBezTo>
                    <a:cubicBezTo>
                      <a:pt x="6922" y="14327"/>
                      <a:pt x="6929" y="14457"/>
                      <a:pt x="6929" y="14580"/>
                    </a:cubicBezTo>
                    <a:lnTo>
                      <a:pt x="6972" y="15006"/>
                    </a:lnTo>
                    <a:cubicBezTo>
                      <a:pt x="7001" y="15150"/>
                      <a:pt x="7023" y="15287"/>
                      <a:pt x="7052" y="15431"/>
                    </a:cubicBezTo>
                    <a:cubicBezTo>
                      <a:pt x="7081" y="15569"/>
                      <a:pt x="7110" y="15713"/>
                      <a:pt x="7160" y="15850"/>
                    </a:cubicBezTo>
                    <a:cubicBezTo>
                      <a:pt x="7189" y="15922"/>
                      <a:pt x="7203" y="15987"/>
                      <a:pt x="7232" y="16059"/>
                    </a:cubicBezTo>
                    <a:lnTo>
                      <a:pt x="7326" y="16261"/>
                    </a:lnTo>
                    <a:cubicBezTo>
                      <a:pt x="7449" y="16536"/>
                      <a:pt x="7615" y="16788"/>
                      <a:pt x="7824" y="17005"/>
                    </a:cubicBezTo>
                    <a:cubicBezTo>
                      <a:pt x="7875" y="17063"/>
                      <a:pt x="7932" y="17120"/>
                      <a:pt x="7990" y="17164"/>
                    </a:cubicBezTo>
                    <a:cubicBezTo>
                      <a:pt x="8048" y="17214"/>
                      <a:pt x="8113" y="17265"/>
                      <a:pt x="8178" y="17308"/>
                    </a:cubicBezTo>
                    <a:cubicBezTo>
                      <a:pt x="8243" y="17351"/>
                      <a:pt x="8308" y="17395"/>
                      <a:pt x="8380" y="17431"/>
                    </a:cubicBezTo>
                    <a:cubicBezTo>
                      <a:pt x="8416" y="17445"/>
                      <a:pt x="8452" y="17467"/>
                      <a:pt x="8488" y="17481"/>
                    </a:cubicBezTo>
                    <a:cubicBezTo>
                      <a:pt x="8510" y="17488"/>
                      <a:pt x="8524" y="17496"/>
                      <a:pt x="8546" y="17503"/>
                    </a:cubicBezTo>
                    <a:cubicBezTo>
                      <a:pt x="8568" y="17510"/>
                      <a:pt x="8582" y="17517"/>
                      <a:pt x="8611" y="17532"/>
                    </a:cubicBezTo>
                    <a:lnTo>
                      <a:pt x="8683" y="17553"/>
                    </a:lnTo>
                    <a:lnTo>
                      <a:pt x="8748" y="17517"/>
                    </a:lnTo>
                    <a:cubicBezTo>
                      <a:pt x="9578" y="17120"/>
                      <a:pt x="10011" y="16283"/>
                      <a:pt x="10134" y="15467"/>
                    </a:cubicBezTo>
                    <a:cubicBezTo>
                      <a:pt x="10191" y="15063"/>
                      <a:pt x="10191" y="14652"/>
                      <a:pt x="10141" y="14248"/>
                    </a:cubicBezTo>
                    <a:cubicBezTo>
                      <a:pt x="10119" y="14046"/>
                      <a:pt x="10098" y="13844"/>
                      <a:pt x="10054" y="13649"/>
                    </a:cubicBezTo>
                    <a:cubicBezTo>
                      <a:pt x="10033" y="13555"/>
                      <a:pt x="10018" y="13454"/>
                      <a:pt x="9989" y="13360"/>
                    </a:cubicBezTo>
                    <a:lnTo>
                      <a:pt x="9917" y="13071"/>
                    </a:lnTo>
                    <a:cubicBezTo>
                      <a:pt x="9701" y="12306"/>
                      <a:pt x="9383" y="11584"/>
                      <a:pt x="9080" y="10863"/>
                    </a:cubicBezTo>
                    <a:lnTo>
                      <a:pt x="8842" y="10321"/>
                    </a:lnTo>
                    <a:lnTo>
                      <a:pt x="8604" y="9787"/>
                    </a:lnTo>
                    <a:lnTo>
                      <a:pt x="8503" y="9556"/>
                    </a:lnTo>
                    <a:lnTo>
                      <a:pt x="8503" y="9556"/>
                    </a:lnTo>
                    <a:cubicBezTo>
                      <a:pt x="8625" y="9708"/>
                      <a:pt x="8755" y="9852"/>
                      <a:pt x="8892" y="9997"/>
                    </a:cubicBezTo>
                    <a:cubicBezTo>
                      <a:pt x="9232" y="10358"/>
                      <a:pt x="9592" y="10704"/>
                      <a:pt x="9982" y="11014"/>
                    </a:cubicBezTo>
                    <a:cubicBezTo>
                      <a:pt x="10372" y="11325"/>
                      <a:pt x="10783" y="11613"/>
                      <a:pt x="11209" y="11873"/>
                    </a:cubicBezTo>
                    <a:cubicBezTo>
                      <a:pt x="11310" y="11945"/>
                      <a:pt x="11418" y="12003"/>
                      <a:pt x="11527" y="12068"/>
                    </a:cubicBezTo>
                    <a:lnTo>
                      <a:pt x="11686" y="12169"/>
                    </a:lnTo>
                    <a:lnTo>
                      <a:pt x="11852" y="12256"/>
                    </a:lnTo>
                    <a:lnTo>
                      <a:pt x="12010" y="12350"/>
                    </a:lnTo>
                    <a:cubicBezTo>
                      <a:pt x="12068" y="12378"/>
                      <a:pt x="12119" y="12407"/>
                      <a:pt x="12176" y="12436"/>
                    </a:cubicBezTo>
                    <a:cubicBezTo>
                      <a:pt x="12285" y="12494"/>
                      <a:pt x="12393" y="12552"/>
                      <a:pt x="12508" y="12609"/>
                    </a:cubicBezTo>
                    <a:lnTo>
                      <a:pt x="12898" y="12790"/>
                    </a:lnTo>
                    <a:cubicBezTo>
                      <a:pt x="13035" y="12833"/>
                      <a:pt x="13172" y="12891"/>
                      <a:pt x="13302" y="12934"/>
                    </a:cubicBezTo>
                    <a:cubicBezTo>
                      <a:pt x="13439" y="12977"/>
                      <a:pt x="13576" y="13028"/>
                      <a:pt x="13728" y="13050"/>
                    </a:cubicBezTo>
                    <a:cubicBezTo>
                      <a:pt x="13793" y="13064"/>
                      <a:pt x="13865" y="13078"/>
                      <a:pt x="13937" y="13093"/>
                    </a:cubicBezTo>
                    <a:lnTo>
                      <a:pt x="14161" y="13122"/>
                    </a:lnTo>
                    <a:cubicBezTo>
                      <a:pt x="14246" y="13130"/>
                      <a:pt x="14331" y="13134"/>
                      <a:pt x="14416" y="13134"/>
                    </a:cubicBezTo>
                    <a:cubicBezTo>
                      <a:pt x="14630" y="13134"/>
                      <a:pt x="14845" y="13108"/>
                      <a:pt x="15056" y="13057"/>
                    </a:cubicBezTo>
                    <a:cubicBezTo>
                      <a:pt x="15128" y="13042"/>
                      <a:pt x="15208" y="13021"/>
                      <a:pt x="15280" y="12992"/>
                    </a:cubicBezTo>
                    <a:cubicBezTo>
                      <a:pt x="15352" y="12963"/>
                      <a:pt x="15424" y="12934"/>
                      <a:pt x="15489" y="12898"/>
                    </a:cubicBezTo>
                    <a:cubicBezTo>
                      <a:pt x="15561" y="12869"/>
                      <a:pt x="15634" y="12833"/>
                      <a:pt x="15698" y="12790"/>
                    </a:cubicBezTo>
                    <a:cubicBezTo>
                      <a:pt x="15735" y="12768"/>
                      <a:pt x="15763" y="12746"/>
                      <a:pt x="15800" y="12718"/>
                    </a:cubicBezTo>
                    <a:cubicBezTo>
                      <a:pt x="15814" y="12710"/>
                      <a:pt x="15828" y="12696"/>
                      <a:pt x="15850" y="12682"/>
                    </a:cubicBezTo>
                    <a:cubicBezTo>
                      <a:pt x="15864" y="12667"/>
                      <a:pt x="15886" y="12653"/>
                      <a:pt x="15901" y="12638"/>
                    </a:cubicBezTo>
                    <a:lnTo>
                      <a:pt x="15958" y="12580"/>
                    </a:lnTo>
                    <a:lnTo>
                      <a:pt x="15958" y="12516"/>
                    </a:lnTo>
                    <a:cubicBezTo>
                      <a:pt x="16030" y="11592"/>
                      <a:pt x="15518" y="10798"/>
                      <a:pt x="14876" y="10285"/>
                    </a:cubicBezTo>
                    <a:cubicBezTo>
                      <a:pt x="14551" y="10033"/>
                      <a:pt x="14197" y="9823"/>
                      <a:pt x="13822" y="9665"/>
                    </a:cubicBezTo>
                    <a:cubicBezTo>
                      <a:pt x="13634" y="9585"/>
                      <a:pt x="13447" y="9506"/>
                      <a:pt x="13259" y="9448"/>
                    </a:cubicBezTo>
                    <a:cubicBezTo>
                      <a:pt x="13165" y="9419"/>
                      <a:pt x="13071" y="9383"/>
                      <a:pt x="12970" y="9354"/>
                    </a:cubicBezTo>
                    <a:lnTo>
                      <a:pt x="12682" y="9282"/>
                    </a:lnTo>
                    <a:cubicBezTo>
                      <a:pt x="11916" y="9080"/>
                      <a:pt x="11130" y="8993"/>
                      <a:pt x="10357" y="8907"/>
                    </a:cubicBezTo>
                    <a:lnTo>
                      <a:pt x="9773" y="8842"/>
                    </a:lnTo>
                    <a:lnTo>
                      <a:pt x="9188" y="8777"/>
                    </a:lnTo>
                    <a:lnTo>
                      <a:pt x="8936" y="8748"/>
                    </a:lnTo>
                    <a:cubicBezTo>
                      <a:pt x="9130" y="8712"/>
                      <a:pt x="9318" y="8676"/>
                      <a:pt x="9513" y="8633"/>
                    </a:cubicBezTo>
                    <a:cubicBezTo>
                      <a:pt x="9997" y="8524"/>
                      <a:pt x="10473" y="8373"/>
                      <a:pt x="10942" y="8199"/>
                    </a:cubicBezTo>
                    <a:cubicBezTo>
                      <a:pt x="11404" y="8012"/>
                      <a:pt x="11859" y="7803"/>
                      <a:pt x="12292" y="7564"/>
                    </a:cubicBezTo>
                    <a:cubicBezTo>
                      <a:pt x="12407" y="7507"/>
                      <a:pt x="12516" y="7442"/>
                      <a:pt x="12624" y="7384"/>
                    </a:cubicBezTo>
                    <a:lnTo>
                      <a:pt x="12783" y="7297"/>
                    </a:lnTo>
                    <a:lnTo>
                      <a:pt x="12941" y="7196"/>
                    </a:lnTo>
                    <a:lnTo>
                      <a:pt x="13107" y="7110"/>
                    </a:lnTo>
                    <a:cubicBezTo>
                      <a:pt x="13158" y="7081"/>
                      <a:pt x="13216" y="7045"/>
                      <a:pt x="13266" y="7009"/>
                    </a:cubicBezTo>
                    <a:cubicBezTo>
                      <a:pt x="13367" y="6944"/>
                      <a:pt x="13475" y="6879"/>
                      <a:pt x="13576" y="6814"/>
                    </a:cubicBezTo>
                    <a:lnTo>
                      <a:pt x="13923" y="6561"/>
                    </a:lnTo>
                    <a:cubicBezTo>
                      <a:pt x="14031" y="6467"/>
                      <a:pt x="14147" y="6381"/>
                      <a:pt x="14255" y="6280"/>
                    </a:cubicBezTo>
                    <a:cubicBezTo>
                      <a:pt x="14363" y="6186"/>
                      <a:pt x="14471" y="6085"/>
                      <a:pt x="14565" y="5976"/>
                    </a:cubicBezTo>
                    <a:cubicBezTo>
                      <a:pt x="14616" y="5919"/>
                      <a:pt x="14666" y="5868"/>
                      <a:pt x="14710" y="5810"/>
                    </a:cubicBezTo>
                    <a:lnTo>
                      <a:pt x="14840" y="5630"/>
                    </a:lnTo>
                    <a:cubicBezTo>
                      <a:pt x="15020" y="5385"/>
                      <a:pt x="15150" y="5110"/>
                      <a:pt x="15237" y="4822"/>
                    </a:cubicBezTo>
                    <a:cubicBezTo>
                      <a:pt x="15258" y="4750"/>
                      <a:pt x="15280" y="4670"/>
                      <a:pt x="15287" y="4598"/>
                    </a:cubicBezTo>
                    <a:cubicBezTo>
                      <a:pt x="15301" y="4519"/>
                      <a:pt x="15316" y="4446"/>
                      <a:pt x="15323" y="4367"/>
                    </a:cubicBezTo>
                    <a:cubicBezTo>
                      <a:pt x="15323" y="4288"/>
                      <a:pt x="15330" y="4208"/>
                      <a:pt x="15323" y="4129"/>
                    </a:cubicBezTo>
                    <a:cubicBezTo>
                      <a:pt x="15323" y="4093"/>
                      <a:pt x="15323" y="4049"/>
                      <a:pt x="15316" y="4006"/>
                    </a:cubicBezTo>
                    <a:cubicBezTo>
                      <a:pt x="15316" y="3992"/>
                      <a:pt x="15316" y="3970"/>
                      <a:pt x="15309" y="3948"/>
                    </a:cubicBezTo>
                    <a:cubicBezTo>
                      <a:pt x="15301" y="3927"/>
                      <a:pt x="15301" y="3905"/>
                      <a:pt x="15294" y="3876"/>
                    </a:cubicBezTo>
                    <a:lnTo>
                      <a:pt x="15273" y="3804"/>
                    </a:lnTo>
                    <a:lnTo>
                      <a:pt x="15215" y="3768"/>
                    </a:lnTo>
                    <a:cubicBezTo>
                      <a:pt x="14808" y="3485"/>
                      <a:pt x="14348" y="3368"/>
                      <a:pt x="13891" y="3368"/>
                    </a:cubicBezTo>
                    <a:cubicBezTo>
                      <a:pt x="13498" y="3368"/>
                      <a:pt x="13108" y="3455"/>
                      <a:pt x="12754" y="3595"/>
                    </a:cubicBezTo>
                    <a:cubicBezTo>
                      <a:pt x="12371" y="3746"/>
                      <a:pt x="12018" y="3948"/>
                      <a:pt x="11686" y="4194"/>
                    </a:cubicBezTo>
                    <a:cubicBezTo>
                      <a:pt x="11527" y="4316"/>
                      <a:pt x="11361" y="4439"/>
                      <a:pt x="11216" y="4569"/>
                    </a:cubicBezTo>
                    <a:cubicBezTo>
                      <a:pt x="11144" y="4641"/>
                      <a:pt x="11065" y="4706"/>
                      <a:pt x="10993" y="4771"/>
                    </a:cubicBezTo>
                    <a:lnTo>
                      <a:pt x="10783" y="4980"/>
                    </a:lnTo>
                    <a:cubicBezTo>
                      <a:pt x="10228" y="5551"/>
                      <a:pt x="9758" y="6186"/>
                      <a:pt x="9296" y="6814"/>
                    </a:cubicBezTo>
                    <a:lnTo>
                      <a:pt x="8943" y="7283"/>
                    </a:lnTo>
                    <a:lnTo>
                      <a:pt x="8604" y="7759"/>
                    </a:lnTo>
                    <a:lnTo>
                      <a:pt x="8452" y="7961"/>
                    </a:lnTo>
                    <a:cubicBezTo>
                      <a:pt x="8517" y="7781"/>
                      <a:pt x="8582" y="7593"/>
                      <a:pt x="8632" y="7406"/>
                    </a:cubicBezTo>
                    <a:cubicBezTo>
                      <a:pt x="8784" y="6929"/>
                      <a:pt x="8892" y="6446"/>
                      <a:pt x="8972" y="5955"/>
                    </a:cubicBezTo>
                    <a:cubicBezTo>
                      <a:pt x="9044" y="5457"/>
                      <a:pt x="9087" y="4959"/>
                      <a:pt x="9102" y="4461"/>
                    </a:cubicBezTo>
                    <a:cubicBezTo>
                      <a:pt x="9109" y="4338"/>
                      <a:pt x="9109" y="4208"/>
                      <a:pt x="9109" y="4085"/>
                    </a:cubicBezTo>
                    <a:lnTo>
                      <a:pt x="9109" y="3898"/>
                    </a:lnTo>
                    <a:lnTo>
                      <a:pt x="9109" y="3710"/>
                    </a:lnTo>
                    <a:lnTo>
                      <a:pt x="9109" y="3530"/>
                    </a:lnTo>
                    <a:cubicBezTo>
                      <a:pt x="9116" y="3465"/>
                      <a:pt x="9116" y="3400"/>
                      <a:pt x="9109" y="3342"/>
                    </a:cubicBezTo>
                    <a:cubicBezTo>
                      <a:pt x="9102" y="3219"/>
                      <a:pt x="9102" y="3089"/>
                      <a:pt x="9094" y="2967"/>
                    </a:cubicBezTo>
                    <a:lnTo>
                      <a:pt x="9051" y="2541"/>
                    </a:lnTo>
                    <a:cubicBezTo>
                      <a:pt x="9022" y="2404"/>
                      <a:pt x="9008" y="2259"/>
                      <a:pt x="8972" y="2115"/>
                    </a:cubicBezTo>
                    <a:cubicBezTo>
                      <a:pt x="8943" y="1971"/>
                      <a:pt x="8914" y="1834"/>
                      <a:pt x="8863" y="1697"/>
                    </a:cubicBezTo>
                    <a:cubicBezTo>
                      <a:pt x="8842" y="1624"/>
                      <a:pt x="8820" y="1559"/>
                      <a:pt x="8791" y="1487"/>
                    </a:cubicBezTo>
                    <a:lnTo>
                      <a:pt x="8705" y="1285"/>
                    </a:lnTo>
                    <a:cubicBezTo>
                      <a:pt x="8575" y="1011"/>
                      <a:pt x="8409" y="758"/>
                      <a:pt x="8199" y="542"/>
                    </a:cubicBezTo>
                    <a:cubicBezTo>
                      <a:pt x="8149" y="484"/>
                      <a:pt x="8091" y="426"/>
                      <a:pt x="8033" y="383"/>
                    </a:cubicBezTo>
                    <a:cubicBezTo>
                      <a:pt x="7976" y="332"/>
                      <a:pt x="7918" y="282"/>
                      <a:pt x="7853" y="239"/>
                    </a:cubicBezTo>
                    <a:cubicBezTo>
                      <a:pt x="7788" y="195"/>
                      <a:pt x="7723" y="152"/>
                      <a:pt x="7651" y="116"/>
                    </a:cubicBezTo>
                    <a:cubicBezTo>
                      <a:pt x="7615" y="94"/>
                      <a:pt x="7579" y="80"/>
                      <a:pt x="7543" y="65"/>
                    </a:cubicBezTo>
                    <a:cubicBezTo>
                      <a:pt x="7521" y="58"/>
                      <a:pt x="7507" y="51"/>
                      <a:pt x="7485" y="44"/>
                    </a:cubicBezTo>
                    <a:cubicBezTo>
                      <a:pt x="7463" y="29"/>
                      <a:pt x="7442" y="22"/>
                      <a:pt x="7420" y="15"/>
                    </a:cubicBez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23" name="Google Shape;3323;p9"/>
          <p:cNvGrpSpPr/>
          <p:nvPr/>
        </p:nvGrpSpPr>
        <p:grpSpPr>
          <a:xfrm>
            <a:off x="4985434" y="1211578"/>
            <a:ext cx="2723590" cy="2836494"/>
            <a:chOff x="846652" y="2362809"/>
            <a:chExt cx="2294322" cy="2389231"/>
          </a:xfrm>
        </p:grpSpPr>
        <p:sp>
          <p:nvSpPr>
            <p:cNvPr id="3324" name="Google Shape;3324;p9"/>
            <p:cNvSpPr/>
            <p:nvPr/>
          </p:nvSpPr>
          <p:spPr>
            <a:xfrm>
              <a:off x="867170" y="2386378"/>
              <a:ext cx="2254023" cy="2341461"/>
            </a:xfrm>
            <a:custGeom>
              <a:avLst/>
              <a:gdLst/>
              <a:ahLst/>
              <a:cxnLst/>
              <a:rect l="l" t="t" r="r" b="b"/>
              <a:pathLst>
                <a:path w="21422" h="22253" extrusionOk="0">
                  <a:moveTo>
                    <a:pt x="12804" y="0"/>
                  </a:moveTo>
                  <a:cubicBezTo>
                    <a:pt x="12804" y="0"/>
                    <a:pt x="10740" y="282"/>
                    <a:pt x="10162" y="3357"/>
                  </a:cubicBezTo>
                  <a:cubicBezTo>
                    <a:pt x="10126" y="3566"/>
                    <a:pt x="10090" y="3782"/>
                    <a:pt x="10076" y="3999"/>
                  </a:cubicBezTo>
                  <a:cubicBezTo>
                    <a:pt x="9147" y="1631"/>
                    <a:pt x="7438" y="1610"/>
                    <a:pt x="7378" y="1610"/>
                  </a:cubicBezTo>
                  <a:cubicBezTo>
                    <a:pt x="7377" y="1610"/>
                    <a:pt x="7376" y="1610"/>
                    <a:pt x="7376" y="1610"/>
                  </a:cubicBezTo>
                  <a:cubicBezTo>
                    <a:pt x="7376" y="1610"/>
                    <a:pt x="5991" y="2685"/>
                    <a:pt x="6763" y="5161"/>
                  </a:cubicBezTo>
                  <a:cubicBezTo>
                    <a:pt x="6604" y="5009"/>
                    <a:pt x="6445" y="4858"/>
                    <a:pt x="6287" y="4721"/>
                  </a:cubicBezTo>
                  <a:cubicBezTo>
                    <a:pt x="5128" y="3728"/>
                    <a:pt x="4110" y="3473"/>
                    <a:pt x="3372" y="3473"/>
                  </a:cubicBezTo>
                  <a:cubicBezTo>
                    <a:pt x="2597" y="3473"/>
                    <a:pt x="2129" y="3754"/>
                    <a:pt x="2129" y="3754"/>
                  </a:cubicBezTo>
                  <a:cubicBezTo>
                    <a:pt x="2129" y="3754"/>
                    <a:pt x="1343" y="5681"/>
                    <a:pt x="3710" y="7716"/>
                  </a:cubicBezTo>
                  <a:cubicBezTo>
                    <a:pt x="3869" y="7853"/>
                    <a:pt x="4042" y="7990"/>
                    <a:pt x="4222" y="8120"/>
                  </a:cubicBezTo>
                  <a:cubicBezTo>
                    <a:pt x="3933" y="8076"/>
                    <a:pt x="3665" y="8057"/>
                    <a:pt x="3418" y="8057"/>
                  </a:cubicBezTo>
                  <a:cubicBezTo>
                    <a:pt x="1477" y="8057"/>
                    <a:pt x="801" y="9261"/>
                    <a:pt x="801" y="9261"/>
                  </a:cubicBezTo>
                  <a:cubicBezTo>
                    <a:pt x="801" y="9261"/>
                    <a:pt x="1047" y="11000"/>
                    <a:pt x="3573" y="11570"/>
                  </a:cubicBezTo>
                  <a:cubicBezTo>
                    <a:pt x="3356" y="11628"/>
                    <a:pt x="3147" y="11693"/>
                    <a:pt x="2952" y="11758"/>
                  </a:cubicBezTo>
                  <a:cubicBezTo>
                    <a:pt x="0" y="12797"/>
                    <a:pt x="36" y="14876"/>
                    <a:pt x="36" y="14876"/>
                  </a:cubicBezTo>
                  <a:cubicBezTo>
                    <a:pt x="36" y="14876"/>
                    <a:pt x="772" y="15829"/>
                    <a:pt x="2426" y="15829"/>
                  </a:cubicBezTo>
                  <a:cubicBezTo>
                    <a:pt x="2945" y="15829"/>
                    <a:pt x="3554" y="15736"/>
                    <a:pt x="4258" y="15489"/>
                  </a:cubicBezTo>
                  <a:cubicBezTo>
                    <a:pt x="4461" y="15417"/>
                    <a:pt x="4663" y="15338"/>
                    <a:pt x="4865" y="15244"/>
                  </a:cubicBezTo>
                  <a:lnTo>
                    <a:pt x="4865" y="15244"/>
                  </a:lnTo>
                  <a:cubicBezTo>
                    <a:pt x="3241" y="17272"/>
                    <a:pt x="4143" y="18780"/>
                    <a:pt x="4143" y="18780"/>
                  </a:cubicBezTo>
                  <a:cubicBezTo>
                    <a:pt x="4143" y="18780"/>
                    <a:pt x="4413" y="18890"/>
                    <a:pt x="4853" y="18890"/>
                  </a:cubicBezTo>
                  <a:cubicBezTo>
                    <a:pt x="5491" y="18890"/>
                    <a:pt x="6486" y="18660"/>
                    <a:pt x="7528" y="17532"/>
                  </a:cubicBezTo>
                  <a:lnTo>
                    <a:pt x="7528" y="17532"/>
                  </a:lnTo>
                  <a:cubicBezTo>
                    <a:pt x="7463" y="17748"/>
                    <a:pt x="7420" y="17958"/>
                    <a:pt x="7376" y="18167"/>
                  </a:cubicBezTo>
                  <a:cubicBezTo>
                    <a:pt x="6799" y="21234"/>
                    <a:pt x="8618" y="22252"/>
                    <a:pt x="8618" y="22252"/>
                  </a:cubicBezTo>
                  <a:cubicBezTo>
                    <a:pt x="8618" y="22252"/>
                    <a:pt x="10682" y="21963"/>
                    <a:pt x="11260" y="18896"/>
                  </a:cubicBezTo>
                  <a:cubicBezTo>
                    <a:pt x="11303" y="18687"/>
                    <a:pt x="11332" y="18470"/>
                    <a:pt x="11353" y="18246"/>
                  </a:cubicBezTo>
                  <a:cubicBezTo>
                    <a:pt x="12277" y="20608"/>
                    <a:pt x="13971" y="20635"/>
                    <a:pt x="14050" y="20635"/>
                  </a:cubicBezTo>
                  <a:cubicBezTo>
                    <a:pt x="14052" y="20635"/>
                    <a:pt x="14053" y="20635"/>
                    <a:pt x="14053" y="20635"/>
                  </a:cubicBezTo>
                  <a:cubicBezTo>
                    <a:pt x="14053" y="20635"/>
                    <a:pt x="15438" y="19560"/>
                    <a:pt x="14666" y="17084"/>
                  </a:cubicBezTo>
                  <a:lnTo>
                    <a:pt x="14666" y="17084"/>
                  </a:lnTo>
                  <a:cubicBezTo>
                    <a:pt x="14818" y="17243"/>
                    <a:pt x="14977" y="17395"/>
                    <a:pt x="15143" y="17532"/>
                  </a:cubicBezTo>
                  <a:cubicBezTo>
                    <a:pt x="16298" y="18525"/>
                    <a:pt x="17315" y="18779"/>
                    <a:pt x="18054" y="18779"/>
                  </a:cubicBezTo>
                  <a:cubicBezTo>
                    <a:pt x="18830" y="18779"/>
                    <a:pt x="19300" y="18499"/>
                    <a:pt x="19300" y="18499"/>
                  </a:cubicBezTo>
                  <a:cubicBezTo>
                    <a:pt x="19300" y="18499"/>
                    <a:pt x="20087" y="16572"/>
                    <a:pt x="17712" y="14537"/>
                  </a:cubicBezTo>
                  <a:cubicBezTo>
                    <a:pt x="17553" y="14399"/>
                    <a:pt x="17380" y="14262"/>
                    <a:pt x="17200" y="14132"/>
                  </a:cubicBezTo>
                  <a:lnTo>
                    <a:pt x="17200" y="14132"/>
                  </a:lnTo>
                  <a:cubicBezTo>
                    <a:pt x="17489" y="14176"/>
                    <a:pt x="17756" y="14196"/>
                    <a:pt x="18003" y="14196"/>
                  </a:cubicBezTo>
                  <a:cubicBezTo>
                    <a:pt x="19950" y="14196"/>
                    <a:pt x="20621" y="12985"/>
                    <a:pt x="20621" y="12985"/>
                  </a:cubicBezTo>
                  <a:cubicBezTo>
                    <a:pt x="20621" y="12985"/>
                    <a:pt x="20383" y="11253"/>
                    <a:pt x="17849" y="10682"/>
                  </a:cubicBezTo>
                  <a:cubicBezTo>
                    <a:pt x="18066" y="10625"/>
                    <a:pt x="18275" y="10560"/>
                    <a:pt x="18470" y="10488"/>
                  </a:cubicBezTo>
                  <a:cubicBezTo>
                    <a:pt x="21422" y="9455"/>
                    <a:pt x="21393" y="7377"/>
                    <a:pt x="21393" y="7377"/>
                  </a:cubicBezTo>
                  <a:cubicBezTo>
                    <a:pt x="21393" y="7377"/>
                    <a:pt x="20653" y="6423"/>
                    <a:pt x="18997" y="6423"/>
                  </a:cubicBezTo>
                  <a:cubicBezTo>
                    <a:pt x="18478" y="6423"/>
                    <a:pt x="17868" y="6517"/>
                    <a:pt x="17163" y="6763"/>
                  </a:cubicBezTo>
                  <a:cubicBezTo>
                    <a:pt x="16961" y="6835"/>
                    <a:pt x="16759" y="6915"/>
                    <a:pt x="16557" y="7009"/>
                  </a:cubicBezTo>
                  <a:cubicBezTo>
                    <a:pt x="18181" y="4981"/>
                    <a:pt x="17279" y="3472"/>
                    <a:pt x="17279" y="3472"/>
                  </a:cubicBezTo>
                  <a:cubicBezTo>
                    <a:pt x="17279" y="3472"/>
                    <a:pt x="17009" y="3363"/>
                    <a:pt x="16569" y="3363"/>
                  </a:cubicBezTo>
                  <a:cubicBezTo>
                    <a:pt x="15932" y="3363"/>
                    <a:pt x="14939" y="3593"/>
                    <a:pt x="13901" y="4721"/>
                  </a:cubicBezTo>
                  <a:cubicBezTo>
                    <a:pt x="13959" y="4504"/>
                    <a:pt x="14009" y="4288"/>
                    <a:pt x="14045" y="4086"/>
                  </a:cubicBezTo>
                  <a:cubicBezTo>
                    <a:pt x="14623" y="1018"/>
                    <a:pt x="12804" y="0"/>
                    <a:pt x="12804" y="0"/>
                  </a:cubicBezTo>
                  <a:close/>
                </a:path>
              </a:pathLst>
            </a:custGeom>
            <a:solidFill>
              <a:srgbClr val="D9933D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25" name="Google Shape;3325;p9"/>
            <p:cNvGrpSpPr/>
            <p:nvPr/>
          </p:nvGrpSpPr>
          <p:grpSpPr>
            <a:xfrm>
              <a:off x="846652" y="2362809"/>
              <a:ext cx="2294322" cy="2389231"/>
              <a:chOff x="-2627650" y="1848975"/>
              <a:chExt cx="545125" cy="567675"/>
            </a:xfrm>
          </p:grpSpPr>
          <p:sp>
            <p:nvSpPr>
              <p:cNvPr id="3326" name="Google Shape;3326;p9"/>
              <p:cNvSpPr/>
              <p:nvPr/>
            </p:nvSpPr>
            <p:spPr>
              <a:xfrm>
                <a:off x="-2627650" y="1848975"/>
                <a:ext cx="54512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22707" extrusionOk="0">
                    <a:moveTo>
                      <a:pt x="8373" y="2224"/>
                    </a:moveTo>
                    <a:lnTo>
                      <a:pt x="8452" y="2260"/>
                    </a:lnTo>
                    <a:cubicBezTo>
                      <a:pt x="8748" y="2390"/>
                      <a:pt x="9015" y="2570"/>
                      <a:pt x="9260" y="2779"/>
                    </a:cubicBezTo>
                    <a:lnTo>
                      <a:pt x="9441" y="2953"/>
                    </a:lnTo>
                    <a:cubicBezTo>
                      <a:pt x="9499" y="3010"/>
                      <a:pt x="9542" y="3075"/>
                      <a:pt x="9600" y="3140"/>
                    </a:cubicBezTo>
                    <a:cubicBezTo>
                      <a:pt x="9708" y="3270"/>
                      <a:pt x="9802" y="3400"/>
                      <a:pt x="9896" y="3545"/>
                    </a:cubicBezTo>
                    <a:cubicBezTo>
                      <a:pt x="9939" y="3609"/>
                      <a:pt x="9975" y="3689"/>
                      <a:pt x="10018" y="3761"/>
                    </a:cubicBezTo>
                    <a:lnTo>
                      <a:pt x="10098" y="3920"/>
                    </a:lnTo>
                    <a:cubicBezTo>
                      <a:pt x="10076" y="4093"/>
                      <a:pt x="10054" y="4266"/>
                      <a:pt x="10047" y="4440"/>
                    </a:cubicBezTo>
                    <a:cubicBezTo>
                      <a:pt x="10040" y="4569"/>
                      <a:pt x="10025" y="4699"/>
                      <a:pt x="10025" y="4829"/>
                    </a:cubicBezTo>
                    <a:lnTo>
                      <a:pt x="10025" y="5226"/>
                    </a:lnTo>
                    <a:lnTo>
                      <a:pt x="10025" y="5262"/>
                    </a:lnTo>
                    <a:cubicBezTo>
                      <a:pt x="9960" y="5046"/>
                      <a:pt x="9896" y="4829"/>
                      <a:pt x="9823" y="4620"/>
                    </a:cubicBezTo>
                    <a:lnTo>
                      <a:pt x="9657" y="4187"/>
                    </a:lnTo>
                    <a:cubicBezTo>
                      <a:pt x="9600" y="4043"/>
                      <a:pt x="9535" y="3905"/>
                      <a:pt x="9470" y="3761"/>
                    </a:cubicBezTo>
                    <a:cubicBezTo>
                      <a:pt x="9412" y="3617"/>
                      <a:pt x="9333" y="3487"/>
                      <a:pt x="9260" y="3350"/>
                    </a:cubicBezTo>
                    <a:cubicBezTo>
                      <a:pt x="9188" y="3213"/>
                      <a:pt x="9102" y="3075"/>
                      <a:pt x="9015" y="2953"/>
                    </a:cubicBezTo>
                    <a:cubicBezTo>
                      <a:pt x="8842" y="2693"/>
                      <a:pt x="8632" y="2455"/>
                      <a:pt x="8401" y="2253"/>
                    </a:cubicBezTo>
                    <a:lnTo>
                      <a:pt x="8373" y="2224"/>
                    </a:lnTo>
                    <a:close/>
                    <a:moveTo>
                      <a:pt x="12032" y="953"/>
                    </a:moveTo>
                    <a:lnTo>
                      <a:pt x="12032" y="953"/>
                    </a:lnTo>
                    <a:cubicBezTo>
                      <a:pt x="11974" y="1026"/>
                      <a:pt x="11924" y="1098"/>
                      <a:pt x="11873" y="1177"/>
                    </a:cubicBezTo>
                    <a:cubicBezTo>
                      <a:pt x="11599" y="1589"/>
                      <a:pt x="11382" y="2043"/>
                      <a:pt x="11231" y="2520"/>
                    </a:cubicBezTo>
                    <a:cubicBezTo>
                      <a:pt x="11079" y="2989"/>
                      <a:pt x="10964" y="3472"/>
                      <a:pt x="10892" y="3963"/>
                    </a:cubicBezTo>
                    <a:cubicBezTo>
                      <a:pt x="10870" y="4086"/>
                      <a:pt x="10848" y="4209"/>
                      <a:pt x="10834" y="4331"/>
                    </a:cubicBezTo>
                    <a:lnTo>
                      <a:pt x="10791" y="4699"/>
                    </a:lnTo>
                    <a:cubicBezTo>
                      <a:pt x="10762" y="4945"/>
                      <a:pt x="10747" y="5190"/>
                      <a:pt x="10726" y="5436"/>
                    </a:cubicBezTo>
                    <a:cubicBezTo>
                      <a:pt x="10726" y="5508"/>
                      <a:pt x="10718" y="5587"/>
                      <a:pt x="10718" y="5659"/>
                    </a:cubicBezTo>
                    <a:lnTo>
                      <a:pt x="10675" y="5479"/>
                    </a:lnTo>
                    <a:lnTo>
                      <a:pt x="10617" y="5262"/>
                    </a:lnTo>
                    <a:lnTo>
                      <a:pt x="10560" y="5053"/>
                    </a:lnTo>
                    <a:cubicBezTo>
                      <a:pt x="10538" y="4981"/>
                      <a:pt x="10523" y="4916"/>
                      <a:pt x="10495" y="4844"/>
                    </a:cubicBezTo>
                    <a:cubicBezTo>
                      <a:pt x="10473" y="4772"/>
                      <a:pt x="10451" y="4707"/>
                      <a:pt x="10430" y="4634"/>
                    </a:cubicBezTo>
                    <a:cubicBezTo>
                      <a:pt x="10437" y="4584"/>
                      <a:pt x="10444" y="4526"/>
                      <a:pt x="10444" y="4476"/>
                    </a:cubicBezTo>
                    <a:cubicBezTo>
                      <a:pt x="10458" y="4216"/>
                      <a:pt x="10509" y="3970"/>
                      <a:pt x="10552" y="3725"/>
                    </a:cubicBezTo>
                    <a:lnTo>
                      <a:pt x="10552" y="3732"/>
                    </a:lnTo>
                    <a:cubicBezTo>
                      <a:pt x="10646" y="3241"/>
                      <a:pt x="10791" y="2765"/>
                      <a:pt x="11000" y="2318"/>
                    </a:cubicBezTo>
                    <a:cubicBezTo>
                      <a:pt x="11101" y="2094"/>
                      <a:pt x="11224" y="1885"/>
                      <a:pt x="11361" y="1682"/>
                    </a:cubicBezTo>
                    <a:cubicBezTo>
                      <a:pt x="11498" y="1488"/>
                      <a:pt x="11649" y="1300"/>
                      <a:pt x="11823" y="1134"/>
                    </a:cubicBezTo>
                    <a:cubicBezTo>
                      <a:pt x="11895" y="1069"/>
                      <a:pt x="11960" y="1011"/>
                      <a:pt x="12032" y="953"/>
                    </a:cubicBezTo>
                    <a:close/>
                    <a:moveTo>
                      <a:pt x="13533" y="982"/>
                    </a:moveTo>
                    <a:cubicBezTo>
                      <a:pt x="13540" y="990"/>
                      <a:pt x="13555" y="1004"/>
                      <a:pt x="13562" y="1018"/>
                    </a:cubicBezTo>
                    <a:lnTo>
                      <a:pt x="13641" y="1127"/>
                    </a:lnTo>
                    <a:cubicBezTo>
                      <a:pt x="13851" y="1415"/>
                      <a:pt x="14017" y="1747"/>
                      <a:pt x="14125" y="2094"/>
                    </a:cubicBezTo>
                    <a:lnTo>
                      <a:pt x="14204" y="2361"/>
                    </a:lnTo>
                    <a:cubicBezTo>
                      <a:pt x="14226" y="2455"/>
                      <a:pt x="14233" y="2541"/>
                      <a:pt x="14248" y="2635"/>
                    </a:cubicBezTo>
                    <a:cubicBezTo>
                      <a:pt x="14284" y="2816"/>
                      <a:pt x="14298" y="3003"/>
                      <a:pt x="14305" y="3191"/>
                    </a:cubicBezTo>
                    <a:cubicBezTo>
                      <a:pt x="14313" y="3234"/>
                      <a:pt x="14313" y="3285"/>
                      <a:pt x="14305" y="3328"/>
                    </a:cubicBezTo>
                    <a:lnTo>
                      <a:pt x="14305" y="3472"/>
                    </a:lnTo>
                    <a:cubicBezTo>
                      <a:pt x="14305" y="3559"/>
                      <a:pt x="14298" y="3660"/>
                      <a:pt x="14298" y="3754"/>
                    </a:cubicBezTo>
                    <a:lnTo>
                      <a:pt x="14219" y="4310"/>
                    </a:lnTo>
                    <a:cubicBezTo>
                      <a:pt x="14204" y="4396"/>
                      <a:pt x="14190" y="4476"/>
                      <a:pt x="14168" y="4555"/>
                    </a:cubicBezTo>
                    <a:cubicBezTo>
                      <a:pt x="14010" y="4714"/>
                      <a:pt x="13865" y="4887"/>
                      <a:pt x="13721" y="5053"/>
                    </a:cubicBezTo>
                    <a:cubicBezTo>
                      <a:pt x="13576" y="5241"/>
                      <a:pt x="13432" y="5428"/>
                      <a:pt x="13302" y="5623"/>
                    </a:cubicBezTo>
                    <a:lnTo>
                      <a:pt x="13266" y="5688"/>
                    </a:lnTo>
                    <a:cubicBezTo>
                      <a:pt x="13403" y="5197"/>
                      <a:pt x="13533" y="4699"/>
                      <a:pt x="13627" y="4201"/>
                    </a:cubicBezTo>
                    <a:lnTo>
                      <a:pt x="13714" y="3682"/>
                    </a:lnTo>
                    <a:cubicBezTo>
                      <a:pt x="13735" y="3508"/>
                      <a:pt x="13750" y="3335"/>
                      <a:pt x="13771" y="3169"/>
                    </a:cubicBezTo>
                    <a:cubicBezTo>
                      <a:pt x="13786" y="2996"/>
                      <a:pt x="13786" y="2816"/>
                      <a:pt x="13793" y="2642"/>
                    </a:cubicBezTo>
                    <a:cubicBezTo>
                      <a:pt x="13793" y="2469"/>
                      <a:pt x="13793" y="2296"/>
                      <a:pt x="13771" y="2123"/>
                    </a:cubicBezTo>
                    <a:cubicBezTo>
                      <a:pt x="13750" y="1776"/>
                      <a:pt x="13685" y="1430"/>
                      <a:pt x="13569" y="1098"/>
                    </a:cubicBezTo>
                    <a:cubicBezTo>
                      <a:pt x="13562" y="1054"/>
                      <a:pt x="13548" y="1018"/>
                      <a:pt x="13533" y="982"/>
                    </a:cubicBezTo>
                    <a:close/>
                    <a:moveTo>
                      <a:pt x="16276" y="3877"/>
                    </a:moveTo>
                    <a:lnTo>
                      <a:pt x="16276" y="3877"/>
                    </a:lnTo>
                    <a:cubicBezTo>
                      <a:pt x="16247" y="3891"/>
                      <a:pt x="16211" y="3905"/>
                      <a:pt x="16189" y="3920"/>
                    </a:cubicBezTo>
                    <a:cubicBezTo>
                      <a:pt x="15792" y="4122"/>
                      <a:pt x="15424" y="4375"/>
                      <a:pt x="15092" y="4678"/>
                    </a:cubicBezTo>
                    <a:cubicBezTo>
                      <a:pt x="14767" y="4974"/>
                      <a:pt x="14464" y="5298"/>
                      <a:pt x="14190" y="5638"/>
                    </a:cubicBezTo>
                    <a:cubicBezTo>
                      <a:pt x="14118" y="5731"/>
                      <a:pt x="14046" y="5811"/>
                      <a:pt x="13981" y="5897"/>
                    </a:cubicBezTo>
                    <a:lnTo>
                      <a:pt x="13786" y="6164"/>
                    </a:lnTo>
                    <a:lnTo>
                      <a:pt x="13771" y="6179"/>
                    </a:lnTo>
                    <a:cubicBezTo>
                      <a:pt x="13858" y="5912"/>
                      <a:pt x="13930" y="5652"/>
                      <a:pt x="14010" y="5385"/>
                    </a:cubicBezTo>
                    <a:lnTo>
                      <a:pt x="14046" y="5327"/>
                    </a:lnTo>
                    <a:cubicBezTo>
                      <a:pt x="14334" y="4995"/>
                      <a:pt x="14659" y="4699"/>
                      <a:pt x="15020" y="4440"/>
                    </a:cubicBezTo>
                    <a:cubicBezTo>
                      <a:pt x="15366" y="4194"/>
                      <a:pt x="15756" y="4014"/>
                      <a:pt x="16175" y="3898"/>
                    </a:cubicBezTo>
                    <a:lnTo>
                      <a:pt x="16276" y="3877"/>
                    </a:lnTo>
                    <a:close/>
                    <a:moveTo>
                      <a:pt x="7117" y="2967"/>
                    </a:moveTo>
                    <a:cubicBezTo>
                      <a:pt x="7117" y="3003"/>
                      <a:pt x="7110" y="3032"/>
                      <a:pt x="7110" y="3068"/>
                    </a:cubicBezTo>
                    <a:cubicBezTo>
                      <a:pt x="7081" y="3516"/>
                      <a:pt x="7117" y="3956"/>
                      <a:pt x="7218" y="4389"/>
                    </a:cubicBezTo>
                    <a:cubicBezTo>
                      <a:pt x="7312" y="4822"/>
                      <a:pt x="7434" y="5248"/>
                      <a:pt x="7600" y="5659"/>
                    </a:cubicBezTo>
                    <a:cubicBezTo>
                      <a:pt x="7636" y="5760"/>
                      <a:pt x="7673" y="5869"/>
                      <a:pt x="7716" y="5970"/>
                    </a:cubicBezTo>
                    <a:lnTo>
                      <a:pt x="7853" y="6273"/>
                    </a:lnTo>
                    <a:lnTo>
                      <a:pt x="7860" y="6287"/>
                    </a:lnTo>
                    <a:cubicBezTo>
                      <a:pt x="7673" y="6085"/>
                      <a:pt x="7478" y="5883"/>
                      <a:pt x="7283" y="5688"/>
                    </a:cubicBezTo>
                    <a:lnTo>
                      <a:pt x="7261" y="5623"/>
                    </a:lnTo>
                    <a:cubicBezTo>
                      <a:pt x="7110" y="5205"/>
                      <a:pt x="7016" y="4779"/>
                      <a:pt x="6980" y="4338"/>
                    </a:cubicBezTo>
                    <a:cubicBezTo>
                      <a:pt x="6936" y="3905"/>
                      <a:pt x="6972" y="3480"/>
                      <a:pt x="7081" y="3061"/>
                    </a:cubicBezTo>
                    <a:lnTo>
                      <a:pt x="7088" y="3068"/>
                    </a:lnTo>
                    <a:cubicBezTo>
                      <a:pt x="7095" y="3032"/>
                      <a:pt x="7110" y="3003"/>
                      <a:pt x="7117" y="2967"/>
                    </a:cubicBezTo>
                    <a:close/>
                    <a:moveTo>
                      <a:pt x="3754" y="3852"/>
                    </a:moveTo>
                    <a:cubicBezTo>
                      <a:pt x="4004" y="3852"/>
                      <a:pt x="4254" y="3880"/>
                      <a:pt x="4497" y="3934"/>
                    </a:cubicBezTo>
                    <a:lnTo>
                      <a:pt x="4764" y="4006"/>
                    </a:lnTo>
                    <a:cubicBezTo>
                      <a:pt x="4858" y="4028"/>
                      <a:pt x="4944" y="4064"/>
                      <a:pt x="5031" y="4093"/>
                    </a:cubicBezTo>
                    <a:cubicBezTo>
                      <a:pt x="5204" y="4158"/>
                      <a:pt x="5377" y="4237"/>
                      <a:pt x="5536" y="4324"/>
                    </a:cubicBezTo>
                    <a:cubicBezTo>
                      <a:pt x="5579" y="4346"/>
                      <a:pt x="5623" y="4367"/>
                      <a:pt x="5659" y="4396"/>
                    </a:cubicBezTo>
                    <a:lnTo>
                      <a:pt x="5782" y="4468"/>
                    </a:lnTo>
                    <a:cubicBezTo>
                      <a:pt x="5861" y="4519"/>
                      <a:pt x="5940" y="4569"/>
                      <a:pt x="6020" y="4620"/>
                    </a:cubicBezTo>
                    <a:lnTo>
                      <a:pt x="6467" y="4959"/>
                    </a:lnTo>
                    <a:cubicBezTo>
                      <a:pt x="6532" y="5017"/>
                      <a:pt x="6590" y="5075"/>
                      <a:pt x="6655" y="5132"/>
                    </a:cubicBezTo>
                    <a:cubicBezTo>
                      <a:pt x="6713" y="5349"/>
                      <a:pt x="6785" y="5558"/>
                      <a:pt x="6857" y="5760"/>
                    </a:cubicBezTo>
                    <a:cubicBezTo>
                      <a:pt x="6936" y="5962"/>
                      <a:pt x="7037" y="6201"/>
                      <a:pt x="7146" y="6410"/>
                    </a:cubicBezTo>
                    <a:lnTo>
                      <a:pt x="7175" y="6475"/>
                    </a:lnTo>
                    <a:cubicBezTo>
                      <a:pt x="6821" y="6107"/>
                      <a:pt x="6453" y="5753"/>
                      <a:pt x="6070" y="5414"/>
                    </a:cubicBezTo>
                    <a:lnTo>
                      <a:pt x="5666" y="5082"/>
                    </a:lnTo>
                    <a:cubicBezTo>
                      <a:pt x="5529" y="4981"/>
                      <a:pt x="5385" y="4880"/>
                      <a:pt x="5247" y="4772"/>
                    </a:cubicBezTo>
                    <a:cubicBezTo>
                      <a:pt x="5110" y="4670"/>
                      <a:pt x="4959" y="4584"/>
                      <a:pt x="4807" y="4490"/>
                    </a:cubicBezTo>
                    <a:cubicBezTo>
                      <a:pt x="4663" y="4403"/>
                      <a:pt x="4504" y="4317"/>
                      <a:pt x="4345" y="4252"/>
                    </a:cubicBezTo>
                    <a:cubicBezTo>
                      <a:pt x="4035" y="4093"/>
                      <a:pt x="3696" y="3978"/>
                      <a:pt x="3356" y="3913"/>
                    </a:cubicBezTo>
                    <a:cubicBezTo>
                      <a:pt x="3313" y="3898"/>
                      <a:pt x="3270" y="3891"/>
                      <a:pt x="3234" y="3891"/>
                    </a:cubicBezTo>
                    <a:cubicBezTo>
                      <a:pt x="3248" y="3884"/>
                      <a:pt x="3263" y="3884"/>
                      <a:pt x="3284" y="3877"/>
                    </a:cubicBezTo>
                    <a:lnTo>
                      <a:pt x="3414" y="3869"/>
                    </a:lnTo>
                    <a:cubicBezTo>
                      <a:pt x="3527" y="3858"/>
                      <a:pt x="3640" y="3852"/>
                      <a:pt x="3754" y="3852"/>
                    </a:cubicBezTo>
                    <a:close/>
                    <a:moveTo>
                      <a:pt x="17546" y="4584"/>
                    </a:moveTo>
                    <a:lnTo>
                      <a:pt x="17553" y="4678"/>
                    </a:lnTo>
                    <a:cubicBezTo>
                      <a:pt x="17589" y="4995"/>
                      <a:pt x="17575" y="5320"/>
                      <a:pt x="17510" y="5638"/>
                    </a:cubicBezTo>
                    <a:lnTo>
                      <a:pt x="17445" y="5876"/>
                    </a:lnTo>
                    <a:cubicBezTo>
                      <a:pt x="17423" y="5955"/>
                      <a:pt x="17395" y="6027"/>
                      <a:pt x="17366" y="6107"/>
                    </a:cubicBezTo>
                    <a:cubicBezTo>
                      <a:pt x="17308" y="6258"/>
                      <a:pt x="17243" y="6410"/>
                      <a:pt x="17164" y="6554"/>
                    </a:cubicBezTo>
                    <a:cubicBezTo>
                      <a:pt x="17128" y="6634"/>
                      <a:pt x="17084" y="6706"/>
                      <a:pt x="17041" y="6771"/>
                    </a:cubicBezTo>
                    <a:lnTo>
                      <a:pt x="16947" y="6922"/>
                    </a:lnTo>
                    <a:cubicBezTo>
                      <a:pt x="16781" y="6987"/>
                      <a:pt x="16622" y="7059"/>
                      <a:pt x="16471" y="7139"/>
                    </a:cubicBezTo>
                    <a:cubicBezTo>
                      <a:pt x="16348" y="7197"/>
                      <a:pt x="16233" y="7254"/>
                      <a:pt x="16117" y="7319"/>
                    </a:cubicBezTo>
                    <a:lnTo>
                      <a:pt x="15778" y="7507"/>
                    </a:lnTo>
                    <a:lnTo>
                      <a:pt x="15749" y="7529"/>
                    </a:lnTo>
                    <a:cubicBezTo>
                      <a:pt x="15901" y="7370"/>
                      <a:pt x="16052" y="7204"/>
                      <a:pt x="16196" y="7038"/>
                    </a:cubicBezTo>
                    <a:lnTo>
                      <a:pt x="16492" y="6677"/>
                    </a:lnTo>
                    <a:cubicBezTo>
                      <a:pt x="16579" y="6554"/>
                      <a:pt x="16673" y="6424"/>
                      <a:pt x="16759" y="6302"/>
                    </a:cubicBezTo>
                    <a:cubicBezTo>
                      <a:pt x="16853" y="6172"/>
                      <a:pt x="16933" y="6042"/>
                      <a:pt x="17012" y="5905"/>
                    </a:cubicBezTo>
                    <a:cubicBezTo>
                      <a:pt x="17091" y="5775"/>
                      <a:pt x="17171" y="5638"/>
                      <a:pt x="17229" y="5500"/>
                    </a:cubicBezTo>
                    <a:cubicBezTo>
                      <a:pt x="17373" y="5219"/>
                      <a:pt x="17474" y="4923"/>
                      <a:pt x="17539" y="4613"/>
                    </a:cubicBezTo>
                    <a:cubicBezTo>
                      <a:pt x="17532" y="4606"/>
                      <a:pt x="17539" y="4591"/>
                      <a:pt x="17539" y="4584"/>
                    </a:cubicBezTo>
                    <a:close/>
                    <a:moveTo>
                      <a:pt x="8813" y="8034"/>
                    </a:moveTo>
                    <a:cubicBezTo>
                      <a:pt x="8813" y="8034"/>
                      <a:pt x="8819" y="8040"/>
                      <a:pt x="8820" y="8047"/>
                    </a:cubicBezTo>
                    <a:lnTo>
                      <a:pt x="8820" y="8047"/>
                    </a:lnTo>
                    <a:cubicBezTo>
                      <a:pt x="8818" y="8042"/>
                      <a:pt x="8815" y="8038"/>
                      <a:pt x="8813" y="8034"/>
                    </a:cubicBezTo>
                    <a:close/>
                    <a:moveTo>
                      <a:pt x="19142" y="6892"/>
                    </a:moveTo>
                    <a:cubicBezTo>
                      <a:pt x="19264" y="6892"/>
                      <a:pt x="19387" y="6897"/>
                      <a:pt x="19509" y="6908"/>
                    </a:cubicBezTo>
                    <a:cubicBezTo>
                      <a:pt x="19747" y="6930"/>
                      <a:pt x="19986" y="6973"/>
                      <a:pt x="20217" y="7038"/>
                    </a:cubicBezTo>
                    <a:cubicBezTo>
                      <a:pt x="20303" y="7067"/>
                      <a:pt x="20397" y="7096"/>
                      <a:pt x="20476" y="7124"/>
                    </a:cubicBezTo>
                    <a:cubicBezTo>
                      <a:pt x="20390" y="7110"/>
                      <a:pt x="20296" y="7103"/>
                      <a:pt x="20209" y="7096"/>
                    </a:cubicBezTo>
                    <a:cubicBezTo>
                      <a:pt x="20100" y="7089"/>
                      <a:pt x="19991" y="7086"/>
                      <a:pt x="19881" y="7086"/>
                    </a:cubicBezTo>
                    <a:cubicBezTo>
                      <a:pt x="19493" y="7086"/>
                      <a:pt x="19106" y="7127"/>
                      <a:pt x="18723" y="7211"/>
                    </a:cubicBezTo>
                    <a:cubicBezTo>
                      <a:pt x="18239" y="7319"/>
                      <a:pt x="17763" y="7464"/>
                      <a:pt x="17301" y="7644"/>
                    </a:cubicBezTo>
                    <a:cubicBezTo>
                      <a:pt x="17185" y="7687"/>
                      <a:pt x="17070" y="7731"/>
                      <a:pt x="16954" y="7774"/>
                    </a:cubicBezTo>
                    <a:lnTo>
                      <a:pt x="16615" y="7926"/>
                    </a:lnTo>
                    <a:cubicBezTo>
                      <a:pt x="16384" y="8012"/>
                      <a:pt x="16160" y="8135"/>
                      <a:pt x="15944" y="8236"/>
                    </a:cubicBezTo>
                    <a:lnTo>
                      <a:pt x="15749" y="8337"/>
                    </a:lnTo>
                    <a:lnTo>
                      <a:pt x="15879" y="8214"/>
                    </a:lnTo>
                    <a:lnTo>
                      <a:pt x="16030" y="8055"/>
                    </a:lnTo>
                    <a:lnTo>
                      <a:pt x="16189" y="7904"/>
                    </a:lnTo>
                    <a:cubicBezTo>
                      <a:pt x="16240" y="7846"/>
                      <a:pt x="16290" y="7796"/>
                      <a:pt x="16341" y="7745"/>
                    </a:cubicBezTo>
                    <a:lnTo>
                      <a:pt x="16485" y="7579"/>
                    </a:lnTo>
                    <a:lnTo>
                      <a:pt x="16637" y="7514"/>
                    </a:lnTo>
                    <a:cubicBezTo>
                      <a:pt x="16860" y="7399"/>
                      <a:pt x="17091" y="7319"/>
                      <a:pt x="17330" y="7233"/>
                    </a:cubicBezTo>
                    <a:lnTo>
                      <a:pt x="17337" y="7233"/>
                    </a:lnTo>
                    <a:cubicBezTo>
                      <a:pt x="17799" y="7067"/>
                      <a:pt x="18282" y="6958"/>
                      <a:pt x="18780" y="6908"/>
                    </a:cubicBezTo>
                    <a:cubicBezTo>
                      <a:pt x="18899" y="6897"/>
                      <a:pt x="19020" y="6892"/>
                      <a:pt x="19142" y="6892"/>
                    </a:cubicBezTo>
                    <a:close/>
                    <a:moveTo>
                      <a:pt x="12739" y="528"/>
                    </a:moveTo>
                    <a:lnTo>
                      <a:pt x="12739" y="528"/>
                    </a:lnTo>
                    <a:cubicBezTo>
                      <a:pt x="12689" y="621"/>
                      <a:pt x="12638" y="715"/>
                      <a:pt x="12595" y="816"/>
                    </a:cubicBezTo>
                    <a:cubicBezTo>
                      <a:pt x="12494" y="1033"/>
                      <a:pt x="12407" y="1257"/>
                      <a:pt x="12335" y="1480"/>
                    </a:cubicBezTo>
                    <a:cubicBezTo>
                      <a:pt x="12183" y="1935"/>
                      <a:pt x="12068" y="2397"/>
                      <a:pt x="11953" y="2859"/>
                    </a:cubicBezTo>
                    <a:cubicBezTo>
                      <a:pt x="11743" y="3790"/>
                      <a:pt x="11592" y="4728"/>
                      <a:pt x="11462" y="5674"/>
                    </a:cubicBezTo>
                    <a:cubicBezTo>
                      <a:pt x="11339" y="6576"/>
                      <a:pt x="11245" y="7478"/>
                      <a:pt x="11151" y="8373"/>
                    </a:cubicBezTo>
                    <a:cubicBezTo>
                      <a:pt x="11144" y="8200"/>
                      <a:pt x="11130" y="8027"/>
                      <a:pt x="11108" y="7853"/>
                    </a:cubicBezTo>
                    <a:cubicBezTo>
                      <a:pt x="11050" y="7269"/>
                      <a:pt x="10957" y="6691"/>
                      <a:pt x="10827" y="6114"/>
                    </a:cubicBezTo>
                    <a:cubicBezTo>
                      <a:pt x="10805" y="6035"/>
                      <a:pt x="10791" y="5955"/>
                      <a:pt x="10769" y="5876"/>
                    </a:cubicBezTo>
                    <a:cubicBezTo>
                      <a:pt x="10776" y="5731"/>
                      <a:pt x="10791" y="5587"/>
                      <a:pt x="10798" y="5436"/>
                    </a:cubicBezTo>
                    <a:cubicBezTo>
                      <a:pt x="10827" y="5190"/>
                      <a:pt x="10841" y="4945"/>
                      <a:pt x="10870" y="4699"/>
                    </a:cubicBezTo>
                    <a:lnTo>
                      <a:pt x="10920" y="4338"/>
                    </a:lnTo>
                    <a:cubicBezTo>
                      <a:pt x="10935" y="4216"/>
                      <a:pt x="10957" y="4093"/>
                      <a:pt x="10978" y="3978"/>
                    </a:cubicBezTo>
                    <a:cubicBezTo>
                      <a:pt x="11050" y="3487"/>
                      <a:pt x="11166" y="3010"/>
                      <a:pt x="11325" y="2541"/>
                    </a:cubicBezTo>
                    <a:cubicBezTo>
                      <a:pt x="11469" y="2079"/>
                      <a:pt x="11678" y="1632"/>
                      <a:pt x="11945" y="1220"/>
                    </a:cubicBezTo>
                    <a:cubicBezTo>
                      <a:pt x="12068" y="1040"/>
                      <a:pt x="12205" y="874"/>
                      <a:pt x="12349" y="722"/>
                    </a:cubicBezTo>
                    <a:cubicBezTo>
                      <a:pt x="12364" y="708"/>
                      <a:pt x="12371" y="701"/>
                      <a:pt x="12386" y="694"/>
                    </a:cubicBezTo>
                    <a:lnTo>
                      <a:pt x="12393" y="694"/>
                    </a:lnTo>
                    <a:cubicBezTo>
                      <a:pt x="12494" y="636"/>
                      <a:pt x="12602" y="585"/>
                      <a:pt x="12710" y="542"/>
                    </a:cubicBezTo>
                    <a:lnTo>
                      <a:pt x="12739" y="528"/>
                    </a:lnTo>
                    <a:close/>
                    <a:moveTo>
                      <a:pt x="7499" y="2238"/>
                    </a:moveTo>
                    <a:cubicBezTo>
                      <a:pt x="7499" y="2318"/>
                      <a:pt x="7507" y="2397"/>
                      <a:pt x="7514" y="2476"/>
                    </a:cubicBezTo>
                    <a:cubicBezTo>
                      <a:pt x="7535" y="2686"/>
                      <a:pt x="7564" y="2902"/>
                      <a:pt x="7608" y="3111"/>
                    </a:cubicBezTo>
                    <a:cubicBezTo>
                      <a:pt x="7694" y="3523"/>
                      <a:pt x="7802" y="3934"/>
                      <a:pt x="7925" y="4346"/>
                    </a:cubicBezTo>
                    <a:cubicBezTo>
                      <a:pt x="8178" y="5154"/>
                      <a:pt x="8481" y="5948"/>
                      <a:pt x="8798" y="6727"/>
                    </a:cubicBezTo>
                    <a:cubicBezTo>
                      <a:pt x="9051" y="7341"/>
                      <a:pt x="9318" y="7940"/>
                      <a:pt x="9585" y="8539"/>
                    </a:cubicBezTo>
                    <a:cubicBezTo>
                      <a:pt x="9441" y="8308"/>
                      <a:pt x="9289" y="8077"/>
                      <a:pt x="9123" y="7853"/>
                    </a:cubicBezTo>
                    <a:cubicBezTo>
                      <a:pt x="8784" y="7377"/>
                      <a:pt x="8423" y="6922"/>
                      <a:pt x="8033" y="6489"/>
                    </a:cubicBezTo>
                    <a:cubicBezTo>
                      <a:pt x="7997" y="6403"/>
                      <a:pt x="7961" y="6323"/>
                      <a:pt x="7925" y="6237"/>
                    </a:cubicBezTo>
                    <a:lnTo>
                      <a:pt x="7795" y="5934"/>
                    </a:lnTo>
                    <a:cubicBezTo>
                      <a:pt x="7752" y="5832"/>
                      <a:pt x="7716" y="5731"/>
                      <a:pt x="7680" y="5630"/>
                    </a:cubicBezTo>
                    <a:cubicBezTo>
                      <a:pt x="7521" y="5219"/>
                      <a:pt x="7398" y="4800"/>
                      <a:pt x="7312" y="4375"/>
                    </a:cubicBezTo>
                    <a:cubicBezTo>
                      <a:pt x="7211" y="3949"/>
                      <a:pt x="7175" y="3508"/>
                      <a:pt x="7196" y="3068"/>
                    </a:cubicBezTo>
                    <a:lnTo>
                      <a:pt x="7196" y="3068"/>
                    </a:lnTo>
                    <a:lnTo>
                      <a:pt x="7203" y="3075"/>
                    </a:lnTo>
                    <a:cubicBezTo>
                      <a:pt x="7211" y="2917"/>
                      <a:pt x="7232" y="2758"/>
                      <a:pt x="7268" y="2599"/>
                    </a:cubicBezTo>
                    <a:cubicBezTo>
                      <a:pt x="7290" y="2563"/>
                      <a:pt x="7312" y="2527"/>
                      <a:pt x="7333" y="2491"/>
                    </a:cubicBezTo>
                    <a:cubicBezTo>
                      <a:pt x="7384" y="2397"/>
                      <a:pt x="7434" y="2318"/>
                      <a:pt x="7499" y="2238"/>
                    </a:cubicBezTo>
                    <a:close/>
                    <a:moveTo>
                      <a:pt x="2461" y="5183"/>
                    </a:moveTo>
                    <a:cubicBezTo>
                      <a:pt x="2490" y="5262"/>
                      <a:pt x="2526" y="5349"/>
                      <a:pt x="2570" y="5428"/>
                    </a:cubicBezTo>
                    <a:cubicBezTo>
                      <a:pt x="2793" y="5876"/>
                      <a:pt x="3075" y="6287"/>
                      <a:pt x="3414" y="6655"/>
                    </a:cubicBezTo>
                    <a:cubicBezTo>
                      <a:pt x="3746" y="7023"/>
                      <a:pt x="4107" y="7370"/>
                      <a:pt x="4497" y="7673"/>
                    </a:cubicBezTo>
                    <a:cubicBezTo>
                      <a:pt x="4591" y="7752"/>
                      <a:pt x="4692" y="7832"/>
                      <a:pt x="4786" y="7911"/>
                    </a:cubicBezTo>
                    <a:lnTo>
                      <a:pt x="5081" y="8128"/>
                    </a:lnTo>
                    <a:cubicBezTo>
                      <a:pt x="5284" y="8279"/>
                      <a:pt x="5493" y="8416"/>
                      <a:pt x="5695" y="8553"/>
                    </a:cubicBezTo>
                    <a:cubicBezTo>
                      <a:pt x="5753" y="8597"/>
                      <a:pt x="5818" y="8633"/>
                      <a:pt x="5875" y="8676"/>
                    </a:cubicBezTo>
                    <a:lnTo>
                      <a:pt x="5702" y="8626"/>
                    </a:lnTo>
                    <a:lnTo>
                      <a:pt x="5486" y="8568"/>
                    </a:lnTo>
                    <a:lnTo>
                      <a:pt x="5276" y="8510"/>
                    </a:lnTo>
                    <a:cubicBezTo>
                      <a:pt x="5204" y="8496"/>
                      <a:pt x="5132" y="8474"/>
                      <a:pt x="5067" y="8460"/>
                    </a:cubicBezTo>
                    <a:lnTo>
                      <a:pt x="4850" y="8416"/>
                    </a:lnTo>
                    <a:lnTo>
                      <a:pt x="4721" y="8315"/>
                    </a:lnTo>
                    <a:cubicBezTo>
                      <a:pt x="4511" y="8178"/>
                      <a:pt x="4316" y="8012"/>
                      <a:pt x="4129" y="7853"/>
                    </a:cubicBezTo>
                    <a:cubicBezTo>
                      <a:pt x="3746" y="7529"/>
                      <a:pt x="3407" y="7161"/>
                      <a:pt x="3118" y="6749"/>
                    </a:cubicBezTo>
                    <a:lnTo>
                      <a:pt x="3118" y="6749"/>
                    </a:lnTo>
                    <a:lnTo>
                      <a:pt x="3125" y="6756"/>
                    </a:lnTo>
                    <a:cubicBezTo>
                      <a:pt x="2981" y="6561"/>
                      <a:pt x="2858" y="6345"/>
                      <a:pt x="2757" y="6128"/>
                    </a:cubicBezTo>
                    <a:cubicBezTo>
                      <a:pt x="2656" y="5912"/>
                      <a:pt x="2570" y="5681"/>
                      <a:pt x="2512" y="5450"/>
                    </a:cubicBezTo>
                    <a:cubicBezTo>
                      <a:pt x="2490" y="5363"/>
                      <a:pt x="2476" y="5270"/>
                      <a:pt x="2461" y="5183"/>
                    </a:cubicBezTo>
                    <a:close/>
                    <a:moveTo>
                      <a:pt x="10415" y="4750"/>
                    </a:moveTo>
                    <a:cubicBezTo>
                      <a:pt x="10545" y="5205"/>
                      <a:pt x="10625" y="5674"/>
                      <a:pt x="10668" y="6143"/>
                    </a:cubicBezTo>
                    <a:lnTo>
                      <a:pt x="10689" y="6345"/>
                    </a:lnTo>
                    <a:cubicBezTo>
                      <a:pt x="10668" y="7031"/>
                      <a:pt x="10675" y="7709"/>
                      <a:pt x="10697" y="8395"/>
                    </a:cubicBezTo>
                    <a:cubicBezTo>
                      <a:pt x="10697" y="8496"/>
                      <a:pt x="10704" y="8597"/>
                      <a:pt x="10711" y="8698"/>
                    </a:cubicBezTo>
                    <a:cubicBezTo>
                      <a:pt x="10682" y="8445"/>
                      <a:pt x="10646" y="8193"/>
                      <a:pt x="10603" y="7940"/>
                    </a:cubicBezTo>
                    <a:cubicBezTo>
                      <a:pt x="10538" y="7493"/>
                      <a:pt x="10451" y="7052"/>
                      <a:pt x="10357" y="6605"/>
                    </a:cubicBezTo>
                    <a:lnTo>
                      <a:pt x="10357" y="5991"/>
                    </a:lnTo>
                    <a:lnTo>
                      <a:pt x="10365" y="5609"/>
                    </a:lnTo>
                    <a:cubicBezTo>
                      <a:pt x="10365" y="5544"/>
                      <a:pt x="10365" y="5486"/>
                      <a:pt x="10372" y="5421"/>
                    </a:cubicBezTo>
                    <a:lnTo>
                      <a:pt x="10386" y="5226"/>
                    </a:lnTo>
                    <a:lnTo>
                      <a:pt x="10408" y="4851"/>
                    </a:lnTo>
                    <a:cubicBezTo>
                      <a:pt x="10408" y="4815"/>
                      <a:pt x="10415" y="4786"/>
                      <a:pt x="10415" y="4750"/>
                    </a:cubicBezTo>
                    <a:close/>
                    <a:moveTo>
                      <a:pt x="16666" y="3819"/>
                    </a:moveTo>
                    <a:lnTo>
                      <a:pt x="16673" y="3826"/>
                    </a:lnTo>
                    <a:lnTo>
                      <a:pt x="16796" y="3826"/>
                    </a:lnTo>
                    <a:cubicBezTo>
                      <a:pt x="16897" y="3826"/>
                      <a:pt x="16998" y="3833"/>
                      <a:pt x="17099" y="3848"/>
                    </a:cubicBezTo>
                    <a:cubicBezTo>
                      <a:pt x="17034" y="3891"/>
                      <a:pt x="16962" y="3934"/>
                      <a:pt x="16897" y="3978"/>
                    </a:cubicBezTo>
                    <a:cubicBezTo>
                      <a:pt x="16723" y="4107"/>
                      <a:pt x="16557" y="4237"/>
                      <a:pt x="16399" y="4382"/>
                    </a:cubicBezTo>
                    <a:cubicBezTo>
                      <a:pt x="16081" y="4663"/>
                      <a:pt x="15778" y="4959"/>
                      <a:pt x="15489" y="5270"/>
                    </a:cubicBezTo>
                    <a:cubicBezTo>
                      <a:pt x="14912" y="5897"/>
                      <a:pt x="14378" y="6554"/>
                      <a:pt x="13858" y="7225"/>
                    </a:cubicBezTo>
                    <a:cubicBezTo>
                      <a:pt x="13461" y="7745"/>
                      <a:pt x="13064" y="8272"/>
                      <a:pt x="12689" y="8806"/>
                    </a:cubicBezTo>
                    <a:cubicBezTo>
                      <a:pt x="12819" y="8561"/>
                      <a:pt x="12941" y="8315"/>
                      <a:pt x="13050" y="8063"/>
                    </a:cubicBezTo>
                    <a:cubicBezTo>
                      <a:pt x="13295" y="7529"/>
                      <a:pt x="13504" y="6987"/>
                      <a:pt x="13685" y="6439"/>
                    </a:cubicBezTo>
                    <a:cubicBezTo>
                      <a:pt x="13735" y="6367"/>
                      <a:pt x="13793" y="6287"/>
                      <a:pt x="13844" y="6215"/>
                    </a:cubicBezTo>
                    <a:lnTo>
                      <a:pt x="14046" y="5955"/>
                    </a:lnTo>
                    <a:cubicBezTo>
                      <a:pt x="14111" y="5861"/>
                      <a:pt x="14183" y="5782"/>
                      <a:pt x="14248" y="5695"/>
                    </a:cubicBezTo>
                    <a:cubicBezTo>
                      <a:pt x="14529" y="5356"/>
                      <a:pt x="14825" y="5039"/>
                      <a:pt x="15150" y="4750"/>
                    </a:cubicBezTo>
                    <a:cubicBezTo>
                      <a:pt x="15475" y="4454"/>
                      <a:pt x="15836" y="4201"/>
                      <a:pt x="16225" y="4006"/>
                    </a:cubicBezTo>
                    <a:cubicBezTo>
                      <a:pt x="16370" y="3934"/>
                      <a:pt x="16514" y="3869"/>
                      <a:pt x="16666" y="3819"/>
                    </a:cubicBezTo>
                    <a:close/>
                    <a:moveTo>
                      <a:pt x="13851" y="5573"/>
                    </a:moveTo>
                    <a:lnTo>
                      <a:pt x="13851" y="5573"/>
                    </a:lnTo>
                    <a:cubicBezTo>
                      <a:pt x="13771" y="5775"/>
                      <a:pt x="13692" y="5970"/>
                      <a:pt x="13613" y="6164"/>
                    </a:cubicBezTo>
                    <a:lnTo>
                      <a:pt x="13403" y="6598"/>
                    </a:lnTo>
                    <a:cubicBezTo>
                      <a:pt x="13331" y="6742"/>
                      <a:pt x="13252" y="6886"/>
                      <a:pt x="13180" y="7031"/>
                    </a:cubicBezTo>
                    <a:lnTo>
                      <a:pt x="13158" y="7088"/>
                    </a:lnTo>
                    <a:cubicBezTo>
                      <a:pt x="12768" y="7695"/>
                      <a:pt x="12414" y="8323"/>
                      <a:pt x="12075" y="8958"/>
                    </a:cubicBezTo>
                    <a:cubicBezTo>
                      <a:pt x="12227" y="8597"/>
                      <a:pt x="12378" y="8236"/>
                      <a:pt x="12523" y="7875"/>
                    </a:cubicBezTo>
                    <a:cubicBezTo>
                      <a:pt x="12617" y="7630"/>
                      <a:pt x="12703" y="7384"/>
                      <a:pt x="12797" y="7139"/>
                    </a:cubicBezTo>
                    <a:cubicBezTo>
                      <a:pt x="12941" y="6893"/>
                      <a:pt x="13093" y="6648"/>
                      <a:pt x="13244" y="6417"/>
                    </a:cubicBezTo>
                    <a:lnTo>
                      <a:pt x="13432" y="6136"/>
                    </a:lnTo>
                    <a:cubicBezTo>
                      <a:pt x="13497" y="6042"/>
                      <a:pt x="13562" y="5955"/>
                      <a:pt x="13634" y="5861"/>
                    </a:cubicBezTo>
                    <a:cubicBezTo>
                      <a:pt x="13699" y="5775"/>
                      <a:pt x="13771" y="5666"/>
                      <a:pt x="13851" y="5573"/>
                    </a:cubicBezTo>
                    <a:close/>
                    <a:moveTo>
                      <a:pt x="3757" y="8317"/>
                    </a:moveTo>
                    <a:cubicBezTo>
                      <a:pt x="3799" y="8317"/>
                      <a:pt x="3840" y="8319"/>
                      <a:pt x="3883" y="8323"/>
                    </a:cubicBezTo>
                    <a:lnTo>
                      <a:pt x="4064" y="8323"/>
                    </a:lnTo>
                    <a:cubicBezTo>
                      <a:pt x="4201" y="8431"/>
                      <a:pt x="4345" y="8539"/>
                      <a:pt x="4490" y="8633"/>
                    </a:cubicBezTo>
                    <a:cubicBezTo>
                      <a:pt x="4598" y="8705"/>
                      <a:pt x="4706" y="8777"/>
                      <a:pt x="4822" y="8849"/>
                    </a:cubicBezTo>
                    <a:lnTo>
                      <a:pt x="5154" y="9044"/>
                    </a:lnTo>
                    <a:lnTo>
                      <a:pt x="5190" y="9066"/>
                    </a:lnTo>
                    <a:cubicBezTo>
                      <a:pt x="4973" y="9008"/>
                      <a:pt x="4749" y="8958"/>
                      <a:pt x="4533" y="8922"/>
                    </a:cubicBezTo>
                    <a:lnTo>
                      <a:pt x="4078" y="8842"/>
                    </a:lnTo>
                    <a:cubicBezTo>
                      <a:pt x="3919" y="8821"/>
                      <a:pt x="3768" y="8813"/>
                      <a:pt x="3616" y="8792"/>
                    </a:cubicBezTo>
                    <a:cubicBezTo>
                      <a:pt x="3457" y="8770"/>
                      <a:pt x="3306" y="8777"/>
                      <a:pt x="3147" y="8770"/>
                    </a:cubicBezTo>
                    <a:cubicBezTo>
                      <a:pt x="2996" y="8770"/>
                      <a:pt x="2837" y="8770"/>
                      <a:pt x="2685" y="8784"/>
                    </a:cubicBezTo>
                    <a:cubicBezTo>
                      <a:pt x="2375" y="8806"/>
                      <a:pt x="2064" y="8871"/>
                      <a:pt x="1769" y="8965"/>
                    </a:cubicBezTo>
                    <a:cubicBezTo>
                      <a:pt x="1754" y="8965"/>
                      <a:pt x="1747" y="8979"/>
                      <a:pt x="1732" y="8979"/>
                    </a:cubicBezTo>
                    <a:lnTo>
                      <a:pt x="1805" y="8936"/>
                    </a:lnTo>
                    <a:cubicBezTo>
                      <a:pt x="2064" y="8748"/>
                      <a:pt x="2353" y="8597"/>
                      <a:pt x="2656" y="8496"/>
                    </a:cubicBezTo>
                    <a:lnTo>
                      <a:pt x="2895" y="8431"/>
                    </a:lnTo>
                    <a:cubicBezTo>
                      <a:pt x="2974" y="8409"/>
                      <a:pt x="3061" y="8402"/>
                      <a:pt x="3140" y="8380"/>
                    </a:cubicBezTo>
                    <a:cubicBezTo>
                      <a:pt x="3299" y="8351"/>
                      <a:pt x="3465" y="8330"/>
                      <a:pt x="3631" y="8323"/>
                    </a:cubicBezTo>
                    <a:cubicBezTo>
                      <a:pt x="3674" y="8319"/>
                      <a:pt x="3715" y="8317"/>
                      <a:pt x="3757" y="8317"/>
                    </a:cubicBezTo>
                    <a:close/>
                    <a:moveTo>
                      <a:pt x="7369" y="5905"/>
                    </a:moveTo>
                    <a:cubicBezTo>
                      <a:pt x="7507" y="6071"/>
                      <a:pt x="7636" y="6244"/>
                      <a:pt x="7759" y="6410"/>
                    </a:cubicBezTo>
                    <a:lnTo>
                      <a:pt x="8041" y="6814"/>
                    </a:lnTo>
                    <a:cubicBezTo>
                      <a:pt x="8127" y="6944"/>
                      <a:pt x="8214" y="7081"/>
                      <a:pt x="8300" y="7218"/>
                    </a:cubicBezTo>
                    <a:lnTo>
                      <a:pt x="8308" y="7225"/>
                    </a:lnTo>
                    <a:lnTo>
                      <a:pt x="8329" y="7254"/>
                    </a:lnTo>
                    <a:cubicBezTo>
                      <a:pt x="8661" y="7897"/>
                      <a:pt x="9029" y="8525"/>
                      <a:pt x="9412" y="9138"/>
                    </a:cubicBezTo>
                    <a:cubicBezTo>
                      <a:pt x="9181" y="8828"/>
                      <a:pt x="8943" y="8517"/>
                      <a:pt x="8697" y="8214"/>
                    </a:cubicBezTo>
                    <a:cubicBezTo>
                      <a:pt x="8531" y="8005"/>
                      <a:pt x="8365" y="7810"/>
                      <a:pt x="8199" y="7608"/>
                    </a:cubicBezTo>
                    <a:cubicBezTo>
                      <a:pt x="8055" y="7363"/>
                      <a:pt x="7925" y="7110"/>
                      <a:pt x="7795" y="6850"/>
                    </a:cubicBezTo>
                    <a:lnTo>
                      <a:pt x="7644" y="6547"/>
                    </a:lnTo>
                    <a:cubicBezTo>
                      <a:pt x="7593" y="6446"/>
                      <a:pt x="7557" y="6345"/>
                      <a:pt x="7507" y="6244"/>
                    </a:cubicBezTo>
                    <a:cubicBezTo>
                      <a:pt x="7463" y="6136"/>
                      <a:pt x="7413" y="6020"/>
                      <a:pt x="7369" y="5905"/>
                    </a:cubicBezTo>
                    <a:close/>
                    <a:moveTo>
                      <a:pt x="10726" y="7088"/>
                    </a:moveTo>
                    <a:lnTo>
                      <a:pt x="10733" y="7218"/>
                    </a:lnTo>
                    <a:lnTo>
                      <a:pt x="10733" y="7435"/>
                    </a:lnTo>
                    <a:cubicBezTo>
                      <a:pt x="10733" y="7579"/>
                      <a:pt x="10740" y="7723"/>
                      <a:pt x="10740" y="7868"/>
                    </a:cubicBezTo>
                    <a:lnTo>
                      <a:pt x="10761" y="9201"/>
                    </a:lnTo>
                    <a:lnTo>
                      <a:pt x="10761" y="9201"/>
                    </a:lnTo>
                    <a:cubicBezTo>
                      <a:pt x="10760" y="9168"/>
                      <a:pt x="10754" y="9135"/>
                      <a:pt x="10747" y="9102"/>
                    </a:cubicBezTo>
                    <a:cubicBezTo>
                      <a:pt x="10740" y="8871"/>
                      <a:pt x="10740" y="8633"/>
                      <a:pt x="10733" y="8395"/>
                    </a:cubicBezTo>
                    <a:lnTo>
                      <a:pt x="10733" y="8387"/>
                    </a:lnTo>
                    <a:cubicBezTo>
                      <a:pt x="10718" y="7954"/>
                      <a:pt x="10718" y="7521"/>
                      <a:pt x="10726" y="7088"/>
                    </a:cubicBezTo>
                    <a:close/>
                    <a:moveTo>
                      <a:pt x="7831" y="2072"/>
                    </a:moveTo>
                    <a:lnTo>
                      <a:pt x="7889" y="2087"/>
                    </a:lnTo>
                    <a:cubicBezTo>
                      <a:pt x="7932" y="2094"/>
                      <a:pt x="7968" y="2101"/>
                      <a:pt x="8005" y="2108"/>
                    </a:cubicBezTo>
                    <a:cubicBezTo>
                      <a:pt x="8062" y="2123"/>
                      <a:pt x="8113" y="2137"/>
                      <a:pt x="8163" y="2159"/>
                    </a:cubicBezTo>
                    <a:lnTo>
                      <a:pt x="8171" y="2159"/>
                    </a:lnTo>
                    <a:cubicBezTo>
                      <a:pt x="8228" y="2202"/>
                      <a:pt x="8293" y="2245"/>
                      <a:pt x="8351" y="2296"/>
                    </a:cubicBezTo>
                    <a:cubicBezTo>
                      <a:pt x="8589" y="2491"/>
                      <a:pt x="8798" y="2722"/>
                      <a:pt x="8972" y="2974"/>
                    </a:cubicBezTo>
                    <a:cubicBezTo>
                      <a:pt x="9066" y="3097"/>
                      <a:pt x="9145" y="3227"/>
                      <a:pt x="9224" y="3357"/>
                    </a:cubicBezTo>
                    <a:cubicBezTo>
                      <a:pt x="9311" y="3487"/>
                      <a:pt x="9376" y="3631"/>
                      <a:pt x="9448" y="3768"/>
                    </a:cubicBezTo>
                    <a:cubicBezTo>
                      <a:pt x="9520" y="3905"/>
                      <a:pt x="9578" y="4043"/>
                      <a:pt x="9636" y="4187"/>
                    </a:cubicBezTo>
                    <a:lnTo>
                      <a:pt x="9809" y="4620"/>
                    </a:lnTo>
                    <a:cubicBezTo>
                      <a:pt x="9881" y="4851"/>
                      <a:pt x="9953" y="5082"/>
                      <a:pt x="10018" y="5313"/>
                    </a:cubicBezTo>
                    <a:cubicBezTo>
                      <a:pt x="10025" y="6323"/>
                      <a:pt x="10155" y="7327"/>
                      <a:pt x="10300" y="8315"/>
                    </a:cubicBezTo>
                    <a:cubicBezTo>
                      <a:pt x="10343" y="8640"/>
                      <a:pt x="10394" y="8965"/>
                      <a:pt x="10444" y="9290"/>
                    </a:cubicBezTo>
                    <a:cubicBezTo>
                      <a:pt x="10343" y="8878"/>
                      <a:pt x="10235" y="8474"/>
                      <a:pt x="10126" y="8077"/>
                    </a:cubicBezTo>
                    <a:cubicBezTo>
                      <a:pt x="9975" y="7536"/>
                      <a:pt x="9809" y="6994"/>
                      <a:pt x="9643" y="6460"/>
                    </a:cubicBezTo>
                    <a:cubicBezTo>
                      <a:pt x="9477" y="5926"/>
                      <a:pt x="9304" y="5392"/>
                      <a:pt x="9116" y="4865"/>
                    </a:cubicBezTo>
                    <a:cubicBezTo>
                      <a:pt x="9022" y="4591"/>
                      <a:pt x="8928" y="4324"/>
                      <a:pt x="8820" y="4057"/>
                    </a:cubicBezTo>
                    <a:cubicBezTo>
                      <a:pt x="8719" y="3797"/>
                      <a:pt x="8611" y="3523"/>
                      <a:pt x="8495" y="3263"/>
                    </a:cubicBezTo>
                    <a:cubicBezTo>
                      <a:pt x="8380" y="3003"/>
                      <a:pt x="8250" y="2743"/>
                      <a:pt x="8106" y="2498"/>
                    </a:cubicBezTo>
                    <a:cubicBezTo>
                      <a:pt x="8033" y="2375"/>
                      <a:pt x="7961" y="2245"/>
                      <a:pt x="7875" y="2130"/>
                    </a:cubicBezTo>
                    <a:lnTo>
                      <a:pt x="7831" y="2072"/>
                    </a:lnTo>
                    <a:close/>
                    <a:moveTo>
                      <a:pt x="12725" y="7882"/>
                    </a:moveTo>
                    <a:cubicBezTo>
                      <a:pt x="12732" y="7889"/>
                      <a:pt x="12732" y="7889"/>
                      <a:pt x="12725" y="7889"/>
                    </a:cubicBezTo>
                    <a:lnTo>
                      <a:pt x="12256" y="8741"/>
                    </a:lnTo>
                    <a:cubicBezTo>
                      <a:pt x="12119" y="9001"/>
                      <a:pt x="11967" y="9254"/>
                      <a:pt x="11830" y="9506"/>
                    </a:cubicBezTo>
                    <a:cubicBezTo>
                      <a:pt x="11851" y="9456"/>
                      <a:pt x="11880" y="9398"/>
                      <a:pt x="11902" y="9347"/>
                    </a:cubicBezTo>
                    <a:cubicBezTo>
                      <a:pt x="11967" y="9232"/>
                      <a:pt x="12025" y="9109"/>
                      <a:pt x="12090" y="8994"/>
                    </a:cubicBezTo>
                    <a:cubicBezTo>
                      <a:pt x="12299" y="8618"/>
                      <a:pt x="12508" y="8250"/>
                      <a:pt x="12725" y="7882"/>
                    </a:cubicBezTo>
                    <a:close/>
                    <a:moveTo>
                      <a:pt x="8830" y="8065"/>
                    </a:moveTo>
                    <a:lnTo>
                      <a:pt x="9325" y="8878"/>
                    </a:lnTo>
                    <a:cubicBezTo>
                      <a:pt x="9477" y="9131"/>
                      <a:pt x="9621" y="9383"/>
                      <a:pt x="9773" y="9636"/>
                    </a:cubicBezTo>
                    <a:cubicBezTo>
                      <a:pt x="9737" y="9578"/>
                      <a:pt x="9701" y="9528"/>
                      <a:pt x="9665" y="9485"/>
                    </a:cubicBezTo>
                    <a:lnTo>
                      <a:pt x="9672" y="9485"/>
                    </a:lnTo>
                    <a:cubicBezTo>
                      <a:pt x="9600" y="9376"/>
                      <a:pt x="9527" y="9261"/>
                      <a:pt x="9455" y="9145"/>
                    </a:cubicBezTo>
                    <a:cubicBezTo>
                      <a:pt x="9245" y="8787"/>
                      <a:pt x="9034" y="8430"/>
                      <a:pt x="8830" y="8065"/>
                    </a:cubicBezTo>
                    <a:close/>
                    <a:moveTo>
                      <a:pt x="2454" y="4353"/>
                    </a:moveTo>
                    <a:cubicBezTo>
                      <a:pt x="2505" y="4447"/>
                      <a:pt x="2570" y="4533"/>
                      <a:pt x="2627" y="4627"/>
                    </a:cubicBezTo>
                    <a:cubicBezTo>
                      <a:pt x="2772" y="4822"/>
                      <a:pt x="2916" y="5010"/>
                      <a:pt x="3082" y="5183"/>
                    </a:cubicBezTo>
                    <a:cubicBezTo>
                      <a:pt x="3393" y="5544"/>
                      <a:pt x="3732" y="5876"/>
                      <a:pt x="4078" y="6208"/>
                    </a:cubicBezTo>
                    <a:cubicBezTo>
                      <a:pt x="4778" y="6850"/>
                      <a:pt x="5514" y="7456"/>
                      <a:pt x="6272" y="8034"/>
                    </a:cubicBezTo>
                    <a:cubicBezTo>
                      <a:pt x="6994" y="8590"/>
                      <a:pt x="7716" y="9124"/>
                      <a:pt x="8452" y="9651"/>
                    </a:cubicBezTo>
                    <a:cubicBezTo>
                      <a:pt x="8300" y="9578"/>
                      <a:pt x="8142" y="9499"/>
                      <a:pt x="7983" y="9427"/>
                    </a:cubicBezTo>
                    <a:cubicBezTo>
                      <a:pt x="7442" y="9189"/>
                      <a:pt x="6893" y="8979"/>
                      <a:pt x="6337" y="8806"/>
                    </a:cubicBezTo>
                    <a:cubicBezTo>
                      <a:pt x="6258" y="8784"/>
                      <a:pt x="6178" y="8756"/>
                      <a:pt x="6099" y="8734"/>
                    </a:cubicBezTo>
                    <a:cubicBezTo>
                      <a:pt x="5976" y="8655"/>
                      <a:pt x="5854" y="8575"/>
                      <a:pt x="5738" y="8489"/>
                    </a:cubicBezTo>
                    <a:cubicBezTo>
                      <a:pt x="5536" y="8344"/>
                      <a:pt x="5327" y="8207"/>
                      <a:pt x="5132" y="8063"/>
                    </a:cubicBezTo>
                    <a:lnTo>
                      <a:pt x="4843" y="7839"/>
                    </a:lnTo>
                    <a:cubicBezTo>
                      <a:pt x="4742" y="7760"/>
                      <a:pt x="4648" y="7680"/>
                      <a:pt x="4555" y="7608"/>
                    </a:cubicBezTo>
                    <a:cubicBezTo>
                      <a:pt x="4172" y="7298"/>
                      <a:pt x="3818" y="6958"/>
                      <a:pt x="3486" y="6590"/>
                    </a:cubicBezTo>
                    <a:cubicBezTo>
                      <a:pt x="3154" y="6229"/>
                      <a:pt x="2873" y="5825"/>
                      <a:pt x="2656" y="5385"/>
                    </a:cubicBezTo>
                    <a:cubicBezTo>
                      <a:pt x="2562" y="5197"/>
                      <a:pt x="2483" y="4995"/>
                      <a:pt x="2425" y="4786"/>
                    </a:cubicBezTo>
                    <a:cubicBezTo>
                      <a:pt x="2418" y="4764"/>
                      <a:pt x="2418" y="4750"/>
                      <a:pt x="2418" y="4735"/>
                    </a:cubicBezTo>
                    <a:lnTo>
                      <a:pt x="2418" y="4735"/>
                    </a:lnTo>
                    <a:lnTo>
                      <a:pt x="2425" y="4743"/>
                    </a:lnTo>
                    <a:cubicBezTo>
                      <a:pt x="2425" y="4620"/>
                      <a:pt x="2433" y="4504"/>
                      <a:pt x="2447" y="4389"/>
                    </a:cubicBezTo>
                    <a:cubicBezTo>
                      <a:pt x="2447" y="4375"/>
                      <a:pt x="2447" y="4367"/>
                      <a:pt x="2454" y="4353"/>
                    </a:cubicBezTo>
                    <a:close/>
                    <a:moveTo>
                      <a:pt x="3010" y="3927"/>
                    </a:moveTo>
                    <a:lnTo>
                      <a:pt x="3082" y="3934"/>
                    </a:lnTo>
                    <a:cubicBezTo>
                      <a:pt x="3169" y="3949"/>
                      <a:pt x="3255" y="3949"/>
                      <a:pt x="3335" y="3970"/>
                    </a:cubicBezTo>
                    <a:cubicBezTo>
                      <a:pt x="3681" y="4028"/>
                      <a:pt x="4013" y="4136"/>
                      <a:pt x="4324" y="4281"/>
                    </a:cubicBezTo>
                    <a:cubicBezTo>
                      <a:pt x="4482" y="4346"/>
                      <a:pt x="4634" y="4432"/>
                      <a:pt x="4786" y="4512"/>
                    </a:cubicBezTo>
                    <a:cubicBezTo>
                      <a:pt x="4944" y="4591"/>
                      <a:pt x="5081" y="4692"/>
                      <a:pt x="5233" y="4786"/>
                    </a:cubicBezTo>
                    <a:cubicBezTo>
                      <a:pt x="5377" y="4873"/>
                      <a:pt x="5514" y="4988"/>
                      <a:pt x="5652" y="5089"/>
                    </a:cubicBezTo>
                    <a:lnTo>
                      <a:pt x="6056" y="5414"/>
                    </a:lnTo>
                    <a:cubicBezTo>
                      <a:pt x="6460" y="5775"/>
                      <a:pt x="6843" y="6150"/>
                      <a:pt x="7211" y="6547"/>
                    </a:cubicBezTo>
                    <a:cubicBezTo>
                      <a:pt x="7239" y="6605"/>
                      <a:pt x="7268" y="6655"/>
                      <a:pt x="7297" y="6713"/>
                    </a:cubicBezTo>
                    <a:lnTo>
                      <a:pt x="7470" y="7016"/>
                    </a:lnTo>
                    <a:cubicBezTo>
                      <a:pt x="7940" y="7825"/>
                      <a:pt x="8510" y="8553"/>
                      <a:pt x="9080" y="9275"/>
                    </a:cubicBezTo>
                    <a:cubicBezTo>
                      <a:pt x="9224" y="9456"/>
                      <a:pt x="9369" y="9643"/>
                      <a:pt x="9513" y="9824"/>
                    </a:cubicBezTo>
                    <a:cubicBezTo>
                      <a:pt x="9116" y="9412"/>
                      <a:pt x="8719" y="9001"/>
                      <a:pt x="8308" y="8597"/>
                    </a:cubicBezTo>
                    <a:cubicBezTo>
                      <a:pt x="7853" y="8157"/>
                      <a:pt x="7398" y="7723"/>
                      <a:pt x="6936" y="7290"/>
                    </a:cubicBezTo>
                    <a:cubicBezTo>
                      <a:pt x="6474" y="6865"/>
                      <a:pt x="6005" y="6446"/>
                      <a:pt x="5529" y="6035"/>
                    </a:cubicBezTo>
                    <a:lnTo>
                      <a:pt x="5161" y="5724"/>
                    </a:lnTo>
                    <a:cubicBezTo>
                      <a:pt x="5038" y="5623"/>
                      <a:pt x="4908" y="5522"/>
                      <a:pt x="4786" y="5421"/>
                    </a:cubicBezTo>
                    <a:cubicBezTo>
                      <a:pt x="4663" y="5320"/>
                      <a:pt x="4533" y="5219"/>
                      <a:pt x="4410" y="5125"/>
                    </a:cubicBezTo>
                    <a:cubicBezTo>
                      <a:pt x="4280" y="5024"/>
                      <a:pt x="4150" y="4930"/>
                      <a:pt x="4020" y="4836"/>
                    </a:cubicBezTo>
                    <a:cubicBezTo>
                      <a:pt x="3761" y="4649"/>
                      <a:pt x="3494" y="4468"/>
                      <a:pt x="3219" y="4302"/>
                    </a:cubicBezTo>
                    <a:cubicBezTo>
                      <a:pt x="3075" y="4223"/>
                      <a:pt x="2938" y="4144"/>
                      <a:pt x="2786" y="4079"/>
                    </a:cubicBezTo>
                    <a:cubicBezTo>
                      <a:pt x="2750" y="4064"/>
                      <a:pt x="2714" y="4050"/>
                      <a:pt x="2678" y="4035"/>
                    </a:cubicBezTo>
                    <a:cubicBezTo>
                      <a:pt x="2707" y="4021"/>
                      <a:pt x="2736" y="4006"/>
                      <a:pt x="2765" y="3999"/>
                    </a:cubicBezTo>
                    <a:cubicBezTo>
                      <a:pt x="2808" y="3985"/>
                      <a:pt x="2851" y="3970"/>
                      <a:pt x="2895" y="3956"/>
                    </a:cubicBezTo>
                    <a:cubicBezTo>
                      <a:pt x="2931" y="3949"/>
                      <a:pt x="2967" y="3934"/>
                      <a:pt x="3010" y="3927"/>
                    </a:cubicBezTo>
                    <a:close/>
                    <a:moveTo>
                      <a:pt x="16377" y="7630"/>
                    </a:moveTo>
                    <a:cubicBezTo>
                      <a:pt x="16045" y="7962"/>
                      <a:pt x="15684" y="8265"/>
                      <a:pt x="15301" y="8539"/>
                    </a:cubicBezTo>
                    <a:lnTo>
                      <a:pt x="15128" y="8662"/>
                    </a:lnTo>
                    <a:cubicBezTo>
                      <a:pt x="14529" y="8987"/>
                      <a:pt x="13937" y="9333"/>
                      <a:pt x="13360" y="9694"/>
                    </a:cubicBezTo>
                    <a:lnTo>
                      <a:pt x="13107" y="9853"/>
                    </a:lnTo>
                    <a:cubicBezTo>
                      <a:pt x="13309" y="9701"/>
                      <a:pt x="13512" y="9542"/>
                      <a:pt x="13706" y="9383"/>
                    </a:cubicBezTo>
                    <a:cubicBezTo>
                      <a:pt x="14060" y="9102"/>
                      <a:pt x="14406" y="8806"/>
                      <a:pt x="14746" y="8496"/>
                    </a:cubicBezTo>
                    <a:cubicBezTo>
                      <a:pt x="14926" y="8395"/>
                      <a:pt x="15092" y="8294"/>
                      <a:pt x="15273" y="8193"/>
                    </a:cubicBezTo>
                    <a:lnTo>
                      <a:pt x="15605" y="8012"/>
                    </a:lnTo>
                    <a:lnTo>
                      <a:pt x="15778" y="7926"/>
                    </a:lnTo>
                    <a:lnTo>
                      <a:pt x="15944" y="7839"/>
                    </a:lnTo>
                    <a:lnTo>
                      <a:pt x="16290" y="7666"/>
                    </a:lnTo>
                    <a:lnTo>
                      <a:pt x="16377" y="7630"/>
                    </a:lnTo>
                    <a:close/>
                    <a:moveTo>
                      <a:pt x="17402" y="4050"/>
                    </a:moveTo>
                    <a:lnTo>
                      <a:pt x="17409" y="4057"/>
                    </a:lnTo>
                    <a:cubicBezTo>
                      <a:pt x="17409" y="4071"/>
                      <a:pt x="17423" y="4086"/>
                      <a:pt x="17423" y="4107"/>
                    </a:cubicBezTo>
                    <a:cubicBezTo>
                      <a:pt x="17438" y="4144"/>
                      <a:pt x="17452" y="4180"/>
                      <a:pt x="17467" y="4216"/>
                    </a:cubicBezTo>
                    <a:cubicBezTo>
                      <a:pt x="17481" y="4274"/>
                      <a:pt x="17496" y="4324"/>
                      <a:pt x="17503" y="4375"/>
                    </a:cubicBezTo>
                    <a:cubicBezTo>
                      <a:pt x="17503" y="4382"/>
                      <a:pt x="17503" y="4382"/>
                      <a:pt x="17503" y="4382"/>
                    </a:cubicBezTo>
                    <a:cubicBezTo>
                      <a:pt x="17496" y="4461"/>
                      <a:pt x="17488" y="4541"/>
                      <a:pt x="17474" y="4613"/>
                    </a:cubicBezTo>
                    <a:cubicBezTo>
                      <a:pt x="17423" y="4916"/>
                      <a:pt x="17330" y="5212"/>
                      <a:pt x="17200" y="5486"/>
                    </a:cubicBezTo>
                    <a:cubicBezTo>
                      <a:pt x="17142" y="5630"/>
                      <a:pt x="17063" y="5768"/>
                      <a:pt x="16990" y="5905"/>
                    </a:cubicBezTo>
                    <a:cubicBezTo>
                      <a:pt x="16925" y="6042"/>
                      <a:pt x="16832" y="6164"/>
                      <a:pt x="16752" y="6294"/>
                    </a:cubicBezTo>
                    <a:cubicBezTo>
                      <a:pt x="16666" y="6424"/>
                      <a:pt x="16572" y="6547"/>
                      <a:pt x="16478" y="6677"/>
                    </a:cubicBezTo>
                    <a:lnTo>
                      <a:pt x="16189" y="7038"/>
                    </a:lnTo>
                    <a:cubicBezTo>
                      <a:pt x="16030" y="7218"/>
                      <a:pt x="15864" y="7391"/>
                      <a:pt x="15691" y="7565"/>
                    </a:cubicBezTo>
                    <a:cubicBezTo>
                      <a:pt x="14825" y="8077"/>
                      <a:pt x="14017" y="8691"/>
                      <a:pt x="13230" y="9304"/>
                    </a:cubicBezTo>
                    <a:cubicBezTo>
                      <a:pt x="12977" y="9506"/>
                      <a:pt x="12718" y="9715"/>
                      <a:pt x="12465" y="9918"/>
                    </a:cubicBezTo>
                    <a:cubicBezTo>
                      <a:pt x="12768" y="9629"/>
                      <a:pt x="13064" y="9333"/>
                      <a:pt x="13353" y="9037"/>
                    </a:cubicBezTo>
                    <a:cubicBezTo>
                      <a:pt x="13750" y="8640"/>
                      <a:pt x="14132" y="8221"/>
                      <a:pt x="14515" y="7817"/>
                    </a:cubicBezTo>
                    <a:cubicBezTo>
                      <a:pt x="14897" y="7406"/>
                      <a:pt x="15265" y="6987"/>
                      <a:pt x="15633" y="6561"/>
                    </a:cubicBezTo>
                    <a:cubicBezTo>
                      <a:pt x="15821" y="6345"/>
                      <a:pt x="16002" y="6121"/>
                      <a:pt x="16182" y="5897"/>
                    </a:cubicBezTo>
                    <a:cubicBezTo>
                      <a:pt x="16362" y="5674"/>
                      <a:pt x="16536" y="5450"/>
                      <a:pt x="16702" y="5219"/>
                    </a:cubicBezTo>
                    <a:cubicBezTo>
                      <a:pt x="16875" y="4988"/>
                      <a:pt x="17034" y="4750"/>
                      <a:pt x="17178" y="4497"/>
                    </a:cubicBezTo>
                    <a:cubicBezTo>
                      <a:pt x="17250" y="4375"/>
                      <a:pt x="17315" y="4245"/>
                      <a:pt x="17380" y="4115"/>
                    </a:cubicBezTo>
                    <a:cubicBezTo>
                      <a:pt x="17380" y="4093"/>
                      <a:pt x="17395" y="4071"/>
                      <a:pt x="17402" y="4050"/>
                    </a:cubicBezTo>
                    <a:close/>
                    <a:moveTo>
                      <a:pt x="19905" y="7173"/>
                    </a:moveTo>
                    <a:cubicBezTo>
                      <a:pt x="20004" y="7173"/>
                      <a:pt x="20103" y="7176"/>
                      <a:pt x="20202" y="7182"/>
                    </a:cubicBezTo>
                    <a:cubicBezTo>
                      <a:pt x="20419" y="7197"/>
                      <a:pt x="20628" y="7233"/>
                      <a:pt x="20837" y="7283"/>
                    </a:cubicBezTo>
                    <a:cubicBezTo>
                      <a:pt x="20845" y="7290"/>
                      <a:pt x="20859" y="7298"/>
                      <a:pt x="20873" y="7305"/>
                    </a:cubicBezTo>
                    <a:cubicBezTo>
                      <a:pt x="20974" y="7363"/>
                      <a:pt x="21076" y="7428"/>
                      <a:pt x="21169" y="7500"/>
                    </a:cubicBezTo>
                    <a:lnTo>
                      <a:pt x="21191" y="7521"/>
                    </a:lnTo>
                    <a:cubicBezTo>
                      <a:pt x="21083" y="7521"/>
                      <a:pt x="20982" y="7529"/>
                      <a:pt x="20873" y="7543"/>
                    </a:cubicBezTo>
                    <a:cubicBezTo>
                      <a:pt x="20635" y="7565"/>
                      <a:pt x="20397" y="7601"/>
                      <a:pt x="20166" y="7651"/>
                    </a:cubicBezTo>
                    <a:cubicBezTo>
                      <a:pt x="19697" y="7738"/>
                      <a:pt x="19235" y="7868"/>
                      <a:pt x="18780" y="8005"/>
                    </a:cubicBezTo>
                    <a:cubicBezTo>
                      <a:pt x="17871" y="8294"/>
                      <a:pt x="16976" y="8626"/>
                      <a:pt x="16103" y="8987"/>
                    </a:cubicBezTo>
                    <a:cubicBezTo>
                      <a:pt x="15258" y="9333"/>
                      <a:pt x="14435" y="9701"/>
                      <a:pt x="13605" y="10069"/>
                    </a:cubicBezTo>
                    <a:cubicBezTo>
                      <a:pt x="13750" y="9975"/>
                      <a:pt x="13894" y="9874"/>
                      <a:pt x="14038" y="9773"/>
                    </a:cubicBezTo>
                    <a:cubicBezTo>
                      <a:pt x="14515" y="9427"/>
                      <a:pt x="14969" y="9059"/>
                      <a:pt x="15395" y="8662"/>
                    </a:cubicBezTo>
                    <a:cubicBezTo>
                      <a:pt x="15460" y="8604"/>
                      <a:pt x="15518" y="8546"/>
                      <a:pt x="15576" y="8496"/>
                    </a:cubicBezTo>
                    <a:cubicBezTo>
                      <a:pt x="15713" y="8424"/>
                      <a:pt x="15843" y="8359"/>
                      <a:pt x="15973" y="8301"/>
                    </a:cubicBezTo>
                    <a:cubicBezTo>
                      <a:pt x="16196" y="8200"/>
                      <a:pt x="16420" y="8084"/>
                      <a:pt x="16651" y="7991"/>
                    </a:cubicBezTo>
                    <a:lnTo>
                      <a:pt x="16990" y="7846"/>
                    </a:lnTo>
                    <a:cubicBezTo>
                      <a:pt x="17099" y="7803"/>
                      <a:pt x="17221" y="7760"/>
                      <a:pt x="17330" y="7716"/>
                    </a:cubicBezTo>
                    <a:cubicBezTo>
                      <a:pt x="17792" y="7543"/>
                      <a:pt x="18261" y="7399"/>
                      <a:pt x="18744" y="7305"/>
                    </a:cubicBezTo>
                    <a:cubicBezTo>
                      <a:pt x="19124" y="7218"/>
                      <a:pt x="19514" y="7173"/>
                      <a:pt x="19905" y="7173"/>
                    </a:cubicBezTo>
                    <a:close/>
                    <a:moveTo>
                      <a:pt x="14500" y="9059"/>
                    </a:moveTo>
                    <a:lnTo>
                      <a:pt x="14392" y="9131"/>
                    </a:lnTo>
                    <a:lnTo>
                      <a:pt x="14204" y="9246"/>
                    </a:lnTo>
                    <a:cubicBezTo>
                      <a:pt x="14082" y="9319"/>
                      <a:pt x="13959" y="9398"/>
                      <a:pt x="13836" y="9470"/>
                    </a:cubicBezTo>
                    <a:lnTo>
                      <a:pt x="12689" y="10163"/>
                    </a:lnTo>
                    <a:lnTo>
                      <a:pt x="12768" y="10098"/>
                    </a:lnTo>
                    <a:cubicBezTo>
                      <a:pt x="12970" y="9968"/>
                      <a:pt x="13172" y="9845"/>
                      <a:pt x="13374" y="9723"/>
                    </a:cubicBezTo>
                    <a:cubicBezTo>
                      <a:pt x="13750" y="9492"/>
                      <a:pt x="14125" y="9275"/>
                      <a:pt x="14500" y="9059"/>
                    </a:cubicBezTo>
                    <a:close/>
                    <a:moveTo>
                      <a:pt x="4944" y="8481"/>
                    </a:moveTo>
                    <a:lnTo>
                      <a:pt x="4944" y="8481"/>
                    </a:lnTo>
                    <a:cubicBezTo>
                      <a:pt x="5406" y="8597"/>
                      <a:pt x="5846" y="8756"/>
                      <a:pt x="6280" y="8950"/>
                    </a:cubicBezTo>
                    <a:lnTo>
                      <a:pt x="6467" y="9037"/>
                    </a:lnTo>
                    <a:cubicBezTo>
                      <a:pt x="7045" y="9398"/>
                      <a:pt x="7644" y="9730"/>
                      <a:pt x="8243" y="10055"/>
                    </a:cubicBezTo>
                    <a:lnTo>
                      <a:pt x="8517" y="10199"/>
                    </a:lnTo>
                    <a:cubicBezTo>
                      <a:pt x="8279" y="10098"/>
                      <a:pt x="8041" y="9997"/>
                      <a:pt x="7802" y="9910"/>
                    </a:cubicBezTo>
                    <a:cubicBezTo>
                      <a:pt x="7384" y="9744"/>
                      <a:pt x="6958" y="9593"/>
                      <a:pt x="6525" y="9456"/>
                    </a:cubicBezTo>
                    <a:cubicBezTo>
                      <a:pt x="6344" y="9355"/>
                      <a:pt x="6171" y="9254"/>
                      <a:pt x="5991" y="9153"/>
                    </a:cubicBezTo>
                    <a:lnTo>
                      <a:pt x="5666" y="8950"/>
                    </a:lnTo>
                    <a:cubicBezTo>
                      <a:pt x="5616" y="8922"/>
                      <a:pt x="5558" y="8885"/>
                      <a:pt x="5507" y="8849"/>
                    </a:cubicBezTo>
                    <a:lnTo>
                      <a:pt x="5348" y="8748"/>
                    </a:lnTo>
                    <a:lnTo>
                      <a:pt x="5031" y="8539"/>
                    </a:lnTo>
                    <a:cubicBezTo>
                      <a:pt x="5002" y="8517"/>
                      <a:pt x="4973" y="8496"/>
                      <a:pt x="4944" y="8481"/>
                    </a:cubicBezTo>
                    <a:close/>
                    <a:moveTo>
                      <a:pt x="10365" y="6879"/>
                    </a:moveTo>
                    <a:lnTo>
                      <a:pt x="10365" y="6879"/>
                    </a:lnTo>
                    <a:cubicBezTo>
                      <a:pt x="10422" y="7225"/>
                      <a:pt x="10480" y="7586"/>
                      <a:pt x="10531" y="7954"/>
                    </a:cubicBezTo>
                    <a:lnTo>
                      <a:pt x="10538" y="7954"/>
                    </a:lnTo>
                    <a:cubicBezTo>
                      <a:pt x="10574" y="8236"/>
                      <a:pt x="10610" y="8517"/>
                      <a:pt x="10646" y="8799"/>
                    </a:cubicBezTo>
                    <a:cubicBezTo>
                      <a:pt x="10675" y="9080"/>
                      <a:pt x="10711" y="9362"/>
                      <a:pt x="10740" y="9651"/>
                    </a:cubicBezTo>
                    <a:cubicBezTo>
                      <a:pt x="10754" y="9802"/>
                      <a:pt x="10769" y="9954"/>
                      <a:pt x="10783" y="10105"/>
                    </a:cubicBezTo>
                    <a:lnTo>
                      <a:pt x="10783" y="10380"/>
                    </a:lnTo>
                    <a:cubicBezTo>
                      <a:pt x="10632" y="9694"/>
                      <a:pt x="10523" y="9001"/>
                      <a:pt x="10451" y="8301"/>
                    </a:cubicBezTo>
                    <a:cubicBezTo>
                      <a:pt x="10401" y="7832"/>
                      <a:pt x="10379" y="7355"/>
                      <a:pt x="10365" y="6879"/>
                    </a:cubicBezTo>
                    <a:close/>
                    <a:moveTo>
                      <a:pt x="7117" y="9369"/>
                    </a:moveTo>
                    <a:lnTo>
                      <a:pt x="7232" y="9427"/>
                    </a:lnTo>
                    <a:lnTo>
                      <a:pt x="7427" y="9535"/>
                    </a:lnTo>
                    <a:cubicBezTo>
                      <a:pt x="7550" y="9607"/>
                      <a:pt x="7680" y="9672"/>
                      <a:pt x="7802" y="9744"/>
                    </a:cubicBezTo>
                    <a:lnTo>
                      <a:pt x="8979" y="10394"/>
                    </a:lnTo>
                    <a:lnTo>
                      <a:pt x="8885" y="10351"/>
                    </a:lnTo>
                    <a:cubicBezTo>
                      <a:pt x="8669" y="10242"/>
                      <a:pt x="8459" y="10127"/>
                      <a:pt x="8250" y="10011"/>
                    </a:cubicBezTo>
                    <a:cubicBezTo>
                      <a:pt x="7867" y="9802"/>
                      <a:pt x="7492" y="9593"/>
                      <a:pt x="7117" y="9369"/>
                    </a:cubicBezTo>
                    <a:close/>
                    <a:moveTo>
                      <a:pt x="12956" y="455"/>
                    </a:moveTo>
                    <a:lnTo>
                      <a:pt x="12985" y="470"/>
                    </a:lnTo>
                    <a:cubicBezTo>
                      <a:pt x="12999" y="484"/>
                      <a:pt x="13014" y="492"/>
                      <a:pt x="13028" y="506"/>
                    </a:cubicBezTo>
                    <a:cubicBezTo>
                      <a:pt x="13042" y="564"/>
                      <a:pt x="13050" y="636"/>
                      <a:pt x="13057" y="701"/>
                    </a:cubicBezTo>
                    <a:cubicBezTo>
                      <a:pt x="13078" y="852"/>
                      <a:pt x="13086" y="1011"/>
                      <a:pt x="13086" y="1177"/>
                    </a:cubicBezTo>
                    <a:cubicBezTo>
                      <a:pt x="13093" y="1495"/>
                      <a:pt x="13078" y="1812"/>
                      <a:pt x="13057" y="2130"/>
                    </a:cubicBezTo>
                    <a:cubicBezTo>
                      <a:pt x="13035" y="2455"/>
                      <a:pt x="12999" y="2772"/>
                      <a:pt x="12949" y="3090"/>
                    </a:cubicBezTo>
                    <a:cubicBezTo>
                      <a:pt x="12927" y="3249"/>
                      <a:pt x="12905" y="3407"/>
                      <a:pt x="12876" y="3566"/>
                    </a:cubicBezTo>
                    <a:lnTo>
                      <a:pt x="12797" y="4035"/>
                    </a:lnTo>
                    <a:lnTo>
                      <a:pt x="12884" y="3566"/>
                    </a:lnTo>
                    <a:cubicBezTo>
                      <a:pt x="12912" y="3407"/>
                      <a:pt x="12941" y="3249"/>
                      <a:pt x="12963" y="3090"/>
                    </a:cubicBezTo>
                    <a:cubicBezTo>
                      <a:pt x="12992" y="2931"/>
                      <a:pt x="13006" y="2772"/>
                      <a:pt x="13035" y="2613"/>
                    </a:cubicBezTo>
                    <a:cubicBezTo>
                      <a:pt x="13057" y="2455"/>
                      <a:pt x="13071" y="2296"/>
                      <a:pt x="13086" y="2137"/>
                    </a:cubicBezTo>
                    <a:cubicBezTo>
                      <a:pt x="13122" y="1812"/>
                      <a:pt x="13143" y="1495"/>
                      <a:pt x="13143" y="1170"/>
                    </a:cubicBezTo>
                    <a:cubicBezTo>
                      <a:pt x="13143" y="1011"/>
                      <a:pt x="13143" y="852"/>
                      <a:pt x="13122" y="686"/>
                    </a:cubicBezTo>
                    <a:cubicBezTo>
                      <a:pt x="13122" y="650"/>
                      <a:pt x="13115" y="607"/>
                      <a:pt x="13107" y="571"/>
                    </a:cubicBezTo>
                    <a:lnTo>
                      <a:pt x="13107" y="571"/>
                    </a:lnTo>
                    <a:cubicBezTo>
                      <a:pt x="13136" y="585"/>
                      <a:pt x="13158" y="607"/>
                      <a:pt x="13187" y="629"/>
                    </a:cubicBezTo>
                    <a:cubicBezTo>
                      <a:pt x="13208" y="650"/>
                      <a:pt x="13252" y="686"/>
                      <a:pt x="13281" y="722"/>
                    </a:cubicBezTo>
                    <a:lnTo>
                      <a:pt x="13367" y="802"/>
                    </a:lnTo>
                    <a:cubicBezTo>
                      <a:pt x="13382" y="824"/>
                      <a:pt x="13396" y="845"/>
                      <a:pt x="13410" y="874"/>
                    </a:cubicBezTo>
                    <a:lnTo>
                      <a:pt x="13410" y="867"/>
                    </a:lnTo>
                    <a:cubicBezTo>
                      <a:pt x="13439" y="946"/>
                      <a:pt x="13483" y="1026"/>
                      <a:pt x="13504" y="1105"/>
                    </a:cubicBezTo>
                    <a:cubicBezTo>
                      <a:pt x="13627" y="1430"/>
                      <a:pt x="13699" y="1769"/>
                      <a:pt x="13728" y="2115"/>
                    </a:cubicBezTo>
                    <a:cubicBezTo>
                      <a:pt x="13750" y="2281"/>
                      <a:pt x="13750" y="2462"/>
                      <a:pt x="13757" y="2635"/>
                    </a:cubicBezTo>
                    <a:cubicBezTo>
                      <a:pt x="13764" y="2808"/>
                      <a:pt x="13750" y="2982"/>
                      <a:pt x="13742" y="3155"/>
                    </a:cubicBezTo>
                    <a:cubicBezTo>
                      <a:pt x="13735" y="3328"/>
                      <a:pt x="13714" y="3494"/>
                      <a:pt x="13692" y="3667"/>
                    </a:cubicBezTo>
                    <a:lnTo>
                      <a:pt x="13613" y="4187"/>
                    </a:lnTo>
                    <a:cubicBezTo>
                      <a:pt x="13504" y="4714"/>
                      <a:pt x="13367" y="5233"/>
                      <a:pt x="13208" y="5746"/>
                    </a:cubicBezTo>
                    <a:cubicBezTo>
                      <a:pt x="13172" y="5804"/>
                      <a:pt x="13136" y="5854"/>
                      <a:pt x="13107" y="5905"/>
                    </a:cubicBezTo>
                    <a:lnTo>
                      <a:pt x="12927" y="6208"/>
                    </a:lnTo>
                    <a:cubicBezTo>
                      <a:pt x="12465" y="7016"/>
                      <a:pt x="12111" y="7875"/>
                      <a:pt x="11772" y="8734"/>
                    </a:cubicBezTo>
                    <a:cubicBezTo>
                      <a:pt x="11685" y="8950"/>
                      <a:pt x="11599" y="9167"/>
                      <a:pt x="11519" y="9383"/>
                    </a:cubicBezTo>
                    <a:cubicBezTo>
                      <a:pt x="11678" y="8835"/>
                      <a:pt x="11830" y="8279"/>
                      <a:pt x="11967" y="7723"/>
                    </a:cubicBezTo>
                    <a:cubicBezTo>
                      <a:pt x="12126" y="7117"/>
                      <a:pt x="12270" y="6504"/>
                      <a:pt x="12414" y="5890"/>
                    </a:cubicBezTo>
                    <a:cubicBezTo>
                      <a:pt x="12552" y="5270"/>
                      <a:pt x="12682" y="4656"/>
                      <a:pt x="12797" y="4035"/>
                    </a:cubicBezTo>
                    <a:lnTo>
                      <a:pt x="12797" y="4035"/>
                    </a:lnTo>
                    <a:cubicBezTo>
                      <a:pt x="12674" y="4656"/>
                      <a:pt x="12537" y="5270"/>
                      <a:pt x="12386" y="5883"/>
                    </a:cubicBezTo>
                    <a:cubicBezTo>
                      <a:pt x="12234" y="6489"/>
                      <a:pt x="12068" y="7103"/>
                      <a:pt x="11909" y="7709"/>
                    </a:cubicBezTo>
                    <a:lnTo>
                      <a:pt x="11404" y="9528"/>
                    </a:lnTo>
                    <a:cubicBezTo>
                      <a:pt x="11346" y="9737"/>
                      <a:pt x="11281" y="9946"/>
                      <a:pt x="11224" y="10156"/>
                    </a:cubicBezTo>
                    <a:cubicBezTo>
                      <a:pt x="11187" y="10250"/>
                      <a:pt x="11151" y="10343"/>
                      <a:pt x="11115" y="10437"/>
                    </a:cubicBezTo>
                    <a:cubicBezTo>
                      <a:pt x="11137" y="10163"/>
                      <a:pt x="11151" y="9881"/>
                      <a:pt x="11159" y="9607"/>
                    </a:cubicBezTo>
                    <a:cubicBezTo>
                      <a:pt x="11173" y="9282"/>
                      <a:pt x="11166" y="8965"/>
                      <a:pt x="11159" y="8640"/>
                    </a:cubicBezTo>
                    <a:lnTo>
                      <a:pt x="11173" y="8510"/>
                    </a:lnTo>
                    <a:cubicBezTo>
                      <a:pt x="11274" y="7565"/>
                      <a:pt x="11397" y="6626"/>
                      <a:pt x="11534" y="5681"/>
                    </a:cubicBezTo>
                    <a:cubicBezTo>
                      <a:pt x="11678" y="4743"/>
                      <a:pt x="11830" y="3804"/>
                      <a:pt x="12046" y="2888"/>
                    </a:cubicBezTo>
                    <a:cubicBezTo>
                      <a:pt x="12155" y="2426"/>
                      <a:pt x="12270" y="1964"/>
                      <a:pt x="12422" y="1516"/>
                    </a:cubicBezTo>
                    <a:cubicBezTo>
                      <a:pt x="12494" y="1293"/>
                      <a:pt x="12580" y="1069"/>
                      <a:pt x="12674" y="860"/>
                    </a:cubicBezTo>
                    <a:cubicBezTo>
                      <a:pt x="12725" y="751"/>
                      <a:pt x="12775" y="643"/>
                      <a:pt x="12833" y="542"/>
                    </a:cubicBezTo>
                    <a:cubicBezTo>
                      <a:pt x="12840" y="513"/>
                      <a:pt x="12848" y="499"/>
                      <a:pt x="12862" y="477"/>
                    </a:cubicBezTo>
                    <a:lnTo>
                      <a:pt x="12869" y="477"/>
                    </a:lnTo>
                    <a:cubicBezTo>
                      <a:pt x="12898" y="470"/>
                      <a:pt x="12927" y="463"/>
                      <a:pt x="12956" y="455"/>
                    </a:cubicBezTo>
                    <a:close/>
                    <a:moveTo>
                      <a:pt x="7665" y="2058"/>
                    </a:moveTo>
                    <a:lnTo>
                      <a:pt x="7730" y="2065"/>
                    </a:lnTo>
                    <a:cubicBezTo>
                      <a:pt x="7759" y="2101"/>
                      <a:pt x="7795" y="2137"/>
                      <a:pt x="7824" y="2180"/>
                    </a:cubicBezTo>
                    <a:cubicBezTo>
                      <a:pt x="7903" y="2289"/>
                      <a:pt x="7983" y="2411"/>
                      <a:pt x="8055" y="2534"/>
                    </a:cubicBezTo>
                    <a:cubicBezTo>
                      <a:pt x="8207" y="2772"/>
                      <a:pt x="8337" y="3025"/>
                      <a:pt x="8459" y="3285"/>
                    </a:cubicBezTo>
                    <a:cubicBezTo>
                      <a:pt x="8589" y="3537"/>
                      <a:pt x="8705" y="3804"/>
                      <a:pt x="8806" y="4064"/>
                    </a:cubicBezTo>
                    <a:cubicBezTo>
                      <a:pt x="8914" y="4331"/>
                      <a:pt x="9015" y="4598"/>
                      <a:pt x="9109" y="4865"/>
                    </a:cubicBezTo>
                    <a:cubicBezTo>
                      <a:pt x="9289" y="5399"/>
                      <a:pt x="9462" y="5934"/>
                      <a:pt x="9614" y="6475"/>
                    </a:cubicBezTo>
                    <a:cubicBezTo>
                      <a:pt x="9766" y="7016"/>
                      <a:pt x="9910" y="7557"/>
                      <a:pt x="10054" y="8099"/>
                    </a:cubicBezTo>
                    <a:lnTo>
                      <a:pt x="10480" y="9723"/>
                    </a:lnTo>
                    <a:cubicBezTo>
                      <a:pt x="10509" y="9853"/>
                      <a:pt x="10545" y="9990"/>
                      <a:pt x="10581" y="10120"/>
                    </a:cubicBezTo>
                    <a:cubicBezTo>
                      <a:pt x="10596" y="10228"/>
                      <a:pt x="10610" y="10336"/>
                      <a:pt x="10632" y="10444"/>
                    </a:cubicBezTo>
                    <a:cubicBezTo>
                      <a:pt x="10480" y="10134"/>
                      <a:pt x="10329" y="9824"/>
                      <a:pt x="10163" y="9521"/>
                    </a:cubicBezTo>
                    <a:cubicBezTo>
                      <a:pt x="10033" y="9275"/>
                      <a:pt x="9888" y="9037"/>
                      <a:pt x="9751" y="8799"/>
                    </a:cubicBezTo>
                    <a:cubicBezTo>
                      <a:pt x="9448" y="8106"/>
                      <a:pt x="9152" y="7406"/>
                      <a:pt x="8871" y="6699"/>
                    </a:cubicBezTo>
                    <a:cubicBezTo>
                      <a:pt x="8560" y="5912"/>
                      <a:pt x="8264" y="5118"/>
                      <a:pt x="8019" y="4310"/>
                    </a:cubicBezTo>
                    <a:cubicBezTo>
                      <a:pt x="7896" y="3905"/>
                      <a:pt x="7781" y="3494"/>
                      <a:pt x="7701" y="3083"/>
                    </a:cubicBezTo>
                    <a:cubicBezTo>
                      <a:pt x="7658" y="2881"/>
                      <a:pt x="7622" y="2671"/>
                      <a:pt x="7600" y="2462"/>
                    </a:cubicBezTo>
                    <a:cubicBezTo>
                      <a:pt x="7593" y="2361"/>
                      <a:pt x="7579" y="2253"/>
                      <a:pt x="7579" y="2152"/>
                    </a:cubicBezTo>
                    <a:lnTo>
                      <a:pt x="7579" y="2130"/>
                    </a:lnTo>
                    <a:cubicBezTo>
                      <a:pt x="7586" y="2123"/>
                      <a:pt x="7593" y="2108"/>
                      <a:pt x="7600" y="2101"/>
                    </a:cubicBezTo>
                    <a:lnTo>
                      <a:pt x="7600" y="2108"/>
                    </a:lnTo>
                    <a:cubicBezTo>
                      <a:pt x="7615" y="2094"/>
                      <a:pt x="7629" y="2072"/>
                      <a:pt x="7651" y="2058"/>
                    </a:cubicBezTo>
                    <a:close/>
                    <a:moveTo>
                      <a:pt x="12595" y="7449"/>
                    </a:moveTo>
                    <a:lnTo>
                      <a:pt x="12443" y="7839"/>
                    </a:lnTo>
                    <a:cubicBezTo>
                      <a:pt x="12328" y="8135"/>
                      <a:pt x="12205" y="8431"/>
                      <a:pt x="12075" y="8719"/>
                    </a:cubicBezTo>
                    <a:cubicBezTo>
                      <a:pt x="11953" y="9015"/>
                      <a:pt x="11830" y="9311"/>
                      <a:pt x="11700" y="9600"/>
                    </a:cubicBezTo>
                    <a:lnTo>
                      <a:pt x="11693" y="9600"/>
                    </a:lnTo>
                    <a:cubicBezTo>
                      <a:pt x="11592" y="9824"/>
                      <a:pt x="11491" y="10048"/>
                      <a:pt x="11390" y="10271"/>
                    </a:cubicBezTo>
                    <a:cubicBezTo>
                      <a:pt x="11346" y="10336"/>
                      <a:pt x="11310" y="10408"/>
                      <a:pt x="11267" y="10481"/>
                    </a:cubicBezTo>
                    <a:cubicBezTo>
                      <a:pt x="11455" y="9903"/>
                      <a:pt x="11671" y="9340"/>
                      <a:pt x="11916" y="8792"/>
                    </a:cubicBezTo>
                    <a:cubicBezTo>
                      <a:pt x="12126" y="8337"/>
                      <a:pt x="12349" y="7889"/>
                      <a:pt x="12595" y="7449"/>
                    </a:cubicBezTo>
                    <a:close/>
                    <a:moveTo>
                      <a:pt x="8373" y="7918"/>
                    </a:moveTo>
                    <a:lnTo>
                      <a:pt x="8632" y="8250"/>
                    </a:lnTo>
                    <a:cubicBezTo>
                      <a:pt x="8827" y="8496"/>
                      <a:pt x="9022" y="8756"/>
                      <a:pt x="9217" y="9008"/>
                    </a:cubicBezTo>
                    <a:cubicBezTo>
                      <a:pt x="9405" y="9268"/>
                      <a:pt x="9607" y="9528"/>
                      <a:pt x="9787" y="9788"/>
                    </a:cubicBezTo>
                    <a:lnTo>
                      <a:pt x="9787" y="9780"/>
                    </a:lnTo>
                    <a:cubicBezTo>
                      <a:pt x="9924" y="9983"/>
                      <a:pt x="10069" y="10177"/>
                      <a:pt x="10213" y="10380"/>
                    </a:cubicBezTo>
                    <a:cubicBezTo>
                      <a:pt x="10249" y="10452"/>
                      <a:pt x="10292" y="10517"/>
                      <a:pt x="10336" y="10589"/>
                    </a:cubicBezTo>
                    <a:cubicBezTo>
                      <a:pt x="9924" y="10141"/>
                      <a:pt x="9549" y="9672"/>
                      <a:pt x="9195" y="9181"/>
                    </a:cubicBezTo>
                    <a:cubicBezTo>
                      <a:pt x="8900" y="8777"/>
                      <a:pt x="8625" y="8351"/>
                      <a:pt x="8373" y="7918"/>
                    </a:cubicBezTo>
                    <a:close/>
                    <a:moveTo>
                      <a:pt x="17229" y="3862"/>
                    </a:moveTo>
                    <a:lnTo>
                      <a:pt x="17265" y="3869"/>
                    </a:lnTo>
                    <a:lnTo>
                      <a:pt x="17330" y="3884"/>
                    </a:lnTo>
                    <a:lnTo>
                      <a:pt x="17337" y="3898"/>
                    </a:lnTo>
                    <a:cubicBezTo>
                      <a:pt x="17351" y="3920"/>
                      <a:pt x="17358" y="3941"/>
                      <a:pt x="17366" y="3956"/>
                    </a:cubicBezTo>
                    <a:cubicBezTo>
                      <a:pt x="17351" y="4006"/>
                      <a:pt x="17330" y="4050"/>
                      <a:pt x="17308" y="4093"/>
                    </a:cubicBezTo>
                    <a:cubicBezTo>
                      <a:pt x="17257" y="4223"/>
                      <a:pt x="17192" y="4353"/>
                      <a:pt x="17128" y="4476"/>
                    </a:cubicBezTo>
                    <a:cubicBezTo>
                      <a:pt x="16990" y="4728"/>
                      <a:pt x="16832" y="4966"/>
                      <a:pt x="16673" y="5205"/>
                    </a:cubicBezTo>
                    <a:cubicBezTo>
                      <a:pt x="16514" y="5436"/>
                      <a:pt x="16341" y="5666"/>
                      <a:pt x="16168" y="5890"/>
                    </a:cubicBezTo>
                    <a:cubicBezTo>
                      <a:pt x="15987" y="6114"/>
                      <a:pt x="15807" y="6338"/>
                      <a:pt x="15626" y="6554"/>
                    </a:cubicBezTo>
                    <a:cubicBezTo>
                      <a:pt x="15258" y="6980"/>
                      <a:pt x="14876" y="7391"/>
                      <a:pt x="14486" y="7796"/>
                    </a:cubicBezTo>
                    <a:cubicBezTo>
                      <a:pt x="14096" y="8200"/>
                      <a:pt x="13699" y="8590"/>
                      <a:pt x="13302" y="8987"/>
                    </a:cubicBezTo>
                    <a:lnTo>
                      <a:pt x="12104" y="10170"/>
                    </a:lnTo>
                    <a:cubicBezTo>
                      <a:pt x="12003" y="10264"/>
                      <a:pt x="11902" y="10358"/>
                      <a:pt x="11808" y="10452"/>
                    </a:cubicBezTo>
                    <a:lnTo>
                      <a:pt x="11556" y="10661"/>
                    </a:lnTo>
                    <a:cubicBezTo>
                      <a:pt x="11750" y="10380"/>
                      <a:pt x="11938" y="10091"/>
                      <a:pt x="12119" y="9795"/>
                    </a:cubicBezTo>
                    <a:cubicBezTo>
                      <a:pt x="12263" y="9557"/>
                      <a:pt x="12400" y="9319"/>
                      <a:pt x="12537" y="9073"/>
                    </a:cubicBezTo>
                    <a:cubicBezTo>
                      <a:pt x="12985" y="8460"/>
                      <a:pt x="13447" y="7861"/>
                      <a:pt x="13923" y="7262"/>
                    </a:cubicBezTo>
                    <a:cubicBezTo>
                      <a:pt x="14450" y="6598"/>
                      <a:pt x="14984" y="5948"/>
                      <a:pt x="15561" y="5327"/>
                    </a:cubicBezTo>
                    <a:cubicBezTo>
                      <a:pt x="15850" y="5024"/>
                      <a:pt x="16146" y="4721"/>
                      <a:pt x="16463" y="4440"/>
                    </a:cubicBezTo>
                    <a:cubicBezTo>
                      <a:pt x="16622" y="4302"/>
                      <a:pt x="16781" y="4172"/>
                      <a:pt x="16954" y="4043"/>
                    </a:cubicBezTo>
                    <a:cubicBezTo>
                      <a:pt x="17034" y="3978"/>
                      <a:pt x="17120" y="3920"/>
                      <a:pt x="17207" y="3869"/>
                    </a:cubicBezTo>
                    <a:lnTo>
                      <a:pt x="17214" y="3877"/>
                    </a:lnTo>
                    <a:lnTo>
                      <a:pt x="17229" y="3862"/>
                    </a:lnTo>
                    <a:close/>
                    <a:moveTo>
                      <a:pt x="2570" y="4079"/>
                    </a:moveTo>
                    <a:cubicBezTo>
                      <a:pt x="2635" y="4100"/>
                      <a:pt x="2692" y="4129"/>
                      <a:pt x="2750" y="4151"/>
                    </a:cubicBezTo>
                    <a:cubicBezTo>
                      <a:pt x="2895" y="4216"/>
                      <a:pt x="3039" y="4288"/>
                      <a:pt x="3183" y="4367"/>
                    </a:cubicBezTo>
                    <a:cubicBezTo>
                      <a:pt x="3457" y="4519"/>
                      <a:pt x="3732" y="4692"/>
                      <a:pt x="3992" y="4873"/>
                    </a:cubicBezTo>
                    <a:cubicBezTo>
                      <a:pt x="4251" y="5053"/>
                      <a:pt x="4518" y="5241"/>
                      <a:pt x="4764" y="5443"/>
                    </a:cubicBezTo>
                    <a:cubicBezTo>
                      <a:pt x="4894" y="5544"/>
                      <a:pt x="5016" y="5638"/>
                      <a:pt x="5139" y="5739"/>
                    </a:cubicBezTo>
                    <a:lnTo>
                      <a:pt x="5514" y="6049"/>
                    </a:lnTo>
                    <a:cubicBezTo>
                      <a:pt x="5984" y="6468"/>
                      <a:pt x="6453" y="6886"/>
                      <a:pt x="6900" y="7327"/>
                    </a:cubicBezTo>
                    <a:cubicBezTo>
                      <a:pt x="7355" y="7760"/>
                      <a:pt x="7802" y="8207"/>
                      <a:pt x="8243" y="8655"/>
                    </a:cubicBezTo>
                    <a:lnTo>
                      <a:pt x="9571" y="10004"/>
                    </a:lnTo>
                    <a:lnTo>
                      <a:pt x="10018" y="10466"/>
                    </a:lnTo>
                    <a:lnTo>
                      <a:pt x="10213" y="10704"/>
                    </a:lnTo>
                    <a:cubicBezTo>
                      <a:pt x="9982" y="10546"/>
                      <a:pt x="9751" y="10394"/>
                      <a:pt x="9520" y="10250"/>
                    </a:cubicBezTo>
                    <a:cubicBezTo>
                      <a:pt x="9246" y="10076"/>
                      <a:pt x="8964" y="9918"/>
                      <a:pt x="8676" y="9766"/>
                    </a:cubicBezTo>
                    <a:lnTo>
                      <a:pt x="8582" y="9694"/>
                    </a:lnTo>
                    <a:cubicBezTo>
                      <a:pt x="7810" y="9131"/>
                      <a:pt x="7052" y="8553"/>
                      <a:pt x="6308" y="7969"/>
                    </a:cubicBezTo>
                    <a:cubicBezTo>
                      <a:pt x="5565" y="7377"/>
                      <a:pt x="4829" y="6771"/>
                      <a:pt x="4136" y="6128"/>
                    </a:cubicBezTo>
                    <a:cubicBezTo>
                      <a:pt x="3789" y="5804"/>
                      <a:pt x="3457" y="5472"/>
                      <a:pt x="3140" y="5118"/>
                    </a:cubicBezTo>
                    <a:cubicBezTo>
                      <a:pt x="2981" y="4938"/>
                      <a:pt x="2837" y="4757"/>
                      <a:pt x="2700" y="4562"/>
                    </a:cubicBezTo>
                    <a:cubicBezTo>
                      <a:pt x="2627" y="4476"/>
                      <a:pt x="2562" y="4375"/>
                      <a:pt x="2498" y="4274"/>
                    </a:cubicBezTo>
                    <a:cubicBezTo>
                      <a:pt x="2490" y="4252"/>
                      <a:pt x="2483" y="4237"/>
                      <a:pt x="2469" y="4216"/>
                    </a:cubicBezTo>
                    <a:lnTo>
                      <a:pt x="2469" y="4209"/>
                    </a:lnTo>
                    <a:cubicBezTo>
                      <a:pt x="2476" y="4180"/>
                      <a:pt x="2483" y="4144"/>
                      <a:pt x="2490" y="4115"/>
                    </a:cubicBezTo>
                    <a:lnTo>
                      <a:pt x="2526" y="4100"/>
                    </a:lnTo>
                    <a:cubicBezTo>
                      <a:pt x="2541" y="4093"/>
                      <a:pt x="2555" y="4086"/>
                      <a:pt x="2570" y="4079"/>
                    </a:cubicBezTo>
                    <a:close/>
                    <a:moveTo>
                      <a:pt x="14515" y="8640"/>
                    </a:moveTo>
                    <a:lnTo>
                      <a:pt x="14515" y="8640"/>
                    </a:lnTo>
                    <a:cubicBezTo>
                      <a:pt x="14233" y="8871"/>
                      <a:pt x="13945" y="9102"/>
                      <a:pt x="13656" y="9326"/>
                    </a:cubicBezTo>
                    <a:lnTo>
                      <a:pt x="13663" y="9326"/>
                    </a:lnTo>
                    <a:cubicBezTo>
                      <a:pt x="13439" y="9506"/>
                      <a:pt x="13208" y="9679"/>
                      <a:pt x="12985" y="9845"/>
                    </a:cubicBezTo>
                    <a:cubicBezTo>
                      <a:pt x="12754" y="10019"/>
                      <a:pt x="12530" y="10185"/>
                      <a:pt x="12299" y="10358"/>
                    </a:cubicBezTo>
                    <a:lnTo>
                      <a:pt x="11924" y="10625"/>
                    </a:lnTo>
                    <a:lnTo>
                      <a:pt x="11693" y="10762"/>
                    </a:lnTo>
                    <a:cubicBezTo>
                      <a:pt x="12212" y="10286"/>
                      <a:pt x="12754" y="9845"/>
                      <a:pt x="13324" y="9434"/>
                    </a:cubicBezTo>
                    <a:cubicBezTo>
                      <a:pt x="13706" y="9153"/>
                      <a:pt x="14111" y="8893"/>
                      <a:pt x="14515" y="8640"/>
                    </a:cubicBezTo>
                    <a:close/>
                    <a:moveTo>
                      <a:pt x="21205" y="8438"/>
                    </a:moveTo>
                    <a:lnTo>
                      <a:pt x="21191" y="8489"/>
                    </a:lnTo>
                    <a:lnTo>
                      <a:pt x="21133" y="8597"/>
                    </a:lnTo>
                    <a:cubicBezTo>
                      <a:pt x="20982" y="8929"/>
                      <a:pt x="20780" y="9232"/>
                      <a:pt x="20534" y="9499"/>
                    </a:cubicBezTo>
                    <a:lnTo>
                      <a:pt x="20347" y="9701"/>
                    </a:lnTo>
                    <a:cubicBezTo>
                      <a:pt x="20282" y="9766"/>
                      <a:pt x="20202" y="9824"/>
                      <a:pt x="20130" y="9881"/>
                    </a:cubicBezTo>
                    <a:cubicBezTo>
                      <a:pt x="19993" y="9997"/>
                      <a:pt x="19841" y="10105"/>
                      <a:pt x="19683" y="10206"/>
                    </a:cubicBezTo>
                    <a:cubicBezTo>
                      <a:pt x="19639" y="10235"/>
                      <a:pt x="19603" y="10257"/>
                      <a:pt x="19560" y="10278"/>
                    </a:cubicBezTo>
                    <a:lnTo>
                      <a:pt x="19437" y="10343"/>
                    </a:lnTo>
                    <a:cubicBezTo>
                      <a:pt x="19358" y="10387"/>
                      <a:pt x="19271" y="10437"/>
                      <a:pt x="19185" y="10473"/>
                    </a:cubicBezTo>
                    <a:lnTo>
                      <a:pt x="18665" y="10690"/>
                    </a:lnTo>
                    <a:cubicBezTo>
                      <a:pt x="18585" y="10719"/>
                      <a:pt x="18506" y="10740"/>
                      <a:pt x="18427" y="10769"/>
                    </a:cubicBezTo>
                    <a:cubicBezTo>
                      <a:pt x="18210" y="10712"/>
                      <a:pt x="17994" y="10668"/>
                      <a:pt x="17770" y="10632"/>
                    </a:cubicBezTo>
                    <a:cubicBezTo>
                      <a:pt x="17539" y="10603"/>
                      <a:pt x="17301" y="10567"/>
                      <a:pt x="17070" y="10553"/>
                    </a:cubicBezTo>
                    <a:lnTo>
                      <a:pt x="16998" y="10553"/>
                    </a:lnTo>
                    <a:cubicBezTo>
                      <a:pt x="17496" y="10430"/>
                      <a:pt x="17986" y="10293"/>
                      <a:pt x="18470" y="10127"/>
                    </a:cubicBezTo>
                    <a:lnTo>
                      <a:pt x="18954" y="9946"/>
                    </a:lnTo>
                    <a:cubicBezTo>
                      <a:pt x="19112" y="9881"/>
                      <a:pt x="19271" y="9809"/>
                      <a:pt x="19430" y="9737"/>
                    </a:cubicBezTo>
                    <a:cubicBezTo>
                      <a:pt x="19596" y="9665"/>
                      <a:pt x="19740" y="9578"/>
                      <a:pt x="19899" y="9499"/>
                    </a:cubicBezTo>
                    <a:cubicBezTo>
                      <a:pt x="20051" y="9412"/>
                      <a:pt x="20195" y="9326"/>
                      <a:pt x="20339" y="9217"/>
                    </a:cubicBezTo>
                    <a:cubicBezTo>
                      <a:pt x="20628" y="9023"/>
                      <a:pt x="20895" y="8792"/>
                      <a:pt x="21126" y="8532"/>
                    </a:cubicBezTo>
                    <a:cubicBezTo>
                      <a:pt x="21155" y="8503"/>
                      <a:pt x="21184" y="8467"/>
                      <a:pt x="21205" y="8438"/>
                    </a:cubicBezTo>
                    <a:close/>
                    <a:moveTo>
                      <a:pt x="21350" y="7875"/>
                    </a:moveTo>
                    <a:cubicBezTo>
                      <a:pt x="21350" y="7904"/>
                      <a:pt x="21335" y="7933"/>
                      <a:pt x="21335" y="7969"/>
                    </a:cubicBezTo>
                    <a:cubicBezTo>
                      <a:pt x="21328" y="7998"/>
                      <a:pt x="21321" y="8055"/>
                      <a:pt x="21306" y="8099"/>
                    </a:cubicBezTo>
                    <a:cubicBezTo>
                      <a:pt x="21292" y="8135"/>
                      <a:pt x="21285" y="8171"/>
                      <a:pt x="21278" y="8214"/>
                    </a:cubicBezTo>
                    <a:cubicBezTo>
                      <a:pt x="21256" y="8236"/>
                      <a:pt x="21242" y="8258"/>
                      <a:pt x="21227" y="8279"/>
                    </a:cubicBezTo>
                    <a:cubicBezTo>
                      <a:pt x="21177" y="8344"/>
                      <a:pt x="21126" y="8416"/>
                      <a:pt x="21068" y="8481"/>
                    </a:cubicBezTo>
                    <a:cubicBezTo>
                      <a:pt x="20852" y="8748"/>
                      <a:pt x="20592" y="8979"/>
                      <a:pt x="20310" y="9181"/>
                    </a:cubicBezTo>
                    <a:cubicBezTo>
                      <a:pt x="20173" y="9282"/>
                      <a:pt x="20022" y="9369"/>
                      <a:pt x="19877" y="9463"/>
                    </a:cubicBezTo>
                    <a:cubicBezTo>
                      <a:pt x="19733" y="9557"/>
                      <a:pt x="19574" y="9629"/>
                      <a:pt x="19415" y="9708"/>
                    </a:cubicBezTo>
                    <a:cubicBezTo>
                      <a:pt x="19264" y="9788"/>
                      <a:pt x="19105" y="9860"/>
                      <a:pt x="18946" y="9925"/>
                    </a:cubicBezTo>
                    <a:lnTo>
                      <a:pt x="18456" y="10112"/>
                    </a:lnTo>
                    <a:cubicBezTo>
                      <a:pt x="17943" y="10286"/>
                      <a:pt x="17431" y="10423"/>
                      <a:pt x="16904" y="10546"/>
                    </a:cubicBezTo>
                    <a:cubicBezTo>
                      <a:pt x="16839" y="10538"/>
                      <a:pt x="16774" y="10538"/>
                      <a:pt x="16716" y="10531"/>
                    </a:cubicBezTo>
                    <a:lnTo>
                      <a:pt x="16362" y="10531"/>
                    </a:lnTo>
                    <a:cubicBezTo>
                      <a:pt x="15431" y="10531"/>
                      <a:pt x="14515" y="10668"/>
                      <a:pt x="13605" y="10798"/>
                    </a:cubicBezTo>
                    <a:cubicBezTo>
                      <a:pt x="13374" y="10827"/>
                      <a:pt x="13143" y="10863"/>
                      <a:pt x="12912" y="10899"/>
                    </a:cubicBezTo>
                    <a:cubicBezTo>
                      <a:pt x="13468" y="10762"/>
                      <a:pt x="14024" y="10618"/>
                      <a:pt x="14580" y="10466"/>
                    </a:cubicBezTo>
                    <a:cubicBezTo>
                      <a:pt x="15186" y="10300"/>
                      <a:pt x="15785" y="10112"/>
                      <a:pt x="16391" y="9932"/>
                    </a:cubicBezTo>
                    <a:cubicBezTo>
                      <a:pt x="16990" y="9744"/>
                      <a:pt x="17589" y="9549"/>
                      <a:pt x="18181" y="9340"/>
                    </a:cubicBezTo>
                    <a:lnTo>
                      <a:pt x="18636" y="9174"/>
                    </a:lnTo>
                    <a:cubicBezTo>
                      <a:pt x="18788" y="9124"/>
                      <a:pt x="18932" y="9066"/>
                      <a:pt x="19083" y="9008"/>
                    </a:cubicBezTo>
                    <a:cubicBezTo>
                      <a:pt x="19235" y="8950"/>
                      <a:pt x="19387" y="8885"/>
                      <a:pt x="19538" y="8828"/>
                    </a:cubicBezTo>
                    <a:cubicBezTo>
                      <a:pt x="19690" y="8770"/>
                      <a:pt x="19834" y="8698"/>
                      <a:pt x="19978" y="8640"/>
                    </a:cubicBezTo>
                    <a:cubicBezTo>
                      <a:pt x="20274" y="8503"/>
                      <a:pt x="20563" y="8366"/>
                      <a:pt x="20845" y="8200"/>
                    </a:cubicBezTo>
                    <a:cubicBezTo>
                      <a:pt x="20982" y="8120"/>
                      <a:pt x="21119" y="8041"/>
                      <a:pt x="21249" y="7940"/>
                    </a:cubicBezTo>
                    <a:cubicBezTo>
                      <a:pt x="21285" y="7918"/>
                      <a:pt x="21314" y="7897"/>
                      <a:pt x="21350" y="7875"/>
                    </a:cubicBezTo>
                    <a:close/>
                    <a:moveTo>
                      <a:pt x="6749" y="9586"/>
                    </a:moveTo>
                    <a:cubicBezTo>
                      <a:pt x="7095" y="9701"/>
                      <a:pt x="7434" y="9838"/>
                      <a:pt x="7774" y="9968"/>
                    </a:cubicBezTo>
                    <a:lnTo>
                      <a:pt x="7781" y="9975"/>
                    </a:lnTo>
                    <a:cubicBezTo>
                      <a:pt x="8041" y="10084"/>
                      <a:pt x="8308" y="10192"/>
                      <a:pt x="8567" y="10307"/>
                    </a:cubicBezTo>
                    <a:cubicBezTo>
                      <a:pt x="8827" y="10416"/>
                      <a:pt x="9087" y="10531"/>
                      <a:pt x="9347" y="10647"/>
                    </a:cubicBezTo>
                    <a:lnTo>
                      <a:pt x="9773" y="10834"/>
                    </a:lnTo>
                    <a:lnTo>
                      <a:pt x="10004" y="10964"/>
                    </a:lnTo>
                    <a:cubicBezTo>
                      <a:pt x="9333" y="10755"/>
                      <a:pt x="8676" y="10502"/>
                      <a:pt x="8033" y="10214"/>
                    </a:cubicBezTo>
                    <a:cubicBezTo>
                      <a:pt x="7600" y="10026"/>
                      <a:pt x="7175" y="9802"/>
                      <a:pt x="6749" y="9586"/>
                    </a:cubicBezTo>
                    <a:close/>
                    <a:moveTo>
                      <a:pt x="21299" y="7601"/>
                    </a:moveTo>
                    <a:lnTo>
                      <a:pt x="21306" y="7608"/>
                    </a:lnTo>
                    <a:lnTo>
                      <a:pt x="21371" y="7673"/>
                    </a:lnTo>
                    <a:lnTo>
                      <a:pt x="21371" y="7709"/>
                    </a:lnTo>
                    <a:lnTo>
                      <a:pt x="21371" y="7760"/>
                    </a:lnTo>
                    <a:cubicBezTo>
                      <a:pt x="21321" y="7803"/>
                      <a:pt x="21270" y="7846"/>
                      <a:pt x="21213" y="7882"/>
                    </a:cubicBezTo>
                    <a:cubicBezTo>
                      <a:pt x="21090" y="7976"/>
                      <a:pt x="20953" y="8063"/>
                      <a:pt x="20816" y="8149"/>
                    </a:cubicBezTo>
                    <a:cubicBezTo>
                      <a:pt x="20549" y="8315"/>
                      <a:pt x="20260" y="8460"/>
                      <a:pt x="19971" y="8597"/>
                    </a:cubicBezTo>
                    <a:cubicBezTo>
                      <a:pt x="19683" y="8734"/>
                      <a:pt x="19387" y="8871"/>
                      <a:pt x="19091" y="8987"/>
                    </a:cubicBezTo>
                    <a:cubicBezTo>
                      <a:pt x="18939" y="9044"/>
                      <a:pt x="18795" y="9102"/>
                      <a:pt x="18643" y="9160"/>
                    </a:cubicBezTo>
                    <a:lnTo>
                      <a:pt x="18188" y="9326"/>
                    </a:lnTo>
                    <a:cubicBezTo>
                      <a:pt x="17597" y="9528"/>
                      <a:pt x="16990" y="9715"/>
                      <a:pt x="16384" y="9896"/>
                    </a:cubicBezTo>
                    <a:cubicBezTo>
                      <a:pt x="15778" y="10069"/>
                      <a:pt x="15172" y="10228"/>
                      <a:pt x="14565" y="10387"/>
                    </a:cubicBezTo>
                    <a:lnTo>
                      <a:pt x="12732" y="10863"/>
                    </a:lnTo>
                    <a:lnTo>
                      <a:pt x="12104" y="11029"/>
                    </a:lnTo>
                    <a:lnTo>
                      <a:pt x="11801" y="11072"/>
                    </a:lnTo>
                    <a:cubicBezTo>
                      <a:pt x="12054" y="10957"/>
                      <a:pt x="12299" y="10834"/>
                      <a:pt x="12544" y="10704"/>
                    </a:cubicBezTo>
                    <a:cubicBezTo>
                      <a:pt x="12833" y="10546"/>
                      <a:pt x="13107" y="10387"/>
                      <a:pt x="13382" y="10214"/>
                    </a:cubicBezTo>
                    <a:lnTo>
                      <a:pt x="13497" y="10163"/>
                    </a:lnTo>
                    <a:cubicBezTo>
                      <a:pt x="14370" y="9773"/>
                      <a:pt x="15244" y="9405"/>
                      <a:pt x="16124" y="9059"/>
                    </a:cubicBezTo>
                    <a:cubicBezTo>
                      <a:pt x="17012" y="8705"/>
                      <a:pt x="17900" y="8373"/>
                      <a:pt x="18809" y="8099"/>
                    </a:cubicBezTo>
                    <a:cubicBezTo>
                      <a:pt x="19257" y="7962"/>
                      <a:pt x="19719" y="7832"/>
                      <a:pt x="20181" y="7738"/>
                    </a:cubicBezTo>
                    <a:cubicBezTo>
                      <a:pt x="20411" y="7687"/>
                      <a:pt x="20650" y="7651"/>
                      <a:pt x="20881" y="7630"/>
                    </a:cubicBezTo>
                    <a:cubicBezTo>
                      <a:pt x="20996" y="7615"/>
                      <a:pt x="21119" y="7608"/>
                      <a:pt x="21234" y="7601"/>
                    </a:cubicBezTo>
                    <a:close/>
                    <a:moveTo>
                      <a:pt x="3282" y="8810"/>
                    </a:moveTo>
                    <a:cubicBezTo>
                      <a:pt x="3391" y="8810"/>
                      <a:pt x="3502" y="8815"/>
                      <a:pt x="3609" y="8821"/>
                    </a:cubicBezTo>
                    <a:cubicBezTo>
                      <a:pt x="3768" y="8828"/>
                      <a:pt x="3919" y="8849"/>
                      <a:pt x="4071" y="8871"/>
                    </a:cubicBezTo>
                    <a:lnTo>
                      <a:pt x="4533" y="8943"/>
                    </a:lnTo>
                    <a:cubicBezTo>
                      <a:pt x="4764" y="8987"/>
                      <a:pt x="5002" y="9044"/>
                      <a:pt x="5233" y="9102"/>
                    </a:cubicBezTo>
                    <a:cubicBezTo>
                      <a:pt x="6114" y="9600"/>
                      <a:pt x="7045" y="9990"/>
                      <a:pt x="7976" y="10365"/>
                    </a:cubicBezTo>
                    <a:cubicBezTo>
                      <a:pt x="8279" y="10488"/>
                      <a:pt x="8582" y="10610"/>
                      <a:pt x="8892" y="10726"/>
                    </a:cubicBezTo>
                    <a:cubicBezTo>
                      <a:pt x="8488" y="10618"/>
                      <a:pt x="8084" y="10502"/>
                      <a:pt x="7680" y="10401"/>
                    </a:cubicBezTo>
                    <a:cubicBezTo>
                      <a:pt x="7138" y="10257"/>
                      <a:pt x="6590" y="10127"/>
                      <a:pt x="6041" y="10004"/>
                    </a:cubicBezTo>
                    <a:cubicBezTo>
                      <a:pt x="5493" y="9881"/>
                      <a:pt x="4944" y="9766"/>
                      <a:pt x="4396" y="9665"/>
                    </a:cubicBezTo>
                    <a:lnTo>
                      <a:pt x="4396" y="9665"/>
                    </a:lnTo>
                    <a:cubicBezTo>
                      <a:pt x="4944" y="9773"/>
                      <a:pt x="5493" y="9896"/>
                      <a:pt x="6034" y="10026"/>
                    </a:cubicBezTo>
                    <a:cubicBezTo>
                      <a:pt x="6575" y="10163"/>
                      <a:pt x="7117" y="10315"/>
                      <a:pt x="7658" y="10459"/>
                    </a:cubicBezTo>
                    <a:lnTo>
                      <a:pt x="9282" y="10906"/>
                    </a:lnTo>
                    <a:lnTo>
                      <a:pt x="9679" y="11022"/>
                    </a:lnTo>
                    <a:lnTo>
                      <a:pt x="9989" y="11137"/>
                    </a:lnTo>
                    <a:cubicBezTo>
                      <a:pt x="9643" y="11108"/>
                      <a:pt x="9296" y="11087"/>
                      <a:pt x="8950" y="11080"/>
                    </a:cubicBezTo>
                    <a:cubicBezTo>
                      <a:pt x="8813" y="11076"/>
                      <a:pt x="8674" y="11074"/>
                      <a:pt x="8534" y="11074"/>
                    </a:cubicBezTo>
                    <a:cubicBezTo>
                      <a:pt x="8394" y="11074"/>
                      <a:pt x="8254" y="11076"/>
                      <a:pt x="8113" y="11080"/>
                    </a:cubicBezTo>
                    <a:cubicBezTo>
                      <a:pt x="7362" y="10993"/>
                      <a:pt x="6612" y="10899"/>
                      <a:pt x="5861" y="10791"/>
                    </a:cubicBezTo>
                    <a:cubicBezTo>
                      <a:pt x="5024" y="10668"/>
                      <a:pt x="4194" y="10524"/>
                      <a:pt x="3364" y="10336"/>
                    </a:cubicBezTo>
                    <a:cubicBezTo>
                      <a:pt x="2959" y="10242"/>
                      <a:pt x="2548" y="10134"/>
                      <a:pt x="2151" y="10004"/>
                    </a:cubicBezTo>
                    <a:cubicBezTo>
                      <a:pt x="1949" y="9932"/>
                      <a:pt x="1747" y="9853"/>
                      <a:pt x="1559" y="9766"/>
                    </a:cubicBezTo>
                    <a:cubicBezTo>
                      <a:pt x="1458" y="9723"/>
                      <a:pt x="1364" y="9672"/>
                      <a:pt x="1278" y="9622"/>
                    </a:cubicBezTo>
                    <a:lnTo>
                      <a:pt x="1256" y="9622"/>
                    </a:lnTo>
                    <a:lnTo>
                      <a:pt x="1249" y="9600"/>
                    </a:lnTo>
                    <a:lnTo>
                      <a:pt x="1227" y="9528"/>
                    </a:lnTo>
                    <a:cubicBezTo>
                      <a:pt x="1227" y="9521"/>
                      <a:pt x="1234" y="9521"/>
                      <a:pt x="1234" y="9513"/>
                    </a:cubicBezTo>
                    <a:cubicBezTo>
                      <a:pt x="1249" y="9499"/>
                      <a:pt x="1263" y="9477"/>
                      <a:pt x="1271" y="9463"/>
                    </a:cubicBezTo>
                    <a:cubicBezTo>
                      <a:pt x="1321" y="9456"/>
                      <a:pt x="1372" y="9448"/>
                      <a:pt x="1415" y="9441"/>
                    </a:cubicBezTo>
                    <a:cubicBezTo>
                      <a:pt x="1559" y="9420"/>
                      <a:pt x="1704" y="9420"/>
                      <a:pt x="1841" y="9412"/>
                    </a:cubicBezTo>
                    <a:cubicBezTo>
                      <a:pt x="1892" y="9411"/>
                      <a:pt x="1943" y="9410"/>
                      <a:pt x="1994" y="9410"/>
                    </a:cubicBezTo>
                    <a:cubicBezTo>
                      <a:pt x="2229" y="9410"/>
                      <a:pt x="2462" y="9423"/>
                      <a:pt x="2700" y="9441"/>
                    </a:cubicBezTo>
                    <a:cubicBezTo>
                      <a:pt x="2981" y="9456"/>
                      <a:pt x="3263" y="9492"/>
                      <a:pt x="3544" y="9528"/>
                    </a:cubicBezTo>
                    <a:cubicBezTo>
                      <a:pt x="3833" y="9564"/>
                      <a:pt x="4114" y="9622"/>
                      <a:pt x="4396" y="9665"/>
                    </a:cubicBezTo>
                    <a:cubicBezTo>
                      <a:pt x="4114" y="9614"/>
                      <a:pt x="3833" y="9564"/>
                      <a:pt x="3551" y="9521"/>
                    </a:cubicBezTo>
                    <a:cubicBezTo>
                      <a:pt x="3270" y="9477"/>
                      <a:pt x="2981" y="9434"/>
                      <a:pt x="2700" y="9405"/>
                    </a:cubicBezTo>
                    <a:cubicBezTo>
                      <a:pt x="2411" y="9376"/>
                      <a:pt x="2129" y="9355"/>
                      <a:pt x="1841" y="9355"/>
                    </a:cubicBezTo>
                    <a:cubicBezTo>
                      <a:pt x="1696" y="9355"/>
                      <a:pt x="1552" y="9355"/>
                      <a:pt x="1408" y="9376"/>
                    </a:cubicBezTo>
                    <a:lnTo>
                      <a:pt x="1336" y="9383"/>
                    </a:lnTo>
                    <a:cubicBezTo>
                      <a:pt x="1350" y="9355"/>
                      <a:pt x="1357" y="9340"/>
                      <a:pt x="1378" y="9326"/>
                    </a:cubicBezTo>
                    <a:lnTo>
                      <a:pt x="1378" y="9326"/>
                    </a:lnTo>
                    <a:cubicBezTo>
                      <a:pt x="1376" y="9328"/>
                      <a:pt x="1374" y="9331"/>
                      <a:pt x="1372" y="9333"/>
                    </a:cubicBezTo>
                    <a:lnTo>
                      <a:pt x="1379" y="9326"/>
                    </a:lnTo>
                    <a:lnTo>
                      <a:pt x="1379" y="9326"/>
                    </a:lnTo>
                    <a:cubicBezTo>
                      <a:pt x="1379" y="9326"/>
                      <a:pt x="1379" y="9326"/>
                      <a:pt x="1378" y="9326"/>
                    </a:cubicBezTo>
                    <a:lnTo>
                      <a:pt x="1378" y="9326"/>
                    </a:lnTo>
                    <a:cubicBezTo>
                      <a:pt x="1404" y="9299"/>
                      <a:pt x="1424" y="9272"/>
                      <a:pt x="1451" y="9239"/>
                    </a:cubicBezTo>
                    <a:cubicBezTo>
                      <a:pt x="1480" y="9210"/>
                      <a:pt x="1530" y="9167"/>
                      <a:pt x="1566" y="9124"/>
                    </a:cubicBezTo>
                    <a:lnTo>
                      <a:pt x="1574" y="9124"/>
                    </a:lnTo>
                    <a:cubicBezTo>
                      <a:pt x="1646" y="9095"/>
                      <a:pt x="1718" y="9066"/>
                      <a:pt x="1790" y="9037"/>
                    </a:cubicBezTo>
                    <a:cubicBezTo>
                      <a:pt x="2079" y="8929"/>
                      <a:pt x="2382" y="8864"/>
                      <a:pt x="2685" y="8835"/>
                    </a:cubicBezTo>
                    <a:cubicBezTo>
                      <a:pt x="2837" y="8813"/>
                      <a:pt x="2996" y="8821"/>
                      <a:pt x="3147" y="8813"/>
                    </a:cubicBezTo>
                    <a:cubicBezTo>
                      <a:pt x="3192" y="8811"/>
                      <a:pt x="3237" y="8810"/>
                      <a:pt x="3282" y="8810"/>
                    </a:cubicBezTo>
                    <a:close/>
                    <a:moveTo>
                      <a:pt x="15504" y="10878"/>
                    </a:moveTo>
                    <a:cubicBezTo>
                      <a:pt x="15792" y="10878"/>
                      <a:pt x="16074" y="10892"/>
                      <a:pt x="16362" y="10906"/>
                    </a:cubicBezTo>
                    <a:lnTo>
                      <a:pt x="16694" y="10928"/>
                    </a:lnTo>
                    <a:cubicBezTo>
                      <a:pt x="16810" y="10935"/>
                      <a:pt x="16918" y="10950"/>
                      <a:pt x="17034" y="10964"/>
                    </a:cubicBezTo>
                    <a:cubicBezTo>
                      <a:pt x="17142" y="10971"/>
                      <a:pt x="17272" y="10986"/>
                      <a:pt x="17395" y="11007"/>
                    </a:cubicBezTo>
                    <a:cubicBezTo>
                      <a:pt x="17185" y="11044"/>
                      <a:pt x="16969" y="11072"/>
                      <a:pt x="16759" y="11094"/>
                    </a:cubicBezTo>
                    <a:lnTo>
                      <a:pt x="16276" y="11137"/>
                    </a:lnTo>
                    <a:cubicBezTo>
                      <a:pt x="16110" y="11152"/>
                      <a:pt x="15951" y="11152"/>
                      <a:pt x="15785" y="11166"/>
                    </a:cubicBezTo>
                    <a:lnTo>
                      <a:pt x="15749" y="11166"/>
                    </a:lnTo>
                    <a:cubicBezTo>
                      <a:pt x="15408" y="11149"/>
                      <a:pt x="15064" y="11142"/>
                      <a:pt x="14719" y="11142"/>
                    </a:cubicBezTo>
                    <a:cubicBezTo>
                      <a:pt x="14335" y="11142"/>
                      <a:pt x="13950" y="11151"/>
                      <a:pt x="13569" y="11166"/>
                    </a:cubicBezTo>
                    <a:cubicBezTo>
                      <a:pt x="13959" y="11116"/>
                      <a:pt x="14342" y="11065"/>
                      <a:pt x="14731" y="11007"/>
                    </a:cubicBezTo>
                    <a:cubicBezTo>
                      <a:pt x="14991" y="10964"/>
                      <a:pt x="15244" y="10921"/>
                      <a:pt x="15504" y="10878"/>
                    </a:cubicBezTo>
                    <a:close/>
                    <a:moveTo>
                      <a:pt x="14187" y="11190"/>
                    </a:moveTo>
                    <a:cubicBezTo>
                      <a:pt x="14401" y="11190"/>
                      <a:pt x="14616" y="11191"/>
                      <a:pt x="14832" y="11195"/>
                    </a:cubicBezTo>
                    <a:lnTo>
                      <a:pt x="14818" y="11195"/>
                    </a:lnTo>
                    <a:lnTo>
                      <a:pt x="13844" y="11217"/>
                    </a:lnTo>
                    <a:cubicBezTo>
                      <a:pt x="13543" y="11217"/>
                      <a:pt x="13256" y="11224"/>
                      <a:pt x="12963" y="11224"/>
                    </a:cubicBezTo>
                    <a:lnTo>
                      <a:pt x="12963" y="11224"/>
                    </a:lnTo>
                    <a:lnTo>
                      <a:pt x="13143" y="11210"/>
                    </a:lnTo>
                    <a:lnTo>
                      <a:pt x="13548" y="11195"/>
                    </a:lnTo>
                    <a:cubicBezTo>
                      <a:pt x="13761" y="11191"/>
                      <a:pt x="13973" y="11190"/>
                      <a:pt x="14187" y="11190"/>
                    </a:cubicBezTo>
                    <a:close/>
                    <a:moveTo>
                      <a:pt x="15128" y="10870"/>
                    </a:moveTo>
                    <a:lnTo>
                      <a:pt x="14717" y="10928"/>
                    </a:lnTo>
                    <a:cubicBezTo>
                      <a:pt x="14406" y="10979"/>
                      <a:pt x="14089" y="11022"/>
                      <a:pt x="13771" y="11058"/>
                    </a:cubicBezTo>
                    <a:cubicBezTo>
                      <a:pt x="13454" y="11087"/>
                      <a:pt x="13129" y="11130"/>
                      <a:pt x="12811" y="11166"/>
                    </a:cubicBezTo>
                    <a:lnTo>
                      <a:pt x="12819" y="11166"/>
                    </a:lnTo>
                    <a:cubicBezTo>
                      <a:pt x="12573" y="11188"/>
                      <a:pt x="12328" y="11210"/>
                      <a:pt x="12082" y="11231"/>
                    </a:cubicBezTo>
                    <a:lnTo>
                      <a:pt x="11844" y="11231"/>
                    </a:lnTo>
                    <a:cubicBezTo>
                      <a:pt x="12429" y="11108"/>
                      <a:pt x="13028" y="11015"/>
                      <a:pt x="13627" y="10950"/>
                    </a:cubicBezTo>
                    <a:cubicBezTo>
                      <a:pt x="14125" y="10899"/>
                      <a:pt x="14630" y="10870"/>
                      <a:pt x="15128" y="10870"/>
                    </a:cubicBezTo>
                    <a:close/>
                    <a:moveTo>
                      <a:pt x="1307" y="9752"/>
                    </a:moveTo>
                    <a:lnTo>
                      <a:pt x="1307" y="9752"/>
                    </a:lnTo>
                    <a:cubicBezTo>
                      <a:pt x="1379" y="9788"/>
                      <a:pt x="1451" y="9824"/>
                      <a:pt x="1523" y="9860"/>
                    </a:cubicBezTo>
                    <a:cubicBezTo>
                      <a:pt x="1718" y="9946"/>
                      <a:pt x="1913" y="10026"/>
                      <a:pt x="2115" y="10091"/>
                    </a:cubicBezTo>
                    <a:cubicBezTo>
                      <a:pt x="2519" y="10228"/>
                      <a:pt x="2931" y="10336"/>
                      <a:pt x="3342" y="10430"/>
                    </a:cubicBezTo>
                    <a:cubicBezTo>
                      <a:pt x="4172" y="10618"/>
                      <a:pt x="5009" y="10755"/>
                      <a:pt x="5846" y="10870"/>
                    </a:cubicBezTo>
                    <a:cubicBezTo>
                      <a:pt x="6496" y="10957"/>
                      <a:pt x="7146" y="11029"/>
                      <a:pt x="7802" y="11094"/>
                    </a:cubicBezTo>
                    <a:cubicBezTo>
                      <a:pt x="7528" y="11108"/>
                      <a:pt x="7254" y="11123"/>
                      <a:pt x="6980" y="11152"/>
                    </a:cubicBezTo>
                    <a:cubicBezTo>
                      <a:pt x="6402" y="11210"/>
                      <a:pt x="5825" y="11296"/>
                      <a:pt x="5255" y="11412"/>
                    </a:cubicBezTo>
                    <a:cubicBezTo>
                      <a:pt x="5168" y="11404"/>
                      <a:pt x="5074" y="11397"/>
                      <a:pt x="4988" y="11383"/>
                    </a:cubicBezTo>
                    <a:lnTo>
                      <a:pt x="4656" y="11339"/>
                    </a:lnTo>
                    <a:cubicBezTo>
                      <a:pt x="4547" y="11325"/>
                      <a:pt x="4439" y="11311"/>
                      <a:pt x="4331" y="11289"/>
                    </a:cubicBezTo>
                    <a:cubicBezTo>
                      <a:pt x="3905" y="11224"/>
                      <a:pt x="3479" y="11116"/>
                      <a:pt x="3061" y="10979"/>
                    </a:cubicBezTo>
                    <a:cubicBezTo>
                      <a:pt x="2642" y="10849"/>
                      <a:pt x="2252" y="10668"/>
                      <a:pt x="1884" y="10423"/>
                    </a:cubicBezTo>
                    <a:cubicBezTo>
                      <a:pt x="1749" y="10338"/>
                      <a:pt x="1621" y="10232"/>
                      <a:pt x="1507" y="10125"/>
                    </a:cubicBezTo>
                    <a:lnTo>
                      <a:pt x="1507" y="10125"/>
                    </a:lnTo>
                    <a:cubicBezTo>
                      <a:pt x="1479" y="10090"/>
                      <a:pt x="1458" y="10054"/>
                      <a:pt x="1444" y="10019"/>
                    </a:cubicBezTo>
                    <a:cubicBezTo>
                      <a:pt x="1393" y="9932"/>
                      <a:pt x="1343" y="9845"/>
                      <a:pt x="1307" y="9752"/>
                    </a:cubicBezTo>
                    <a:close/>
                    <a:moveTo>
                      <a:pt x="8856" y="11469"/>
                    </a:moveTo>
                    <a:lnTo>
                      <a:pt x="8676" y="11491"/>
                    </a:lnTo>
                    <a:cubicBezTo>
                      <a:pt x="8539" y="11498"/>
                      <a:pt x="8401" y="11498"/>
                      <a:pt x="8272" y="11505"/>
                    </a:cubicBezTo>
                    <a:cubicBezTo>
                      <a:pt x="8059" y="11509"/>
                      <a:pt x="7844" y="11511"/>
                      <a:pt x="7629" y="11511"/>
                    </a:cubicBezTo>
                    <a:cubicBezTo>
                      <a:pt x="7414" y="11511"/>
                      <a:pt x="7200" y="11509"/>
                      <a:pt x="6987" y="11505"/>
                    </a:cubicBezTo>
                    <a:lnTo>
                      <a:pt x="7001" y="11505"/>
                    </a:lnTo>
                    <a:lnTo>
                      <a:pt x="7976" y="11484"/>
                    </a:lnTo>
                    <a:cubicBezTo>
                      <a:pt x="8264" y="11477"/>
                      <a:pt x="8553" y="11477"/>
                      <a:pt x="8849" y="11469"/>
                    </a:cubicBezTo>
                    <a:close/>
                    <a:moveTo>
                      <a:pt x="1754" y="10444"/>
                    </a:moveTo>
                    <a:cubicBezTo>
                      <a:pt x="1783" y="10459"/>
                      <a:pt x="1805" y="10481"/>
                      <a:pt x="1834" y="10502"/>
                    </a:cubicBezTo>
                    <a:cubicBezTo>
                      <a:pt x="2209" y="10748"/>
                      <a:pt x="2613" y="10935"/>
                      <a:pt x="3039" y="11072"/>
                    </a:cubicBezTo>
                    <a:cubicBezTo>
                      <a:pt x="3457" y="11210"/>
                      <a:pt x="3891" y="11311"/>
                      <a:pt x="4324" y="11376"/>
                    </a:cubicBezTo>
                    <a:cubicBezTo>
                      <a:pt x="4432" y="11390"/>
                      <a:pt x="4540" y="11412"/>
                      <a:pt x="4648" y="11426"/>
                    </a:cubicBezTo>
                    <a:lnTo>
                      <a:pt x="4980" y="11462"/>
                    </a:lnTo>
                    <a:lnTo>
                      <a:pt x="5002" y="11462"/>
                    </a:lnTo>
                    <a:cubicBezTo>
                      <a:pt x="4728" y="11520"/>
                      <a:pt x="4461" y="11585"/>
                      <a:pt x="4186" y="11657"/>
                    </a:cubicBezTo>
                    <a:lnTo>
                      <a:pt x="4121" y="11650"/>
                    </a:lnTo>
                    <a:cubicBezTo>
                      <a:pt x="3688" y="11570"/>
                      <a:pt x="3270" y="11433"/>
                      <a:pt x="2866" y="11253"/>
                    </a:cubicBezTo>
                    <a:cubicBezTo>
                      <a:pt x="2483" y="11072"/>
                      <a:pt x="2129" y="10827"/>
                      <a:pt x="1826" y="10524"/>
                    </a:cubicBezTo>
                    <a:cubicBezTo>
                      <a:pt x="1797" y="10495"/>
                      <a:pt x="1776" y="10466"/>
                      <a:pt x="1754" y="10444"/>
                    </a:cubicBezTo>
                    <a:close/>
                    <a:moveTo>
                      <a:pt x="6070" y="11542"/>
                    </a:moveTo>
                    <a:cubicBezTo>
                      <a:pt x="6406" y="11555"/>
                      <a:pt x="6743" y="11561"/>
                      <a:pt x="7080" y="11561"/>
                    </a:cubicBezTo>
                    <a:cubicBezTo>
                      <a:pt x="7468" y="11561"/>
                      <a:pt x="7856" y="11553"/>
                      <a:pt x="8243" y="11542"/>
                    </a:cubicBezTo>
                    <a:lnTo>
                      <a:pt x="8243" y="11542"/>
                    </a:lnTo>
                    <a:cubicBezTo>
                      <a:pt x="7860" y="11585"/>
                      <a:pt x="7470" y="11635"/>
                      <a:pt x="7081" y="11693"/>
                    </a:cubicBezTo>
                    <a:cubicBezTo>
                      <a:pt x="6828" y="11736"/>
                      <a:pt x="6568" y="11780"/>
                      <a:pt x="6308" y="11823"/>
                    </a:cubicBezTo>
                    <a:cubicBezTo>
                      <a:pt x="6027" y="11823"/>
                      <a:pt x="5738" y="11816"/>
                      <a:pt x="5457" y="11794"/>
                    </a:cubicBezTo>
                    <a:lnTo>
                      <a:pt x="5118" y="11772"/>
                    </a:lnTo>
                    <a:cubicBezTo>
                      <a:pt x="5002" y="11765"/>
                      <a:pt x="4894" y="11751"/>
                      <a:pt x="4786" y="11744"/>
                    </a:cubicBezTo>
                    <a:cubicBezTo>
                      <a:pt x="4670" y="11729"/>
                      <a:pt x="4540" y="11715"/>
                      <a:pt x="4425" y="11693"/>
                    </a:cubicBezTo>
                    <a:cubicBezTo>
                      <a:pt x="4634" y="11657"/>
                      <a:pt x="4843" y="11628"/>
                      <a:pt x="5053" y="11606"/>
                    </a:cubicBezTo>
                    <a:lnTo>
                      <a:pt x="5543" y="11563"/>
                    </a:lnTo>
                    <a:cubicBezTo>
                      <a:pt x="5702" y="11549"/>
                      <a:pt x="5868" y="11549"/>
                      <a:pt x="6027" y="11542"/>
                    </a:cubicBezTo>
                    <a:close/>
                    <a:moveTo>
                      <a:pt x="9960" y="11455"/>
                    </a:moveTo>
                    <a:cubicBezTo>
                      <a:pt x="9369" y="11585"/>
                      <a:pt x="8777" y="11679"/>
                      <a:pt x="8178" y="11736"/>
                    </a:cubicBezTo>
                    <a:cubicBezTo>
                      <a:pt x="7680" y="11787"/>
                      <a:pt x="7175" y="11816"/>
                      <a:pt x="6677" y="11823"/>
                    </a:cubicBezTo>
                    <a:lnTo>
                      <a:pt x="7081" y="11758"/>
                    </a:lnTo>
                    <a:cubicBezTo>
                      <a:pt x="7398" y="11715"/>
                      <a:pt x="7716" y="11671"/>
                      <a:pt x="8033" y="11635"/>
                    </a:cubicBezTo>
                    <a:cubicBezTo>
                      <a:pt x="8351" y="11606"/>
                      <a:pt x="8676" y="11563"/>
                      <a:pt x="8993" y="11527"/>
                    </a:cubicBezTo>
                    <a:lnTo>
                      <a:pt x="8986" y="11527"/>
                    </a:lnTo>
                    <a:cubicBezTo>
                      <a:pt x="9232" y="11498"/>
                      <a:pt x="9477" y="11477"/>
                      <a:pt x="9715" y="11455"/>
                    </a:cubicBezTo>
                    <a:close/>
                    <a:moveTo>
                      <a:pt x="17626" y="11036"/>
                    </a:moveTo>
                    <a:lnTo>
                      <a:pt x="17690" y="11044"/>
                    </a:lnTo>
                    <a:cubicBezTo>
                      <a:pt x="18124" y="11130"/>
                      <a:pt x="18542" y="11260"/>
                      <a:pt x="18946" y="11440"/>
                    </a:cubicBezTo>
                    <a:cubicBezTo>
                      <a:pt x="19329" y="11621"/>
                      <a:pt x="19683" y="11866"/>
                      <a:pt x="19986" y="12169"/>
                    </a:cubicBezTo>
                    <a:cubicBezTo>
                      <a:pt x="20015" y="12198"/>
                      <a:pt x="20036" y="12227"/>
                      <a:pt x="20058" y="12249"/>
                    </a:cubicBezTo>
                    <a:cubicBezTo>
                      <a:pt x="20029" y="12234"/>
                      <a:pt x="20007" y="12213"/>
                      <a:pt x="19978" y="12191"/>
                    </a:cubicBezTo>
                    <a:cubicBezTo>
                      <a:pt x="19603" y="11946"/>
                      <a:pt x="19199" y="11758"/>
                      <a:pt x="18780" y="11621"/>
                    </a:cubicBezTo>
                    <a:cubicBezTo>
                      <a:pt x="18354" y="11491"/>
                      <a:pt x="17921" y="11390"/>
                      <a:pt x="17488" y="11318"/>
                    </a:cubicBezTo>
                    <a:cubicBezTo>
                      <a:pt x="17380" y="11303"/>
                      <a:pt x="17272" y="11282"/>
                      <a:pt x="17164" y="11267"/>
                    </a:cubicBezTo>
                    <a:lnTo>
                      <a:pt x="16832" y="11231"/>
                    </a:lnTo>
                    <a:lnTo>
                      <a:pt x="16810" y="11231"/>
                    </a:lnTo>
                    <a:cubicBezTo>
                      <a:pt x="17084" y="11173"/>
                      <a:pt x="17351" y="11108"/>
                      <a:pt x="17626" y="11036"/>
                    </a:cubicBezTo>
                    <a:close/>
                    <a:moveTo>
                      <a:pt x="16557" y="11282"/>
                    </a:moveTo>
                    <a:cubicBezTo>
                      <a:pt x="16644" y="11289"/>
                      <a:pt x="16738" y="11303"/>
                      <a:pt x="16824" y="11311"/>
                    </a:cubicBezTo>
                    <a:lnTo>
                      <a:pt x="17149" y="11354"/>
                    </a:lnTo>
                    <a:cubicBezTo>
                      <a:pt x="17265" y="11368"/>
                      <a:pt x="17366" y="11390"/>
                      <a:pt x="17474" y="11404"/>
                    </a:cubicBezTo>
                    <a:cubicBezTo>
                      <a:pt x="17907" y="11469"/>
                      <a:pt x="18333" y="11578"/>
                      <a:pt x="18751" y="11715"/>
                    </a:cubicBezTo>
                    <a:cubicBezTo>
                      <a:pt x="19163" y="11845"/>
                      <a:pt x="19560" y="12032"/>
                      <a:pt x="19921" y="12270"/>
                    </a:cubicBezTo>
                    <a:cubicBezTo>
                      <a:pt x="20058" y="12357"/>
                      <a:pt x="20188" y="12465"/>
                      <a:pt x="20303" y="12574"/>
                    </a:cubicBezTo>
                    <a:lnTo>
                      <a:pt x="20303" y="12566"/>
                    </a:lnTo>
                    <a:cubicBezTo>
                      <a:pt x="20332" y="12602"/>
                      <a:pt x="20354" y="12639"/>
                      <a:pt x="20368" y="12675"/>
                    </a:cubicBezTo>
                    <a:cubicBezTo>
                      <a:pt x="20419" y="12761"/>
                      <a:pt x="20469" y="12855"/>
                      <a:pt x="20505" y="12942"/>
                    </a:cubicBezTo>
                    <a:cubicBezTo>
                      <a:pt x="20433" y="12906"/>
                      <a:pt x="20361" y="12870"/>
                      <a:pt x="20289" y="12833"/>
                    </a:cubicBezTo>
                    <a:cubicBezTo>
                      <a:pt x="20094" y="12747"/>
                      <a:pt x="19899" y="12675"/>
                      <a:pt x="19697" y="12602"/>
                    </a:cubicBezTo>
                    <a:cubicBezTo>
                      <a:pt x="19293" y="12465"/>
                      <a:pt x="18881" y="12357"/>
                      <a:pt x="18470" y="12263"/>
                    </a:cubicBezTo>
                    <a:cubicBezTo>
                      <a:pt x="17640" y="12076"/>
                      <a:pt x="16803" y="11938"/>
                      <a:pt x="15965" y="11823"/>
                    </a:cubicBezTo>
                    <a:cubicBezTo>
                      <a:pt x="15316" y="11736"/>
                      <a:pt x="14666" y="11664"/>
                      <a:pt x="14010" y="11599"/>
                    </a:cubicBezTo>
                    <a:cubicBezTo>
                      <a:pt x="14284" y="11592"/>
                      <a:pt x="14558" y="11570"/>
                      <a:pt x="14832" y="11542"/>
                    </a:cubicBezTo>
                    <a:cubicBezTo>
                      <a:pt x="15410" y="11484"/>
                      <a:pt x="15987" y="11397"/>
                      <a:pt x="16557" y="11282"/>
                    </a:cubicBezTo>
                    <a:close/>
                    <a:moveTo>
                      <a:pt x="11808" y="11729"/>
                    </a:moveTo>
                    <a:lnTo>
                      <a:pt x="11808" y="11729"/>
                    </a:lnTo>
                    <a:cubicBezTo>
                      <a:pt x="12479" y="11946"/>
                      <a:pt x="13136" y="12198"/>
                      <a:pt x="13779" y="12487"/>
                    </a:cubicBezTo>
                    <a:cubicBezTo>
                      <a:pt x="14212" y="12675"/>
                      <a:pt x="14637" y="12898"/>
                      <a:pt x="15056" y="13115"/>
                    </a:cubicBezTo>
                    <a:cubicBezTo>
                      <a:pt x="14710" y="12992"/>
                      <a:pt x="14370" y="12855"/>
                      <a:pt x="14031" y="12725"/>
                    </a:cubicBezTo>
                    <a:lnTo>
                      <a:pt x="14038" y="12725"/>
                    </a:lnTo>
                    <a:cubicBezTo>
                      <a:pt x="13771" y="12617"/>
                      <a:pt x="13512" y="12509"/>
                      <a:pt x="13252" y="12393"/>
                    </a:cubicBezTo>
                    <a:cubicBezTo>
                      <a:pt x="12985" y="12285"/>
                      <a:pt x="12725" y="12169"/>
                      <a:pt x="12465" y="12054"/>
                    </a:cubicBezTo>
                    <a:lnTo>
                      <a:pt x="12046" y="11866"/>
                    </a:lnTo>
                    <a:lnTo>
                      <a:pt x="11808" y="11729"/>
                    </a:lnTo>
                    <a:close/>
                    <a:moveTo>
                      <a:pt x="12826" y="12299"/>
                    </a:moveTo>
                    <a:lnTo>
                      <a:pt x="12920" y="12343"/>
                    </a:lnTo>
                    <a:cubicBezTo>
                      <a:pt x="13129" y="12451"/>
                      <a:pt x="13346" y="12559"/>
                      <a:pt x="13555" y="12675"/>
                    </a:cubicBezTo>
                    <a:cubicBezTo>
                      <a:pt x="13937" y="12884"/>
                      <a:pt x="14313" y="13101"/>
                      <a:pt x="14688" y="13324"/>
                    </a:cubicBezTo>
                    <a:lnTo>
                      <a:pt x="14565" y="13259"/>
                    </a:lnTo>
                    <a:lnTo>
                      <a:pt x="14378" y="13158"/>
                    </a:lnTo>
                    <a:cubicBezTo>
                      <a:pt x="14255" y="13086"/>
                      <a:pt x="14125" y="13021"/>
                      <a:pt x="13995" y="12949"/>
                    </a:cubicBezTo>
                    <a:lnTo>
                      <a:pt x="12826" y="12299"/>
                    </a:lnTo>
                    <a:close/>
                    <a:moveTo>
                      <a:pt x="9109" y="12530"/>
                    </a:moveTo>
                    <a:cubicBezTo>
                      <a:pt x="9087" y="12552"/>
                      <a:pt x="9058" y="12574"/>
                      <a:pt x="9029" y="12588"/>
                    </a:cubicBezTo>
                    <a:cubicBezTo>
                      <a:pt x="8827" y="12718"/>
                      <a:pt x="8625" y="12848"/>
                      <a:pt x="8423" y="12971"/>
                    </a:cubicBezTo>
                    <a:cubicBezTo>
                      <a:pt x="8048" y="13194"/>
                      <a:pt x="7673" y="13418"/>
                      <a:pt x="7297" y="13627"/>
                    </a:cubicBezTo>
                    <a:lnTo>
                      <a:pt x="7405" y="13555"/>
                    </a:lnTo>
                    <a:lnTo>
                      <a:pt x="7593" y="13447"/>
                    </a:lnTo>
                    <a:cubicBezTo>
                      <a:pt x="7716" y="13368"/>
                      <a:pt x="7839" y="13288"/>
                      <a:pt x="7968" y="13216"/>
                    </a:cubicBezTo>
                    <a:lnTo>
                      <a:pt x="9109" y="12530"/>
                    </a:lnTo>
                    <a:close/>
                    <a:moveTo>
                      <a:pt x="11823" y="11556"/>
                    </a:moveTo>
                    <a:lnTo>
                      <a:pt x="11823" y="11556"/>
                    </a:lnTo>
                    <a:cubicBezTo>
                      <a:pt x="12169" y="11585"/>
                      <a:pt x="12515" y="11606"/>
                      <a:pt x="12862" y="11614"/>
                    </a:cubicBezTo>
                    <a:cubicBezTo>
                      <a:pt x="12999" y="11617"/>
                      <a:pt x="13138" y="11619"/>
                      <a:pt x="13278" y="11619"/>
                    </a:cubicBezTo>
                    <a:cubicBezTo>
                      <a:pt x="13418" y="11619"/>
                      <a:pt x="13558" y="11617"/>
                      <a:pt x="13699" y="11614"/>
                    </a:cubicBezTo>
                    <a:cubicBezTo>
                      <a:pt x="14450" y="11700"/>
                      <a:pt x="15200" y="11794"/>
                      <a:pt x="15958" y="11910"/>
                    </a:cubicBezTo>
                    <a:cubicBezTo>
                      <a:pt x="16788" y="12032"/>
                      <a:pt x="17626" y="12169"/>
                      <a:pt x="18448" y="12357"/>
                    </a:cubicBezTo>
                    <a:cubicBezTo>
                      <a:pt x="18860" y="12451"/>
                      <a:pt x="19271" y="12559"/>
                      <a:pt x="19668" y="12696"/>
                    </a:cubicBezTo>
                    <a:cubicBezTo>
                      <a:pt x="19870" y="12761"/>
                      <a:pt x="20065" y="12833"/>
                      <a:pt x="20260" y="12920"/>
                    </a:cubicBezTo>
                    <a:cubicBezTo>
                      <a:pt x="20354" y="12963"/>
                      <a:pt x="20448" y="13014"/>
                      <a:pt x="20541" y="13057"/>
                    </a:cubicBezTo>
                    <a:lnTo>
                      <a:pt x="20556" y="13072"/>
                    </a:lnTo>
                    <a:cubicBezTo>
                      <a:pt x="20556" y="13079"/>
                      <a:pt x="20563" y="13086"/>
                      <a:pt x="20563" y="13101"/>
                    </a:cubicBezTo>
                    <a:cubicBezTo>
                      <a:pt x="20570" y="13108"/>
                      <a:pt x="20578" y="13144"/>
                      <a:pt x="20585" y="13165"/>
                    </a:cubicBezTo>
                    <a:lnTo>
                      <a:pt x="20578" y="13180"/>
                    </a:lnTo>
                    <a:cubicBezTo>
                      <a:pt x="20563" y="13202"/>
                      <a:pt x="20549" y="13216"/>
                      <a:pt x="20541" y="13230"/>
                    </a:cubicBezTo>
                    <a:cubicBezTo>
                      <a:pt x="20491" y="13238"/>
                      <a:pt x="20440" y="13245"/>
                      <a:pt x="20397" y="13252"/>
                    </a:cubicBezTo>
                    <a:cubicBezTo>
                      <a:pt x="20253" y="13274"/>
                      <a:pt x="20116" y="13281"/>
                      <a:pt x="19971" y="13281"/>
                    </a:cubicBezTo>
                    <a:cubicBezTo>
                      <a:pt x="19918" y="13282"/>
                      <a:pt x="19866" y="13283"/>
                      <a:pt x="19813" y="13283"/>
                    </a:cubicBezTo>
                    <a:cubicBezTo>
                      <a:pt x="19579" y="13283"/>
                      <a:pt x="19348" y="13271"/>
                      <a:pt x="19112" y="13259"/>
                    </a:cubicBezTo>
                    <a:cubicBezTo>
                      <a:pt x="18831" y="13238"/>
                      <a:pt x="18549" y="13202"/>
                      <a:pt x="18268" y="13165"/>
                    </a:cubicBezTo>
                    <a:cubicBezTo>
                      <a:pt x="17979" y="13129"/>
                      <a:pt x="17698" y="13079"/>
                      <a:pt x="17416" y="13028"/>
                    </a:cubicBezTo>
                    <a:lnTo>
                      <a:pt x="17416" y="13028"/>
                    </a:lnTo>
                    <a:cubicBezTo>
                      <a:pt x="17698" y="13086"/>
                      <a:pt x="17979" y="13137"/>
                      <a:pt x="18261" y="13180"/>
                    </a:cubicBezTo>
                    <a:cubicBezTo>
                      <a:pt x="18542" y="13223"/>
                      <a:pt x="18831" y="13259"/>
                      <a:pt x="19112" y="13288"/>
                    </a:cubicBezTo>
                    <a:cubicBezTo>
                      <a:pt x="19401" y="13317"/>
                      <a:pt x="19683" y="13339"/>
                      <a:pt x="19971" y="13339"/>
                    </a:cubicBezTo>
                    <a:cubicBezTo>
                      <a:pt x="20116" y="13339"/>
                      <a:pt x="20260" y="13339"/>
                      <a:pt x="20404" y="13324"/>
                    </a:cubicBezTo>
                    <a:lnTo>
                      <a:pt x="20476" y="13317"/>
                    </a:lnTo>
                    <a:lnTo>
                      <a:pt x="20476" y="13317"/>
                    </a:lnTo>
                    <a:cubicBezTo>
                      <a:pt x="20462" y="13339"/>
                      <a:pt x="20448" y="13353"/>
                      <a:pt x="20433" y="13375"/>
                    </a:cubicBezTo>
                    <a:lnTo>
                      <a:pt x="20440" y="13360"/>
                    </a:lnTo>
                    <a:lnTo>
                      <a:pt x="20440" y="13360"/>
                    </a:lnTo>
                    <a:cubicBezTo>
                      <a:pt x="20411" y="13396"/>
                      <a:pt x="20390" y="13425"/>
                      <a:pt x="20361" y="13454"/>
                    </a:cubicBezTo>
                    <a:cubicBezTo>
                      <a:pt x="20325" y="13490"/>
                      <a:pt x="20282" y="13534"/>
                      <a:pt x="20245" y="13570"/>
                    </a:cubicBezTo>
                    <a:lnTo>
                      <a:pt x="20238" y="13570"/>
                    </a:lnTo>
                    <a:cubicBezTo>
                      <a:pt x="20166" y="13599"/>
                      <a:pt x="20094" y="13635"/>
                      <a:pt x="20022" y="13656"/>
                    </a:cubicBezTo>
                    <a:cubicBezTo>
                      <a:pt x="19733" y="13765"/>
                      <a:pt x="19430" y="13829"/>
                      <a:pt x="19127" y="13858"/>
                    </a:cubicBezTo>
                    <a:cubicBezTo>
                      <a:pt x="18975" y="13880"/>
                      <a:pt x="18816" y="13880"/>
                      <a:pt x="18665" y="13887"/>
                    </a:cubicBezTo>
                    <a:cubicBezTo>
                      <a:pt x="18636" y="13889"/>
                      <a:pt x="18607" y="13889"/>
                      <a:pt x="18577" y="13889"/>
                    </a:cubicBezTo>
                    <a:cubicBezTo>
                      <a:pt x="18453" y="13889"/>
                      <a:pt x="18326" y="13879"/>
                      <a:pt x="18203" y="13873"/>
                    </a:cubicBezTo>
                    <a:cubicBezTo>
                      <a:pt x="18044" y="13866"/>
                      <a:pt x="17893" y="13844"/>
                      <a:pt x="17741" y="13829"/>
                    </a:cubicBezTo>
                    <a:lnTo>
                      <a:pt x="17279" y="13757"/>
                    </a:lnTo>
                    <a:cubicBezTo>
                      <a:pt x="17048" y="13707"/>
                      <a:pt x="16810" y="13649"/>
                      <a:pt x="16579" y="13591"/>
                    </a:cubicBezTo>
                    <a:cubicBezTo>
                      <a:pt x="15698" y="13093"/>
                      <a:pt x="14767" y="12704"/>
                      <a:pt x="13836" y="12328"/>
                    </a:cubicBezTo>
                    <a:cubicBezTo>
                      <a:pt x="13533" y="12206"/>
                      <a:pt x="13230" y="12090"/>
                      <a:pt x="12920" y="11967"/>
                    </a:cubicBezTo>
                    <a:lnTo>
                      <a:pt x="12920" y="11967"/>
                    </a:lnTo>
                    <a:cubicBezTo>
                      <a:pt x="13324" y="12083"/>
                      <a:pt x="13728" y="12191"/>
                      <a:pt x="14132" y="12299"/>
                    </a:cubicBezTo>
                    <a:cubicBezTo>
                      <a:pt x="14674" y="12436"/>
                      <a:pt x="15222" y="12566"/>
                      <a:pt x="15771" y="12689"/>
                    </a:cubicBezTo>
                    <a:cubicBezTo>
                      <a:pt x="16319" y="12812"/>
                      <a:pt x="16868" y="12927"/>
                      <a:pt x="17416" y="13028"/>
                    </a:cubicBezTo>
                    <a:cubicBezTo>
                      <a:pt x="16868" y="12920"/>
                      <a:pt x="16319" y="12797"/>
                      <a:pt x="15778" y="12667"/>
                    </a:cubicBezTo>
                    <a:cubicBezTo>
                      <a:pt x="15237" y="12530"/>
                      <a:pt x="14695" y="12386"/>
                      <a:pt x="14154" y="12242"/>
                    </a:cubicBezTo>
                    <a:lnTo>
                      <a:pt x="12530" y="11787"/>
                    </a:lnTo>
                    <a:lnTo>
                      <a:pt x="12133" y="11679"/>
                    </a:lnTo>
                    <a:lnTo>
                      <a:pt x="11823" y="11556"/>
                    </a:lnTo>
                    <a:close/>
                    <a:moveTo>
                      <a:pt x="10126" y="11938"/>
                    </a:moveTo>
                    <a:cubicBezTo>
                      <a:pt x="9607" y="12408"/>
                      <a:pt x="9058" y="12855"/>
                      <a:pt x="8488" y="13267"/>
                    </a:cubicBezTo>
                    <a:cubicBezTo>
                      <a:pt x="8106" y="13548"/>
                      <a:pt x="7701" y="13808"/>
                      <a:pt x="7304" y="14060"/>
                    </a:cubicBezTo>
                    <a:cubicBezTo>
                      <a:pt x="7579" y="13822"/>
                      <a:pt x="7860" y="13591"/>
                      <a:pt x="8149" y="13375"/>
                    </a:cubicBezTo>
                    <a:lnTo>
                      <a:pt x="8156" y="13368"/>
                    </a:lnTo>
                    <a:cubicBezTo>
                      <a:pt x="8380" y="13194"/>
                      <a:pt x="8604" y="13021"/>
                      <a:pt x="8835" y="12855"/>
                    </a:cubicBezTo>
                    <a:cubicBezTo>
                      <a:pt x="9058" y="12682"/>
                      <a:pt x="9289" y="12509"/>
                      <a:pt x="9520" y="12343"/>
                    </a:cubicBezTo>
                    <a:cubicBezTo>
                      <a:pt x="9643" y="12256"/>
                      <a:pt x="9766" y="12162"/>
                      <a:pt x="9896" y="12076"/>
                    </a:cubicBezTo>
                    <a:lnTo>
                      <a:pt x="10126" y="11938"/>
                    </a:lnTo>
                    <a:close/>
                    <a:moveTo>
                      <a:pt x="13302" y="12501"/>
                    </a:moveTo>
                    <a:cubicBezTo>
                      <a:pt x="13533" y="12602"/>
                      <a:pt x="13771" y="12696"/>
                      <a:pt x="14010" y="12790"/>
                    </a:cubicBezTo>
                    <a:cubicBezTo>
                      <a:pt x="14428" y="12956"/>
                      <a:pt x="14854" y="13108"/>
                      <a:pt x="15294" y="13245"/>
                    </a:cubicBezTo>
                    <a:cubicBezTo>
                      <a:pt x="15475" y="13346"/>
                      <a:pt x="15648" y="13447"/>
                      <a:pt x="15821" y="13548"/>
                    </a:cubicBezTo>
                    <a:lnTo>
                      <a:pt x="16146" y="13750"/>
                    </a:lnTo>
                    <a:cubicBezTo>
                      <a:pt x="16204" y="13786"/>
                      <a:pt x="16254" y="13815"/>
                      <a:pt x="16312" y="13851"/>
                    </a:cubicBezTo>
                    <a:lnTo>
                      <a:pt x="16471" y="13952"/>
                    </a:lnTo>
                    <a:lnTo>
                      <a:pt x="16788" y="14161"/>
                    </a:lnTo>
                    <a:cubicBezTo>
                      <a:pt x="16810" y="14183"/>
                      <a:pt x="16839" y="14205"/>
                      <a:pt x="16868" y="14219"/>
                    </a:cubicBezTo>
                    <a:cubicBezTo>
                      <a:pt x="16413" y="14104"/>
                      <a:pt x="15965" y="13945"/>
                      <a:pt x="15540" y="13750"/>
                    </a:cubicBezTo>
                    <a:lnTo>
                      <a:pt x="15352" y="13663"/>
                    </a:lnTo>
                    <a:cubicBezTo>
                      <a:pt x="14767" y="13303"/>
                      <a:pt x="14176" y="12971"/>
                      <a:pt x="13569" y="12646"/>
                    </a:cubicBezTo>
                    <a:cubicBezTo>
                      <a:pt x="13483" y="12595"/>
                      <a:pt x="13389" y="12552"/>
                      <a:pt x="13302" y="12501"/>
                    </a:cubicBezTo>
                    <a:close/>
                    <a:moveTo>
                      <a:pt x="3385" y="11924"/>
                    </a:moveTo>
                    <a:cubicBezTo>
                      <a:pt x="3602" y="11982"/>
                      <a:pt x="3818" y="12025"/>
                      <a:pt x="4035" y="12061"/>
                    </a:cubicBezTo>
                    <a:cubicBezTo>
                      <a:pt x="4273" y="12090"/>
                      <a:pt x="4504" y="12126"/>
                      <a:pt x="4742" y="12141"/>
                    </a:cubicBezTo>
                    <a:lnTo>
                      <a:pt x="4814" y="12141"/>
                    </a:lnTo>
                    <a:cubicBezTo>
                      <a:pt x="4316" y="12263"/>
                      <a:pt x="3818" y="12400"/>
                      <a:pt x="3342" y="12566"/>
                    </a:cubicBezTo>
                    <a:lnTo>
                      <a:pt x="2851" y="12747"/>
                    </a:lnTo>
                    <a:cubicBezTo>
                      <a:pt x="2692" y="12812"/>
                      <a:pt x="2534" y="12884"/>
                      <a:pt x="2375" y="12956"/>
                    </a:cubicBezTo>
                    <a:cubicBezTo>
                      <a:pt x="2216" y="13028"/>
                      <a:pt x="2064" y="13115"/>
                      <a:pt x="1913" y="13202"/>
                    </a:cubicBezTo>
                    <a:cubicBezTo>
                      <a:pt x="1761" y="13281"/>
                      <a:pt x="1610" y="13368"/>
                      <a:pt x="1473" y="13476"/>
                    </a:cubicBezTo>
                    <a:cubicBezTo>
                      <a:pt x="1177" y="13671"/>
                      <a:pt x="917" y="13902"/>
                      <a:pt x="679" y="14161"/>
                    </a:cubicBezTo>
                    <a:cubicBezTo>
                      <a:pt x="657" y="14190"/>
                      <a:pt x="628" y="14226"/>
                      <a:pt x="607" y="14255"/>
                    </a:cubicBezTo>
                    <a:cubicBezTo>
                      <a:pt x="607" y="14234"/>
                      <a:pt x="614" y="14219"/>
                      <a:pt x="621" y="14205"/>
                    </a:cubicBezTo>
                    <a:lnTo>
                      <a:pt x="679" y="14097"/>
                    </a:lnTo>
                    <a:cubicBezTo>
                      <a:pt x="823" y="13765"/>
                      <a:pt x="1025" y="13461"/>
                      <a:pt x="1271" y="13194"/>
                    </a:cubicBezTo>
                    <a:lnTo>
                      <a:pt x="1465" y="12992"/>
                    </a:lnTo>
                    <a:cubicBezTo>
                      <a:pt x="1530" y="12927"/>
                      <a:pt x="1610" y="12870"/>
                      <a:pt x="1675" y="12812"/>
                    </a:cubicBezTo>
                    <a:cubicBezTo>
                      <a:pt x="1819" y="12689"/>
                      <a:pt x="1971" y="12581"/>
                      <a:pt x="2129" y="12487"/>
                    </a:cubicBezTo>
                    <a:cubicBezTo>
                      <a:pt x="2166" y="12458"/>
                      <a:pt x="2209" y="12436"/>
                      <a:pt x="2252" y="12415"/>
                    </a:cubicBezTo>
                    <a:lnTo>
                      <a:pt x="2375" y="12350"/>
                    </a:lnTo>
                    <a:cubicBezTo>
                      <a:pt x="2454" y="12307"/>
                      <a:pt x="2541" y="12256"/>
                      <a:pt x="2620" y="12220"/>
                    </a:cubicBezTo>
                    <a:lnTo>
                      <a:pt x="3140" y="12003"/>
                    </a:lnTo>
                    <a:cubicBezTo>
                      <a:pt x="3219" y="11975"/>
                      <a:pt x="3306" y="11946"/>
                      <a:pt x="3385" y="11924"/>
                    </a:cubicBezTo>
                    <a:close/>
                    <a:moveTo>
                      <a:pt x="16622" y="13620"/>
                    </a:moveTo>
                    <a:lnTo>
                      <a:pt x="16622" y="13620"/>
                    </a:lnTo>
                    <a:cubicBezTo>
                      <a:pt x="16839" y="13671"/>
                      <a:pt x="17055" y="13721"/>
                      <a:pt x="17279" y="13765"/>
                    </a:cubicBezTo>
                    <a:lnTo>
                      <a:pt x="17734" y="13837"/>
                    </a:lnTo>
                    <a:cubicBezTo>
                      <a:pt x="17885" y="13858"/>
                      <a:pt x="18044" y="13873"/>
                      <a:pt x="18196" y="13887"/>
                    </a:cubicBezTo>
                    <a:cubicBezTo>
                      <a:pt x="18354" y="13909"/>
                      <a:pt x="18506" y="13909"/>
                      <a:pt x="18665" y="13909"/>
                    </a:cubicBezTo>
                    <a:cubicBezTo>
                      <a:pt x="18705" y="13911"/>
                      <a:pt x="18747" y="13912"/>
                      <a:pt x="18788" y="13912"/>
                    </a:cubicBezTo>
                    <a:cubicBezTo>
                      <a:pt x="18901" y="13912"/>
                      <a:pt x="19016" y="13905"/>
                      <a:pt x="19127" y="13894"/>
                    </a:cubicBezTo>
                    <a:cubicBezTo>
                      <a:pt x="19437" y="13873"/>
                      <a:pt x="19747" y="13815"/>
                      <a:pt x="20043" y="13714"/>
                    </a:cubicBezTo>
                    <a:lnTo>
                      <a:pt x="20079" y="13700"/>
                    </a:lnTo>
                    <a:lnTo>
                      <a:pt x="20007" y="13757"/>
                    </a:lnTo>
                    <a:cubicBezTo>
                      <a:pt x="19747" y="13945"/>
                      <a:pt x="19459" y="14097"/>
                      <a:pt x="19156" y="14198"/>
                    </a:cubicBezTo>
                    <a:lnTo>
                      <a:pt x="18917" y="14263"/>
                    </a:lnTo>
                    <a:cubicBezTo>
                      <a:pt x="18838" y="14284"/>
                      <a:pt x="18751" y="14291"/>
                      <a:pt x="18672" y="14313"/>
                    </a:cubicBezTo>
                    <a:cubicBezTo>
                      <a:pt x="18506" y="14342"/>
                      <a:pt x="18347" y="14356"/>
                      <a:pt x="18181" y="14364"/>
                    </a:cubicBezTo>
                    <a:cubicBezTo>
                      <a:pt x="18138" y="14367"/>
                      <a:pt x="18096" y="14369"/>
                      <a:pt x="18055" y="14369"/>
                    </a:cubicBezTo>
                    <a:cubicBezTo>
                      <a:pt x="18013" y="14369"/>
                      <a:pt x="17972" y="14367"/>
                      <a:pt x="17929" y="14364"/>
                    </a:cubicBezTo>
                    <a:lnTo>
                      <a:pt x="17748" y="14356"/>
                    </a:lnTo>
                    <a:cubicBezTo>
                      <a:pt x="17611" y="14248"/>
                      <a:pt x="17467" y="14140"/>
                      <a:pt x="17322" y="14046"/>
                    </a:cubicBezTo>
                    <a:cubicBezTo>
                      <a:pt x="17214" y="13981"/>
                      <a:pt x="17106" y="13902"/>
                      <a:pt x="16990" y="13837"/>
                    </a:cubicBezTo>
                    <a:lnTo>
                      <a:pt x="16658" y="13635"/>
                    </a:lnTo>
                    <a:lnTo>
                      <a:pt x="16622" y="13620"/>
                    </a:lnTo>
                    <a:close/>
                    <a:moveTo>
                      <a:pt x="12058" y="13096"/>
                    </a:moveTo>
                    <a:lnTo>
                      <a:pt x="12058" y="13096"/>
                    </a:lnTo>
                    <a:cubicBezTo>
                      <a:pt x="12083" y="13135"/>
                      <a:pt x="12112" y="13174"/>
                      <a:pt x="12140" y="13209"/>
                    </a:cubicBezTo>
                    <a:lnTo>
                      <a:pt x="12147" y="13216"/>
                    </a:lnTo>
                    <a:cubicBezTo>
                      <a:pt x="12220" y="13324"/>
                      <a:pt x="12285" y="13440"/>
                      <a:pt x="12357" y="13555"/>
                    </a:cubicBezTo>
                    <a:cubicBezTo>
                      <a:pt x="12576" y="13908"/>
                      <a:pt x="12788" y="14276"/>
                      <a:pt x="12986" y="14643"/>
                    </a:cubicBezTo>
                    <a:lnTo>
                      <a:pt x="12986" y="14643"/>
                    </a:lnTo>
                    <a:lnTo>
                      <a:pt x="12494" y="13822"/>
                    </a:lnTo>
                    <a:cubicBezTo>
                      <a:pt x="12348" y="13580"/>
                      <a:pt x="12203" y="13338"/>
                      <a:pt x="12058" y="13096"/>
                    </a:cubicBezTo>
                    <a:close/>
                    <a:moveTo>
                      <a:pt x="11469" y="12104"/>
                    </a:moveTo>
                    <a:cubicBezTo>
                      <a:pt x="11873" y="12545"/>
                      <a:pt x="12248" y="13014"/>
                      <a:pt x="12602" y="13505"/>
                    </a:cubicBezTo>
                    <a:cubicBezTo>
                      <a:pt x="12898" y="13909"/>
                      <a:pt x="13172" y="14335"/>
                      <a:pt x="13425" y="14768"/>
                    </a:cubicBezTo>
                    <a:lnTo>
                      <a:pt x="13165" y="14443"/>
                    </a:lnTo>
                    <a:cubicBezTo>
                      <a:pt x="12970" y="14190"/>
                      <a:pt x="12775" y="13938"/>
                      <a:pt x="12580" y="13685"/>
                    </a:cubicBezTo>
                    <a:cubicBezTo>
                      <a:pt x="12393" y="13425"/>
                      <a:pt x="12205" y="13173"/>
                      <a:pt x="12017" y="12913"/>
                    </a:cubicBezTo>
                    <a:lnTo>
                      <a:pt x="12010" y="12906"/>
                    </a:lnTo>
                    <a:cubicBezTo>
                      <a:pt x="11873" y="12711"/>
                      <a:pt x="11729" y="12509"/>
                      <a:pt x="11584" y="12307"/>
                    </a:cubicBezTo>
                    <a:cubicBezTo>
                      <a:pt x="11548" y="12242"/>
                      <a:pt x="11505" y="12169"/>
                      <a:pt x="11469" y="12104"/>
                    </a:cubicBezTo>
                    <a:close/>
                    <a:moveTo>
                      <a:pt x="8892" y="11787"/>
                    </a:moveTo>
                    <a:lnTo>
                      <a:pt x="8892" y="11787"/>
                    </a:lnTo>
                    <a:cubicBezTo>
                      <a:pt x="8337" y="11924"/>
                      <a:pt x="7781" y="12068"/>
                      <a:pt x="7225" y="12220"/>
                    </a:cubicBezTo>
                    <a:cubicBezTo>
                      <a:pt x="6619" y="12386"/>
                      <a:pt x="6020" y="12574"/>
                      <a:pt x="5413" y="12754"/>
                    </a:cubicBezTo>
                    <a:cubicBezTo>
                      <a:pt x="4814" y="12942"/>
                      <a:pt x="4215" y="13137"/>
                      <a:pt x="3623" y="13346"/>
                    </a:cubicBezTo>
                    <a:lnTo>
                      <a:pt x="3169" y="13512"/>
                    </a:lnTo>
                    <a:cubicBezTo>
                      <a:pt x="3017" y="13562"/>
                      <a:pt x="2873" y="13620"/>
                      <a:pt x="2721" y="13678"/>
                    </a:cubicBezTo>
                    <a:cubicBezTo>
                      <a:pt x="2570" y="13736"/>
                      <a:pt x="2418" y="13801"/>
                      <a:pt x="2274" y="13858"/>
                    </a:cubicBezTo>
                    <a:cubicBezTo>
                      <a:pt x="2122" y="13916"/>
                      <a:pt x="1978" y="13988"/>
                      <a:pt x="1826" y="14053"/>
                    </a:cubicBezTo>
                    <a:cubicBezTo>
                      <a:pt x="1538" y="14183"/>
                      <a:pt x="1249" y="14320"/>
                      <a:pt x="967" y="14486"/>
                    </a:cubicBezTo>
                    <a:cubicBezTo>
                      <a:pt x="830" y="14566"/>
                      <a:pt x="693" y="14645"/>
                      <a:pt x="556" y="14746"/>
                    </a:cubicBezTo>
                    <a:cubicBezTo>
                      <a:pt x="527" y="14768"/>
                      <a:pt x="491" y="14789"/>
                      <a:pt x="462" y="14818"/>
                    </a:cubicBezTo>
                    <a:cubicBezTo>
                      <a:pt x="462" y="14782"/>
                      <a:pt x="469" y="14753"/>
                      <a:pt x="477" y="14717"/>
                    </a:cubicBezTo>
                    <a:cubicBezTo>
                      <a:pt x="484" y="14688"/>
                      <a:pt x="491" y="14631"/>
                      <a:pt x="505" y="14587"/>
                    </a:cubicBezTo>
                    <a:cubicBezTo>
                      <a:pt x="520" y="14551"/>
                      <a:pt x="527" y="14515"/>
                      <a:pt x="534" y="14479"/>
                    </a:cubicBezTo>
                    <a:cubicBezTo>
                      <a:pt x="549" y="14457"/>
                      <a:pt x="563" y="14436"/>
                      <a:pt x="578" y="14414"/>
                    </a:cubicBezTo>
                    <a:lnTo>
                      <a:pt x="578" y="14407"/>
                    </a:lnTo>
                    <a:cubicBezTo>
                      <a:pt x="628" y="14342"/>
                      <a:pt x="679" y="14270"/>
                      <a:pt x="736" y="14205"/>
                    </a:cubicBezTo>
                    <a:cubicBezTo>
                      <a:pt x="953" y="13945"/>
                      <a:pt x="1213" y="13707"/>
                      <a:pt x="1494" y="13512"/>
                    </a:cubicBezTo>
                    <a:cubicBezTo>
                      <a:pt x="1631" y="13404"/>
                      <a:pt x="1783" y="13317"/>
                      <a:pt x="1927" y="13223"/>
                    </a:cubicBezTo>
                    <a:cubicBezTo>
                      <a:pt x="2072" y="13129"/>
                      <a:pt x="2230" y="13057"/>
                      <a:pt x="2389" y="12978"/>
                    </a:cubicBezTo>
                    <a:cubicBezTo>
                      <a:pt x="2541" y="12898"/>
                      <a:pt x="2700" y="12833"/>
                      <a:pt x="2858" y="12761"/>
                    </a:cubicBezTo>
                    <a:lnTo>
                      <a:pt x="3349" y="12574"/>
                    </a:lnTo>
                    <a:cubicBezTo>
                      <a:pt x="3862" y="12408"/>
                      <a:pt x="4381" y="12263"/>
                      <a:pt x="4901" y="12141"/>
                    </a:cubicBezTo>
                    <a:cubicBezTo>
                      <a:pt x="4966" y="12148"/>
                      <a:pt x="5031" y="12148"/>
                      <a:pt x="5089" y="12155"/>
                    </a:cubicBezTo>
                    <a:lnTo>
                      <a:pt x="5442" y="12155"/>
                    </a:lnTo>
                    <a:cubicBezTo>
                      <a:pt x="6373" y="12155"/>
                      <a:pt x="7290" y="12018"/>
                      <a:pt x="8199" y="11888"/>
                    </a:cubicBezTo>
                    <a:cubicBezTo>
                      <a:pt x="8430" y="11859"/>
                      <a:pt x="8661" y="11823"/>
                      <a:pt x="8892" y="11787"/>
                    </a:cubicBezTo>
                    <a:close/>
                    <a:moveTo>
                      <a:pt x="9989" y="13187"/>
                    </a:moveTo>
                    <a:lnTo>
                      <a:pt x="9917" y="13353"/>
                    </a:lnTo>
                    <a:cubicBezTo>
                      <a:pt x="9852" y="13469"/>
                      <a:pt x="9787" y="13591"/>
                      <a:pt x="9722" y="13707"/>
                    </a:cubicBezTo>
                    <a:cubicBezTo>
                      <a:pt x="9520" y="14082"/>
                      <a:pt x="9304" y="14450"/>
                      <a:pt x="9087" y="14818"/>
                    </a:cubicBezTo>
                    <a:lnTo>
                      <a:pt x="9087" y="14811"/>
                    </a:lnTo>
                    <a:lnTo>
                      <a:pt x="9564" y="13959"/>
                    </a:lnTo>
                    <a:cubicBezTo>
                      <a:pt x="9701" y="13700"/>
                      <a:pt x="9845" y="13447"/>
                      <a:pt x="9989" y="13187"/>
                    </a:cubicBezTo>
                    <a:close/>
                    <a:moveTo>
                      <a:pt x="8712" y="12841"/>
                    </a:moveTo>
                    <a:lnTo>
                      <a:pt x="8712" y="12841"/>
                    </a:lnTo>
                    <a:cubicBezTo>
                      <a:pt x="8510" y="12999"/>
                      <a:pt x="8308" y="13151"/>
                      <a:pt x="8106" y="13310"/>
                    </a:cubicBezTo>
                    <a:cubicBezTo>
                      <a:pt x="7752" y="13599"/>
                      <a:pt x="7413" y="13894"/>
                      <a:pt x="7073" y="14198"/>
                    </a:cubicBezTo>
                    <a:cubicBezTo>
                      <a:pt x="6900" y="14299"/>
                      <a:pt x="6720" y="14407"/>
                      <a:pt x="6547" y="14501"/>
                    </a:cubicBezTo>
                    <a:lnTo>
                      <a:pt x="6207" y="14681"/>
                    </a:lnTo>
                    <a:cubicBezTo>
                      <a:pt x="6150" y="14710"/>
                      <a:pt x="6099" y="14746"/>
                      <a:pt x="6041" y="14775"/>
                    </a:cubicBezTo>
                    <a:lnTo>
                      <a:pt x="5868" y="14854"/>
                    </a:lnTo>
                    <a:lnTo>
                      <a:pt x="5529" y="15028"/>
                    </a:lnTo>
                    <a:lnTo>
                      <a:pt x="5442" y="15071"/>
                    </a:lnTo>
                    <a:cubicBezTo>
                      <a:pt x="5767" y="14732"/>
                      <a:pt x="6128" y="14429"/>
                      <a:pt x="6510" y="14154"/>
                    </a:cubicBezTo>
                    <a:lnTo>
                      <a:pt x="6684" y="14039"/>
                    </a:lnTo>
                    <a:cubicBezTo>
                      <a:pt x="7290" y="13714"/>
                      <a:pt x="7875" y="13368"/>
                      <a:pt x="8452" y="13007"/>
                    </a:cubicBezTo>
                    <a:lnTo>
                      <a:pt x="8712" y="12841"/>
                    </a:lnTo>
                    <a:close/>
                    <a:moveTo>
                      <a:pt x="10011" y="11621"/>
                    </a:moveTo>
                    <a:lnTo>
                      <a:pt x="10011" y="11621"/>
                    </a:lnTo>
                    <a:cubicBezTo>
                      <a:pt x="9758" y="11744"/>
                      <a:pt x="9506" y="11866"/>
                      <a:pt x="9268" y="11996"/>
                    </a:cubicBezTo>
                    <a:cubicBezTo>
                      <a:pt x="8979" y="12148"/>
                      <a:pt x="8697" y="12314"/>
                      <a:pt x="8423" y="12487"/>
                    </a:cubicBezTo>
                    <a:lnTo>
                      <a:pt x="8308" y="12530"/>
                    </a:lnTo>
                    <a:cubicBezTo>
                      <a:pt x="7442" y="12913"/>
                      <a:pt x="6561" y="13281"/>
                      <a:pt x="5680" y="13635"/>
                    </a:cubicBezTo>
                    <a:cubicBezTo>
                      <a:pt x="4800" y="13981"/>
                      <a:pt x="3905" y="14313"/>
                      <a:pt x="3003" y="14595"/>
                    </a:cubicBezTo>
                    <a:cubicBezTo>
                      <a:pt x="2548" y="14732"/>
                      <a:pt x="2093" y="14854"/>
                      <a:pt x="1624" y="14955"/>
                    </a:cubicBezTo>
                    <a:cubicBezTo>
                      <a:pt x="1393" y="15006"/>
                      <a:pt x="1162" y="15042"/>
                      <a:pt x="924" y="15064"/>
                    </a:cubicBezTo>
                    <a:cubicBezTo>
                      <a:pt x="809" y="15078"/>
                      <a:pt x="693" y="15085"/>
                      <a:pt x="578" y="15093"/>
                    </a:cubicBezTo>
                    <a:lnTo>
                      <a:pt x="513" y="15093"/>
                    </a:lnTo>
                    <a:lnTo>
                      <a:pt x="505" y="15085"/>
                    </a:lnTo>
                    <a:cubicBezTo>
                      <a:pt x="484" y="15064"/>
                      <a:pt x="462" y="15042"/>
                      <a:pt x="441" y="15020"/>
                    </a:cubicBezTo>
                    <a:lnTo>
                      <a:pt x="441" y="14984"/>
                    </a:lnTo>
                    <a:lnTo>
                      <a:pt x="441" y="14934"/>
                    </a:lnTo>
                    <a:cubicBezTo>
                      <a:pt x="491" y="14890"/>
                      <a:pt x="542" y="14847"/>
                      <a:pt x="592" y="14811"/>
                    </a:cubicBezTo>
                    <a:cubicBezTo>
                      <a:pt x="722" y="14717"/>
                      <a:pt x="852" y="14631"/>
                      <a:pt x="989" y="14544"/>
                    </a:cubicBezTo>
                    <a:cubicBezTo>
                      <a:pt x="1263" y="14378"/>
                      <a:pt x="1545" y="14234"/>
                      <a:pt x="1834" y="14097"/>
                    </a:cubicBezTo>
                    <a:cubicBezTo>
                      <a:pt x="2122" y="13952"/>
                      <a:pt x="2418" y="13822"/>
                      <a:pt x="2714" y="13707"/>
                    </a:cubicBezTo>
                    <a:cubicBezTo>
                      <a:pt x="2866" y="13649"/>
                      <a:pt x="3017" y="13591"/>
                      <a:pt x="3169" y="13534"/>
                    </a:cubicBezTo>
                    <a:lnTo>
                      <a:pt x="3616" y="13368"/>
                    </a:lnTo>
                    <a:cubicBezTo>
                      <a:pt x="4215" y="13165"/>
                      <a:pt x="4814" y="12978"/>
                      <a:pt x="5421" y="12805"/>
                    </a:cubicBezTo>
                    <a:cubicBezTo>
                      <a:pt x="6027" y="12624"/>
                      <a:pt x="6640" y="12465"/>
                      <a:pt x="7247" y="12307"/>
                    </a:cubicBezTo>
                    <a:lnTo>
                      <a:pt x="9073" y="11830"/>
                    </a:lnTo>
                    <a:lnTo>
                      <a:pt x="9708" y="11671"/>
                    </a:lnTo>
                    <a:lnTo>
                      <a:pt x="10011" y="11621"/>
                    </a:lnTo>
                    <a:close/>
                    <a:moveTo>
                      <a:pt x="10531" y="12213"/>
                    </a:moveTo>
                    <a:lnTo>
                      <a:pt x="10531" y="12213"/>
                    </a:lnTo>
                    <a:cubicBezTo>
                      <a:pt x="10343" y="12783"/>
                      <a:pt x="10126" y="13346"/>
                      <a:pt x="9881" y="13894"/>
                    </a:cubicBezTo>
                    <a:cubicBezTo>
                      <a:pt x="9679" y="14356"/>
                      <a:pt x="9448" y="14797"/>
                      <a:pt x="9203" y="15237"/>
                    </a:cubicBezTo>
                    <a:lnTo>
                      <a:pt x="9354" y="14854"/>
                    </a:lnTo>
                    <a:cubicBezTo>
                      <a:pt x="9470" y="14558"/>
                      <a:pt x="9592" y="14263"/>
                      <a:pt x="9722" y="13967"/>
                    </a:cubicBezTo>
                    <a:cubicBezTo>
                      <a:pt x="9845" y="13671"/>
                      <a:pt x="9975" y="13382"/>
                      <a:pt x="10105" y="13093"/>
                    </a:cubicBezTo>
                    <a:lnTo>
                      <a:pt x="10105" y="13086"/>
                    </a:lnTo>
                    <a:cubicBezTo>
                      <a:pt x="10206" y="12862"/>
                      <a:pt x="10307" y="12639"/>
                      <a:pt x="10408" y="12422"/>
                    </a:cubicBezTo>
                    <a:lnTo>
                      <a:pt x="10531" y="12213"/>
                    </a:lnTo>
                    <a:close/>
                    <a:moveTo>
                      <a:pt x="8207" y="12624"/>
                    </a:moveTo>
                    <a:lnTo>
                      <a:pt x="8207" y="12624"/>
                    </a:lnTo>
                    <a:cubicBezTo>
                      <a:pt x="8062" y="12725"/>
                      <a:pt x="7918" y="12819"/>
                      <a:pt x="7774" y="12920"/>
                    </a:cubicBezTo>
                    <a:cubicBezTo>
                      <a:pt x="7304" y="13267"/>
                      <a:pt x="6850" y="13642"/>
                      <a:pt x="6417" y="14039"/>
                    </a:cubicBezTo>
                    <a:cubicBezTo>
                      <a:pt x="6352" y="14089"/>
                      <a:pt x="6294" y="14147"/>
                      <a:pt x="6236" y="14205"/>
                    </a:cubicBezTo>
                    <a:cubicBezTo>
                      <a:pt x="6106" y="14270"/>
                      <a:pt x="5969" y="14335"/>
                      <a:pt x="5839" y="14400"/>
                    </a:cubicBezTo>
                    <a:cubicBezTo>
                      <a:pt x="5616" y="14501"/>
                      <a:pt x="5392" y="14609"/>
                      <a:pt x="5168" y="14703"/>
                    </a:cubicBezTo>
                    <a:lnTo>
                      <a:pt x="4829" y="14847"/>
                    </a:lnTo>
                    <a:cubicBezTo>
                      <a:pt x="4713" y="14898"/>
                      <a:pt x="4598" y="14941"/>
                      <a:pt x="4482" y="14977"/>
                    </a:cubicBezTo>
                    <a:cubicBezTo>
                      <a:pt x="4020" y="15157"/>
                      <a:pt x="3551" y="15295"/>
                      <a:pt x="3068" y="15396"/>
                    </a:cubicBezTo>
                    <a:cubicBezTo>
                      <a:pt x="2679" y="15484"/>
                      <a:pt x="2280" y="15524"/>
                      <a:pt x="1880" y="15524"/>
                    </a:cubicBezTo>
                    <a:cubicBezTo>
                      <a:pt x="1790" y="15524"/>
                      <a:pt x="1700" y="15522"/>
                      <a:pt x="1610" y="15518"/>
                    </a:cubicBezTo>
                    <a:cubicBezTo>
                      <a:pt x="1400" y="15504"/>
                      <a:pt x="1191" y="15468"/>
                      <a:pt x="982" y="15410"/>
                    </a:cubicBezTo>
                    <a:cubicBezTo>
                      <a:pt x="960" y="15403"/>
                      <a:pt x="946" y="15396"/>
                      <a:pt x="931" y="15388"/>
                    </a:cubicBezTo>
                    <a:lnTo>
                      <a:pt x="939" y="15388"/>
                    </a:lnTo>
                    <a:cubicBezTo>
                      <a:pt x="838" y="15331"/>
                      <a:pt x="744" y="15266"/>
                      <a:pt x="650" y="15194"/>
                    </a:cubicBezTo>
                    <a:lnTo>
                      <a:pt x="621" y="15172"/>
                    </a:lnTo>
                    <a:cubicBezTo>
                      <a:pt x="729" y="15172"/>
                      <a:pt x="838" y="15165"/>
                      <a:pt x="946" y="15157"/>
                    </a:cubicBezTo>
                    <a:cubicBezTo>
                      <a:pt x="1184" y="15129"/>
                      <a:pt x="1415" y="15093"/>
                      <a:pt x="1653" y="15042"/>
                    </a:cubicBezTo>
                    <a:cubicBezTo>
                      <a:pt x="2122" y="14955"/>
                      <a:pt x="2577" y="14825"/>
                      <a:pt x="3032" y="14688"/>
                    </a:cubicBezTo>
                    <a:cubicBezTo>
                      <a:pt x="3941" y="14407"/>
                      <a:pt x="4843" y="14068"/>
                      <a:pt x="5717" y="13707"/>
                    </a:cubicBezTo>
                    <a:cubicBezTo>
                      <a:pt x="6554" y="13360"/>
                      <a:pt x="7384" y="12999"/>
                      <a:pt x="8207" y="12624"/>
                    </a:cubicBezTo>
                    <a:close/>
                    <a:moveTo>
                      <a:pt x="11043" y="13489"/>
                    </a:moveTo>
                    <a:cubicBezTo>
                      <a:pt x="11044" y="13517"/>
                      <a:pt x="11051" y="13550"/>
                      <a:pt x="11058" y="13584"/>
                    </a:cubicBezTo>
                    <a:cubicBezTo>
                      <a:pt x="11065" y="13822"/>
                      <a:pt x="11065" y="14068"/>
                      <a:pt x="11072" y="14306"/>
                    </a:cubicBezTo>
                    <a:lnTo>
                      <a:pt x="11079" y="14299"/>
                    </a:lnTo>
                    <a:cubicBezTo>
                      <a:pt x="11086" y="14732"/>
                      <a:pt x="11086" y="15165"/>
                      <a:pt x="11086" y="15598"/>
                    </a:cubicBezTo>
                    <a:lnTo>
                      <a:pt x="11079" y="15468"/>
                    </a:lnTo>
                    <a:lnTo>
                      <a:pt x="11079" y="15251"/>
                    </a:lnTo>
                    <a:cubicBezTo>
                      <a:pt x="11079" y="15107"/>
                      <a:pt x="11065" y="14963"/>
                      <a:pt x="11065" y="14818"/>
                    </a:cubicBezTo>
                    <a:lnTo>
                      <a:pt x="11043" y="13489"/>
                    </a:lnTo>
                    <a:close/>
                    <a:moveTo>
                      <a:pt x="6070" y="14364"/>
                    </a:moveTo>
                    <a:lnTo>
                      <a:pt x="5933" y="14486"/>
                    </a:lnTo>
                    <a:lnTo>
                      <a:pt x="5782" y="14645"/>
                    </a:lnTo>
                    <a:lnTo>
                      <a:pt x="5630" y="14797"/>
                    </a:lnTo>
                    <a:cubicBezTo>
                      <a:pt x="5572" y="14854"/>
                      <a:pt x="5522" y="14905"/>
                      <a:pt x="5478" y="14955"/>
                    </a:cubicBezTo>
                    <a:cubicBezTo>
                      <a:pt x="5428" y="15013"/>
                      <a:pt x="5377" y="15071"/>
                      <a:pt x="5327" y="15121"/>
                    </a:cubicBezTo>
                    <a:lnTo>
                      <a:pt x="5182" y="15186"/>
                    </a:lnTo>
                    <a:cubicBezTo>
                      <a:pt x="4952" y="15295"/>
                      <a:pt x="4713" y="15374"/>
                      <a:pt x="4475" y="15468"/>
                    </a:cubicBezTo>
                    <a:lnTo>
                      <a:pt x="4475" y="15461"/>
                    </a:lnTo>
                    <a:cubicBezTo>
                      <a:pt x="4013" y="15627"/>
                      <a:pt x="3522" y="15742"/>
                      <a:pt x="3032" y="15785"/>
                    </a:cubicBezTo>
                    <a:cubicBezTo>
                      <a:pt x="2913" y="15796"/>
                      <a:pt x="2792" y="15802"/>
                      <a:pt x="2670" y="15802"/>
                    </a:cubicBezTo>
                    <a:cubicBezTo>
                      <a:pt x="2548" y="15802"/>
                      <a:pt x="2425" y="15796"/>
                      <a:pt x="2303" y="15785"/>
                    </a:cubicBezTo>
                    <a:cubicBezTo>
                      <a:pt x="2064" y="15764"/>
                      <a:pt x="1826" y="15720"/>
                      <a:pt x="1595" y="15655"/>
                    </a:cubicBezTo>
                    <a:cubicBezTo>
                      <a:pt x="1509" y="15634"/>
                      <a:pt x="1415" y="15598"/>
                      <a:pt x="1328" y="15569"/>
                    </a:cubicBezTo>
                    <a:lnTo>
                      <a:pt x="1328" y="15569"/>
                    </a:lnTo>
                    <a:cubicBezTo>
                      <a:pt x="1422" y="15583"/>
                      <a:pt x="1509" y="15591"/>
                      <a:pt x="1603" y="15598"/>
                    </a:cubicBezTo>
                    <a:cubicBezTo>
                      <a:pt x="1712" y="15604"/>
                      <a:pt x="1821" y="15607"/>
                      <a:pt x="1930" y="15607"/>
                    </a:cubicBezTo>
                    <a:cubicBezTo>
                      <a:pt x="2319" y="15607"/>
                      <a:pt x="2705" y="15567"/>
                      <a:pt x="3082" y="15482"/>
                    </a:cubicBezTo>
                    <a:cubicBezTo>
                      <a:pt x="3573" y="15374"/>
                      <a:pt x="4049" y="15237"/>
                      <a:pt x="4511" y="15049"/>
                    </a:cubicBezTo>
                    <a:cubicBezTo>
                      <a:pt x="4627" y="15006"/>
                      <a:pt x="4742" y="14963"/>
                      <a:pt x="4858" y="14919"/>
                    </a:cubicBezTo>
                    <a:lnTo>
                      <a:pt x="5197" y="14768"/>
                    </a:lnTo>
                    <a:cubicBezTo>
                      <a:pt x="5421" y="14681"/>
                      <a:pt x="5644" y="14558"/>
                      <a:pt x="5868" y="14457"/>
                    </a:cubicBezTo>
                    <a:lnTo>
                      <a:pt x="6070" y="14364"/>
                    </a:lnTo>
                    <a:close/>
                    <a:moveTo>
                      <a:pt x="11029" y="12321"/>
                    </a:moveTo>
                    <a:cubicBezTo>
                      <a:pt x="11180" y="13007"/>
                      <a:pt x="11289" y="13700"/>
                      <a:pt x="11361" y="14400"/>
                    </a:cubicBezTo>
                    <a:cubicBezTo>
                      <a:pt x="11418" y="14869"/>
                      <a:pt x="11440" y="15345"/>
                      <a:pt x="11455" y="15822"/>
                    </a:cubicBezTo>
                    <a:cubicBezTo>
                      <a:pt x="11382" y="15468"/>
                      <a:pt x="11325" y="15107"/>
                      <a:pt x="11274" y="14746"/>
                    </a:cubicBezTo>
                    <a:lnTo>
                      <a:pt x="11281" y="14746"/>
                    </a:lnTo>
                    <a:cubicBezTo>
                      <a:pt x="11245" y="14465"/>
                      <a:pt x="11202" y="14183"/>
                      <a:pt x="11173" y="13902"/>
                    </a:cubicBezTo>
                    <a:cubicBezTo>
                      <a:pt x="11137" y="13620"/>
                      <a:pt x="11101" y="13331"/>
                      <a:pt x="11079" y="13050"/>
                    </a:cubicBezTo>
                    <a:cubicBezTo>
                      <a:pt x="11058" y="12898"/>
                      <a:pt x="11043" y="12747"/>
                      <a:pt x="11029" y="12595"/>
                    </a:cubicBezTo>
                    <a:lnTo>
                      <a:pt x="11029" y="12321"/>
                    </a:lnTo>
                    <a:close/>
                    <a:moveTo>
                      <a:pt x="12400" y="13562"/>
                    </a:moveTo>
                    <a:lnTo>
                      <a:pt x="12400" y="13562"/>
                    </a:lnTo>
                    <a:cubicBezTo>
                      <a:pt x="12631" y="13873"/>
                      <a:pt x="12869" y="14183"/>
                      <a:pt x="13115" y="14486"/>
                    </a:cubicBezTo>
                    <a:cubicBezTo>
                      <a:pt x="13281" y="14696"/>
                      <a:pt x="13447" y="14890"/>
                      <a:pt x="13620" y="15093"/>
                    </a:cubicBezTo>
                    <a:cubicBezTo>
                      <a:pt x="13757" y="15338"/>
                      <a:pt x="13894" y="15591"/>
                      <a:pt x="14017" y="15850"/>
                    </a:cubicBezTo>
                    <a:lnTo>
                      <a:pt x="14168" y="16154"/>
                    </a:lnTo>
                    <a:cubicBezTo>
                      <a:pt x="14219" y="16255"/>
                      <a:pt x="14262" y="16356"/>
                      <a:pt x="14305" y="16457"/>
                    </a:cubicBezTo>
                    <a:cubicBezTo>
                      <a:pt x="14356" y="16565"/>
                      <a:pt x="14406" y="16680"/>
                      <a:pt x="14450" y="16796"/>
                    </a:cubicBezTo>
                    <a:cubicBezTo>
                      <a:pt x="14313" y="16630"/>
                      <a:pt x="14176" y="16457"/>
                      <a:pt x="14053" y="16291"/>
                    </a:cubicBezTo>
                    <a:lnTo>
                      <a:pt x="13779" y="15886"/>
                    </a:lnTo>
                    <a:cubicBezTo>
                      <a:pt x="13678" y="15749"/>
                      <a:pt x="13591" y="15612"/>
                      <a:pt x="13504" y="15475"/>
                    </a:cubicBezTo>
                    <a:lnTo>
                      <a:pt x="13512" y="15475"/>
                    </a:lnTo>
                    <a:lnTo>
                      <a:pt x="13490" y="15446"/>
                    </a:lnTo>
                    <a:cubicBezTo>
                      <a:pt x="13151" y="14804"/>
                      <a:pt x="12783" y="14176"/>
                      <a:pt x="12400" y="13562"/>
                    </a:cubicBezTo>
                    <a:close/>
                    <a:moveTo>
                      <a:pt x="9744" y="13743"/>
                    </a:moveTo>
                    <a:cubicBezTo>
                      <a:pt x="9585" y="14104"/>
                      <a:pt x="9434" y="14472"/>
                      <a:pt x="9289" y="14833"/>
                    </a:cubicBezTo>
                    <a:cubicBezTo>
                      <a:pt x="9195" y="15071"/>
                      <a:pt x="9109" y="15316"/>
                      <a:pt x="9022" y="15569"/>
                    </a:cubicBezTo>
                    <a:cubicBezTo>
                      <a:pt x="8871" y="15814"/>
                      <a:pt x="8726" y="16052"/>
                      <a:pt x="8567" y="16291"/>
                    </a:cubicBezTo>
                    <a:lnTo>
                      <a:pt x="8380" y="16572"/>
                    </a:lnTo>
                    <a:cubicBezTo>
                      <a:pt x="8315" y="16659"/>
                      <a:pt x="8250" y="16753"/>
                      <a:pt x="8185" y="16839"/>
                    </a:cubicBezTo>
                    <a:cubicBezTo>
                      <a:pt x="8120" y="16933"/>
                      <a:pt x="8041" y="17041"/>
                      <a:pt x="7961" y="17128"/>
                    </a:cubicBezTo>
                    <a:cubicBezTo>
                      <a:pt x="8041" y="16933"/>
                      <a:pt x="8120" y="16731"/>
                      <a:pt x="8207" y="16536"/>
                    </a:cubicBezTo>
                    <a:lnTo>
                      <a:pt x="8409" y="16103"/>
                    </a:lnTo>
                    <a:cubicBezTo>
                      <a:pt x="8481" y="15951"/>
                      <a:pt x="8560" y="15814"/>
                      <a:pt x="8632" y="15670"/>
                    </a:cubicBezTo>
                    <a:lnTo>
                      <a:pt x="8661" y="15612"/>
                    </a:lnTo>
                    <a:cubicBezTo>
                      <a:pt x="9044" y="15006"/>
                      <a:pt x="9405" y="14378"/>
                      <a:pt x="9744" y="13743"/>
                    </a:cubicBezTo>
                    <a:close/>
                    <a:moveTo>
                      <a:pt x="15937" y="14024"/>
                    </a:moveTo>
                    <a:lnTo>
                      <a:pt x="16110" y="14075"/>
                    </a:lnTo>
                    <a:lnTo>
                      <a:pt x="16326" y="14125"/>
                    </a:lnTo>
                    <a:lnTo>
                      <a:pt x="16536" y="14183"/>
                    </a:lnTo>
                    <a:cubicBezTo>
                      <a:pt x="16608" y="14205"/>
                      <a:pt x="16680" y="14219"/>
                      <a:pt x="16752" y="14234"/>
                    </a:cubicBezTo>
                    <a:lnTo>
                      <a:pt x="16962" y="14284"/>
                    </a:lnTo>
                    <a:lnTo>
                      <a:pt x="17091" y="14378"/>
                    </a:lnTo>
                    <a:cubicBezTo>
                      <a:pt x="17301" y="14522"/>
                      <a:pt x="17496" y="14681"/>
                      <a:pt x="17683" y="14847"/>
                    </a:cubicBezTo>
                    <a:cubicBezTo>
                      <a:pt x="18066" y="15165"/>
                      <a:pt x="18398" y="15540"/>
                      <a:pt x="18687" y="15944"/>
                    </a:cubicBezTo>
                    <a:lnTo>
                      <a:pt x="18687" y="15937"/>
                    </a:lnTo>
                    <a:cubicBezTo>
                      <a:pt x="18831" y="16139"/>
                      <a:pt x="18954" y="16348"/>
                      <a:pt x="19055" y="16565"/>
                    </a:cubicBezTo>
                    <a:cubicBezTo>
                      <a:pt x="19156" y="16789"/>
                      <a:pt x="19242" y="17012"/>
                      <a:pt x="19300" y="17243"/>
                    </a:cubicBezTo>
                    <a:cubicBezTo>
                      <a:pt x="19322" y="17337"/>
                      <a:pt x="19336" y="17424"/>
                      <a:pt x="19351" y="17518"/>
                    </a:cubicBezTo>
                    <a:cubicBezTo>
                      <a:pt x="19322" y="17424"/>
                      <a:pt x="19286" y="17344"/>
                      <a:pt x="19242" y="17265"/>
                    </a:cubicBezTo>
                    <a:cubicBezTo>
                      <a:pt x="19019" y="16818"/>
                      <a:pt x="18737" y="16406"/>
                      <a:pt x="18398" y="16038"/>
                    </a:cubicBezTo>
                    <a:cubicBezTo>
                      <a:pt x="18066" y="15670"/>
                      <a:pt x="17705" y="15331"/>
                      <a:pt x="17315" y="15020"/>
                    </a:cubicBezTo>
                    <a:cubicBezTo>
                      <a:pt x="17221" y="14941"/>
                      <a:pt x="17120" y="14862"/>
                      <a:pt x="17026" y="14789"/>
                    </a:cubicBezTo>
                    <a:lnTo>
                      <a:pt x="16731" y="14566"/>
                    </a:lnTo>
                    <a:cubicBezTo>
                      <a:pt x="16528" y="14414"/>
                      <a:pt x="16319" y="14284"/>
                      <a:pt x="16117" y="14140"/>
                    </a:cubicBezTo>
                    <a:cubicBezTo>
                      <a:pt x="16059" y="14104"/>
                      <a:pt x="15994" y="14060"/>
                      <a:pt x="15937" y="14024"/>
                    </a:cubicBezTo>
                    <a:close/>
                    <a:moveTo>
                      <a:pt x="11101" y="13995"/>
                    </a:moveTo>
                    <a:lnTo>
                      <a:pt x="11101" y="13995"/>
                    </a:lnTo>
                    <a:cubicBezTo>
                      <a:pt x="11137" y="14248"/>
                      <a:pt x="11173" y="14508"/>
                      <a:pt x="11209" y="14753"/>
                    </a:cubicBezTo>
                    <a:cubicBezTo>
                      <a:pt x="11281" y="15208"/>
                      <a:pt x="11361" y="15648"/>
                      <a:pt x="11455" y="16096"/>
                    </a:cubicBezTo>
                    <a:lnTo>
                      <a:pt x="11455" y="16709"/>
                    </a:lnTo>
                    <a:lnTo>
                      <a:pt x="11447" y="17092"/>
                    </a:lnTo>
                    <a:lnTo>
                      <a:pt x="11447" y="17279"/>
                    </a:lnTo>
                    <a:lnTo>
                      <a:pt x="11433" y="17467"/>
                    </a:lnTo>
                    <a:lnTo>
                      <a:pt x="11411" y="17850"/>
                    </a:lnTo>
                    <a:cubicBezTo>
                      <a:pt x="11411" y="17886"/>
                      <a:pt x="11404" y="17915"/>
                      <a:pt x="11404" y="17943"/>
                    </a:cubicBezTo>
                    <a:cubicBezTo>
                      <a:pt x="11274" y="17496"/>
                      <a:pt x="11195" y="17027"/>
                      <a:pt x="11151" y="16558"/>
                    </a:cubicBezTo>
                    <a:lnTo>
                      <a:pt x="11130" y="16348"/>
                    </a:lnTo>
                    <a:cubicBezTo>
                      <a:pt x="11137" y="15663"/>
                      <a:pt x="11130" y="14984"/>
                      <a:pt x="11108" y="14299"/>
                    </a:cubicBezTo>
                    <a:lnTo>
                      <a:pt x="11108" y="14299"/>
                    </a:lnTo>
                    <a:lnTo>
                      <a:pt x="11115" y="14306"/>
                    </a:lnTo>
                    <a:cubicBezTo>
                      <a:pt x="11115" y="14205"/>
                      <a:pt x="11108" y="14104"/>
                      <a:pt x="11101" y="13995"/>
                    </a:cubicBezTo>
                    <a:close/>
                    <a:moveTo>
                      <a:pt x="6063" y="15165"/>
                    </a:moveTo>
                    <a:lnTo>
                      <a:pt x="6063" y="15165"/>
                    </a:lnTo>
                    <a:cubicBezTo>
                      <a:pt x="5911" y="15323"/>
                      <a:pt x="5760" y="15489"/>
                      <a:pt x="5616" y="15655"/>
                    </a:cubicBezTo>
                    <a:lnTo>
                      <a:pt x="5320" y="16016"/>
                    </a:lnTo>
                    <a:cubicBezTo>
                      <a:pt x="5226" y="16139"/>
                      <a:pt x="5139" y="16269"/>
                      <a:pt x="5045" y="16392"/>
                    </a:cubicBezTo>
                    <a:cubicBezTo>
                      <a:pt x="4959" y="16514"/>
                      <a:pt x="4879" y="16652"/>
                      <a:pt x="4800" y="16781"/>
                    </a:cubicBezTo>
                    <a:cubicBezTo>
                      <a:pt x="4721" y="16919"/>
                      <a:pt x="4641" y="17056"/>
                      <a:pt x="4576" y="17193"/>
                    </a:cubicBezTo>
                    <a:cubicBezTo>
                      <a:pt x="4439" y="17474"/>
                      <a:pt x="4338" y="17770"/>
                      <a:pt x="4273" y="18073"/>
                    </a:cubicBezTo>
                    <a:cubicBezTo>
                      <a:pt x="4273" y="18088"/>
                      <a:pt x="4273" y="18102"/>
                      <a:pt x="4266" y="18109"/>
                    </a:cubicBezTo>
                    <a:lnTo>
                      <a:pt x="4259" y="18023"/>
                    </a:lnTo>
                    <a:cubicBezTo>
                      <a:pt x="4223" y="17698"/>
                      <a:pt x="4237" y="17373"/>
                      <a:pt x="4302" y="17063"/>
                    </a:cubicBezTo>
                    <a:lnTo>
                      <a:pt x="4367" y="16825"/>
                    </a:lnTo>
                    <a:cubicBezTo>
                      <a:pt x="4389" y="16738"/>
                      <a:pt x="4417" y="16666"/>
                      <a:pt x="4446" y="16587"/>
                    </a:cubicBezTo>
                    <a:cubicBezTo>
                      <a:pt x="4504" y="16435"/>
                      <a:pt x="4569" y="16283"/>
                      <a:pt x="4648" y="16139"/>
                    </a:cubicBezTo>
                    <a:cubicBezTo>
                      <a:pt x="4684" y="16060"/>
                      <a:pt x="4728" y="15988"/>
                      <a:pt x="4771" y="15923"/>
                    </a:cubicBezTo>
                    <a:lnTo>
                      <a:pt x="4865" y="15771"/>
                    </a:lnTo>
                    <a:cubicBezTo>
                      <a:pt x="5024" y="15706"/>
                      <a:pt x="5190" y="15634"/>
                      <a:pt x="5341" y="15554"/>
                    </a:cubicBezTo>
                    <a:cubicBezTo>
                      <a:pt x="5457" y="15497"/>
                      <a:pt x="5579" y="15439"/>
                      <a:pt x="5695" y="15374"/>
                    </a:cubicBezTo>
                    <a:lnTo>
                      <a:pt x="6034" y="15179"/>
                    </a:lnTo>
                    <a:lnTo>
                      <a:pt x="6063" y="15165"/>
                    </a:lnTo>
                    <a:close/>
                    <a:moveTo>
                      <a:pt x="13360" y="13050"/>
                    </a:moveTo>
                    <a:cubicBezTo>
                      <a:pt x="13519" y="13129"/>
                      <a:pt x="13678" y="13202"/>
                      <a:pt x="13836" y="13274"/>
                    </a:cubicBezTo>
                    <a:cubicBezTo>
                      <a:pt x="14370" y="13512"/>
                      <a:pt x="14919" y="13721"/>
                      <a:pt x="15482" y="13894"/>
                    </a:cubicBezTo>
                    <a:cubicBezTo>
                      <a:pt x="15554" y="13923"/>
                      <a:pt x="15633" y="13945"/>
                      <a:pt x="15713" y="13967"/>
                    </a:cubicBezTo>
                    <a:cubicBezTo>
                      <a:pt x="15836" y="14046"/>
                      <a:pt x="15958" y="14125"/>
                      <a:pt x="16081" y="14212"/>
                    </a:cubicBezTo>
                    <a:cubicBezTo>
                      <a:pt x="16276" y="14356"/>
                      <a:pt x="16485" y="14493"/>
                      <a:pt x="16680" y="14645"/>
                    </a:cubicBezTo>
                    <a:lnTo>
                      <a:pt x="16976" y="14862"/>
                    </a:lnTo>
                    <a:cubicBezTo>
                      <a:pt x="17070" y="14941"/>
                      <a:pt x="17164" y="15020"/>
                      <a:pt x="17265" y="15093"/>
                    </a:cubicBezTo>
                    <a:cubicBezTo>
                      <a:pt x="17640" y="15403"/>
                      <a:pt x="18001" y="15742"/>
                      <a:pt x="18326" y="16110"/>
                    </a:cubicBezTo>
                    <a:cubicBezTo>
                      <a:pt x="18658" y="16471"/>
                      <a:pt x="18939" y="16875"/>
                      <a:pt x="19163" y="17316"/>
                    </a:cubicBezTo>
                    <a:cubicBezTo>
                      <a:pt x="19257" y="17503"/>
                      <a:pt x="19329" y="17705"/>
                      <a:pt x="19387" y="17915"/>
                    </a:cubicBezTo>
                    <a:cubicBezTo>
                      <a:pt x="19387" y="17929"/>
                      <a:pt x="19387" y="17943"/>
                      <a:pt x="19387" y="17958"/>
                    </a:cubicBezTo>
                    <a:lnTo>
                      <a:pt x="19394" y="17958"/>
                    </a:lnTo>
                    <a:cubicBezTo>
                      <a:pt x="19394" y="18081"/>
                      <a:pt x="19379" y="18196"/>
                      <a:pt x="19365" y="18312"/>
                    </a:cubicBezTo>
                    <a:lnTo>
                      <a:pt x="19365" y="18348"/>
                    </a:lnTo>
                    <a:cubicBezTo>
                      <a:pt x="19314" y="18254"/>
                      <a:pt x="19257" y="18167"/>
                      <a:pt x="19185" y="18073"/>
                    </a:cubicBezTo>
                    <a:cubicBezTo>
                      <a:pt x="19047" y="17878"/>
                      <a:pt x="18896" y="17698"/>
                      <a:pt x="18737" y="17518"/>
                    </a:cubicBezTo>
                    <a:cubicBezTo>
                      <a:pt x="18419" y="17157"/>
                      <a:pt x="18080" y="16825"/>
                      <a:pt x="17734" y="16493"/>
                    </a:cubicBezTo>
                    <a:cubicBezTo>
                      <a:pt x="17034" y="15850"/>
                      <a:pt x="16297" y="15244"/>
                      <a:pt x="15547" y="14667"/>
                    </a:cubicBezTo>
                    <a:cubicBezTo>
                      <a:pt x="14825" y="14111"/>
                      <a:pt x="14096" y="13577"/>
                      <a:pt x="13360" y="13050"/>
                    </a:cubicBezTo>
                    <a:close/>
                    <a:moveTo>
                      <a:pt x="11592" y="11982"/>
                    </a:moveTo>
                    <a:lnTo>
                      <a:pt x="11592" y="11982"/>
                    </a:lnTo>
                    <a:cubicBezTo>
                      <a:pt x="11823" y="12141"/>
                      <a:pt x="12054" y="12292"/>
                      <a:pt x="12285" y="12444"/>
                    </a:cubicBezTo>
                    <a:cubicBezTo>
                      <a:pt x="12559" y="12610"/>
                      <a:pt x="12840" y="12768"/>
                      <a:pt x="13129" y="12920"/>
                    </a:cubicBezTo>
                    <a:lnTo>
                      <a:pt x="13230" y="12999"/>
                    </a:lnTo>
                    <a:cubicBezTo>
                      <a:pt x="13995" y="13555"/>
                      <a:pt x="14753" y="14133"/>
                      <a:pt x="15496" y="14717"/>
                    </a:cubicBezTo>
                    <a:cubicBezTo>
                      <a:pt x="16240" y="15309"/>
                      <a:pt x="16976" y="15915"/>
                      <a:pt x="17669" y="16558"/>
                    </a:cubicBezTo>
                    <a:cubicBezTo>
                      <a:pt x="18015" y="16882"/>
                      <a:pt x="18354" y="17222"/>
                      <a:pt x="18665" y="17575"/>
                    </a:cubicBezTo>
                    <a:cubicBezTo>
                      <a:pt x="18816" y="17749"/>
                      <a:pt x="18968" y="17936"/>
                      <a:pt x="19105" y="18124"/>
                    </a:cubicBezTo>
                    <a:cubicBezTo>
                      <a:pt x="19177" y="18218"/>
                      <a:pt x="19242" y="18319"/>
                      <a:pt x="19300" y="18420"/>
                    </a:cubicBezTo>
                    <a:lnTo>
                      <a:pt x="19336" y="18470"/>
                    </a:lnTo>
                    <a:lnTo>
                      <a:pt x="19336" y="18478"/>
                    </a:lnTo>
                    <a:cubicBezTo>
                      <a:pt x="19329" y="18514"/>
                      <a:pt x="19322" y="18542"/>
                      <a:pt x="19314" y="18571"/>
                    </a:cubicBezTo>
                    <a:lnTo>
                      <a:pt x="19278" y="18586"/>
                    </a:lnTo>
                    <a:cubicBezTo>
                      <a:pt x="19264" y="18593"/>
                      <a:pt x="19249" y="18600"/>
                      <a:pt x="19235" y="18607"/>
                    </a:cubicBezTo>
                    <a:cubicBezTo>
                      <a:pt x="19170" y="18586"/>
                      <a:pt x="19112" y="18557"/>
                      <a:pt x="19055" y="18535"/>
                    </a:cubicBezTo>
                    <a:cubicBezTo>
                      <a:pt x="18903" y="18470"/>
                      <a:pt x="18766" y="18398"/>
                      <a:pt x="18622" y="18326"/>
                    </a:cubicBezTo>
                    <a:cubicBezTo>
                      <a:pt x="18347" y="18167"/>
                      <a:pt x="18073" y="17994"/>
                      <a:pt x="17813" y="17821"/>
                    </a:cubicBezTo>
                    <a:cubicBezTo>
                      <a:pt x="17546" y="17640"/>
                      <a:pt x="17286" y="17445"/>
                      <a:pt x="17041" y="17251"/>
                    </a:cubicBezTo>
                    <a:cubicBezTo>
                      <a:pt x="16911" y="17150"/>
                      <a:pt x="16788" y="17048"/>
                      <a:pt x="16666" y="16947"/>
                    </a:cubicBezTo>
                    <a:lnTo>
                      <a:pt x="16290" y="16637"/>
                    </a:lnTo>
                    <a:cubicBezTo>
                      <a:pt x="15821" y="16226"/>
                      <a:pt x="15352" y="15800"/>
                      <a:pt x="14897" y="15360"/>
                    </a:cubicBezTo>
                    <a:cubicBezTo>
                      <a:pt x="14450" y="14927"/>
                      <a:pt x="14002" y="14479"/>
                      <a:pt x="13562" y="14032"/>
                    </a:cubicBezTo>
                    <a:lnTo>
                      <a:pt x="12234" y="12689"/>
                    </a:lnTo>
                    <a:cubicBezTo>
                      <a:pt x="12082" y="12530"/>
                      <a:pt x="11931" y="12379"/>
                      <a:pt x="11787" y="12220"/>
                    </a:cubicBezTo>
                    <a:lnTo>
                      <a:pt x="11592" y="11982"/>
                    </a:lnTo>
                    <a:close/>
                    <a:moveTo>
                      <a:pt x="9347" y="12776"/>
                    </a:moveTo>
                    <a:cubicBezTo>
                      <a:pt x="9044" y="13064"/>
                      <a:pt x="8748" y="13360"/>
                      <a:pt x="8452" y="13656"/>
                    </a:cubicBezTo>
                    <a:cubicBezTo>
                      <a:pt x="8062" y="14060"/>
                      <a:pt x="7680" y="14472"/>
                      <a:pt x="7297" y="14883"/>
                    </a:cubicBezTo>
                    <a:cubicBezTo>
                      <a:pt x="6915" y="15287"/>
                      <a:pt x="6539" y="15713"/>
                      <a:pt x="6178" y="16139"/>
                    </a:cubicBezTo>
                    <a:cubicBezTo>
                      <a:pt x="5991" y="16356"/>
                      <a:pt x="5810" y="16572"/>
                      <a:pt x="5630" y="16796"/>
                    </a:cubicBezTo>
                    <a:cubicBezTo>
                      <a:pt x="5450" y="17020"/>
                      <a:pt x="5276" y="17243"/>
                      <a:pt x="5103" y="17474"/>
                    </a:cubicBezTo>
                    <a:cubicBezTo>
                      <a:pt x="4937" y="17705"/>
                      <a:pt x="4778" y="17943"/>
                      <a:pt x="4634" y="18196"/>
                    </a:cubicBezTo>
                    <a:cubicBezTo>
                      <a:pt x="4562" y="18319"/>
                      <a:pt x="4490" y="18449"/>
                      <a:pt x="4432" y="18579"/>
                    </a:cubicBezTo>
                    <a:cubicBezTo>
                      <a:pt x="4425" y="18607"/>
                      <a:pt x="4417" y="18622"/>
                      <a:pt x="4403" y="18644"/>
                    </a:cubicBezTo>
                    <a:cubicBezTo>
                      <a:pt x="4396" y="18622"/>
                      <a:pt x="4389" y="18607"/>
                      <a:pt x="4381" y="18586"/>
                    </a:cubicBezTo>
                    <a:cubicBezTo>
                      <a:pt x="4374" y="18550"/>
                      <a:pt x="4360" y="18514"/>
                      <a:pt x="4345" y="18478"/>
                    </a:cubicBezTo>
                    <a:cubicBezTo>
                      <a:pt x="4331" y="18427"/>
                      <a:pt x="4316" y="18369"/>
                      <a:pt x="4309" y="18319"/>
                    </a:cubicBezTo>
                    <a:cubicBezTo>
                      <a:pt x="4309" y="18319"/>
                      <a:pt x="4309" y="18312"/>
                      <a:pt x="4309" y="18312"/>
                    </a:cubicBezTo>
                    <a:cubicBezTo>
                      <a:pt x="4316" y="18232"/>
                      <a:pt x="4324" y="18160"/>
                      <a:pt x="4338" y="18081"/>
                    </a:cubicBezTo>
                    <a:cubicBezTo>
                      <a:pt x="4389" y="17777"/>
                      <a:pt x="4482" y="17489"/>
                      <a:pt x="4612" y="17207"/>
                    </a:cubicBezTo>
                    <a:cubicBezTo>
                      <a:pt x="4670" y="17063"/>
                      <a:pt x="4749" y="16933"/>
                      <a:pt x="4822" y="16796"/>
                    </a:cubicBezTo>
                    <a:cubicBezTo>
                      <a:pt x="4887" y="16659"/>
                      <a:pt x="4980" y="16529"/>
                      <a:pt x="5060" y="16399"/>
                    </a:cubicBezTo>
                    <a:cubicBezTo>
                      <a:pt x="5146" y="16269"/>
                      <a:pt x="5240" y="16146"/>
                      <a:pt x="5334" y="16024"/>
                    </a:cubicBezTo>
                    <a:lnTo>
                      <a:pt x="5623" y="15663"/>
                    </a:lnTo>
                    <a:cubicBezTo>
                      <a:pt x="5782" y="15482"/>
                      <a:pt x="5948" y="15302"/>
                      <a:pt x="6121" y="15136"/>
                    </a:cubicBezTo>
                    <a:cubicBezTo>
                      <a:pt x="6987" y="14616"/>
                      <a:pt x="7788" y="14010"/>
                      <a:pt x="8575" y="13389"/>
                    </a:cubicBezTo>
                    <a:cubicBezTo>
                      <a:pt x="8835" y="13187"/>
                      <a:pt x="9094" y="12978"/>
                      <a:pt x="9347" y="12776"/>
                    </a:cubicBezTo>
                    <a:close/>
                    <a:moveTo>
                      <a:pt x="12285" y="12862"/>
                    </a:moveTo>
                    <a:cubicBezTo>
                      <a:pt x="12689" y="13281"/>
                      <a:pt x="13086" y="13692"/>
                      <a:pt x="13497" y="14089"/>
                    </a:cubicBezTo>
                    <a:cubicBezTo>
                      <a:pt x="13952" y="14537"/>
                      <a:pt x="14406" y="14963"/>
                      <a:pt x="14868" y="15396"/>
                    </a:cubicBezTo>
                    <a:cubicBezTo>
                      <a:pt x="15330" y="15822"/>
                      <a:pt x="15799" y="16240"/>
                      <a:pt x="16276" y="16652"/>
                    </a:cubicBezTo>
                    <a:lnTo>
                      <a:pt x="16644" y="16962"/>
                    </a:lnTo>
                    <a:cubicBezTo>
                      <a:pt x="16767" y="17070"/>
                      <a:pt x="16897" y="17164"/>
                      <a:pt x="17019" y="17265"/>
                    </a:cubicBezTo>
                    <a:cubicBezTo>
                      <a:pt x="17142" y="17373"/>
                      <a:pt x="17272" y="17467"/>
                      <a:pt x="17395" y="17568"/>
                    </a:cubicBezTo>
                    <a:cubicBezTo>
                      <a:pt x="17524" y="17662"/>
                      <a:pt x="17654" y="17756"/>
                      <a:pt x="17784" y="17857"/>
                    </a:cubicBezTo>
                    <a:cubicBezTo>
                      <a:pt x="18044" y="18037"/>
                      <a:pt x="18311" y="18218"/>
                      <a:pt x="18585" y="18384"/>
                    </a:cubicBezTo>
                    <a:cubicBezTo>
                      <a:pt x="18730" y="18463"/>
                      <a:pt x="18867" y="18542"/>
                      <a:pt x="19019" y="18607"/>
                    </a:cubicBezTo>
                    <a:cubicBezTo>
                      <a:pt x="19055" y="18622"/>
                      <a:pt x="19091" y="18644"/>
                      <a:pt x="19127" y="18658"/>
                    </a:cubicBezTo>
                    <a:lnTo>
                      <a:pt x="19040" y="18687"/>
                    </a:lnTo>
                    <a:cubicBezTo>
                      <a:pt x="18997" y="18701"/>
                      <a:pt x="18954" y="18723"/>
                      <a:pt x="18910" y="18730"/>
                    </a:cubicBezTo>
                    <a:lnTo>
                      <a:pt x="18795" y="18759"/>
                    </a:lnTo>
                    <a:lnTo>
                      <a:pt x="18723" y="18752"/>
                    </a:lnTo>
                    <a:cubicBezTo>
                      <a:pt x="18636" y="18737"/>
                      <a:pt x="18549" y="18737"/>
                      <a:pt x="18470" y="18716"/>
                    </a:cubicBezTo>
                    <a:cubicBezTo>
                      <a:pt x="18124" y="18658"/>
                      <a:pt x="17792" y="18557"/>
                      <a:pt x="17481" y="18405"/>
                    </a:cubicBezTo>
                    <a:cubicBezTo>
                      <a:pt x="17322" y="18340"/>
                      <a:pt x="17171" y="18254"/>
                      <a:pt x="17019" y="18174"/>
                    </a:cubicBezTo>
                    <a:cubicBezTo>
                      <a:pt x="16860" y="18095"/>
                      <a:pt x="16723" y="17994"/>
                      <a:pt x="16572" y="17900"/>
                    </a:cubicBezTo>
                    <a:cubicBezTo>
                      <a:pt x="16427" y="17814"/>
                      <a:pt x="16290" y="17705"/>
                      <a:pt x="16153" y="17597"/>
                    </a:cubicBezTo>
                    <a:lnTo>
                      <a:pt x="15749" y="17272"/>
                    </a:lnTo>
                    <a:cubicBezTo>
                      <a:pt x="15345" y="16911"/>
                      <a:pt x="14962" y="16536"/>
                      <a:pt x="14594" y="16139"/>
                    </a:cubicBezTo>
                    <a:cubicBezTo>
                      <a:pt x="14565" y="16081"/>
                      <a:pt x="14536" y="16031"/>
                      <a:pt x="14508" y="15973"/>
                    </a:cubicBezTo>
                    <a:lnTo>
                      <a:pt x="14334" y="15670"/>
                    </a:lnTo>
                    <a:cubicBezTo>
                      <a:pt x="13865" y="14862"/>
                      <a:pt x="13295" y="14133"/>
                      <a:pt x="12725" y="13411"/>
                    </a:cubicBezTo>
                    <a:cubicBezTo>
                      <a:pt x="12580" y="13230"/>
                      <a:pt x="12436" y="13050"/>
                      <a:pt x="12285" y="12862"/>
                    </a:cubicBezTo>
                    <a:close/>
                    <a:moveTo>
                      <a:pt x="8039" y="16511"/>
                    </a:moveTo>
                    <a:cubicBezTo>
                      <a:pt x="7953" y="16777"/>
                      <a:pt x="7881" y="17043"/>
                      <a:pt x="7802" y="17308"/>
                    </a:cubicBezTo>
                    <a:lnTo>
                      <a:pt x="7766" y="17366"/>
                    </a:lnTo>
                    <a:cubicBezTo>
                      <a:pt x="7478" y="17698"/>
                      <a:pt x="7153" y="18001"/>
                      <a:pt x="6792" y="18254"/>
                    </a:cubicBezTo>
                    <a:cubicBezTo>
                      <a:pt x="6446" y="18499"/>
                      <a:pt x="6056" y="18687"/>
                      <a:pt x="5637" y="18795"/>
                    </a:cubicBezTo>
                    <a:lnTo>
                      <a:pt x="5536" y="18817"/>
                    </a:lnTo>
                    <a:cubicBezTo>
                      <a:pt x="5565" y="18802"/>
                      <a:pt x="5601" y="18788"/>
                      <a:pt x="5623" y="18773"/>
                    </a:cubicBezTo>
                    <a:cubicBezTo>
                      <a:pt x="6020" y="18571"/>
                      <a:pt x="6388" y="18319"/>
                      <a:pt x="6720" y="18023"/>
                    </a:cubicBezTo>
                    <a:cubicBezTo>
                      <a:pt x="7045" y="17720"/>
                      <a:pt x="7348" y="17402"/>
                      <a:pt x="7622" y="17056"/>
                    </a:cubicBezTo>
                    <a:cubicBezTo>
                      <a:pt x="7694" y="16962"/>
                      <a:pt x="7766" y="16882"/>
                      <a:pt x="7831" y="16796"/>
                    </a:cubicBezTo>
                    <a:lnTo>
                      <a:pt x="8026" y="16529"/>
                    </a:lnTo>
                    <a:cubicBezTo>
                      <a:pt x="8026" y="16523"/>
                      <a:pt x="8036" y="16517"/>
                      <a:pt x="8039" y="16511"/>
                    </a:cubicBezTo>
                    <a:close/>
                    <a:moveTo>
                      <a:pt x="10256" y="12040"/>
                    </a:moveTo>
                    <a:lnTo>
                      <a:pt x="10256" y="12040"/>
                    </a:lnTo>
                    <a:cubicBezTo>
                      <a:pt x="10062" y="12321"/>
                      <a:pt x="9874" y="12610"/>
                      <a:pt x="9693" y="12906"/>
                    </a:cubicBezTo>
                    <a:cubicBezTo>
                      <a:pt x="9549" y="13144"/>
                      <a:pt x="9412" y="13382"/>
                      <a:pt x="9275" y="13627"/>
                    </a:cubicBezTo>
                    <a:cubicBezTo>
                      <a:pt x="8820" y="14234"/>
                      <a:pt x="8365" y="14840"/>
                      <a:pt x="7889" y="15439"/>
                    </a:cubicBezTo>
                    <a:cubicBezTo>
                      <a:pt x="7362" y="16096"/>
                      <a:pt x="6828" y="16753"/>
                      <a:pt x="6251" y="17366"/>
                    </a:cubicBezTo>
                    <a:cubicBezTo>
                      <a:pt x="5962" y="17676"/>
                      <a:pt x="5666" y="17980"/>
                      <a:pt x="5348" y="18254"/>
                    </a:cubicBezTo>
                    <a:cubicBezTo>
                      <a:pt x="5190" y="18398"/>
                      <a:pt x="5024" y="18528"/>
                      <a:pt x="4858" y="18651"/>
                    </a:cubicBezTo>
                    <a:cubicBezTo>
                      <a:pt x="4771" y="18716"/>
                      <a:pt x="4684" y="18773"/>
                      <a:pt x="4598" y="18824"/>
                    </a:cubicBezTo>
                    <a:lnTo>
                      <a:pt x="4576" y="18831"/>
                    </a:lnTo>
                    <a:lnTo>
                      <a:pt x="4547" y="18831"/>
                    </a:lnTo>
                    <a:lnTo>
                      <a:pt x="4482" y="18810"/>
                    </a:lnTo>
                    <a:lnTo>
                      <a:pt x="4468" y="18795"/>
                    </a:lnTo>
                    <a:cubicBezTo>
                      <a:pt x="4461" y="18773"/>
                      <a:pt x="4453" y="18759"/>
                      <a:pt x="4446" y="18737"/>
                    </a:cubicBezTo>
                    <a:cubicBezTo>
                      <a:pt x="4461" y="18687"/>
                      <a:pt x="4482" y="18644"/>
                      <a:pt x="4497" y="18600"/>
                    </a:cubicBezTo>
                    <a:cubicBezTo>
                      <a:pt x="4555" y="18470"/>
                      <a:pt x="4619" y="18348"/>
                      <a:pt x="4684" y="18218"/>
                    </a:cubicBezTo>
                    <a:cubicBezTo>
                      <a:pt x="4822" y="17972"/>
                      <a:pt x="4980" y="17727"/>
                      <a:pt x="5139" y="17496"/>
                    </a:cubicBezTo>
                    <a:cubicBezTo>
                      <a:pt x="5298" y="17265"/>
                      <a:pt x="5464" y="17034"/>
                      <a:pt x="5644" y="16810"/>
                    </a:cubicBezTo>
                    <a:cubicBezTo>
                      <a:pt x="5825" y="16587"/>
                      <a:pt x="6005" y="16363"/>
                      <a:pt x="6186" y="16146"/>
                    </a:cubicBezTo>
                    <a:cubicBezTo>
                      <a:pt x="6554" y="15720"/>
                      <a:pt x="6936" y="15309"/>
                      <a:pt x="7326" y="14905"/>
                    </a:cubicBezTo>
                    <a:cubicBezTo>
                      <a:pt x="7716" y="14501"/>
                      <a:pt x="8113" y="14111"/>
                      <a:pt x="8510" y="13714"/>
                    </a:cubicBezTo>
                    <a:lnTo>
                      <a:pt x="9708" y="12530"/>
                    </a:lnTo>
                    <a:cubicBezTo>
                      <a:pt x="9809" y="12436"/>
                      <a:pt x="9903" y="12343"/>
                      <a:pt x="10004" y="12242"/>
                    </a:cubicBezTo>
                    <a:lnTo>
                      <a:pt x="10256" y="12040"/>
                    </a:lnTo>
                    <a:close/>
                    <a:moveTo>
                      <a:pt x="14637" y="16218"/>
                    </a:moveTo>
                    <a:lnTo>
                      <a:pt x="14637" y="16218"/>
                    </a:lnTo>
                    <a:cubicBezTo>
                      <a:pt x="14991" y="16587"/>
                      <a:pt x="15359" y="16940"/>
                      <a:pt x="15742" y="17279"/>
                    </a:cubicBezTo>
                    <a:lnTo>
                      <a:pt x="16146" y="17611"/>
                    </a:lnTo>
                    <a:cubicBezTo>
                      <a:pt x="16283" y="17720"/>
                      <a:pt x="16427" y="17814"/>
                      <a:pt x="16565" y="17922"/>
                    </a:cubicBezTo>
                    <a:cubicBezTo>
                      <a:pt x="16702" y="18023"/>
                      <a:pt x="16853" y="18109"/>
                      <a:pt x="17005" y="18203"/>
                    </a:cubicBezTo>
                    <a:cubicBezTo>
                      <a:pt x="17156" y="18290"/>
                      <a:pt x="17308" y="18376"/>
                      <a:pt x="17467" y="18441"/>
                    </a:cubicBezTo>
                    <a:cubicBezTo>
                      <a:pt x="17777" y="18600"/>
                      <a:pt x="18116" y="18716"/>
                      <a:pt x="18456" y="18788"/>
                    </a:cubicBezTo>
                    <a:cubicBezTo>
                      <a:pt x="18499" y="18795"/>
                      <a:pt x="18542" y="18802"/>
                      <a:pt x="18578" y="18802"/>
                    </a:cubicBezTo>
                    <a:lnTo>
                      <a:pt x="18528" y="18817"/>
                    </a:lnTo>
                    <a:lnTo>
                      <a:pt x="18398" y="18824"/>
                    </a:lnTo>
                    <a:cubicBezTo>
                      <a:pt x="18285" y="18835"/>
                      <a:pt x="18172" y="18841"/>
                      <a:pt x="18058" y="18841"/>
                    </a:cubicBezTo>
                    <a:cubicBezTo>
                      <a:pt x="17808" y="18841"/>
                      <a:pt x="17558" y="18814"/>
                      <a:pt x="17315" y="18759"/>
                    </a:cubicBezTo>
                    <a:lnTo>
                      <a:pt x="17048" y="18694"/>
                    </a:lnTo>
                    <a:cubicBezTo>
                      <a:pt x="16954" y="18665"/>
                      <a:pt x="16868" y="18629"/>
                      <a:pt x="16781" y="18600"/>
                    </a:cubicBezTo>
                    <a:cubicBezTo>
                      <a:pt x="16608" y="18535"/>
                      <a:pt x="16435" y="18456"/>
                      <a:pt x="16276" y="18369"/>
                    </a:cubicBezTo>
                    <a:cubicBezTo>
                      <a:pt x="16233" y="18348"/>
                      <a:pt x="16189" y="18326"/>
                      <a:pt x="16153" y="18304"/>
                    </a:cubicBezTo>
                    <a:lnTo>
                      <a:pt x="16030" y="18225"/>
                    </a:lnTo>
                    <a:cubicBezTo>
                      <a:pt x="15951" y="18182"/>
                      <a:pt x="15872" y="18131"/>
                      <a:pt x="15792" y="18081"/>
                    </a:cubicBezTo>
                    <a:lnTo>
                      <a:pt x="15345" y="17734"/>
                    </a:lnTo>
                    <a:cubicBezTo>
                      <a:pt x="15287" y="17676"/>
                      <a:pt x="15222" y="17619"/>
                      <a:pt x="15157" y="17561"/>
                    </a:cubicBezTo>
                    <a:cubicBezTo>
                      <a:pt x="15099" y="17344"/>
                      <a:pt x="15027" y="17135"/>
                      <a:pt x="14955" y="16933"/>
                    </a:cubicBezTo>
                    <a:cubicBezTo>
                      <a:pt x="14861" y="16716"/>
                      <a:pt x="14775" y="16493"/>
                      <a:pt x="14666" y="16283"/>
                    </a:cubicBezTo>
                    <a:lnTo>
                      <a:pt x="14637" y="16218"/>
                    </a:lnTo>
                    <a:close/>
                    <a:moveTo>
                      <a:pt x="9123" y="13887"/>
                    </a:moveTo>
                    <a:cubicBezTo>
                      <a:pt x="9001" y="14133"/>
                      <a:pt x="8871" y="14378"/>
                      <a:pt x="8762" y="14631"/>
                    </a:cubicBezTo>
                    <a:cubicBezTo>
                      <a:pt x="8517" y="15165"/>
                      <a:pt x="8308" y="15706"/>
                      <a:pt x="8127" y="16255"/>
                    </a:cubicBezTo>
                    <a:cubicBezTo>
                      <a:pt x="8077" y="16327"/>
                      <a:pt x="8019" y="16406"/>
                      <a:pt x="7968" y="16478"/>
                    </a:cubicBezTo>
                    <a:lnTo>
                      <a:pt x="7766" y="16738"/>
                    </a:lnTo>
                    <a:cubicBezTo>
                      <a:pt x="7701" y="16832"/>
                      <a:pt x="7629" y="16911"/>
                      <a:pt x="7564" y="16998"/>
                    </a:cubicBezTo>
                    <a:cubicBezTo>
                      <a:pt x="7283" y="17337"/>
                      <a:pt x="6987" y="17655"/>
                      <a:pt x="6662" y="17943"/>
                    </a:cubicBezTo>
                    <a:cubicBezTo>
                      <a:pt x="6337" y="18239"/>
                      <a:pt x="5976" y="18492"/>
                      <a:pt x="5587" y="18687"/>
                    </a:cubicBezTo>
                    <a:cubicBezTo>
                      <a:pt x="5442" y="18759"/>
                      <a:pt x="5291" y="18824"/>
                      <a:pt x="5139" y="18875"/>
                    </a:cubicBezTo>
                    <a:lnTo>
                      <a:pt x="5139" y="18867"/>
                    </a:lnTo>
                    <a:lnTo>
                      <a:pt x="5016" y="18867"/>
                    </a:lnTo>
                    <a:cubicBezTo>
                      <a:pt x="4915" y="18867"/>
                      <a:pt x="4814" y="18860"/>
                      <a:pt x="4713" y="18846"/>
                    </a:cubicBezTo>
                    <a:cubicBezTo>
                      <a:pt x="4778" y="18810"/>
                      <a:pt x="4850" y="18759"/>
                      <a:pt x="4915" y="18716"/>
                    </a:cubicBezTo>
                    <a:cubicBezTo>
                      <a:pt x="5089" y="18586"/>
                      <a:pt x="5255" y="18456"/>
                      <a:pt x="5413" y="18319"/>
                    </a:cubicBezTo>
                    <a:cubicBezTo>
                      <a:pt x="5731" y="18037"/>
                      <a:pt x="6034" y="17734"/>
                      <a:pt x="6323" y="17424"/>
                    </a:cubicBezTo>
                    <a:cubicBezTo>
                      <a:pt x="6900" y="16796"/>
                      <a:pt x="7434" y="16139"/>
                      <a:pt x="7954" y="15468"/>
                    </a:cubicBezTo>
                    <a:cubicBezTo>
                      <a:pt x="8351" y="14948"/>
                      <a:pt x="8748" y="14421"/>
                      <a:pt x="9123" y="13887"/>
                    </a:cubicBezTo>
                    <a:close/>
                    <a:moveTo>
                      <a:pt x="13952" y="16406"/>
                    </a:moveTo>
                    <a:lnTo>
                      <a:pt x="13952" y="16406"/>
                    </a:lnTo>
                    <a:cubicBezTo>
                      <a:pt x="14139" y="16608"/>
                      <a:pt x="14334" y="16810"/>
                      <a:pt x="14529" y="17012"/>
                    </a:cubicBezTo>
                    <a:cubicBezTo>
                      <a:pt x="14536" y="17034"/>
                      <a:pt x="14544" y="17056"/>
                      <a:pt x="14551" y="17077"/>
                    </a:cubicBezTo>
                    <a:cubicBezTo>
                      <a:pt x="14702" y="17489"/>
                      <a:pt x="14796" y="17922"/>
                      <a:pt x="14832" y="18355"/>
                    </a:cubicBezTo>
                    <a:cubicBezTo>
                      <a:pt x="14876" y="18788"/>
                      <a:pt x="14840" y="19221"/>
                      <a:pt x="14731" y="19632"/>
                    </a:cubicBezTo>
                    <a:lnTo>
                      <a:pt x="14724" y="19625"/>
                    </a:lnTo>
                    <a:lnTo>
                      <a:pt x="14695" y="19726"/>
                    </a:lnTo>
                    <a:cubicBezTo>
                      <a:pt x="14695" y="19697"/>
                      <a:pt x="14702" y="19661"/>
                      <a:pt x="14702" y="19625"/>
                    </a:cubicBezTo>
                    <a:cubicBezTo>
                      <a:pt x="14731" y="19185"/>
                      <a:pt x="14695" y="18737"/>
                      <a:pt x="14594" y="18304"/>
                    </a:cubicBezTo>
                    <a:cubicBezTo>
                      <a:pt x="14500" y="17871"/>
                      <a:pt x="14378" y="17445"/>
                      <a:pt x="14212" y="17034"/>
                    </a:cubicBezTo>
                    <a:cubicBezTo>
                      <a:pt x="14176" y="16933"/>
                      <a:pt x="14132" y="16832"/>
                      <a:pt x="14096" y="16724"/>
                    </a:cubicBezTo>
                    <a:lnTo>
                      <a:pt x="13959" y="16421"/>
                    </a:lnTo>
                    <a:lnTo>
                      <a:pt x="13952" y="16406"/>
                    </a:lnTo>
                    <a:close/>
                    <a:moveTo>
                      <a:pt x="12227" y="14154"/>
                    </a:moveTo>
                    <a:lnTo>
                      <a:pt x="12227" y="14154"/>
                    </a:lnTo>
                    <a:cubicBezTo>
                      <a:pt x="12371" y="14385"/>
                      <a:pt x="12523" y="14616"/>
                      <a:pt x="12689" y="14847"/>
                    </a:cubicBezTo>
                    <a:cubicBezTo>
                      <a:pt x="13028" y="15316"/>
                      <a:pt x="13389" y="15771"/>
                      <a:pt x="13779" y="16204"/>
                    </a:cubicBezTo>
                    <a:cubicBezTo>
                      <a:pt x="13815" y="16291"/>
                      <a:pt x="13851" y="16370"/>
                      <a:pt x="13887" y="16457"/>
                    </a:cubicBezTo>
                    <a:lnTo>
                      <a:pt x="14017" y="16760"/>
                    </a:lnTo>
                    <a:cubicBezTo>
                      <a:pt x="14060" y="16861"/>
                      <a:pt x="14096" y="16962"/>
                      <a:pt x="14132" y="17063"/>
                    </a:cubicBezTo>
                    <a:cubicBezTo>
                      <a:pt x="14291" y="17474"/>
                      <a:pt x="14414" y="17893"/>
                      <a:pt x="14500" y="18326"/>
                    </a:cubicBezTo>
                    <a:cubicBezTo>
                      <a:pt x="14594" y="18752"/>
                      <a:pt x="14630" y="19192"/>
                      <a:pt x="14609" y="19625"/>
                    </a:cubicBezTo>
                    <a:lnTo>
                      <a:pt x="14609" y="19618"/>
                    </a:lnTo>
                    <a:cubicBezTo>
                      <a:pt x="14601" y="19784"/>
                      <a:pt x="14580" y="19943"/>
                      <a:pt x="14544" y="20094"/>
                    </a:cubicBezTo>
                    <a:cubicBezTo>
                      <a:pt x="14522" y="20138"/>
                      <a:pt x="14500" y="20174"/>
                      <a:pt x="14479" y="20210"/>
                    </a:cubicBezTo>
                    <a:cubicBezTo>
                      <a:pt x="14428" y="20296"/>
                      <a:pt x="14378" y="20383"/>
                      <a:pt x="14313" y="20462"/>
                    </a:cubicBezTo>
                    <a:cubicBezTo>
                      <a:pt x="14313" y="20376"/>
                      <a:pt x="14305" y="20296"/>
                      <a:pt x="14298" y="20217"/>
                    </a:cubicBezTo>
                    <a:cubicBezTo>
                      <a:pt x="14277" y="20008"/>
                      <a:pt x="14248" y="19798"/>
                      <a:pt x="14204" y="19589"/>
                    </a:cubicBezTo>
                    <a:cubicBezTo>
                      <a:pt x="14118" y="19170"/>
                      <a:pt x="14010" y="18759"/>
                      <a:pt x="13887" y="18355"/>
                    </a:cubicBezTo>
                    <a:cubicBezTo>
                      <a:pt x="13634" y="17539"/>
                      <a:pt x="13331" y="16745"/>
                      <a:pt x="13014" y="15966"/>
                    </a:cubicBezTo>
                    <a:cubicBezTo>
                      <a:pt x="12761" y="15360"/>
                      <a:pt x="12494" y="14753"/>
                      <a:pt x="12227" y="14154"/>
                    </a:cubicBezTo>
                    <a:close/>
                    <a:moveTo>
                      <a:pt x="11787" y="17438"/>
                    </a:moveTo>
                    <a:cubicBezTo>
                      <a:pt x="11851" y="17648"/>
                      <a:pt x="11916" y="17864"/>
                      <a:pt x="11989" y="18073"/>
                    </a:cubicBezTo>
                    <a:lnTo>
                      <a:pt x="12155" y="18506"/>
                    </a:lnTo>
                    <a:cubicBezTo>
                      <a:pt x="12212" y="18651"/>
                      <a:pt x="12277" y="18795"/>
                      <a:pt x="12335" y="18932"/>
                    </a:cubicBezTo>
                    <a:cubicBezTo>
                      <a:pt x="12400" y="19077"/>
                      <a:pt x="12479" y="19207"/>
                      <a:pt x="12552" y="19344"/>
                    </a:cubicBezTo>
                    <a:cubicBezTo>
                      <a:pt x="12624" y="19481"/>
                      <a:pt x="12703" y="19618"/>
                      <a:pt x="12797" y="19741"/>
                    </a:cubicBezTo>
                    <a:cubicBezTo>
                      <a:pt x="12970" y="20000"/>
                      <a:pt x="13180" y="20239"/>
                      <a:pt x="13410" y="20448"/>
                    </a:cubicBezTo>
                    <a:lnTo>
                      <a:pt x="13439" y="20470"/>
                    </a:lnTo>
                    <a:lnTo>
                      <a:pt x="13360" y="20433"/>
                    </a:lnTo>
                    <a:cubicBezTo>
                      <a:pt x="13064" y="20304"/>
                      <a:pt x="12797" y="20130"/>
                      <a:pt x="12552" y="19914"/>
                    </a:cubicBezTo>
                    <a:lnTo>
                      <a:pt x="12371" y="19741"/>
                    </a:lnTo>
                    <a:cubicBezTo>
                      <a:pt x="12313" y="19683"/>
                      <a:pt x="12263" y="19618"/>
                      <a:pt x="12212" y="19553"/>
                    </a:cubicBezTo>
                    <a:cubicBezTo>
                      <a:pt x="12104" y="19430"/>
                      <a:pt x="12010" y="19293"/>
                      <a:pt x="11916" y="19156"/>
                    </a:cubicBezTo>
                    <a:cubicBezTo>
                      <a:pt x="11873" y="19084"/>
                      <a:pt x="11830" y="19012"/>
                      <a:pt x="11794" y="18932"/>
                    </a:cubicBezTo>
                    <a:lnTo>
                      <a:pt x="11714" y="18781"/>
                    </a:lnTo>
                    <a:cubicBezTo>
                      <a:pt x="11736" y="18607"/>
                      <a:pt x="11758" y="18427"/>
                      <a:pt x="11765" y="18254"/>
                    </a:cubicBezTo>
                    <a:cubicBezTo>
                      <a:pt x="11772" y="18124"/>
                      <a:pt x="11787" y="17994"/>
                      <a:pt x="11787" y="17864"/>
                    </a:cubicBezTo>
                    <a:lnTo>
                      <a:pt x="11787" y="17474"/>
                    </a:lnTo>
                    <a:lnTo>
                      <a:pt x="11787" y="17438"/>
                    </a:lnTo>
                    <a:close/>
                    <a:moveTo>
                      <a:pt x="11368" y="13411"/>
                    </a:moveTo>
                    <a:cubicBezTo>
                      <a:pt x="11469" y="13815"/>
                      <a:pt x="11577" y="14219"/>
                      <a:pt x="11685" y="14623"/>
                    </a:cubicBezTo>
                    <a:cubicBezTo>
                      <a:pt x="11837" y="15165"/>
                      <a:pt x="12003" y="15706"/>
                      <a:pt x="12169" y="16233"/>
                    </a:cubicBezTo>
                    <a:cubicBezTo>
                      <a:pt x="12335" y="16767"/>
                      <a:pt x="12508" y="17301"/>
                      <a:pt x="12696" y="17835"/>
                    </a:cubicBezTo>
                    <a:cubicBezTo>
                      <a:pt x="12790" y="18102"/>
                      <a:pt x="12884" y="18376"/>
                      <a:pt x="12992" y="18636"/>
                    </a:cubicBezTo>
                    <a:cubicBezTo>
                      <a:pt x="13093" y="18903"/>
                      <a:pt x="13201" y="19170"/>
                      <a:pt x="13317" y="19430"/>
                    </a:cubicBezTo>
                    <a:cubicBezTo>
                      <a:pt x="13439" y="19690"/>
                      <a:pt x="13562" y="19950"/>
                      <a:pt x="13706" y="20203"/>
                    </a:cubicBezTo>
                    <a:cubicBezTo>
                      <a:pt x="13779" y="20325"/>
                      <a:pt x="13851" y="20448"/>
                      <a:pt x="13937" y="20563"/>
                    </a:cubicBezTo>
                    <a:lnTo>
                      <a:pt x="13981" y="20621"/>
                    </a:lnTo>
                    <a:lnTo>
                      <a:pt x="13923" y="20607"/>
                    </a:lnTo>
                    <a:cubicBezTo>
                      <a:pt x="13880" y="20599"/>
                      <a:pt x="13844" y="20592"/>
                      <a:pt x="13807" y="20585"/>
                    </a:cubicBezTo>
                    <a:cubicBezTo>
                      <a:pt x="13750" y="20571"/>
                      <a:pt x="13699" y="20556"/>
                      <a:pt x="13649" y="20542"/>
                    </a:cubicBezTo>
                    <a:lnTo>
                      <a:pt x="13641" y="20542"/>
                    </a:lnTo>
                    <a:cubicBezTo>
                      <a:pt x="13584" y="20491"/>
                      <a:pt x="13519" y="20448"/>
                      <a:pt x="13461" y="20405"/>
                    </a:cubicBezTo>
                    <a:cubicBezTo>
                      <a:pt x="13223" y="20203"/>
                      <a:pt x="13014" y="19979"/>
                      <a:pt x="12840" y="19726"/>
                    </a:cubicBezTo>
                    <a:cubicBezTo>
                      <a:pt x="12746" y="19603"/>
                      <a:pt x="12667" y="19466"/>
                      <a:pt x="12588" y="19336"/>
                    </a:cubicBezTo>
                    <a:cubicBezTo>
                      <a:pt x="12501" y="19207"/>
                      <a:pt x="12436" y="19069"/>
                      <a:pt x="12364" y="18932"/>
                    </a:cubicBezTo>
                    <a:cubicBezTo>
                      <a:pt x="12292" y="18795"/>
                      <a:pt x="12234" y="18651"/>
                      <a:pt x="12176" y="18506"/>
                    </a:cubicBezTo>
                    <a:lnTo>
                      <a:pt x="12003" y="18073"/>
                    </a:lnTo>
                    <a:cubicBezTo>
                      <a:pt x="11931" y="17850"/>
                      <a:pt x="11859" y="17611"/>
                      <a:pt x="11794" y="17380"/>
                    </a:cubicBezTo>
                    <a:cubicBezTo>
                      <a:pt x="11787" y="16370"/>
                      <a:pt x="11657" y="15374"/>
                      <a:pt x="11512" y="14378"/>
                    </a:cubicBezTo>
                    <a:cubicBezTo>
                      <a:pt x="11469" y="14053"/>
                      <a:pt x="11418" y="13728"/>
                      <a:pt x="11368" y="13411"/>
                    </a:cubicBezTo>
                    <a:close/>
                    <a:moveTo>
                      <a:pt x="11180" y="12242"/>
                    </a:moveTo>
                    <a:lnTo>
                      <a:pt x="11180" y="12242"/>
                    </a:lnTo>
                    <a:cubicBezTo>
                      <a:pt x="11332" y="12559"/>
                      <a:pt x="11483" y="12862"/>
                      <a:pt x="11649" y="13173"/>
                    </a:cubicBezTo>
                    <a:cubicBezTo>
                      <a:pt x="11779" y="13411"/>
                      <a:pt x="11924" y="13656"/>
                      <a:pt x="12061" y="13894"/>
                    </a:cubicBezTo>
                    <a:cubicBezTo>
                      <a:pt x="12364" y="14587"/>
                      <a:pt x="12660" y="15287"/>
                      <a:pt x="12941" y="15995"/>
                    </a:cubicBezTo>
                    <a:cubicBezTo>
                      <a:pt x="13252" y="16781"/>
                      <a:pt x="13548" y="17575"/>
                      <a:pt x="13793" y="18384"/>
                    </a:cubicBezTo>
                    <a:cubicBezTo>
                      <a:pt x="13916" y="18788"/>
                      <a:pt x="14031" y="19192"/>
                      <a:pt x="14111" y="19603"/>
                    </a:cubicBezTo>
                    <a:cubicBezTo>
                      <a:pt x="14154" y="19813"/>
                      <a:pt x="14190" y="20022"/>
                      <a:pt x="14212" y="20231"/>
                    </a:cubicBezTo>
                    <a:cubicBezTo>
                      <a:pt x="14219" y="20332"/>
                      <a:pt x="14233" y="20441"/>
                      <a:pt x="14233" y="20542"/>
                    </a:cubicBezTo>
                    <a:lnTo>
                      <a:pt x="14233" y="20563"/>
                    </a:lnTo>
                    <a:cubicBezTo>
                      <a:pt x="14233" y="20571"/>
                      <a:pt x="14219" y="20592"/>
                      <a:pt x="14212" y="20592"/>
                    </a:cubicBezTo>
                    <a:lnTo>
                      <a:pt x="14212" y="20585"/>
                    </a:lnTo>
                    <a:cubicBezTo>
                      <a:pt x="14197" y="20607"/>
                      <a:pt x="14183" y="20621"/>
                      <a:pt x="14161" y="20636"/>
                    </a:cubicBezTo>
                    <a:lnTo>
                      <a:pt x="14082" y="20636"/>
                    </a:lnTo>
                    <a:cubicBezTo>
                      <a:pt x="14053" y="20592"/>
                      <a:pt x="14017" y="20556"/>
                      <a:pt x="13988" y="20520"/>
                    </a:cubicBezTo>
                    <a:cubicBezTo>
                      <a:pt x="13908" y="20405"/>
                      <a:pt x="13829" y="20282"/>
                      <a:pt x="13750" y="20166"/>
                    </a:cubicBezTo>
                    <a:cubicBezTo>
                      <a:pt x="13605" y="19921"/>
                      <a:pt x="13475" y="19668"/>
                      <a:pt x="13346" y="19409"/>
                    </a:cubicBezTo>
                    <a:cubicBezTo>
                      <a:pt x="13223" y="19156"/>
                      <a:pt x="13107" y="18896"/>
                      <a:pt x="13006" y="18629"/>
                    </a:cubicBezTo>
                    <a:cubicBezTo>
                      <a:pt x="12898" y="18362"/>
                      <a:pt x="12797" y="18095"/>
                      <a:pt x="12703" y="17828"/>
                    </a:cubicBezTo>
                    <a:cubicBezTo>
                      <a:pt x="12523" y="17294"/>
                      <a:pt x="12349" y="16760"/>
                      <a:pt x="12198" y="16218"/>
                    </a:cubicBezTo>
                    <a:cubicBezTo>
                      <a:pt x="12046" y="15684"/>
                      <a:pt x="11902" y="15136"/>
                      <a:pt x="11758" y="14595"/>
                    </a:cubicBezTo>
                    <a:lnTo>
                      <a:pt x="11332" y="12971"/>
                    </a:lnTo>
                    <a:cubicBezTo>
                      <a:pt x="11303" y="12833"/>
                      <a:pt x="11267" y="12696"/>
                      <a:pt x="11231" y="12566"/>
                    </a:cubicBezTo>
                    <a:cubicBezTo>
                      <a:pt x="11216" y="12458"/>
                      <a:pt x="11202" y="12350"/>
                      <a:pt x="11180" y="12242"/>
                    </a:cubicBezTo>
                    <a:close/>
                    <a:moveTo>
                      <a:pt x="8546" y="17012"/>
                    </a:moveTo>
                    <a:cubicBezTo>
                      <a:pt x="8409" y="17503"/>
                      <a:pt x="8279" y="17994"/>
                      <a:pt x="8185" y="18499"/>
                    </a:cubicBezTo>
                    <a:lnTo>
                      <a:pt x="8106" y="19012"/>
                    </a:lnTo>
                    <a:cubicBezTo>
                      <a:pt x="8077" y="19185"/>
                      <a:pt x="8062" y="19358"/>
                      <a:pt x="8048" y="19531"/>
                    </a:cubicBezTo>
                    <a:cubicBezTo>
                      <a:pt x="8026" y="19705"/>
                      <a:pt x="8026" y="19878"/>
                      <a:pt x="8019" y="20051"/>
                    </a:cubicBezTo>
                    <a:cubicBezTo>
                      <a:pt x="8019" y="20224"/>
                      <a:pt x="8019" y="20397"/>
                      <a:pt x="8041" y="20571"/>
                    </a:cubicBezTo>
                    <a:cubicBezTo>
                      <a:pt x="8062" y="20924"/>
                      <a:pt x="8127" y="21271"/>
                      <a:pt x="8243" y="21603"/>
                    </a:cubicBezTo>
                    <a:cubicBezTo>
                      <a:pt x="8250" y="21639"/>
                      <a:pt x="8272" y="21675"/>
                      <a:pt x="8286" y="21711"/>
                    </a:cubicBezTo>
                    <a:cubicBezTo>
                      <a:pt x="8272" y="21704"/>
                      <a:pt x="8264" y="21689"/>
                      <a:pt x="8250" y="21675"/>
                    </a:cubicBezTo>
                    <a:lnTo>
                      <a:pt x="8171" y="21574"/>
                    </a:lnTo>
                    <a:cubicBezTo>
                      <a:pt x="7961" y="21278"/>
                      <a:pt x="7795" y="20946"/>
                      <a:pt x="7687" y="20599"/>
                    </a:cubicBezTo>
                    <a:lnTo>
                      <a:pt x="7615" y="20332"/>
                    </a:lnTo>
                    <a:cubicBezTo>
                      <a:pt x="7586" y="20239"/>
                      <a:pt x="7579" y="20152"/>
                      <a:pt x="7564" y="20058"/>
                    </a:cubicBezTo>
                    <a:cubicBezTo>
                      <a:pt x="7528" y="19878"/>
                      <a:pt x="7514" y="19690"/>
                      <a:pt x="7507" y="19502"/>
                    </a:cubicBezTo>
                    <a:cubicBezTo>
                      <a:pt x="7499" y="19459"/>
                      <a:pt x="7499" y="19409"/>
                      <a:pt x="7507" y="19365"/>
                    </a:cubicBezTo>
                    <a:lnTo>
                      <a:pt x="7507" y="19228"/>
                    </a:lnTo>
                    <a:cubicBezTo>
                      <a:pt x="7507" y="19134"/>
                      <a:pt x="7507" y="19041"/>
                      <a:pt x="7514" y="18947"/>
                    </a:cubicBezTo>
                    <a:lnTo>
                      <a:pt x="7593" y="18384"/>
                    </a:lnTo>
                    <a:cubicBezTo>
                      <a:pt x="7608" y="18304"/>
                      <a:pt x="7629" y="18218"/>
                      <a:pt x="7644" y="18138"/>
                    </a:cubicBezTo>
                    <a:cubicBezTo>
                      <a:pt x="7802" y="17980"/>
                      <a:pt x="7947" y="17814"/>
                      <a:pt x="8091" y="17640"/>
                    </a:cubicBezTo>
                    <a:cubicBezTo>
                      <a:pt x="8235" y="17453"/>
                      <a:pt x="8380" y="17265"/>
                      <a:pt x="8510" y="17070"/>
                    </a:cubicBezTo>
                    <a:cubicBezTo>
                      <a:pt x="8517" y="17048"/>
                      <a:pt x="8531" y="17027"/>
                      <a:pt x="8546" y="17012"/>
                    </a:cubicBezTo>
                    <a:close/>
                    <a:moveTo>
                      <a:pt x="11094" y="17034"/>
                    </a:moveTo>
                    <a:lnTo>
                      <a:pt x="11137" y="17214"/>
                    </a:lnTo>
                    <a:lnTo>
                      <a:pt x="11195" y="17431"/>
                    </a:lnTo>
                    <a:lnTo>
                      <a:pt x="11252" y="17640"/>
                    </a:lnTo>
                    <a:cubicBezTo>
                      <a:pt x="11274" y="17712"/>
                      <a:pt x="11289" y="17777"/>
                      <a:pt x="11317" y="17850"/>
                    </a:cubicBezTo>
                    <a:cubicBezTo>
                      <a:pt x="11339" y="17915"/>
                      <a:pt x="11361" y="17987"/>
                      <a:pt x="11382" y="18059"/>
                    </a:cubicBezTo>
                    <a:cubicBezTo>
                      <a:pt x="11375" y="18109"/>
                      <a:pt x="11368" y="18167"/>
                      <a:pt x="11368" y="18218"/>
                    </a:cubicBezTo>
                    <a:cubicBezTo>
                      <a:pt x="11346" y="18478"/>
                      <a:pt x="11303" y="18723"/>
                      <a:pt x="11252" y="18968"/>
                    </a:cubicBezTo>
                    <a:lnTo>
                      <a:pt x="11260" y="18968"/>
                    </a:lnTo>
                    <a:cubicBezTo>
                      <a:pt x="11166" y="19452"/>
                      <a:pt x="11021" y="19928"/>
                      <a:pt x="10812" y="20383"/>
                    </a:cubicBezTo>
                    <a:cubicBezTo>
                      <a:pt x="10711" y="20599"/>
                      <a:pt x="10588" y="20809"/>
                      <a:pt x="10451" y="21011"/>
                    </a:cubicBezTo>
                    <a:cubicBezTo>
                      <a:pt x="10314" y="21213"/>
                      <a:pt x="10163" y="21393"/>
                      <a:pt x="9989" y="21559"/>
                    </a:cubicBezTo>
                    <a:cubicBezTo>
                      <a:pt x="9917" y="21624"/>
                      <a:pt x="9852" y="21682"/>
                      <a:pt x="9780" y="21740"/>
                    </a:cubicBezTo>
                    <a:cubicBezTo>
                      <a:pt x="9838" y="21668"/>
                      <a:pt x="9888" y="21596"/>
                      <a:pt x="9939" y="21523"/>
                    </a:cubicBezTo>
                    <a:cubicBezTo>
                      <a:pt x="10213" y="21105"/>
                      <a:pt x="10430" y="20650"/>
                      <a:pt x="10581" y="20174"/>
                    </a:cubicBezTo>
                    <a:cubicBezTo>
                      <a:pt x="10733" y="19705"/>
                      <a:pt x="10848" y="19221"/>
                      <a:pt x="10920" y="18730"/>
                    </a:cubicBezTo>
                    <a:cubicBezTo>
                      <a:pt x="10942" y="18607"/>
                      <a:pt x="10964" y="18485"/>
                      <a:pt x="10978" y="18362"/>
                    </a:cubicBezTo>
                    <a:lnTo>
                      <a:pt x="11021" y="17994"/>
                    </a:lnTo>
                    <a:cubicBezTo>
                      <a:pt x="11050" y="17749"/>
                      <a:pt x="11065" y="17503"/>
                      <a:pt x="11086" y="17258"/>
                    </a:cubicBezTo>
                    <a:cubicBezTo>
                      <a:pt x="11086" y="17186"/>
                      <a:pt x="11094" y="17113"/>
                      <a:pt x="11094" y="17034"/>
                    </a:cubicBezTo>
                    <a:close/>
                    <a:moveTo>
                      <a:pt x="10285" y="13303"/>
                    </a:moveTo>
                    <a:cubicBezTo>
                      <a:pt x="10126" y="13851"/>
                      <a:pt x="9975" y="14407"/>
                      <a:pt x="9831" y="14963"/>
                    </a:cubicBezTo>
                    <a:cubicBezTo>
                      <a:pt x="9672" y="15569"/>
                      <a:pt x="9527" y="16182"/>
                      <a:pt x="9390" y="16796"/>
                    </a:cubicBezTo>
                    <a:cubicBezTo>
                      <a:pt x="9246" y="17409"/>
                      <a:pt x="9116" y="18030"/>
                      <a:pt x="9001" y="18651"/>
                    </a:cubicBezTo>
                    <a:lnTo>
                      <a:pt x="8914" y="19120"/>
                    </a:lnTo>
                    <a:cubicBezTo>
                      <a:pt x="8885" y="19279"/>
                      <a:pt x="8863" y="19437"/>
                      <a:pt x="8835" y="19596"/>
                    </a:cubicBezTo>
                    <a:cubicBezTo>
                      <a:pt x="8813" y="19755"/>
                      <a:pt x="8791" y="19914"/>
                      <a:pt x="8770" y="20073"/>
                    </a:cubicBezTo>
                    <a:cubicBezTo>
                      <a:pt x="8741" y="20231"/>
                      <a:pt x="8726" y="20390"/>
                      <a:pt x="8712" y="20549"/>
                    </a:cubicBezTo>
                    <a:cubicBezTo>
                      <a:pt x="8683" y="20874"/>
                      <a:pt x="8654" y="21191"/>
                      <a:pt x="8654" y="21516"/>
                    </a:cubicBezTo>
                    <a:cubicBezTo>
                      <a:pt x="8654" y="21675"/>
                      <a:pt x="8654" y="21834"/>
                      <a:pt x="8676" y="22000"/>
                    </a:cubicBezTo>
                    <a:cubicBezTo>
                      <a:pt x="8676" y="22036"/>
                      <a:pt x="8683" y="22079"/>
                      <a:pt x="8690" y="22115"/>
                    </a:cubicBezTo>
                    <a:cubicBezTo>
                      <a:pt x="8661" y="22101"/>
                      <a:pt x="8640" y="22079"/>
                      <a:pt x="8611" y="22057"/>
                    </a:cubicBezTo>
                    <a:cubicBezTo>
                      <a:pt x="8589" y="22036"/>
                      <a:pt x="8546" y="22000"/>
                      <a:pt x="8517" y="21964"/>
                    </a:cubicBezTo>
                    <a:cubicBezTo>
                      <a:pt x="8488" y="21935"/>
                      <a:pt x="8459" y="21913"/>
                      <a:pt x="8430" y="21884"/>
                    </a:cubicBezTo>
                    <a:lnTo>
                      <a:pt x="8394" y="21819"/>
                    </a:lnTo>
                    <a:cubicBezTo>
                      <a:pt x="8365" y="21740"/>
                      <a:pt x="8322" y="21660"/>
                      <a:pt x="8300" y="21581"/>
                    </a:cubicBezTo>
                    <a:cubicBezTo>
                      <a:pt x="8178" y="21256"/>
                      <a:pt x="8106" y="20917"/>
                      <a:pt x="8077" y="20571"/>
                    </a:cubicBezTo>
                    <a:cubicBezTo>
                      <a:pt x="8055" y="20397"/>
                      <a:pt x="8055" y="20224"/>
                      <a:pt x="8048" y="20051"/>
                    </a:cubicBezTo>
                    <a:cubicBezTo>
                      <a:pt x="8033" y="19878"/>
                      <a:pt x="8055" y="19705"/>
                      <a:pt x="8062" y="19531"/>
                    </a:cubicBezTo>
                    <a:cubicBezTo>
                      <a:pt x="8069" y="19358"/>
                      <a:pt x="8091" y="19185"/>
                      <a:pt x="8113" y="19019"/>
                    </a:cubicBezTo>
                    <a:lnTo>
                      <a:pt x="8192" y="18499"/>
                    </a:lnTo>
                    <a:cubicBezTo>
                      <a:pt x="8300" y="17972"/>
                      <a:pt x="8438" y="17453"/>
                      <a:pt x="8596" y="16940"/>
                    </a:cubicBezTo>
                    <a:cubicBezTo>
                      <a:pt x="8632" y="16882"/>
                      <a:pt x="8669" y="16832"/>
                      <a:pt x="8697" y="16781"/>
                    </a:cubicBezTo>
                    <a:lnTo>
                      <a:pt x="8878" y="16478"/>
                    </a:lnTo>
                    <a:cubicBezTo>
                      <a:pt x="9340" y="15663"/>
                      <a:pt x="9693" y="14811"/>
                      <a:pt x="10033" y="13952"/>
                    </a:cubicBezTo>
                    <a:cubicBezTo>
                      <a:pt x="10119" y="13736"/>
                      <a:pt x="10206" y="13519"/>
                      <a:pt x="10285" y="13303"/>
                    </a:cubicBezTo>
                    <a:close/>
                    <a:moveTo>
                      <a:pt x="10661" y="14327"/>
                    </a:moveTo>
                    <a:cubicBezTo>
                      <a:pt x="10675" y="14501"/>
                      <a:pt x="10682" y="14674"/>
                      <a:pt x="10704" y="14847"/>
                    </a:cubicBezTo>
                    <a:cubicBezTo>
                      <a:pt x="10762" y="15432"/>
                      <a:pt x="10863" y="16009"/>
                      <a:pt x="10993" y="16587"/>
                    </a:cubicBezTo>
                    <a:cubicBezTo>
                      <a:pt x="11007" y="16666"/>
                      <a:pt x="11021" y="16745"/>
                      <a:pt x="11043" y="16818"/>
                    </a:cubicBezTo>
                    <a:cubicBezTo>
                      <a:pt x="11036" y="16969"/>
                      <a:pt x="11029" y="17113"/>
                      <a:pt x="11014" y="17265"/>
                    </a:cubicBezTo>
                    <a:cubicBezTo>
                      <a:pt x="10993" y="17510"/>
                      <a:pt x="10978" y="17756"/>
                      <a:pt x="10942" y="18001"/>
                    </a:cubicBezTo>
                    <a:lnTo>
                      <a:pt x="10899" y="18362"/>
                    </a:lnTo>
                    <a:cubicBezTo>
                      <a:pt x="10884" y="18485"/>
                      <a:pt x="10855" y="18607"/>
                      <a:pt x="10841" y="18723"/>
                    </a:cubicBezTo>
                    <a:cubicBezTo>
                      <a:pt x="10762" y="19207"/>
                      <a:pt x="10646" y="19690"/>
                      <a:pt x="10495" y="20152"/>
                    </a:cubicBezTo>
                    <a:cubicBezTo>
                      <a:pt x="10350" y="20621"/>
                      <a:pt x="10134" y="21069"/>
                      <a:pt x="9867" y="21480"/>
                    </a:cubicBezTo>
                    <a:cubicBezTo>
                      <a:pt x="9751" y="21653"/>
                      <a:pt x="9614" y="21826"/>
                      <a:pt x="9462" y="21978"/>
                    </a:cubicBezTo>
                    <a:lnTo>
                      <a:pt x="9426" y="22000"/>
                    </a:lnTo>
                    <a:cubicBezTo>
                      <a:pt x="9318" y="22065"/>
                      <a:pt x="9217" y="22115"/>
                      <a:pt x="9109" y="22158"/>
                    </a:cubicBezTo>
                    <a:lnTo>
                      <a:pt x="9073" y="22173"/>
                    </a:lnTo>
                    <a:cubicBezTo>
                      <a:pt x="9130" y="22079"/>
                      <a:pt x="9174" y="21985"/>
                      <a:pt x="9224" y="21884"/>
                    </a:cubicBezTo>
                    <a:cubicBezTo>
                      <a:pt x="9318" y="21668"/>
                      <a:pt x="9405" y="21444"/>
                      <a:pt x="9477" y="21213"/>
                    </a:cubicBezTo>
                    <a:cubicBezTo>
                      <a:pt x="9636" y="20765"/>
                      <a:pt x="9751" y="20304"/>
                      <a:pt x="9867" y="19842"/>
                    </a:cubicBezTo>
                    <a:cubicBezTo>
                      <a:pt x="10076" y="18911"/>
                      <a:pt x="10228" y="17972"/>
                      <a:pt x="10357" y="17027"/>
                    </a:cubicBezTo>
                    <a:cubicBezTo>
                      <a:pt x="10473" y="16125"/>
                      <a:pt x="10574" y="15230"/>
                      <a:pt x="10661" y="14327"/>
                    </a:cubicBezTo>
                    <a:close/>
                    <a:moveTo>
                      <a:pt x="10689" y="12256"/>
                    </a:moveTo>
                    <a:lnTo>
                      <a:pt x="10689" y="12256"/>
                    </a:lnTo>
                    <a:cubicBezTo>
                      <a:pt x="10668" y="12530"/>
                      <a:pt x="10653" y="12805"/>
                      <a:pt x="10646" y="13086"/>
                    </a:cubicBezTo>
                    <a:cubicBezTo>
                      <a:pt x="10632" y="13404"/>
                      <a:pt x="10639" y="13728"/>
                      <a:pt x="10646" y="14053"/>
                    </a:cubicBezTo>
                    <a:lnTo>
                      <a:pt x="10632" y="14183"/>
                    </a:lnTo>
                    <a:cubicBezTo>
                      <a:pt x="10531" y="15121"/>
                      <a:pt x="10408" y="16067"/>
                      <a:pt x="10271" y="17005"/>
                    </a:cubicBezTo>
                    <a:cubicBezTo>
                      <a:pt x="10134" y="17951"/>
                      <a:pt x="9975" y="18882"/>
                      <a:pt x="9766" y="19806"/>
                    </a:cubicBezTo>
                    <a:cubicBezTo>
                      <a:pt x="9657" y="20267"/>
                      <a:pt x="9535" y="20729"/>
                      <a:pt x="9383" y="21177"/>
                    </a:cubicBezTo>
                    <a:cubicBezTo>
                      <a:pt x="9311" y="21401"/>
                      <a:pt x="9224" y="21624"/>
                      <a:pt x="9130" y="21841"/>
                    </a:cubicBezTo>
                    <a:cubicBezTo>
                      <a:pt x="9087" y="21949"/>
                      <a:pt x="9037" y="22050"/>
                      <a:pt x="8979" y="22158"/>
                    </a:cubicBezTo>
                    <a:lnTo>
                      <a:pt x="8943" y="22216"/>
                    </a:lnTo>
                    <a:lnTo>
                      <a:pt x="8936" y="22216"/>
                    </a:lnTo>
                    <a:cubicBezTo>
                      <a:pt x="8907" y="22223"/>
                      <a:pt x="8878" y="22231"/>
                      <a:pt x="8849" y="22238"/>
                    </a:cubicBezTo>
                    <a:lnTo>
                      <a:pt x="8820" y="22216"/>
                    </a:lnTo>
                    <a:cubicBezTo>
                      <a:pt x="8806" y="22209"/>
                      <a:pt x="8791" y="22202"/>
                      <a:pt x="8777" y="22187"/>
                    </a:cubicBezTo>
                    <a:cubicBezTo>
                      <a:pt x="8762" y="22122"/>
                      <a:pt x="8755" y="22057"/>
                      <a:pt x="8748" y="21992"/>
                    </a:cubicBezTo>
                    <a:cubicBezTo>
                      <a:pt x="8726" y="21834"/>
                      <a:pt x="8719" y="21675"/>
                      <a:pt x="8719" y="21516"/>
                    </a:cubicBezTo>
                    <a:cubicBezTo>
                      <a:pt x="8712" y="21199"/>
                      <a:pt x="8726" y="20881"/>
                      <a:pt x="8748" y="20556"/>
                    </a:cubicBezTo>
                    <a:cubicBezTo>
                      <a:pt x="8770" y="20239"/>
                      <a:pt x="8806" y="19921"/>
                      <a:pt x="8856" y="19603"/>
                    </a:cubicBezTo>
                    <a:cubicBezTo>
                      <a:pt x="8878" y="19445"/>
                      <a:pt x="8900" y="19286"/>
                      <a:pt x="8928" y="19127"/>
                    </a:cubicBezTo>
                    <a:lnTo>
                      <a:pt x="9008" y="18658"/>
                    </a:lnTo>
                    <a:cubicBezTo>
                      <a:pt x="9130" y="18037"/>
                      <a:pt x="9268" y="17424"/>
                      <a:pt x="9419" y="16810"/>
                    </a:cubicBezTo>
                    <a:cubicBezTo>
                      <a:pt x="9571" y="16197"/>
                      <a:pt x="9737" y="15591"/>
                      <a:pt x="9896" y="14984"/>
                    </a:cubicBezTo>
                    <a:lnTo>
                      <a:pt x="10401" y="13165"/>
                    </a:lnTo>
                    <a:cubicBezTo>
                      <a:pt x="10458" y="12956"/>
                      <a:pt x="10523" y="12747"/>
                      <a:pt x="10581" y="12538"/>
                    </a:cubicBezTo>
                    <a:lnTo>
                      <a:pt x="10689" y="12256"/>
                    </a:lnTo>
                    <a:close/>
                    <a:moveTo>
                      <a:pt x="13042" y="1"/>
                    </a:moveTo>
                    <a:lnTo>
                      <a:pt x="12970" y="8"/>
                    </a:lnTo>
                    <a:cubicBezTo>
                      <a:pt x="12898" y="22"/>
                      <a:pt x="12826" y="37"/>
                      <a:pt x="12754" y="58"/>
                    </a:cubicBezTo>
                    <a:cubicBezTo>
                      <a:pt x="12682" y="80"/>
                      <a:pt x="12617" y="95"/>
                      <a:pt x="12552" y="123"/>
                    </a:cubicBezTo>
                    <a:cubicBezTo>
                      <a:pt x="12422" y="167"/>
                      <a:pt x="12292" y="224"/>
                      <a:pt x="12169" y="297"/>
                    </a:cubicBezTo>
                    <a:cubicBezTo>
                      <a:pt x="11924" y="427"/>
                      <a:pt x="11700" y="593"/>
                      <a:pt x="11498" y="780"/>
                    </a:cubicBezTo>
                    <a:cubicBezTo>
                      <a:pt x="11101" y="1156"/>
                      <a:pt x="10783" y="1610"/>
                      <a:pt x="10567" y="2115"/>
                    </a:cubicBezTo>
                    <a:cubicBezTo>
                      <a:pt x="10357" y="2606"/>
                      <a:pt x="10206" y="3119"/>
                      <a:pt x="10134" y="3646"/>
                    </a:cubicBezTo>
                    <a:cubicBezTo>
                      <a:pt x="10126" y="3696"/>
                      <a:pt x="10119" y="3747"/>
                      <a:pt x="10112" y="3797"/>
                    </a:cubicBezTo>
                    <a:cubicBezTo>
                      <a:pt x="10062" y="3696"/>
                      <a:pt x="10018" y="3588"/>
                      <a:pt x="9968" y="3494"/>
                    </a:cubicBezTo>
                    <a:cubicBezTo>
                      <a:pt x="9888" y="3342"/>
                      <a:pt x="9802" y="3191"/>
                      <a:pt x="9708" y="3054"/>
                    </a:cubicBezTo>
                    <a:cubicBezTo>
                      <a:pt x="9657" y="2982"/>
                      <a:pt x="9621" y="2909"/>
                      <a:pt x="9564" y="2837"/>
                    </a:cubicBezTo>
                    <a:lnTo>
                      <a:pt x="9398" y="2635"/>
                    </a:lnTo>
                    <a:cubicBezTo>
                      <a:pt x="9167" y="2368"/>
                      <a:pt x="8900" y="2137"/>
                      <a:pt x="8596" y="1957"/>
                    </a:cubicBezTo>
                    <a:cubicBezTo>
                      <a:pt x="8524" y="1906"/>
                      <a:pt x="8445" y="1863"/>
                      <a:pt x="8358" y="1827"/>
                    </a:cubicBezTo>
                    <a:cubicBezTo>
                      <a:pt x="8279" y="1791"/>
                      <a:pt x="8192" y="1755"/>
                      <a:pt x="8113" y="1733"/>
                    </a:cubicBezTo>
                    <a:cubicBezTo>
                      <a:pt x="8069" y="1711"/>
                      <a:pt x="8026" y="1697"/>
                      <a:pt x="7983" y="1690"/>
                    </a:cubicBezTo>
                    <a:cubicBezTo>
                      <a:pt x="7940" y="1675"/>
                      <a:pt x="7889" y="1661"/>
                      <a:pt x="7846" y="1654"/>
                    </a:cubicBezTo>
                    <a:cubicBezTo>
                      <a:pt x="7802" y="1646"/>
                      <a:pt x="7759" y="1639"/>
                      <a:pt x="7709" y="1632"/>
                    </a:cubicBezTo>
                    <a:cubicBezTo>
                      <a:pt x="7687" y="1632"/>
                      <a:pt x="7665" y="1625"/>
                      <a:pt x="7636" y="1617"/>
                    </a:cubicBezTo>
                    <a:lnTo>
                      <a:pt x="7492" y="1617"/>
                    </a:lnTo>
                    <a:lnTo>
                      <a:pt x="7427" y="1661"/>
                    </a:lnTo>
                    <a:cubicBezTo>
                      <a:pt x="7377" y="1704"/>
                      <a:pt x="7326" y="1747"/>
                      <a:pt x="7276" y="1798"/>
                    </a:cubicBezTo>
                    <a:cubicBezTo>
                      <a:pt x="7232" y="1841"/>
                      <a:pt x="7189" y="1885"/>
                      <a:pt x="7146" y="1942"/>
                    </a:cubicBezTo>
                    <a:cubicBezTo>
                      <a:pt x="7066" y="2036"/>
                      <a:pt x="6994" y="2137"/>
                      <a:pt x="6929" y="2245"/>
                    </a:cubicBezTo>
                    <a:cubicBezTo>
                      <a:pt x="6799" y="2455"/>
                      <a:pt x="6698" y="2686"/>
                      <a:pt x="6619" y="2924"/>
                    </a:cubicBezTo>
                    <a:cubicBezTo>
                      <a:pt x="6482" y="3393"/>
                      <a:pt x="6446" y="3884"/>
                      <a:pt x="6496" y="4375"/>
                    </a:cubicBezTo>
                    <a:cubicBezTo>
                      <a:pt x="6525" y="4598"/>
                      <a:pt x="6561" y="4829"/>
                      <a:pt x="6619" y="5046"/>
                    </a:cubicBezTo>
                    <a:cubicBezTo>
                      <a:pt x="6575" y="5002"/>
                      <a:pt x="6532" y="4959"/>
                      <a:pt x="6489" y="4923"/>
                    </a:cubicBezTo>
                    <a:lnTo>
                      <a:pt x="6041" y="4562"/>
                    </a:lnTo>
                    <a:cubicBezTo>
                      <a:pt x="5883" y="4461"/>
                      <a:pt x="5738" y="4338"/>
                      <a:pt x="5572" y="4237"/>
                    </a:cubicBezTo>
                    <a:cubicBezTo>
                      <a:pt x="5413" y="4136"/>
                      <a:pt x="5255" y="4035"/>
                      <a:pt x="5074" y="3956"/>
                    </a:cubicBezTo>
                    <a:cubicBezTo>
                      <a:pt x="4988" y="3920"/>
                      <a:pt x="4908" y="3869"/>
                      <a:pt x="4814" y="3833"/>
                    </a:cubicBezTo>
                    <a:lnTo>
                      <a:pt x="4547" y="3732"/>
                    </a:lnTo>
                    <a:cubicBezTo>
                      <a:pt x="4172" y="3602"/>
                      <a:pt x="3782" y="3530"/>
                      <a:pt x="3393" y="3530"/>
                    </a:cubicBezTo>
                    <a:cubicBezTo>
                      <a:pt x="3363" y="3528"/>
                      <a:pt x="3333" y="3527"/>
                      <a:pt x="3304" y="3527"/>
                    </a:cubicBezTo>
                    <a:cubicBezTo>
                      <a:pt x="3232" y="3527"/>
                      <a:pt x="3161" y="3532"/>
                      <a:pt x="3089" y="3537"/>
                    </a:cubicBezTo>
                    <a:cubicBezTo>
                      <a:pt x="2996" y="3552"/>
                      <a:pt x="2895" y="3566"/>
                      <a:pt x="2793" y="3588"/>
                    </a:cubicBezTo>
                    <a:cubicBezTo>
                      <a:pt x="2743" y="3595"/>
                      <a:pt x="2700" y="3609"/>
                      <a:pt x="2649" y="3617"/>
                    </a:cubicBezTo>
                    <a:cubicBezTo>
                      <a:pt x="2599" y="3631"/>
                      <a:pt x="2548" y="3646"/>
                      <a:pt x="2498" y="3660"/>
                    </a:cubicBezTo>
                    <a:cubicBezTo>
                      <a:pt x="2454" y="3674"/>
                      <a:pt x="2404" y="3696"/>
                      <a:pt x="2353" y="3711"/>
                    </a:cubicBezTo>
                    <a:cubicBezTo>
                      <a:pt x="2332" y="3725"/>
                      <a:pt x="2303" y="3732"/>
                      <a:pt x="2281" y="3747"/>
                    </a:cubicBezTo>
                    <a:cubicBezTo>
                      <a:pt x="2259" y="3761"/>
                      <a:pt x="2230" y="3768"/>
                      <a:pt x="2202" y="3783"/>
                    </a:cubicBezTo>
                    <a:lnTo>
                      <a:pt x="2144" y="3819"/>
                    </a:lnTo>
                    <a:lnTo>
                      <a:pt x="2115" y="3884"/>
                    </a:lnTo>
                    <a:cubicBezTo>
                      <a:pt x="2086" y="3956"/>
                      <a:pt x="2064" y="4028"/>
                      <a:pt x="2043" y="4100"/>
                    </a:cubicBezTo>
                    <a:cubicBezTo>
                      <a:pt x="2028" y="4172"/>
                      <a:pt x="2007" y="4237"/>
                      <a:pt x="2000" y="4310"/>
                    </a:cubicBezTo>
                    <a:cubicBezTo>
                      <a:pt x="1978" y="4447"/>
                      <a:pt x="1963" y="4584"/>
                      <a:pt x="1956" y="4721"/>
                    </a:cubicBezTo>
                    <a:cubicBezTo>
                      <a:pt x="1956" y="5002"/>
                      <a:pt x="1978" y="5277"/>
                      <a:pt x="2043" y="5551"/>
                    </a:cubicBezTo>
                    <a:cubicBezTo>
                      <a:pt x="2173" y="6078"/>
                      <a:pt x="2404" y="6583"/>
                      <a:pt x="2728" y="7023"/>
                    </a:cubicBezTo>
                    <a:cubicBezTo>
                      <a:pt x="3053" y="7449"/>
                      <a:pt x="3429" y="7832"/>
                      <a:pt x="3847" y="8164"/>
                    </a:cubicBezTo>
                    <a:lnTo>
                      <a:pt x="3963" y="8258"/>
                    </a:lnTo>
                    <a:cubicBezTo>
                      <a:pt x="3854" y="8243"/>
                      <a:pt x="3739" y="8236"/>
                      <a:pt x="3631" y="8229"/>
                    </a:cubicBezTo>
                    <a:cubicBezTo>
                      <a:pt x="3515" y="8229"/>
                      <a:pt x="3400" y="8222"/>
                      <a:pt x="3286" y="8222"/>
                    </a:cubicBezTo>
                    <a:cubicBezTo>
                      <a:pt x="3230" y="8222"/>
                      <a:pt x="3174" y="8224"/>
                      <a:pt x="3118" y="8229"/>
                    </a:cubicBezTo>
                    <a:cubicBezTo>
                      <a:pt x="3032" y="8236"/>
                      <a:pt x="2945" y="8243"/>
                      <a:pt x="2858" y="8250"/>
                    </a:cubicBezTo>
                    <a:lnTo>
                      <a:pt x="2606" y="8286"/>
                    </a:lnTo>
                    <a:cubicBezTo>
                      <a:pt x="2259" y="8351"/>
                      <a:pt x="1920" y="8467"/>
                      <a:pt x="1610" y="8640"/>
                    </a:cubicBezTo>
                    <a:cubicBezTo>
                      <a:pt x="1538" y="8683"/>
                      <a:pt x="1458" y="8727"/>
                      <a:pt x="1386" y="8784"/>
                    </a:cubicBezTo>
                    <a:cubicBezTo>
                      <a:pt x="1314" y="8835"/>
                      <a:pt x="1242" y="8893"/>
                      <a:pt x="1170" y="8950"/>
                    </a:cubicBezTo>
                    <a:cubicBezTo>
                      <a:pt x="1141" y="8979"/>
                      <a:pt x="1105" y="9008"/>
                      <a:pt x="1076" y="9037"/>
                    </a:cubicBezTo>
                    <a:cubicBezTo>
                      <a:pt x="1040" y="9066"/>
                      <a:pt x="1004" y="9102"/>
                      <a:pt x="975" y="9138"/>
                    </a:cubicBezTo>
                    <a:cubicBezTo>
                      <a:pt x="946" y="9174"/>
                      <a:pt x="917" y="9210"/>
                      <a:pt x="888" y="9246"/>
                    </a:cubicBezTo>
                    <a:cubicBezTo>
                      <a:pt x="874" y="9261"/>
                      <a:pt x="859" y="9282"/>
                      <a:pt x="845" y="9304"/>
                    </a:cubicBezTo>
                    <a:cubicBezTo>
                      <a:pt x="830" y="9326"/>
                      <a:pt x="816" y="9340"/>
                      <a:pt x="794" y="9369"/>
                    </a:cubicBezTo>
                    <a:lnTo>
                      <a:pt x="765" y="9427"/>
                    </a:lnTo>
                    <a:lnTo>
                      <a:pt x="773" y="9506"/>
                    </a:lnTo>
                    <a:cubicBezTo>
                      <a:pt x="780" y="9571"/>
                      <a:pt x="794" y="9636"/>
                      <a:pt x="816" y="9701"/>
                    </a:cubicBezTo>
                    <a:cubicBezTo>
                      <a:pt x="830" y="9766"/>
                      <a:pt x="852" y="9824"/>
                      <a:pt x="874" y="9881"/>
                    </a:cubicBezTo>
                    <a:cubicBezTo>
                      <a:pt x="917" y="10004"/>
                      <a:pt x="967" y="10112"/>
                      <a:pt x="1025" y="10228"/>
                    </a:cubicBezTo>
                    <a:cubicBezTo>
                      <a:pt x="1148" y="10452"/>
                      <a:pt x="1292" y="10661"/>
                      <a:pt x="1465" y="10849"/>
                    </a:cubicBezTo>
                    <a:cubicBezTo>
                      <a:pt x="1805" y="11202"/>
                      <a:pt x="2216" y="11484"/>
                      <a:pt x="2664" y="11679"/>
                    </a:cubicBezTo>
                    <a:cubicBezTo>
                      <a:pt x="2873" y="11772"/>
                      <a:pt x="3089" y="11845"/>
                      <a:pt x="3306" y="11910"/>
                    </a:cubicBezTo>
                    <a:cubicBezTo>
                      <a:pt x="3248" y="11924"/>
                      <a:pt x="3190" y="11946"/>
                      <a:pt x="3125" y="11960"/>
                    </a:cubicBezTo>
                    <a:lnTo>
                      <a:pt x="2599" y="12169"/>
                    </a:lnTo>
                    <a:cubicBezTo>
                      <a:pt x="2425" y="12256"/>
                      <a:pt x="2252" y="12321"/>
                      <a:pt x="2079" y="12415"/>
                    </a:cubicBezTo>
                    <a:cubicBezTo>
                      <a:pt x="1913" y="12501"/>
                      <a:pt x="1747" y="12595"/>
                      <a:pt x="1588" y="12704"/>
                    </a:cubicBezTo>
                    <a:cubicBezTo>
                      <a:pt x="1509" y="12761"/>
                      <a:pt x="1429" y="12812"/>
                      <a:pt x="1357" y="12870"/>
                    </a:cubicBezTo>
                    <a:lnTo>
                      <a:pt x="1126" y="13050"/>
                    </a:lnTo>
                    <a:cubicBezTo>
                      <a:pt x="830" y="13303"/>
                      <a:pt x="578" y="13606"/>
                      <a:pt x="376" y="13945"/>
                    </a:cubicBezTo>
                    <a:cubicBezTo>
                      <a:pt x="325" y="14032"/>
                      <a:pt x="275" y="14118"/>
                      <a:pt x="238" y="14212"/>
                    </a:cubicBezTo>
                    <a:cubicBezTo>
                      <a:pt x="195" y="14299"/>
                      <a:pt x="159" y="14392"/>
                      <a:pt x="123" y="14486"/>
                    </a:cubicBezTo>
                    <a:cubicBezTo>
                      <a:pt x="109" y="14537"/>
                      <a:pt x="94" y="14587"/>
                      <a:pt x="80" y="14638"/>
                    </a:cubicBezTo>
                    <a:cubicBezTo>
                      <a:pt x="65" y="14681"/>
                      <a:pt x="51" y="14732"/>
                      <a:pt x="44" y="14782"/>
                    </a:cubicBezTo>
                    <a:cubicBezTo>
                      <a:pt x="36" y="14833"/>
                      <a:pt x="22" y="14883"/>
                      <a:pt x="15" y="14934"/>
                    </a:cubicBezTo>
                    <a:cubicBezTo>
                      <a:pt x="15" y="14963"/>
                      <a:pt x="7" y="14991"/>
                      <a:pt x="7" y="15013"/>
                    </a:cubicBezTo>
                    <a:cubicBezTo>
                      <a:pt x="7" y="15042"/>
                      <a:pt x="0" y="15064"/>
                      <a:pt x="0" y="15107"/>
                    </a:cubicBezTo>
                    <a:lnTo>
                      <a:pt x="0" y="15172"/>
                    </a:lnTo>
                    <a:lnTo>
                      <a:pt x="51" y="15237"/>
                    </a:lnTo>
                    <a:cubicBezTo>
                      <a:pt x="94" y="15295"/>
                      <a:pt x="145" y="15345"/>
                      <a:pt x="202" y="15403"/>
                    </a:cubicBezTo>
                    <a:cubicBezTo>
                      <a:pt x="253" y="15446"/>
                      <a:pt x="303" y="15504"/>
                      <a:pt x="354" y="15547"/>
                    </a:cubicBezTo>
                    <a:cubicBezTo>
                      <a:pt x="462" y="15634"/>
                      <a:pt x="578" y="15713"/>
                      <a:pt x="693" y="15785"/>
                    </a:cubicBezTo>
                    <a:cubicBezTo>
                      <a:pt x="931" y="15930"/>
                      <a:pt x="1184" y="16045"/>
                      <a:pt x="1451" y="16125"/>
                    </a:cubicBezTo>
                    <a:cubicBezTo>
                      <a:pt x="1821" y="16236"/>
                      <a:pt x="2202" y="16291"/>
                      <a:pt x="2587" y="16291"/>
                    </a:cubicBezTo>
                    <a:cubicBezTo>
                      <a:pt x="2749" y="16291"/>
                      <a:pt x="2912" y="16281"/>
                      <a:pt x="3075" y="16262"/>
                    </a:cubicBezTo>
                    <a:cubicBezTo>
                      <a:pt x="3602" y="16204"/>
                      <a:pt x="4121" y="16067"/>
                      <a:pt x="4619" y="15872"/>
                    </a:cubicBezTo>
                    <a:lnTo>
                      <a:pt x="4764" y="15814"/>
                    </a:lnTo>
                    <a:lnTo>
                      <a:pt x="4764" y="15814"/>
                    </a:lnTo>
                    <a:cubicBezTo>
                      <a:pt x="4699" y="15908"/>
                      <a:pt x="4627" y="15995"/>
                      <a:pt x="4569" y="16096"/>
                    </a:cubicBezTo>
                    <a:cubicBezTo>
                      <a:pt x="4490" y="16240"/>
                      <a:pt x="4389" y="16384"/>
                      <a:pt x="4316" y="16536"/>
                    </a:cubicBezTo>
                    <a:cubicBezTo>
                      <a:pt x="4280" y="16615"/>
                      <a:pt x="4237" y="16688"/>
                      <a:pt x="4208" y="16767"/>
                    </a:cubicBezTo>
                    <a:lnTo>
                      <a:pt x="4114" y="17012"/>
                    </a:lnTo>
                    <a:cubicBezTo>
                      <a:pt x="3992" y="17344"/>
                      <a:pt x="3927" y="17691"/>
                      <a:pt x="3919" y="18044"/>
                    </a:cubicBezTo>
                    <a:cubicBezTo>
                      <a:pt x="3919" y="18131"/>
                      <a:pt x="3919" y="18225"/>
                      <a:pt x="3934" y="18312"/>
                    </a:cubicBezTo>
                    <a:cubicBezTo>
                      <a:pt x="3941" y="18405"/>
                      <a:pt x="3948" y="18492"/>
                      <a:pt x="3970" y="18586"/>
                    </a:cubicBezTo>
                    <a:cubicBezTo>
                      <a:pt x="3977" y="18629"/>
                      <a:pt x="3984" y="18672"/>
                      <a:pt x="3999" y="18716"/>
                    </a:cubicBezTo>
                    <a:cubicBezTo>
                      <a:pt x="4013" y="18759"/>
                      <a:pt x="4020" y="18810"/>
                      <a:pt x="4035" y="18853"/>
                    </a:cubicBezTo>
                    <a:cubicBezTo>
                      <a:pt x="4049" y="18889"/>
                      <a:pt x="4064" y="18939"/>
                      <a:pt x="4085" y="18983"/>
                    </a:cubicBezTo>
                    <a:cubicBezTo>
                      <a:pt x="4093" y="19004"/>
                      <a:pt x="4100" y="19026"/>
                      <a:pt x="4114" y="19048"/>
                    </a:cubicBezTo>
                    <a:cubicBezTo>
                      <a:pt x="4121" y="19069"/>
                      <a:pt x="4129" y="19091"/>
                      <a:pt x="4150" y="19120"/>
                    </a:cubicBezTo>
                    <a:lnTo>
                      <a:pt x="4179" y="19178"/>
                    </a:lnTo>
                    <a:lnTo>
                      <a:pt x="4251" y="19207"/>
                    </a:lnTo>
                    <a:cubicBezTo>
                      <a:pt x="4316" y="19235"/>
                      <a:pt x="4381" y="19257"/>
                      <a:pt x="4446" y="19271"/>
                    </a:cubicBezTo>
                    <a:cubicBezTo>
                      <a:pt x="4504" y="19286"/>
                      <a:pt x="4569" y="19300"/>
                      <a:pt x="4634" y="19315"/>
                    </a:cubicBezTo>
                    <a:cubicBezTo>
                      <a:pt x="4757" y="19336"/>
                      <a:pt x="4879" y="19344"/>
                      <a:pt x="5002" y="19351"/>
                    </a:cubicBezTo>
                    <a:cubicBezTo>
                      <a:pt x="5028" y="19352"/>
                      <a:pt x="5054" y="19352"/>
                      <a:pt x="5079" y="19352"/>
                    </a:cubicBezTo>
                    <a:cubicBezTo>
                      <a:pt x="5305" y="19352"/>
                      <a:pt x="5525" y="19324"/>
                      <a:pt x="5745" y="19279"/>
                    </a:cubicBezTo>
                    <a:cubicBezTo>
                      <a:pt x="6222" y="19163"/>
                      <a:pt x="6669" y="18947"/>
                      <a:pt x="7066" y="18658"/>
                    </a:cubicBezTo>
                    <a:cubicBezTo>
                      <a:pt x="7254" y="18521"/>
                      <a:pt x="7427" y="18376"/>
                      <a:pt x="7586" y="18218"/>
                    </a:cubicBezTo>
                    <a:lnTo>
                      <a:pt x="7586" y="18218"/>
                    </a:lnTo>
                    <a:cubicBezTo>
                      <a:pt x="7571" y="18275"/>
                      <a:pt x="7557" y="18333"/>
                      <a:pt x="7550" y="18398"/>
                    </a:cubicBezTo>
                    <a:lnTo>
                      <a:pt x="7456" y="18954"/>
                    </a:lnTo>
                    <a:cubicBezTo>
                      <a:pt x="7449" y="19142"/>
                      <a:pt x="7420" y="19329"/>
                      <a:pt x="7413" y="19524"/>
                    </a:cubicBezTo>
                    <a:cubicBezTo>
                      <a:pt x="7405" y="19712"/>
                      <a:pt x="7398" y="19907"/>
                      <a:pt x="7420" y="20094"/>
                    </a:cubicBezTo>
                    <a:cubicBezTo>
                      <a:pt x="7427" y="20188"/>
                      <a:pt x="7434" y="20289"/>
                      <a:pt x="7442" y="20383"/>
                    </a:cubicBezTo>
                    <a:lnTo>
                      <a:pt x="7492" y="20664"/>
                    </a:lnTo>
                    <a:cubicBezTo>
                      <a:pt x="7564" y="21054"/>
                      <a:pt x="7694" y="21422"/>
                      <a:pt x="7889" y="21769"/>
                    </a:cubicBezTo>
                    <a:cubicBezTo>
                      <a:pt x="7932" y="21855"/>
                      <a:pt x="7990" y="21942"/>
                      <a:pt x="8048" y="22021"/>
                    </a:cubicBezTo>
                    <a:cubicBezTo>
                      <a:pt x="8106" y="22101"/>
                      <a:pt x="8171" y="22180"/>
                      <a:pt x="8235" y="22260"/>
                    </a:cubicBezTo>
                    <a:cubicBezTo>
                      <a:pt x="8264" y="22296"/>
                      <a:pt x="8300" y="22332"/>
                      <a:pt x="8337" y="22368"/>
                    </a:cubicBezTo>
                    <a:cubicBezTo>
                      <a:pt x="8373" y="22404"/>
                      <a:pt x="8409" y="22440"/>
                      <a:pt x="8445" y="22476"/>
                    </a:cubicBezTo>
                    <a:cubicBezTo>
                      <a:pt x="8488" y="22512"/>
                      <a:pt x="8524" y="22541"/>
                      <a:pt x="8567" y="22577"/>
                    </a:cubicBezTo>
                    <a:cubicBezTo>
                      <a:pt x="8589" y="22592"/>
                      <a:pt x="8611" y="22606"/>
                      <a:pt x="8632" y="22620"/>
                    </a:cubicBezTo>
                    <a:cubicBezTo>
                      <a:pt x="8654" y="22642"/>
                      <a:pt x="8676" y="22656"/>
                      <a:pt x="8705" y="22671"/>
                    </a:cubicBezTo>
                    <a:lnTo>
                      <a:pt x="8762" y="22707"/>
                    </a:lnTo>
                    <a:lnTo>
                      <a:pt x="8835" y="22693"/>
                    </a:lnTo>
                    <a:cubicBezTo>
                      <a:pt x="8914" y="22685"/>
                      <a:pt x="8986" y="22671"/>
                      <a:pt x="9058" y="22649"/>
                    </a:cubicBezTo>
                    <a:cubicBezTo>
                      <a:pt x="9123" y="22628"/>
                      <a:pt x="9195" y="22613"/>
                      <a:pt x="9260" y="22584"/>
                    </a:cubicBezTo>
                    <a:cubicBezTo>
                      <a:pt x="9390" y="22534"/>
                      <a:pt x="9520" y="22476"/>
                      <a:pt x="9643" y="22411"/>
                    </a:cubicBezTo>
                    <a:cubicBezTo>
                      <a:pt x="9881" y="22281"/>
                      <a:pt x="10105" y="22115"/>
                      <a:pt x="10314" y="21928"/>
                    </a:cubicBezTo>
                    <a:cubicBezTo>
                      <a:pt x="10704" y="21552"/>
                      <a:pt x="11021" y="21097"/>
                      <a:pt x="11245" y="20592"/>
                    </a:cubicBezTo>
                    <a:cubicBezTo>
                      <a:pt x="11455" y="20101"/>
                      <a:pt x="11599" y="19589"/>
                      <a:pt x="11678" y="19062"/>
                    </a:cubicBezTo>
                    <a:cubicBezTo>
                      <a:pt x="11685" y="19012"/>
                      <a:pt x="11693" y="18961"/>
                      <a:pt x="11700" y="18911"/>
                    </a:cubicBezTo>
                    <a:cubicBezTo>
                      <a:pt x="11743" y="19012"/>
                      <a:pt x="11787" y="19120"/>
                      <a:pt x="11844" y="19214"/>
                    </a:cubicBezTo>
                    <a:cubicBezTo>
                      <a:pt x="11924" y="19365"/>
                      <a:pt x="12010" y="19517"/>
                      <a:pt x="12104" y="19661"/>
                    </a:cubicBezTo>
                    <a:cubicBezTo>
                      <a:pt x="12147" y="19726"/>
                      <a:pt x="12191" y="19798"/>
                      <a:pt x="12248" y="19871"/>
                    </a:cubicBezTo>
                    <a:lnTo>
                      <a:pt x="12407" y="20073"/>
                    </a:lnTo>
                    <a:cubicBezTo>
                      <a:pt x="12631" y="20340"/>
                      <a:pt x="12905" y="20571"/>
                      <a:pt x="13208" y="20751"/>
                    </a:cubicBezTo>
                    <a:cubicBezTo>
                      <a:pt x="13281" y="20802"/>
                      <a:pt x="13360" y="20838"/>
                      <a:pt x="13439" y="20881"/>
                    </a:cubicBezTo>
                    <a:cubicBezTo>
                      <a:pt x="13526" y="20917"/>
                      <a:pt x="13605" y="20953"/>
                      <a:pt x="13692" y="20982"/>
                    </a:cubicBezTo>
                    <a:cubicBezTo>
                      <a:pt x="13735" y="20996"/>
                      <a:pt x="13786" y="21004"/>
                      <a:pt x="13822" y="21018"/>
                    </a:cubicBezTo>
                    <a:cubicBezTo>
                      <a:pt x="13865" y="21033"/>
                      <a:pt x="13916" y="21047"/>
                      <a:pt x="13959" y="21054"/>
                    </a:cubicBezTo>
                    <a:cubicBezTo>
                      <a:pt x="14002" y="21061"/>
                      <a:pt x="14046" y="21076"/>
                      <a:pt x="14096" y="21076"/>
                    </a:cubicBezTo>
                    <a:cubicBezTo>
                      <a:pt x="14118" y="21076"/>
                      <a:pt x="14139" y="21083"/>
                      <a:pt x="14168" y="21090"/>
                    </a:cubicBezTo>
                    <a:lnTo>
                      <a:pt x="14313" y="21090"/>
                    </a:lnTo>
                    <a:lnTo>
                      <a:pt x="14378" y="21047"/>
                    </a:lnTo>
                    <a:cubicBezTo>
                      <a:pt x="14428" y="21004"/>
                      <a:pt x="14479" y="20960"/>
                      <a:pt x="14529" y="20910"/>
                    </a:cubicBezTo>
                    <a:cubicBezTo>
                      <a:pt x="14573" y="20867"/>
                      <a:pt x="14616" y="20823"/>
                      <a:pt x="14652" y="20773"/>
                    </a:cubicBezTo>
                    <a:cubicBezTo>
                      <a:pt x="14731" y="20672"/>
                      <a:pt x="14811" y="20571"/>
                      <a:pt x="14876" y="20462"/>
                    </a:cubicBezTo>
                    <a:cubicBezTo>
                      <a:pt x="15006" y="20253"/>
                      <a:pt x="15107" y="20022"/>
                      <a:pt x="15179" y="19784"/>
                    </a:cubicBezTo>
                    <a:cubicBezTo>
                      <a:pt x="15323" y="19315"/>
                      <a:pt x="15359" y="18817"/>
                      <a:pt x="15301" y="18333"/>
                    </a:cubicBezTo>
                    <a:cubicBezTo>
                      <a:pt x="15280" y="18102"/>
                      <a:pt x="15237" y="17878"/>
                      <a:pt x="15179" y="17662"/>
                    </a:cubicBezTo>
                    <a:lnTo>
                      <a:pt x="15179" y="17662"/>
                    </a:lnTo>
                    <a:cubicBezTo>
                      <a:pt x="15229" y="17705"/>
                      <a:pt x="15273" y="17749"/>
                      <a:pt x="15316" y="17785"/>
                    </a:cubicBezTo>
                    <a:lnTo>
                      <a:pt x="15756" y="18146"/>
                    </a:lnTo>
                    <a:cubicBezTo>
                      <a:pt x="15915" y="18247"/>
                      <a:pt x="16067" y="18369"/>
                      <a:pt x="16225" y="18470"/>
                    </a:cubicBezTo>
                    <a:cubicBezTo>
                      <a:pt x="16391" y="18571"/>
                      <a:pt x="16550" y="18672"/>
                      <a:pt x="16723" y="18752"/>
                    </a:cubicBezTo>
                    <a:cubicBezTo>
                      <a:pt x="16817" y="18788"/>
                      <a:pt x="16897" y="18831"/>
                      <a:pt x="16990" y="18875"/>
                    </a:cubicBezTo>
                    <a:lnTo>
                      <a:pt x="17257" y="18976"/>
                    </a:lnTo>
                    <a:cubicBezTo>
                      <a:pt x="17626" y="19105"/>
                      <a:pt x="18015" y="19170"/>
                      <a:pt x="18412" y="19178"/>
                    </a:cubicBezTo>
                    <a:cubicBezTo>
                      <a:pt x="18440" y="19180"/>
                      <a:pt x="18468" y="19181"/>
                      <a:pt x="18496" y="19181"/>
                    </a:cubicBezTo>
                    <a:cubicBezTo>
                      <a:pt x="18565" y="19181"/>
                      <a:pt x="18637" y="19176"/>
                      <a:pt x="18708" y="19170"/>
                    </a:cubicBezTo>
                    <a:cubicBezTo>
                      <a:pt x="18809" y="19156"/>
                      <a:pt x="18910" y="19142"/>
                      <a:pt x="19004" y="19127"/>
                    </a:cubicBezTo>
                    <a:cubicBezTo>
                      <a:pt x="19055" y="19113"/>
                      <a:pt x="19105" y="19098"/>
                      <a:pt x="19156" y="19091"/>
                    </a:cubicBezTo>
                    <a:cubicBezTo>
                      <a:pt x="19206" y="19077"/>
                      <a:pt x="19257" y="19062"/>
                      <a:pt x="19300" y="19048"/>
                    </a:cubicBezTo>
                    <a:cubicBezTo>
                      <a:pt x="19351" y="19033"/>
                      <a:pt x="19401" y="19012"/>
                      <a:pt x="19444" y="18997"/>
                    </a:cubicBezTo>
                    <a:cubicBezTo>
                      <a:pt x="19473" y="18983"/>
                      <a:pt x="19495" y="18976"/>
                      <a:pt x="19524" y="18961"/>
                    </a:cubicBezTo>
                    <a:cubicBezTo>
                      <a:pt x="19545" y="18947"/>
                      <a:pt x="19567" y="18939"/>
                      <a:pt x="19603" y="18925"/>
                    </a:cubicBezTo>
                    <a:lnTo>
                      <a:pt x="19661" y="18889"/>
                    </a:lnTo>
                    <a:lnTo>
                      <a:pt x="19690" y="18817"/>
                    </a:lnTo>
                    <a:cubicBezTo>
                      <a:pt x="19719" y="18752"/>
                      <a:pt x="19740" y="18680"/>
                      <a:pt x="19762" y="18607"/>
                    </a:cubicBezTo>
                    <a:cubicBezTo>
                      <a:pt x="19776" y="18535"/>
                      <a:pt x="19791" y="18470"/>
                      <a:pt x="19805" y="18398"/>
                    </a:cubicBezTo>
                    <a:cubicBezTo>
                      <a:pt x="19827" y="18261"/>
                      <a:pt x="19841" y="18124"/>
                      <a:pt x="19841" y="17987"/>
                    </a:cubicBezTo>
                    <a:cubicBezTo>
                      <a:pt x="19849" y="17705"/>
                      <a:pt x="19820" y="17431"/>
                      <a:pt x="19762" y="17157"/>
                    </a:cubicBezTo>
                    <a:cubicBezTo>
                      <a:pt x="19632" y="16630"/>
                      <a:pt x="19394" y="16125"/>
                      <a:pt x="19069" y="15684"/>
                    </a:cubicBezTo>
                    <a:cubicBezTo>
                      <a:pt x="18751" y="15259"/>
                      <a:pt x="18376" y="14876"/>
                      <a:pt x="17958" y="14544"/>
                    </a:cubicBezTo>
                    <a:lnTo>
                      <a:pt x="17835" y="14450"/>
                    </a:lnTo>
                    <a:lnTo>
                      <a:pt x="17835" y="14450"/>
                    </a:lnTo>
                    <a:cubicBezTo>
                      <a:pt x="17950" y="14465"/>
                      <a:pt x="18059" y="14472"/>
                      <a:pt x="18174" y="14479"/>
                    </a:cubicBezTo>
                    <a:cubicBezTo>
                      <a:pt x="18261" y="14483"/>
                      <a:pt x="18345" y="14484"/>
                      <a:pt x="18430" y="14484"/>
                    </a:cubicBezTo>
                    <a:cubicBezTo>
                      <a:pt x="18515" y="14484"/>
                      <a:pt x="18600" y="14483"/>
                      <a:pt x="18687" y="14479"/>
                    </a:cubicBezTo>
                    <a:cubicBezTo>
                      <a:pt x="18773" y="14472"/>
                      <a:pt x="18853" y="14465"/>
                      <a:pt x="18939" y="14457"/>
                    </a:cubicBezTo>
                    <a:lnTo>
                      <a:pt x="19199" y="14421"/>
                    </a:lnTo>
                    <a:cubicBezTo>
                      <a:pt x="19545" y="14356"/>
                      <a:pt x="19877" y="14241"/>
                      <a:pt x="20188" y="14068"/>
                    </a:cubicBezTo>
                    <a:cubicBezTo>
                      <a:pt x="20267" y="14024"/>
                      <a:pt x="20347" y="13981"/>
                      <a:pt x="20419" y="13923"/>
                    </a:cubicBezTo>
                    <a:cubicBezTo>
                      <a:pt x="20491" y="13873"/>
                      <a:pt x="20563" y="13815"/>
                      <a:pt x="20628" y="13757"/>
                    </a:cubicBezTo>
                    <a:cubicBezTo>
                      <a:pt x="20664" y="13728"/>
                      <a:pt x="20693" y="13700"/>
                      <a:pt x="20729" y="13671"/>
                    </a:cubicBezTo>
                    <a:cubicBezTo>
                      <a:pt x="20765" y="13635"/>
                      <a:pt x="20794" y="13606"/>
                      <a:pt x="20823" y="13570"/>
                    </a:cubicBezTo>
                    <a:cubicBezTo>
                      <a:pt x="20859" y="13534"/>
                      <a:pt x="20888" y="13497"/>
                      <a:pt x="20917" y="13461"/>
                    </a:cubicBezTo>
                    <a:cubicBezTo>
                      <a:pt x="20931" y="13447"/>
                      <a:pt x="20946" y="13425"/>
                      <a:pt x="20960" y="13404"/>
                    </a:cubicBezTo>
                    <a:cubicBezTo>
                      <a:pt x="20974" y="13382"/>
                      <a:pt x="20989" y="13368"/>
                      <a:pt x="21003" y="13339"/>
                    </a:cubicBezTo>
                    <a:lnTo>
                      <a:pt x="21039" y="13281"/>
                    </a:lnTo>
                    <a:lnTo>
                      <a:pt x="21032" y="13202"/>
                    </a:lnTo>
                    <a:cubicBezTo>
                      <a:pt x="21018" y="13137"/>
                      <a:pt x="21003" y="13072"/>
                      <a:pt x="20989" y="13007"/>
                    </a:cubicBezTo>
                    <a:cubicBezTo>
                      <a:pt x="20967" y="12942"/>
                      <a:pt x="20953" y="12884"/>
                      <a:pt x="20931" y="12826"/>
                    </a:cubicBezTo>
                    <a:cubicBezTo>
                      <a:pt x="20888" y="12704"/>
                      <a:pt x="20837" y="12588"/>
                      <a:pt x="20772" y="12480"/>
                    </a:cubicBezTo>
                    <a:cubicBezTo>
                      <a:pt x="20657" y="12263"/>
                      <a:pt x="20513" y="12061"/>
                      <a:pt x="20339" y="11874"/>
                    </a:cubicBezTo>
                    <a:cubicBezTo>
                      <a:pt x="20000" y="11520"/>
                      <a:pt x="19596" y="11238"/>
                      <a:pt x="19141" y="11044"/>
                    </a:cubicBezTo>
                    <a:cubicBezTo>
                      <a:pt x="18939" y="10950"/>
                      <a:pt x="18723" y="10870"/>
                      <a:pt x="18499" y="10813"/>
                    </a:cubicBezTo>
                    <a:lnTo>
                      <a:pt x="18679" y="10755"/>
                    </a:lnTo>
                    <a:lnTo>
                      <a:pt x="19206" y="10553"/>
                    </a:lnTo>
                    <a:cubicBezTo>
                      <a:pt x="19379" y="10466"/>
                      <a:pt x="19553" y="10401"/>
                      <a:pt x="19719" y="10307"/>
                    </a:cubicBezTo>
                    <a:cubicBezTo>
                      <a:pt x="19885" y="10221"/>
                      <a:pt x="20058" y="10127"/>
                      <a:pt x="20209" y="10019"/>
                    </a:cubicBezTo>
                    <a:cubicBezTo>
                      <a:pt x="20289" y="9961"/>
                      <a:pt x="20375" y="9910"/>
                      <a:pt x="20448" y="9853"/>
                    </a:cubicBezTo>
                    <a:lnTo>
                      <a:pt x="20671" y="9672"/>
                    </a:lnTo>
                    <a:cubicBezTo>
                      <a:pt x="20974" y="9412"/>
                      <a:pt x="21227" y="9116"/>
                      <a:pt x="21429" y="8777"/>
                    </a:cubicBezTo>
                    <a:cubicBezTo>
                      <a:pt x="21480" y="8691"/>
                      <a:pt x="21523" y="8604"/>
                      <a:pt x="21566" y="8510"/>
                    </a:cubicBezTo>
                    <a:cubicBezTo>
                      <a:pt x="21610" y="8416"/>
                      <a:pt x="21646" y="8330"/>
                      <a:pt x="21675" y="8229"/>
                    </a:cubicBezTo>
                    <a:cubicBezTo>
                      <a:pt x="21696" y="8185"/>
                      <a:pt x="21711" y="8135"/>
                      <a:pt x="21725" y="8084"/>
                    </a:cubicBezTo>
                    <a:cubicBezTo>
                      <a:pt x="21740" y="8034"/>
                      <a:pt x="21747" y="7991"/>
                      <a:pt x="21761" y="7940"/>
                    </a:cubicBezTo>
                    <a:cubicBezTo>
                      <a:pt x="21768" y="7889"/>
                      <a:pt x="21783" y="7839"/>
                      <a:pt x="21783" y="7781"/>
                    </a:cubicBezTo>
                    <a:cubicBezTo>
                      <a:pt x="21783" y="7760"/>
                      <a:pt x="21797" y="7731"/>
                      <a:pt x="21797" y="7702"/>
                    </a:cubicBezTo>
                    <a:cubicBezTo>
                      <a:pt x="21797" y="7680"/>
                      <a:pt x="21797" y="7651"/>
                      <a:pt x="21804" y="7615"/>
                    </a:cubicBezTo>
                    <a:lnTo>
                      <a:pt x="21804" y="7543"/>
                    </a:lnTo>
                    <a:lnTo>
                      <a:pt x="21754" y="7464"/>
                    </a:lnTo>
                    <a:cubicBezTo>
                      <a:pt x="21703" y="7406"/>
                      <a:pt x="21653" y="7348"/>
                      <a:pt x="21602" y="7298"/>
                    </a:cubicBezTo>
                    <a:cubicBezTo>
                      <a:pt x="21552" y="7247"/>
                      <a:pt x="21501" y="7197"/>
                      <a:pt x="21444" y="7153"/>
                    </a:cubicBezTo>
                    <a:cubicBezTo>
                      <a:pt x="21335" y="7067"/>
                      <a:pt x="21227" y="6987"/>
                      <a:pt x="21104" y="6915"/>
                    </a:cubicBezTo>
                    <a:cubicBezTo>
                      <a:pt x="20866" y="6771"/>
                      <a:pt x="20614" y="6655"/>
                      <a:pt x="20354" y="6569"/>
                    </a:cubicBezTo>
                    <a:cubicBezTo>
                      <a:pt x="19976" y="6460"/>
                      <a:pt x="19583" y="6407"/>
                      <a:pt x="19192" y="6407"/>
                    </a:cubicBezTo>
                    <a:cubicBezTo>
                      <a:pt x="19037" y="6407"/>
                      <a:pt x="18883" y="6415"/>
                      <a:pt x="18730" y="6432"/>
                    </a:cubicBezTo>
                    <a:cubicBezTo>
                      <a:pt x="18196" y="6496"/>
                      <a:pt x="17676" y="6626"/>
                      <a:pt x="17178" y="6828"/>
                    </a:cubicBezTo>
                    <a:lnTo>
                      <a:pt x="17041" y="6879"/>
                    </a:lnTo>
                    <a:cubicBezTo>
                      <a:pt x="17106" y="6792"/>
                      <a:pt x="17171" y="6699"/>
                      <a:pt x="17229" y="6605"/>
                    </a:cubicBezTo>
                    <a:cubicBezTo>
                      <a:pt x="17315" y="6460"/>
                      <a:pt x="17409" y="6316"/>
                      <a:pt x="17481" y="6157"/>
                    </a:cubicBezTo>
                    <a:cubicBezTo>
                      <a:pt x="17517" y="6085"/>
                      <a:pt x="17561" y="6006"/>
                      <a:pt x="17597" y="5926"/>
                    </a:cubicBezTo>
                    <a:lnTo>
                      <a:pt x="17683" y="5688"/>
                    </a:lnTo>
                    <a:cubicBezTo>
                      <a:pt x="17806" y="5356"/>
                      <a:pt x="17871" y="5010"/>
                      <a:pt x="17878" y="4656"/>
                    </a:cubicBezTo>
                    <a:cubicBezTo>
                      <a:pt x="17878" y="4569"/>
                      <a:pt x="17871" y="4476"/>
                      <a:pt x="17864" y="4389"/>
                    </a:cubicBezTo>
                    <a:cubicBezTo>
                      <a:pt x="17856" y="4295"/>
                      <a:pt x="17842" y="4209"/>
                      <a:pt x="17828" y="4115"/>
                    </a:cubicBezTo>
                    <a:cubicBezTo>
                      <a:pt x="17820" y="4071"/>
                      <a:pt x="17806" y="4028"/>
                      <a:pt x="17799" y="3985"/>
                    </a:cubicBezTo>
                    <a:cubicBezTo>
                      <a:pt x="17784" y="3941"/>
                      <a:pt x="17777" y="3891"/>
                      <a:pt x="17763" y="3848"/>
                    </a:cubicBezTo>
                    <a:cubicBezTo>
                      <a:pt x="17741" y="3804"/>
                      <a:pt x="17734" y="3761"/>
                      <a:pt x="17712" y="3718"/>
                    </a:cubicBezTo>
                    <a:cubicBezTo>
                      <a:pt x="17705" y="3696"/>
                      <a:pt x="17698" y="3674"/>
                      <a:pt x="17683" y="3653"/>
                    </a:cubicBezTo>
                    <a:cubicBezTo>
                      <a:pt x="17676" y="3631"/>
                      <a:pt x="17669" y="3609"/>
                      <a:pt x="17647" y="3581"/>
                    </a:cubicBezTo>
                    <a:lnTo>
                      <a:pt x="17618" y="3523"/>
                    </a:lnTo>
                    <a:lnTo>
                      <a:pt x="17546" y="3494"/>
                    </a:lnTo>
                    <a:cubicBezTo>
                      <a:pt x="17481" y="3465"/>
                      <a:pt x="17416" y="3443"/>
                      <a:pt x="17351" y="3429"/>
                    </a:cubicBezTo>
                    <a:cubicBezTo>
                      <a:pt x="17286" y="3415"/>
                      <a:pt x="17229" y="3393"/>
                      <a:pt x="17164" y="3386"/>
                    </a:cubicBezTo>
                    <a:cubicBezTo>
                      <a:pt x="17048" y="3371"/>
                      <a:pt x="16925" y="3357"/>
                      <a:pt x="16803" y="3357"/>
                    </a:cubicBezTo>
                    <a:cubicBezTo>
                      <a:pt x="16773" y="3356"/>
                      <a:pt x="16742" y="3356"/>
                      <a:pt x="16712" y="3356"/>
                    </a:cubicBezTo>
                    <a:cubicBezTo>
                      <a:pt x="16495" y="3356"/>
                      <a:pt x="16275" y="3378"/>
                      <a:pt x="16059" y="3429"/>
                    </a:cubicBezTo>
                    <a:cubicBezTo>
                      <a:pt x="15583" y="3545"/>
                      <a:pt x="15135" y="3754"/>
                      <a:pt x="14739" y="4050"/>
                    </a:cubicBezTo>
                    <a:cubicBezTo>
                      <a:pt x="14558" y="4187"/>
                      <a:pt x="14385" y="4331"/>
                      <a:pt x="14226" y="4490"/>
                    </a:cubicBezTo>
                    <a:cubicBezTo>
                      <a:pt x="14233" y="4432"/>
                      <a:pt x="14248" y="4375"/>
                      <a:pt x="14262" y="4310"/>
                    </a:cubicBezTo>
                    <a:lnTo>
                      <a:pt x="14356" y="3754"/>
                    </a:lnTo>
                    <a:cubicBezTo>
                      <a:pt x="14363" y="3559"/>
                      <a:pt x="14392" y="3371"/>
                      <a:pt x="14399" y="3184"/>
                    </a:cubicBezTo>
                    <a:cubicBezTo>
                      <a:pt x="14399" y="2996"/>
                      <a:pt x="14414" y="2801"/>
                      <a:pt x="14392" y="2613"/>
                    </a:cubicBezTo>
                    <a:cubicBezTo>
                      <a:pt x="14385" y="2520"/>
                      <a:pt x="14378" y="2419"/>
                      <a:pt x="14363" y="2325"/>
                    </a:cubicBezTo>
                    <a:lnTo>
                      <a:pt x="14320" y="2036"/>
                    </a:lnTo>
                    <a:cubicBezTo>
                      <a:pt x="14248" y="1654"/>
                      <a:pt x="14111" y="1278"/>
                      <a:pt x="13923" y="939"/>
                    </a:cubicBezTo>
                    <a:cubicBezTo>
                      <a:pt x="13872" y="852"/>
                      <a:pt x="13822" y="766"/>
                      <a:pt x="13764" y="686"/>
                    </a:cubicBezTo>
                    <a:cubicBezTo>
                      <a:pt x="13706" y="600"/>
                      <a:pt x="13641" y="528"/>
                      <a:pt x="13576" y="448"/>
                    </a:cubicBezTo>
                    <a:cubicBezTo>
                      <a:pt x="13540" y="412"/>
                      <a:pt x="13504" y="376"/>
                      <a:pt x="13468" y="340"/>
                    </a:cubicBezTo>
                    <a:cubicBezTo>
                      <a:pt x="13432" y="304"/>
                      <a:pt x="13396" y="268"/>
                      <a:pt x="13360" y="232"/>
                    </a:cubicBezTo>
                    <a:cubicBezTo>
                      <a:pt x="13324" y="196"/>
                      <a:pt x="13281" y="167"/>
                      <a:pt x="13244" y="131"/>
                    </a:cubicBezTo>
                    <a:cubicBezTo>
                      <a:pt x="13223" y="116"/>
                      <a:pt x="13201" y="102"/>
                      <a:pt x="13180" y="87"/>
                    </a:cubicBezTo>
                    <a:cubicBezTo>
                      <a:pt x="13151" y="66"/>
                      <a:pt x="13129" y="51"/>
                      <a:pt x="13107" y="37"/>
                    </a:cubicBezTo>
                    <a:lnTo>
                      <a:pt x="13042" y="1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9"/>
              <p:cNvSpPr/>
              <p:nvPr/>
            </p:nvSpPr>
            <p:spPr>
              <a:xfrm>
                <a:off x="-2517600" y="1932825"/>
                <a:ext cx="16260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504" h="7993" extrusionOk="0">
                    <a:moveTo>
                      <a:pt x="1493" y="1"/>
                    </a:moveTo>
                    <a:cubicBezTo>
                      <a:pt x="1229" y="1"/>
                      <a:pt x="1069" y="46"/>
                      <a:pt x="1069" y="46"/>
                    </a:cubicBezTo>
                    <a:cubicBezTo>
                      <a:pt x="1069" y="46"/>
                      <a:pt x="1" y="1461"/>
                      <a:pt x="1502" y="3655"/>
                    </a:cubicBezTo>
                    <a:cubicBezTo>
                      <a:pt x="2996" y="5849"/>
                      <a:pt x="6504" y="7993"/>
                      <a:pt x="6504" y="7993"/>
                    </a:cubicBezTo>
                    <a:cubicBezTo>
                      <a:pt x="6504" y="7993"/>
                      <a:pt x="5775" y="3951"/>
                      <a:pt x="4274" y="1757"/>
                    </a:cubicBezTo>
                    <a:cubicBezTo>
                      <a:pt x="3232" y="234"/>
                      <a:pt x="2092" y="1"/>
                      <a:pt x="149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9"/>
              <p:cNvSpPr/>
              <p:nvPr/>
            </p:nvSpPr>
            <p:spPr>
              <a:xfrm>
                <a:off x="-2595000" y="2102525"/>
                <a:ext cx="240000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3381" extrusionOk="0">
                    <a:moveTo>
                      <a:pt x="3638" y="1"/>
                    </a:moveTo>
                    <a:cubicBezTo>
                      <a:pt x="3448" y="1"/>
                      <a:pt x="3263" y="7"/>
                      <a:pt x="3083" y="21"/>
                    </a:cubicBezTo>
                    <a:cubicBezTo>
                      <a:pt x="434" y="216"/>
                      <a:pt x="1" y="1934"/>
                      <a:pt x="1" y="1934"/>
                    </a:cubicBezTo>
                    <a:cubicBezTo>
                      <a:pt x="1" y="1934"/>
                      <a:pt x="609" y="3380"/>
                      <a:pt x="2897" y="3380"/>
                    </a:cubicBezTo>
                    <a:cubicBezTo>
                      <a:pt x="3039" y="3380"/>
                      <a:pt x="3187" y="3374"/>
                      <a:pt x="3342" y="3363"/>
                    </a:cubicBezTo>
                    <a:cubicBezTo>
                      <a:pt x="5991" y="3161"/>
                      <a:pt x="9600" y="1205"/>
                      <a:pt x="9600" y="1205"/>
                    </a:cubicBezTo>
                    <a:cubicBezTo>
                      <a:pt x="9600" y="1205"/>
                      <a:pt x="6239" y="1"/>
                      <a:pt x="3638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9"/>
              <p:cNvSpPr/>
              <p:nvPr/>
            </p:nvSpPr>
            <p:spPr>
              <a:xfrm>
                <a:off x="-2491075" y="2132800"/>
                <a:ext cx="136075" cy="2168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5" extrusionOk="0">
                    <a:moveTo>
                      <a:pt x="5443" y="1"/>
                    </a:moveTo>
                    <a:cubicBezTo>
                      <a:pt x="5443" y="1"/>
                      <a:pt x="2303" y="2650"/>
                      <a:pt x="1156" y="5039"/>
                    </a:cubicBezTo>
                    <a:cubicBezTo>
                      <a:pt x="1" y="7435"/>
                      <a:pt x="1271" y="8669"/>
                      <a:pt x="1271" y="8669"/>
                    </a:cubicBezTo>
                    <a:cubicBezTo>
                      <a:pt x="1271" y="8669"/>
                      <a:pt x="1315" y="8675"/>
                      <a:pt x="1393" y="8675"/>
                    </a:cubicBezTo>
                    <a:cubicBezTo>
                      <a:pt x="1810" y="8675"/>
                      <a:pt x="3213" y="8516"/>
                      <a:pt x="4180" y="6497"/>
                    </a:cubicBezTo>
                    <a:cubicBezTo>
                      <a:pt x="5327" y="4100"/>
                      <a:pt x="5443" y="1"/>
                      <a:pt x="544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9"/>
              <p:cNvSpPr/>
              <p:nvPr/>
            </p:nvSpPr>
            <p:spPr>
              <a:xfrm>
                <a:off x="-2355025" y="2132625"/>
                <a:ext cx="1624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7993" extrusionOk="0">
                    <a:moveTo>
                      <a:pt x="1" y="1"/>
                    </a:moveTo>
                    <a:cubicBezTo>
                      <a:pt x="1" y="1"/>
                      <a:pt x="723" y="4043"/>
                      <a:pt x="2224" y="6237"/>
                    </a:cubicBezTo>
                    <a:cubicBezTo>
                      <a:pt x="3266" y="7759"/>
                      <a:pt x="4405" y="7992"/>
                      <a:pt x="5005" y="7992"/>
                    </a:cubicBezTo>
                    <a:cubicBezTo>
                      <a:pt x="5269" y="7992"/>
                      <a:pt x="5429" y="7947"/>
                      <a:pt x="5429" y="7947"/>
                    </a:cubicBezTo>
                    <a:cubicBezTo>
                      <a:pt x="5429" y="7947"/>
                      <a:pt x="6497" y="6532"/>
                      <a:pt x="4996" y="4338"/>
                    </a:cubicBezTo>
                    <a:cubicBezTo>
                      <a:pt x="3502" y="214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9"/>
              <p:cNvSpPr/>
              <p:nvPr/>
            </p:nvSpPr>
            <p:spPr>
              <a:xfrm>
                <a:off x="-2355025" y="2078250"/>
                <a:ext cx="2398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3386" extrusionOk="0">
                    <a:moveTo>
                      <a:pt x="6702" y="0"/>
                    </a:moveTo>
                    <a:cubicBezTo>
                      <a:pt x="6561" y="0"/>
                      <a:pt x="6413" y="6"/>
                      <a:pt x="6259" y="18"/>
                    </a:cubicBezTo>
                    <a:cubicBezTo>
                      <a:pt x="3610" y="220"/>
                      <a:pt x="1" y="2176"/>
                      <a:pt x="1" y="2176"/>
                    </a:cubicBezTo>
                    <a:cubicBezTo>
                      <a:pt x="1" y="2176"/>
                      <a:pt x="3372" y="3385"/>
                      <a:pt x="5975" y="3385"/>
                    </a:cubicBezTo>
                    <a:cubicBezTo>
                      <a:pt x="6158" y="3385"/>
                      <a:pt x="6337" y="3379"/>
                      <a:pt x="6511" y="3367"/>
                    </a:cubicBezTo>
                    <a:cubicBezTo>
                      <a:pt x="9160" y="3164"/>
                      <a:pt x="9593" y="1447"/>
                      <a:pt x="9593" y="1447"/>
                    </a:cubicBezTo>
                    <a:cubicBezTo>
                      <a:pt x="9593" y="1447"/>
                      <a:pt x="8985" y="0"/>
                      <a:pt x="6702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9"/>
              <p:cNvSpPr/>
              <p:nvPr/>
            </p:nvSpPr>
            <p:spPr>
              <a:xfrm>
                <a:off x="-2355200" y="1915625"/>
                <a:ext cx="13607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4" extrusionOk="0">
                    <a:moveTo>
                      <a:pt x="4057" y="0"/>
                    </a:moveTo>
                    <a:cubicBezTo>
                      <a:pt x="3646" y="0"/>
                      <a:pt x="2235" y="155"/>
                      <a:pt x="1264" y="2178"/>
                    </a:cubicBezTo>
                    <a:cubicBezTo>
                      <a:pt x="116" y="4574"/>
                      <a:pt x="1" y="8673"/>
                      <a:pt x="1" y="8673"/>
                    </a:cubicBezTo>
                    <a:cubicBezTo>
                      <a:pt x="1" y="8673"/>
                      <a:pt x="3140" y="6032"/>
                      <a:pt x="4288" y="3636"/>
                    </a:cubicBezTo>
                    <a:cubicBezTo>
                      <a:pt x="5443" y="1239"/>
                      <a:pt x="4173" y="5"/>
                      <a:pt x="4173" y="5"/>
                    </a:cubicBezTo>
                    <a:cubicBezTo>
                      <a:pt x="4173" y="5"/>
                      <a:pt x="4131" y="0"/>
                      <a:pt x="4057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9"/>
              <p:cNvSpPr/>
              <p:nvPr/>
            </p:nvSpPr>
            <p:spPr>
              <a:xfrm>
                <a:off x="-2600600" y="1910325"/>
                <a:ext cx="491200" cy="444450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778" extrusionOk="0">
                    <a:moveTo>
                      <a:pt x="5265" y="1128"/>
                    </a:moveTo>
                    <a:lnTo>
                      <a:pt x="5313" y="1134"/>
                    </a:lnTo>
                    <a:cubicBezTo>
                      <a:pt x="5616" y="1177"/>
                      <a:pt x="5905" y="1271"/>
                      <a:pt x="6179" y="1408"/>
                    </a:cubicBezTo>
                    <a:lnTo>
                      <a:pt x="6388" y="1516"/>
                    </a:lnTo>
                    <a:cubicBezTo>
                      <a:pt x="6453" y="1560"/>
                      <a:pt x="6518" y="1610"/>
                      <a:pt x="6583" y="1653"/>
                    </a:cubicBezTo>
                    <a:cubicBezTo>
                      <a:pt x="6713" y="1740"/>
                      <a:pt x="6836" y="1841"/>
                      <a:pt x="6951" y="1949"/>
                    </a:cubicBezTo>
                    <a:cubicBezTo>
                      <a:pt x="7009" y="2000"/>
                      <a:pt x="7067" y="2058"/>
                      <a:pt x="7117" y="2115"/>
                    </a:cubicBezTo>
                    <a:lnTo>
                      <a:pt x="7283" y="2289"/>
                    </a:lnTo>
                    <a:cubicBezTo>
                      <a:pt x="7377" y="2419"/>
                      <a:pt x="7478" y="2541"/>
                      <a:pt x="7572" y="2671"/>
                    </a:cubicBezTo>
                    <a:cubicBezTo>
                      <a:pt x="7875" y="3133"/>
                      <a:pt x="8121" y="3631"/>
                      <a:pt x="8316" y="4151"/>
                    </a:cubicBezTo>
                    <a:lnTo>
                      <a:pt x="8453" y="4540"/>
                    </a:lnTo>
                    <a:cubicBezTo>
                      <a:pt x="8496" y="4678"/>
                      <a:pt x="8532" y="4808"/>
                      <a:pt x="8575" y="4937"/>
                    </a:cubicBezTo>
                    <a:lnTo>
                      <a:pt x="8633" y="5132"/>
                    </a:lnTo>
                    <a:lnTo>
                      <a:pt x="8691" y="5334"/>
                    </a:lnTo>
                    <a:cubicBezTo>
                      <a:pt x="8727" y="5472"/>
                      <a:pt x="8770" y="5601"/>
                      <a:pt x="8806" y="5731"/>
                    </a:cubicBezTo>
                    <a:lnTo>
                      <a:pt x="9138" y="6857"/>
                    </a:lnTo>
                    <a:cubicBezTo>
                      <a:pt x="9001" y="6511"/>
                      <a:pt x="8857" y="6172"/>
                      <a:pt x="8705" y="5832"/>
                    </a:cubicBezTo>
                    <a:cubicBezTo>
                      <a:pt x="8489" y="5334"/>
                      <a:pt x="8251" y="4844"/>
                      <a:pt x="7998" y="4360"/>
                    </a:cubicBezTo>
                    <a:cubicBezTo>
                      <a:pt x="7738" y="3884"/>
                      <a:pt x="7457" y="3415"/>
                      <a:pt x="7161" y="2960"/>
                    </a:cubicBezTo>
                    <a:lnTo>
                      <a:pt x="6901" y="2599"/>
                    </a:lnTo>
                    <a:cubicBezTo>
                      <a:pt x="6807" y="2484"/>
                      <a:pt x="6720" y="2368"/>
                      <a:pt x="6627" y="2253"/>
                    </a:cubicBezTo>
                    <a:cubicBezTo>
                      <a:pt x="6526" y="2137"/>
                      <a:pt x="6425" y="2036"/>
                      <a:pt x="6323" y="1928"/>
                    </a:cubicBezTo>
                    <a:cubicBezTo>
                      <a:pt x="6222" y="1820"/>
                      <a:pt x="6114" y="1718"/>
                      <a:pt x="5999" y="1625"/>
                    </a:cubicBezTo>
                    <a:cubicBezTo>
                      <a:pt x="5776" y="1423"/>
                      <a:pt x="5531" y="1258"/>
                      <a:pt x="5265" y="1128"/>
                    </a:cubicBezTo>
                    <a:close/>
                    <a:moveTo>
                      <a:pt x="14270" y="1047"/>
                    </a:moveTo>
                    <a:lnTo>
                      <a:pt x="14292" y="1105"/>
                    </a:lnTo>
                    <a:cubicBezTo>
                      <a:pt x="14400" y="1386"/>
                      <a:pt x="14465" y="1690"/>
                      <a:pt x="14487" y="2000"/>
                    </a:cubicBezTo>
                    <a:lnTo>
                      <a:pt x="14494" y="2231"/>
                    </a:lnTo>
                    <a:cubicBezTo>
                      <a:pt x="14494" y="2310"/>
                      <a:pt x="14479" y="2390"/>
                      <a:pt x="14472" y="2469"/>
                    </a:cubicBezTo>
                    <a:cubicBezTo>
                      <a:pt x="14458" y="2628"/>
                      <a:pt x="14436" y="2779"/>
                      <a:pt x="14400" y="2938"/>
                    </a:cubicBezTo>
                    <a:cubicBezTo>
                      <a:pt x="14385" y="3018"/>
                      <a:pt x="14364" y="3090"/>
                      <a:pt x="14335" y="3169"/>
                    </a:cubicBezTo>
                    <a:lnTo>
                      <a:pt x="14270" y="3393"/>
                    </a:lnTo>
                    <a:cubicBezTo>
                      <a:pt x="14212" y="3544"/>
                      <a:pt x="14147" y="3689"/>
                      <a:pt x="14090" y="3840"/>
                    </a:cubicBezTo>
                    <a:cubicBezTo>
                      <a:pt x="13837" y="4331"/>
                      <a:pt x="13534" y="4793"/>
                      <a:pt x="13173" y="5219"/>
                    </a:cubicBezTo>
                    <a:lnTo>
                      <a:pt x="12906" y="5529"/>
                    </a:lnTo>
                    <a:cubicBezTo>
                      <a:pt x="12812" y="5638"/>
                      <a:pt x="12718" y="5739"/>
                      <a:pt x="12624" y="5840"/>
                    </a:cubicBezTo>
                    <a:lnTo>
                      <a:pt x="12487" y="5991"/>
                    </a:lnTo>
                    <a:lnTo>
                      <a:pt x="12343" y="6136"/>
                    </a:lnTo>
                    <a:cubicBezTo>
                      <a:pt x="12242" y="6237"/>
                      <a:pt x="12155" y="6338"/>
                      <a:pt x="12054" y="6439"/>
                    </a:cubicBezTo>
                    <a:lnTo>
                      <a:pt x="11246" y="7276"/>
                    </a:lnTo>
                    <a:cubicBezTo>
                      <a:pt x="11477" y="6987"/>
                      <a:pt x="11701" y="6691"/>
                      <a:pt x="11917" y="6395"/>
                    </a:cubicBezTo>
                    <a:cubicBezTo>
                      <a:pt x="12242" y="5955"/>
                      <a:pt x="12545" y="5500"/>
                      <a:pt x="12834" y="5039"/>
                    </a:cubicBezTo>
                    <a:cubicBezTo>
                      <a:pt x="13115" y="4577"/>
                      <a:pt x="13389" y="4107"/>
                      <a:pt x="13628" y="3617"/>
                    </a:cubicBezTo>
                    <a:lnTo>
                      <a:pt x="13808" y="3212"/>
                    </a:lnTo>
                    <a:cubicBezTo>
                      <a:pt x="13866" y="3075"/>
                      <a:pt x="13916" y="2938"/>
                      <a:pt x="13974" y="2801"/>
                    </a:cubicBezTo>
                    <a:cubicBezTo>
                      <a:pt x="14025" y="2664"/>
                      <a:pt x="14061" y="2520"/>
                      <a:pt x="14104" y="2375"/>
                    </a:cubicBezTo>
                    <a:cubicBezTo>
                      <a:pt x="14147" y="2231"/>
                      <a:pt x="14183" y="2094"/>
                      <a:pt x="14205" y="1942"/>
                    </a:cubicBezTo>
                    <a:cubicBezTo>
                      <a:pt x="14263" y="1653"/>
                      <a:pt x="14284" y="1350"/>
                      <a:pt x="14270" y="1054"/>
                    </a:cubicBezTo>
                    <a:lnTo>
                      <a:pt x="14270" y="1047"/>
                    </a:lnTo>
                    <a:close/>
                    <a:moveTo>
                      <a:pt x="12877" y="715"/>
                    </a:moveTo>
                    <a:cubicBezTo>
                      <a:pt x="12870" y="722"/>
                      <a:pt x="12855" y="730"/>
                      <a:pt x="12848" y="744"/>
                    </a:cubicBezTo>
                    <a:cubicBezTo>
                      <a:pt x="12531" y="1026"/>
                      <a:pt x="12249" y="1350"/>
                      <a:pt x="12025" y="1704"/>
                    </a:cubicBezTo>
                    <a:cubicBezTo>
                      <a:pt x="11794" y="2058"/>
                      <a:pt x="11592" y="2433"/>
                      <a:pt x="11426" y="2823"/>
                    </a:cubicBezTo>
                    <a:cubicBezTo>
                      <a:pt x="11383" y="2917"/>
                      <a:pt x="11340" y="3010"/>
                      <a:pt x="11296" y="3111"/>
                    </a:cubicBezTo>
                    <a:lnTo>
                      <a:pt x="11181" y="3400"/>
                    </a:lnTo>
                    <a:cubicBezTo>
                      <a:pt x="11101" y="3595"/>
                      <a:pt x="11044" y="3797"/>
                      <a:pt x="10972" y="3999"/>
                    </a:cubicBezTo>
                    <a:cubicBezTo>
                      <a:pt x="10705" y="4793"/>
                      <a:pt x="10481" y="5601"/>
                      <a:pt x="10300" y="6424"/>
                    </a:cubicBezTo>
                    <a:cubicBezTo>
                      <a:pt x="10170" y="6973"/>
                      <a:pt x="10055" y="7521"/>
                      <a:pt x="9947" y="8070"/>
                    </a:cubicBezTo>
                    <a:cubicBezTo>
                      <a:pt x="9976" y="7471"/>
                      <a:pt x="10033" y="6879"/>
                      <a:pt x="10134" y="6287"/>
                    </a:cubicBezTo>
                    <a:cubicBezTo>
                      <a:pt x="10271" y="5435"/>
                      <a:pt x="10488" y="4584"/>
                      <a:pt x="10762" y="3761"/>
                    </a:cubicBezTo>
                    <a:lnTo>
                      <a:pt x="10871" y="3458"/>
                    </a:lnTo>
                    <a:cubicBezTo>
                      <a:pt x="10899" y="3357"/>
                      <a:pt x="10943" y="3256"/>
                      <a:pt x="10986" y="3155"/>
                    </a:cubicBezTo>
                    <a:cubicBezTo>
                      <a:pt x="11051" y="2953"/>
                      <a:pt x="11145" y="2765"/>
                      <a:pt x="11239" y="2570"/>
                    </a:cubicBezTo>
                    <a:cubicBezTo>
                      <a:pt x="11412" y="2195"/>
                      <a:pt x="11643" y="1841"/>
                      <a:pt x="11910" y="1516"/>
                    </a:cubicBezTo>
                    <a:cubicBezTo>
                      <a:pt x="12170" y="1206"/>
                      <a:pt x="12480" y="939"/>
                      <a:pt x="12834" y="737"/>
                    </a:cubicBezTo>
                    <a:cubicBezTo>
                      <a:pt x="12848" y="730"/>
                      <a:pt x="12863" y="722"/>
                      <a:pt x="12877" y="715"/>
                    </a:cubicBezTo>
                    <a:close/>
                    <a:moveTo>
                      <a:pt x="5046" y="1112"/>
                    </a:moveTo>
                    <a:cubicBezTo>
                      <a:pt x="5104" y="1127"/>
                      <a:pt x="5169" y="1148"/>
                      <a:pt x="5234" y="1177"/>
                    </a:cubicBezTo>
                    <a:lnTo>
                      <a:pt x="5234" y="1184"/>
                    </a:lnTo>
                    <a:cubicBezTo>
                      <a:pt x="5501" y="1307"/>
                      <a:pt x="5746" y="1466"/>
                      <a:pt x="5970" y="1661"/>
                    </a:cubicBezTo>
                    <a:cubicBezTo>
                      <a:pt x="6085" y="1747"/>
                      <a:pt x="6194" y="1848"/>
                      <a:pt x="6302" y="1949"/>
                    </a:cubicBezTo>
                    <a:cubicBezTo>
                      <a:pt x="6410" y="2050"/>
                      <a:pt x="6504" y="2159"/>
                      <a:pt x="6605" y="2267"/>
                    </a:cubicBezTo>
                    <a:cubicBezTo>
                      <a:pt x="6706" y="2375"/>
                      <a:pt x="6793" y="2498"/>
                      <a:pt x="6886" y="2613"/>
                    </a:cubicBezTo>
                    <a:lnTo>
                      <a:pt x="7146" y="2974"/>
                    </a:lnTo>
                    <a:cubicBezTo>
                      <a:pt x="7442" y="3429"/>
                      <a:pt x="7716" y="3898"/>
                      <a:pt x="7962" y="4382"/>
                    </a:cubicBezTo>
                    <a:cubicBezTo>
                      <a:pt x="8200" y="4873"/>
                      <a:pt x="8424" y="5371"/>
                      <a:pt x="8633" y="5869"/>
                    </a:cubicBezTo>
                    <a:cubicBezTo>
                      <a:pt x="8741" y="6114"/>
                      <a:pt x="8842" y="6367"/>
                      <a:pt x="8943" y="6619"/>
                    </a:cubicBezTo>
                    <a:cubicBezTo>
                      <a:pt x="9044" y="6872"/>
                      <a:pt x="9146" y="7124"/>
                      <a:pt x="9247" y="7377"/>
                    </a:cubicBezTo>
                    <a:cubicBezTo>
                      <a:pt x="9290" y="7492"/>
                      <a:pt x="9326" y="7601"/>
                      <a:pt x="9369" y="7716"/>
                    </a:cubicBezTo>
                    <a:cubicBezTo>
                      <a:pt x="9427" y="7918"/>
                      <a:pt x="9492" y="8128"/>
                      <a:pt x="9543" y="8337"/>
                    </a:cubicBezTo>
                    <a:cubicBezTo>
                      <a:pt x="9391" y="8048"/>
                      <a:pt x="9239" y="7760"/>
                      <a:pt x="9088" y="7478"/>
                    </a:cubicBezTo>
                    <a:cubicBezTo>
                      <a:pt x="8828" y="7009"/>
                      <a:pt x="8568" y="6540"/>
                      <a:pt x="8294" y="6078"/>
                    </a:cubicBezTo>
                    <a:cubicBezTo>
                      <a:pt x="8020" y="5616"/>
                      <a:pt x="7738" y="5161"/>
                      <a:pt x="7449" y="4707"/>
                    </a:cubicBezTo>
                    <a:cubicBezTo>
                      <a:pt x="7168" y="4259"/>
                      <a:pt x="6872" y="3804"/>
                      <a:pt x="6569" y="3364"/>
                    </a:cubicBezTo>
                    <a:cubicBezTo>
                      <a:pt x="6417" y="3140"/>
                      <a:pt x="6259" y="2917"/>
                      <a:pt x="6100" y="2700"/>
                    </a:cubicBezTo>
                    <a:cubicBezTo>
                      <a:pt x="5934" y="2476"/>
                      <a:pt x="5775" y="2260"/>
                      <a:pt x="5602" y="2050"/>
                    </a:cubicBezTo>
                    <a:cubicBezTo>
                      <a:pt x="5428" y="1834"/>
                      <a:pt x="5248" y="1632"/>
                      <a:pt x="5060" y="1437"/>
                    </a:cubicBezTo>
                    <a:cubicBezTo>
                      <a:pt x="4959" y="1336"/>
                      <a:pt x="4866" y="1242"/>
                      <a:pt x="4757" y="1155"/>
                    </a:cubicBezTo>
                    <a:lnTo>
                      <a:pt x="4714" y="1119"/>
                    </a:lnTo>
                    <a:lnTo>
                      <a:pt x="4757" y="1119"/>
                    </a:lnTo>
                    <a:cubicBezTo>
                      <a:pt x="4793" y="1119"/>
                      <a:pt x="4829" y="1112"/>
                      <a:pt x="4866" y="1112"/>
                    </a:cubicBezTo>
                    <a:close/>
                    <a:moveTo>
                      <a:pt x="4266" y="2195"/>
                    </a:moveTo>
                    <a:cubicBezTo>
                      <a:pt x="4353" y="2613"/>
                      <a:pt x="4497" y="3010"/>
                      <a:pt x="4692" y="3393"/>
                    </a:cubicBezTo>
                    <a:cubicBezTo>
                      <a:pt x="4887" y="3768"/>
                      <a:pt x="5111" y="4122"/>
                      <a:pt x="5364" y="4461"/>
                    </a:cubicBezTo>
                    <a:cubicBezTo>
                      <a:pt x="5421" y="4548"/>
                      <a:pt x="5486" y="4634"/>
                      <a:pt x="5544" y="4721"/>
                    </a:cubicBezTo>
                    <a:lnTo>
                      <a:pt x="5746" y="4966"/>
                    </a:lnTo>
                    <a:cubicBezTo>
                      <a:pt x="5869" y="5132"/>
                      <a:pt x="6013" y="5291"/>
                      <a:pt x="6150" y="5450"/>
                    </a:cubicBezTo>
                    <a:cubicBezTo>
                      <a:pt x="6706" y="6078"/>
                      <a:pt x="7305" y="6670"/>
                      <a:pt x="7919" y="7247"/>
                    </a:cubicBezTo>
                    <a:cubicBezTo>
                      <a:pt x="8323" y="7630"/>
                      <a:pt x="8741" y="8005"/>
                      <a:pt x="9167" y="8373"/>
                    </a:cubicBezTo>
                    <a:cubicBezTo>
                      <a:pt x="8662" y="8048"/>
                      <a:pt x="8186" y="7702"/>
                      <a:pt x="7724" y="7319"/>
                    </a:cubicBezTo>
                    <a:cubicBezTo>
                      <a:pt x="7052" y="6771"/>
                      <a:pt x="6425" y="6164"/>
                      <a:pt x="5847" y="5508"/>
                    </a:cubicBezTo>
                    <a:lnTo>
                      <a:pt x="5638" y="5269"/>
                    </a:lnTo>
                    <a:cubicBezTo>
                      <a:pt x="5566" y="5190"/>
                      <a:pt x="5501" y="5103"/>
                      <a:pt x="5436" y="5017"/>
                    </a:cubicBezTo>
                    <a:cubicBezTo>
                      <a:pt x="5291" y="4851"/>
                      <a:pt x="5176" y="4678"/>
                      <a:pt x="5053" y="4504"/>
                    </a:cubicBezTo>
                    <a:cubicBezTo>
                      <a:pt x="4815" y="4158"/>
                      <a:pt x="4620" y="3790"/>
                      <a:pt x="4476" y="3393"/>
                    </a:cubicBezTo>
                    <a:cubicBezTo>
                      <a:pt x="4331" y="3010"/>
                      <a:pt x="4259" y="2606"/>
                      <a:pt x="4266" y="2202"/>
                    </a:cubicBezTo>
                    <a:lnTo>
                      <a:pt x="4266" y="2195"/>
                    </a:lnTo>
                    <a:close/>
                    <a:moveTo>
                      <a:pt x="14003" y="585"/>
                    </a:moveTo>
                    <a:cubicBezTo>
                      <a:pt x="14010" y="593"/>
                      <a:pt x="14025" y="607"/>
                      <a:pt x="14032" y="614"/>
                    </a:cubicBezTo>
                    <a:cubicBezTo>
                      <a:pt x="14046" y="650"/>
                      <a:pt x="14068" y="679"/>
                      <a:pt x="14090" y="708"/>
                    </a:cubicBezTo>
                    <a:cubicBezTo>
                      <a:pt x="14118" y="759"/>
                      <a:pt x="14147" y="809"/>
                      <a:pt x="14176" y="860"/>
                    </a:cubicBezTo>
                    <a:cubicBezTo>
                      <a:pt x="14191" y="925"/>
                      <a:pt x="14205" y="997"/>
                      <a:pt x="14205" y="1062"/>
                    </a:cubicBezTo>
                    <a:lnTo>
                      <a:pt x="14205" y="1069"/>
                    </a:lnTo>
                    <a:cubicBezTo>
                      <a:pt x="14234" y="1358"/>
                      <a:pt x="14219" y="1653"/>
                      <a:pt x="14169" y="1942"/>
                    </a:cubicBezTo>
                    <a:cubicBezTo>
                      <a:pt x="14155" y="2087"/>
                      <a:pt x="14111" y="2231"/>
                      <a:pt x="14075" y="2375"/>
                    </a:cubicBezTo>
                    <a:cubicBezTo>
                      <a:pt x="14046" y="2520"/>
                      <a:pt x="13996" y="2657"/>
                      <a:pt x="13952" y="2794"/>
                    </a:cubicBezTo>
                    <a:cubicBezTo>
                      <a:pt x="13909" y="2938"/>
                      <a:pt x="13851" y="3075"/>
                      <a:pt x="13794" y="3212"/>
                    </a:cubicBezTo>
                    <a:lnTo>
                      <a:pt x="13613" y="3617"/>
                    </a:lnTo>
                    <a:cubicBezTo>
                      <a:pt x="13375" y="4100"/>
                      <a:pt x="13101" y="4577"/>
                      <a:pt x="12805" y="5024"/>
                    </a:cubicBezTo>
                    <a:cubicBezTo>
                      <a:pt x="12509" y="5479"/>
                      <a:pt x="12184" y="5919"/>
                      <a:pt x="11859" y="6352"/>
                    </a:cubicBezTo>
                    <a:cubicBezTo>
                      <a:pt x="11693" y="6569"/>
                      <a:pt x="11527" y="6785"/>
                      <a:pt x="11361" y="7002"/>
                    </a:cubicBezTo>
                    <a:cubicBezTo>
                      <a:pt x="11195" y="7211"/>
                      <a:pt x="11022" y="7427"/>
                      <a:pt x="10856" y="7637"/>
                    </a:cubicBezTo>
                    <a:lnTo>
                      <a:pt x="10625" y="7911"/>
                    </a:lnTo>
                    <a:cubicBezTo>
                      <a:pt x="10481" y="8070"/>
                      <a:pt x="10329" y="8221"/>
                      <a:pt x="10178" y="8373"/>
                    </a:cubicBezTo>
                    <a:cubicBezTo>
                      <a:pt x="10351" y="8099"/>
                      <a:pt x="10524" y="7824"/>
                      <a:pt x="10690" y="7550"/>
                    </a:cubicBezTo>
                    <a:cubicBezTo>
                      <a:pt x="10972" y="7088"/>
                      <a:pt x="11246" y="6626"/>
                      <a:pt x="11506" y="6164"/>
                    </a:cubicBezTo>
                    <a:cubicBezTo>
                      <a:pt x="11766" y="5695"/>
                      <a:pt x="12018" y="5226"/>
                      <a:pt x="12271" y="4750"/>
                    </a:cubicBezTo>
                    <a:cubicBezTo>
                      <a:pt x="12516" y="4273"/>
                      <a:pt x="12762" y="3797"/>
                      <a:pt x="12992" y="3314"/>
                    </a:cubicBezTo>
                    <a:cubicBezTo>
                      <a:pt x="13108" y="3068"/>
                      <a:pt x="13223" y="2823"/>
                      <a:pt x="13332" y="2570"/>
                    </a:cubicBezTo>
                    <a:cubicBezTo>
                      <a:pt x="13440" y="2325"/>
                      <a:pt x="13548" y="2072"/>
                      <a:pt x="13649" y="1820"/>
                    </a:cubicBezTo>
                    <a:cubicBezTo>
                      <a:pt x="13750" y="1560"/>
                      <a:pt x="13837" y="1300"/>
                      <a:pt x="13909" y="1040"/>
                    </a:cubicBezTo>
                    <a:cubicBezTo>
                      <a:pt x="13945" y="903"/>
                      <a:pt x="13974" y="773"/>
                      <a:pt x="13996" y="636"/>
                    </a:cubicBezTo>
                    <a:lnTo>
                      <a:pt x="14003" y="585"/>
                    </a:lnTo>
                    <a:close/>
                    <a:moveTo>
                      <a:pt x="13664" y="455"/>
                    </a:moveTo>
                    <a:cubicBezTo>
                      <a:pt x="13613" y="513"/>
                      <a:pt x="13570" y="564"/>
                      <a:pt x="13527" y="614"/>
                    </a:cubicBezTo>
                    <a:cubicBezTo>
                      <a:pt x="13397" y="773"/>
                      <a:pt x="13274" y="939"/>
                      <a:pt x="13166" y="1105"/>
                    </a:cubicBezTo>
                    <a:cubicBezTo>
                      <a:pt x="12935" y="1444"/>
                      <a:pt x="12733" y="1798"/>
                      <a:pt x="12545" y="2152"/>
                    </a:cubicBezTo>
                    <a:cubicBezTo>
                      <a:pt x="12170" y="2873"/>
                      <a:pt x="11838" y="3609"/>
                      <a:pt x="11520" y="4353"/>
                    </a:cubicBezTo>
                    <a:cubicBezTo>
                      <a:pt x="11210" y="5103"/>
                      <a:pt x="10921" y="5854"/>
                      <a:pt x="10640" y="6612"/>
                    </a:cubicBezTo>
                    <a:lnTo>
                      <a:pt x="10221" y="7745"/>
                    </a:lnTo>
                    <a:lnTo>
                      <a:pt x="9939" y="8510"/>
                    </a:lnTo>
                    <a:lnTo>
                      <a:pt x="9939" y="8294"/>
                    </a:lnTo>
                    <a:cubicBezTo>
                      <a:pt x="10055" y="7666"/>
                      <a:pt x="10185" y="7045"/>
                      <a:pt x="10329" y="6431"/>
                    </a:cubicBezTo>
                    <a:cubicBezTo>
                      <a:pt x="10531" y="5616"/>
                      <a:pt x="10762" y="4815"/>
                      <a:pt x="11044" y="4021"/>
                    </a:cubicBezTo>
                    <a:cubicBezTo>
                      <a:pt x="11116" y="3826"/>
                      <a:pt x="11181" y="3624"/>
                      <a:pt x="11260" y="3429"/>
                    </a:cubicBezTo>
                    <a:lnTo>
                      <a:pt x="11383" y="3140"/>
                    </a:lnTo>
                    <a:cubicBezTo>
                      <a:pt x="11419" y="3046"/>
                      <a:pt x="11470" y="2953"/>
                      <a:pt x="11506" y="2859"/>
                    </a:cubicBezTo>
                    <a:cubicBezTo>
                      <a:pt x="11679" y="2476"/>
                      <a:pt x="11881" y="2108"/>
                      <a:pt x="12105" y="1762"/>
                    </a:cubicBezTo>
                    <a:cubicBezTo>
                      <a:pt x="12328" y="1408"/>
                      <a:pt x="12596" y="1091"/>
                      <a:pt x="12906" y="809"/>
                    </a:cubicBezTo>
                    <a:cubicBezTo>
                      <a:pt x="13014" y="715"/>
                      <a:pt x="13130" y="629"/>
                      <a:pt x="13252" y="549"/>
                    </a:cubicBezTo>
                    <a:lnTo>
                      <a:pt x="13252" y="556"/>
                    </a:lnTo>
                    <a:cubicBezTo>
                      <a:pt x="13296" y="542"/>
                      <a:pt x="13339" y="528"/>
                      <a:pt x="13389" y="513"/>
                    </a:cubicBezTo>
                    <a:cubicBezTo>
                      <a:pt x="13483" y="491"/>
                      <a:pt x="13570" y="470"/>
                      <a:pt x="13664" y="455"/>
                    </a:cubicBezTo>
                    <a:close/>
                    <a:moveTo>
                      <a:pt x="16399" y="6941"/>
                    </a:moveTo>
                    <a:cubicBezTo>
                      <a:pt x="16684" y="6941"/>
                      <a:pt x="16971" y="6967"/>
                      <a:pt x="17251" y="7016"/>
                    </a:cubicBezTo>
                    <a:cubicBezTo>
                      <a:pt x="17648" y="7081"/>
                      <a:pt x="18038" y="7225"/>
                      <a:pt x="18391" y="7427"/>
                    </a:cubicBezTo>
                    <a:lnTo>
                      <a:pt x="18427" y="7449"/>
                    </a:lnTo>
                    <a:lnTo>
                      <a:pt x="18391" y="7435"/>
                    </a:lnTo>
                    <a:cubicBezTo>
                      <a:pt x="17987" y="7305"/>
                      <a:pt x="17568" y="7225"/>
                      <a:pt x="17143" y="7211"/>
                    </a:cubicBezTo>
                    <a:cubicBezTo>
                      <a:pt x="17013" y="7204"/>
                      <a:pt x="16883" y="7201"/>
                      <a:pt x="16752" y="7201"/>
                    </a:cubicBezTo>
                    <a:cubicBezTo>
                      <a:pt x="16461" y="7201"/>
                      <a:pt x="16169" y="7217"/>
                      <a:pt x="15880" y="7247"/>
                    </a:cubicBezTo>
                    <a:cubicBezTo>
                      <a:pt x="15778" y="7261"/>
                      <a:pt x="15670" y="7269"/>
                      <a:pt x="15569" y="7283"/>
                    </a:cubicBezTo>
                    <a:lnTo>
                      <a:pt x="15252" y="7326"/>
                    </a:lnTo>
                    <a:cubicBezTo>
                      <a:pt x="15042" y="7355"/>
                      <a:pt x="14840" y="7406"/>
                      <a:pt x="14631" y="7442"/>
                    </a:cubicBezTo>
                    <a:cubicBezTo>
                      <a:pt x="13808" y="7608"/>
                      <a:pt x="13000" y="7817"/>
                      <a:pt x="12199" y="8070"/>
                    </a:cubicBezTo>
                    <a:cubicBezTo>
                      <a:pt x="11657" y="8236"/>
                      <a:pt x="11130" y="8409"/>
                      <a:pt x="10596" y="8590"/>
                    </a:cubicBezTo>
                    <a:cubicBezTo>
                      <a:pt x="11130" y="8315"/>
                      <a:pt x="11672" y="8070"/>
                      <a:pt x="12235" y="7861"/>
                    </a:cubicBezTo>
                    <a:lnTo>
                      <a:pt x="12227" y="7861"/>
                    </a:lnTo>
                    <a:cubicBezTo>
                      <a:pt x="13043" y="7557"/>
                      <a:pt x="13880" y="7319"/>
                      <a:pt x="14732" y="7146"/>
                    </a:cubicBezTo>
                    <a:lnTo>
                      <a:pt x="15049" y="7081"/>
                    </a:lnTo>
                    <a:cubicBezTo>
                      <a:pt x="15158" y="7059"/>
                      <a:pt x="15259" y="7045"/>
                      <a:pt x="15367" y="7031"/>
                    </a:cubicBezTo>
                    <a:cubicBezTo>
                      <a:pt x="15576" y="6994"/>
                      <a:pt x="15793" y="6980"/>
                      <a:pt x="16002" y="6958"/>
                    </a:cubicBezTo>
                    <a:cubicBezTo>
                      <a:pt x="16133" y="6947"/>
                      <a:pt x="16266" y="6941"/>
                      <a:pt x="16399" y="6941"/>
                    </a:cubicBezTo>
                    <a:close/>
                    <a:moveTo>
                      <a:pt x="4425" y="1350"/>
                    </a:moveTo>
                    <a:cubicBezTo>
                      <a:pt x="4447" y="1415"/>
                      <a:pt x="4469" y="1487"/>
                      <a:pt x="4497" y="1552"/>
                    </a:cubicBezTo>
                    <a:cubicBezTo>
                      <a:pt x="4570" y="1740"/>
                      <a:pt x="4649" y="1928"/>
                      <a:pt x="4743" y="2108"/>
                    </a:cubicBezTo>
                    <a:cubicBezTo>
                      <a:pt x="4923" y="2469"/>
                      <a:pt x="5125" y="2823"/>
                      <a:pt x="5335" y="3169"/>
                    </a:cubicBezTo>
                    <a:cubicBezTo>
                      <a:pt x="5768" y="3855"/>
                      <a:pt x="6237" y="4512"/>
                      <a:pt x="6735" y="5154"/>
                    </a:cubicBezTo>
                    <a:cubicBezTo>
                      <a:pt x="7226" y="5796"/>
                      <a:pt x="7731" y="6424"/>
                      <a:pt x="8251" y="7045"/>
                    </a:cubicBezTo>
                    <a:lnTo>
                      <a:pt x="9023" y="7983"/>
                    </a:lnTo>
                    <a:lnTo>
                      <a:pt x="9543" y="8604"/>
                    </a:lnTo>
                    <a:cubicBezTo>
                      <a:pt x="9478" y="8561"/>
                      <a:pt x="9420" y="8525"/>
                      <a:pt x="9355" y="8488"/>
                    </a:cubicBezTo>
                    <a:cubicBezTo>
                      <a:pt x="8871" y="8084"/>
                      <a:pt x="8395" y="7658"/>
                      <a:pt x="7940" y="7218"/>
                    </a:cubicBezTo>
                    <a:cubicBezTo>
                      <a:pt x="7334" y="6641"/>
                      <a:pt x="6749" y="6042"/>
                      <a:pt x="6201" y="5399"/>
                    </a:cubicBezTo>
                    <a:cubicBezTo>
                      <a:pt x="6071" y="5241"/>
                      <a:pt x="5934" y="5082"/>
                      <a:pt x="5804" y="4916"/>
                    </a:cubicBezTo>
                    <a:lnTo>
                      <a:pt x="5616" y="4670"/>
                    </a:lnTo>
                    <a:cubicBezTo>
                      <a:pt x="5551" y="4584"/>
                      <a:pt x="5493" y="4497"/>
                      <a:pt x="5436" y="4418"/>
                    </a:cubicBezTo>
                    <a:cubicBezTo>
                      <a:pt x="5190" y="4079"/>
                      <a:pt x="4974" y="3718"/>
                      <a:pt x="4779" y="3350"/>
                    </a:cubicBezTo>
                    <a:cubicBezTo>
                      <a:pt x="4591" y="2982"/>
                      <a:pt x="4447" y="2585"/>
                      <a:pt x="4360" y="2173"/>
                    </a:cubicBezTo>
                    <a:cubicBezTo>
                      <a:pt x="4339" y="2036"/>
                      <a:pt x="4317" y="1892"/>
                      <a:pt x="4310" y="1747"/>
                    </a:cubicBezTo>
                    <a:cubicBezTo>
                      <a:pt x="4324" y="1704"/>
                      <a:pt x="4331" y="1653"/>
                      <a:pt x="4346" y="1610"/>
                    </a:cubicBezTo>
                    <a:lnTo>
                      <a:pt x="4339" y="1610"/>
                    </a:lnTo>
                    <a:cubicBezTo>
                      <a:pt x="4368" y="1524"/>
                      <a:pt x="4396" y="1437"/>
                      <a:pt x="4425" y="1350"/>
                    </a:cubicBezTo>
                    <a:close/>
                    <a:moveTo>
                      <a:pt x="13887" y="441"/>
                    </a:moveTo>
                    <a:lnTo>
                      <a:pt x="13902" y="448"/>
                    </a:lnTo>
                    <a:cubicBezTo>
                      <a:pt x="13916" y="470"/>
                      <a:pt x="13931" y="484"/>
                      <a:pt x="13945" y="506"/>
                    </a:cubicBezTo>
                    <a:cubicBezTo>
                      <a:pt x="13945" y="549"/>
                      <a:pt x="13931" y="593"/>
                      <a:pt x="13924" y="629"/>
                    </a:cubicBezTo>
                    <a:cubicBezTo>
                      <a:pt x="13909" y="766"/>
                      <a:pt x="13880" y="903"/>
                      <a:pt x="13851" y="1026"/>
                    </a:cubicBezTo>
                    <a:cubicBezTo>
                      <a:pt x="13786" y="1293"/>
                      <a:pt x="13700" y="1552"/>
                      <a:pt x="13613" y="1812"/>
                    </a:cubicBezTo>
                    <a:cubicBezTo>
                      <a:pt x="13527" y="2065"/>
                      <a:pt x="13426" y="2318"/>
                      <a:pt x="13317" y="2570"/>
                    </a:cubicBezTo>
                    <a:cubicBezTo>
                      <a:pt x="13209" y="2823"/>
                      <a:pt x="13101" y="3068"/>
                      <a:pt x="12985" y="3314"/>
                    </a:cubicBezTo>
                    <a:cubicBezTo>
                      <a:pt x="12747" y="3797"/>
                      <a:pt x="12502" y="4273"/>
                      <a:pt x="12242" y="4735"/>
                    </a:cubicBezTo>
                    <a:cubicBezTo>
                      <a:pt x="11982" y="5205"/>
                      <a:pt x="11708" y="5666"/>
                      <a:pt x="11441" y="6128"/>
                    </a:cubicBezTo>
                    <a:lnTo>
                      <a:pt x="10632" y="7514"/>
                    </a:lnTo>
                    <a:cubicBezTo>
                      <a:pt x="10423" y="7861"/>
                      <a:pt x="10221" y="8207"/>
                      <a:pt x="10012" y="8553"/>
                    </a:cubicBezTo>
                    <a:lnTo>
                      <a:pt x="9947" y="8618"/>
                    </a:lnTo>
                    <a:cubicBezTo>
                      <a:pt x="10170" y="7954"/>
                      <a:pt x="10416" y="7290"/>
                      <a:pt x="10668" y="6634"/>
                    </a:cubicBezTo>
                    <a:cubicBezTo>
                      <a:pt x="10964" y="5883"/>
                      <a:pt x="11267" y="5132"/>
                      <a:pt x="11592" y="4389"/>
                    </a:cubicBezTo>
                    <a:cubicBezTo>
                      <a:pt x="11910" y="3653"/>
                      <a:pt x="12249" y="2917"/>
                      <a:pt x="12624" y="2202"/>
                    </a:cubicBezTo>
                    <a:cubicBezTo>
                      <a:pt x="12819" y="1848"/>
                      <a:pt x="13014" y="1502"/>
                      <a:pt x="13238" y="1163"/>
                    </a:cubicBezTo>
                    <a:cubicBezTo>
                      <a:pt x="13346" y="997"/>
                      <a:pt x="13462" y="838"/>
                      <a:pt x="13592" y="679"/>
                    </a:cubicBezTo>
                    <a:cubicBezTo>
                      <a:pt x="13649" y="593"/>
                      <a:pt x="13714" y="513"/>
                      <a:pt x="13786" y="441"/>
                    </a:cubicBezTo>
                    <a:close/>
                    <a:moveTo>
                      <a:pt x="4606" y="1134"/>
                    </a:moveTo>
                    <a:lnTo>
                      <a:pt x="4707" y="1206"/>
                    </a:lnTo>
                    <a:cubicBezTo>
                      <a:pt x="4815" y="1293"/>
                      <a:pt x="4916" y="1379"/>
                      <a:pt x="5017" y="1480"/>
                    </a:cubicBezTo>
                    <a:cubicBezTo>
                      <a:pt x="5212" y="1668"/>
                      <a:pt x="5392" y="1863"/>
                      <a:pt x="5573" y="2072"/>
                    </a:cubicBezTo>
                    <a:cubicBezTo>
                      <a:pt x="5753" y="2274"/>
                      <a:pt x="5919" y="2491"/>
                      <a:pt x="6085" y="2707"/>
                    </a:cubicBezTo>
                    <a:cubicBezTo>
                      <a:pt x="6251" y="2924"/>
                      <a:pt x="6403" y="3148"/>
                      <a:pt x="6562" y="3371"/>
                    </a:cubicBezTo>
                    <a:cubicBezTo>
                      <a:pt x="6865" y="3819"/>
                      <a:pt x="7153" y="4266"/>
                      <a:pt x="7421" y="4721"/>
                    </a:cubicBezTo>
                    <a:cubicBezTo>
                      <a:pt x="7695" y="5183"/>
                      <a:pt x="7962" y="5652"/>
                      <a:pt x="8229" y="6114"/>
                    </a:cubicBezTo>
                    <a:lnTo>
                      <a:pt x="9023" y="7507"/>
                    </a:lnTo>
                    <a:cubicBezTo>
                      <a:pt x="9218" y="7861"/>
                      <a:pt x="9413" y="8214"/>
                      <a:pt x="9607" y="8561"/>
                    </a:cubicBezTo>
                    <a:cubicBezTo>
                      <a:pt x="9615" y="8597"/>
                      <a:pt x="9622" y="8626"/>
                      <a:pt x="9636" y="8654"/>
                    </a:cubicBezTo>
                    <a:cubicBezTo>
                      <a:pt x="9174" y="8120"/>
                      <a:pt x="8720" y="7579"/>
                      <a:pt x="8279" y="7031"/>
                    </a:cubicBezTo>
                    <a:cubicBezTo>
                      <a:pt x="7774" y="6395"/>
                      <a:pt x="7276" y="5760"/>
                      <a:pt x="6800" y="5111"/>
                    </a:cubicBezTo>
                    <a:cubicBezTo>
                      <a:pt x="6316" y="4461"/>
                      <a:pt x="5847" y="3804"/>
                      <a:pt x="5421" y="3126"/>
                    </a:cubicBezTo>
                    <a:cubicBezTo>
                      <a:pt x="5212" y="2779"/>
                      <a:pt x="5010" y="2433"/>
                      <a:pt x="4829" y="2072"/>
                    </a:cubicBezTo>
                    <a:cubicBezTo>
                      <a:pt x="4736" y="1892"/>
                      <a:pt x="4656" y="1711"/>
                      <a:pt x="4584" y="1524"/>
                    </a:cubicBezTo>
                    <a:cubicBezTo>
                      <a:pt x="4548" y="1437"/>
                      <a:pt x="4512" y="1336"/>
                      <a:pt x="4490" y="1242"/>
                    </a:cubicBezTo>
                    <a:lnTo>
                      <a:pt x="4490" y="1235"/>
                    </a:lnTo>
                    <a:lnTo>
                      <a:pt x="4497" y="1199"/>
                    </a:lnTo>
                    <a:cubicBezTo>
                      <a:pt x="4505" y="1177"/>
                      <a:pt x="4519" y="1163"/>
                      <a:pt x="4526" y="1141"/>
                    </a:cubicBezTo>
                    <a:lnTo>
                      <a:pt x="4541" y="1141"/>
                    </a:lnTo>
                    <a:cubicBezTo>
                      <a:pt x="4562" y="1134"/>
                      <a:pt x="4584" y="1134"/>
                      <a:pt x="4606" y="1134"/>
                    </a:cubicBezTo>
                    <a:close/>
                    <a:moveTo>
                      <a:pt x="16692" y="7293"/>
                    </a:moveTo>
                    <a:cubicBezTo>
                      <a:pt x="16842" y="7293"/>
                      <a:pt x="16992" y="7297"/>
                      <a:pt x="17143" y="7305"/>
                    </a:cubicBezTo>
                    <a:cubicBezTo>
                      <a:pt x="17554" y="7319"/>
                      <a:pt x="17965" y="7391"/>
                      <a:pt x="18362" y="7529"/>
                    </a:cubicBezTo>
                    <a:cubicBezTo>
                      <a:pt x="18499" y="7572"/>
                      <a:pt x="18629" y="7630"/>
                      <a:pt x="18759" y="7695"/>
                    </a:cubicBezTo>
                    <a:cubicBezTo>
                      <a:pt x="18795" y="7723"/>
                      <a:pt x="18831" y="7760"/>
                      <a:pt x="18868" y="7796"/>
                    </a:cubicBezTo>
                    <a:cubicBezTo>
                      <a:pt x="18933" y="7861"/>
                      <a:pt x="18990" y="7926"/>
                      <a:pt x="19048" y="7998"/>
                    </a:cubicBezTo>
                    <a:cubicBezTo>
                      <a:pt x="18976" y="7983"/>
                      <a:pt x="18911" y="7969"/>
                      <a:pt x="18839" y="7954"/>
                    </a:cubicBezTo>
                    <a:cubicBezTo>
                      <a:pt x="18637" y="7926"/>
                      <a:pt x="18435" y="7904"/>
                      <a:pt x="18232" y="7889"/>
                    </a:cubicBezTo>
                    <a:cubicBezTo>
                      <a:pt x="18009" y="7873"/>
                      <a:pt x="17786" y="7869"/>
                      <a:pt x="17562" y="7869"/>
                    </a:cubicBezTo>
                    <a:cubicBezTo>
                      <a:pt x="17381" y="7869"/>
                      <a:pt x="17201" y="7872"/>
                      <a:pt x="17020" y="7875"/>
                    </a:cubicBezTo>
                    <a:cubicBezTo>
                      <a:pt x="16204" y="7911"/>
                      <a:pt x="15403" y="7990"/>
                      <a:pt x="14602" y="8092"/>
                    </a:cubicBezTo>
                    <a:cubicBezTo>
                      <a:pt x="13801" y="8200"/>
                      <a:pt x="13000" y="8322"/>
                      <a:pt x="12206" y="8452"/>
                    </a:cubicBezTo>
                    <a:lnTo>
                      <a:pt x="11008" y="8662"/>
                    </a:lnTo>
                    <a:lnTo>
                      <a:pt x="10214" y="8806"/>
                    </a:lnTo>
                    <a:lnTo>
                      <a:pt x="10401" y="8698"/>
                    </a:lnTo>
                    <a:cubicBezTo>
                      <a:pt x="11000" y="8481"/>
                      <a:pt x="11600" y="8286"/>
                      <a:pt x="12206" y="8106"/>
                    </a:cubicBezTo>
                    <a:cubicBezTo>
                      <a:pt x="13014" y="7868"/>
                      <a:pt x="13830" y="7666"/>
                      <a:pt x="14653" y="7514"/>
                    </a:cubicBezTo>
                    <a:cubicBezTo>
                      <a:pt x="14855" y="7478"/>
                      <a:pt x="15064" y="7435"/>
                      <a:pt x="15266" y="7413"/>
                    </a:cubicBezTo>
                    <a:lnTo>
                      <a:pt x="15576" y="7363"/>
                    </a:lnTo>
                    <a:cubicBezTo>
                      <a:pt x="15685" y="7355"/>
                      <a:pt x="15786" y="7348"/>
                      <a:pt x="15894" y="7334"/>
                    </a:cubicBezTo>
                    <a:cubicBezTo>
                      <a:pt x="16158" y="7306"/>
                      <a:pt x="16424" y="7293"/>
                      <a:pt x="16692" y="7293"/>
                    </a:cubicBezTo>
                    <a:close/>
                    <a:moveTo>
                      <a:pt x="17625" y="7963"/>
                    </a:moveTo>
                    <a:cubicBezTo>
                      <a:pt x="17826" y="7963"/>
                      <a:pt x="18027" y="7969"/>
                      <a:pt x="18225" y="7983"/>
                    </a:cubicBezTo>
                    <a:cubicBezTo>
                      <a:pt x="18427" y="7990"/>
                      <a:pt x="18629" y="8012"/>
                      <a:pt x="18824" y="8048"/>
                    </a:cubicBezTo>
                    <a:cubicBezTo>
                      <a:pt x="18925" y="8063"/>
                      <a:pt x="19026" y="8077"/>
                      <a:pt x="19120" y="8106"/>
                    </a:cubicBezTo>
                    <a:lnTo>
                      <a:pt x="19127" y="8106"/>
                    </a:lnTo>
                    <a:lnTo>
                      <a:pt x="19149" y="8135"/>
                    </a:lnTo>
                    <a:lnTo>
                      <a:pt x="19185" y="8185"/>
                    </a:lnTo>
                    <a:lnTo>
                      <a:pt x="19185" y="8200"/>
                    </a:lnTo>
                    <a:cubicBezTo>
                      <a:pt x="19178" y="8221"/>
                      <a:pt x="19171" y="8243"/>
                      <a:pt x="19156" y="8265"/>
                    </a:cubicBezTo>
                    <a:cubicBezTo>
                      <a:pt x="19120" y="8279"/>
                      <a:pt x="19077" y="8301"/>
                      <a:pt x="19041" y="8315"/>
                    </a:cubicBezTo>
                    <a:cubicBezTo>
                      <a:pt x="18918" y="8366"/>
                      <a:pt x="18788" y="8402"/>
                      <a:pt x="18658" y="8445"/>
                    </a:cubicBezTo>
                    <a:cubicBezTo>
                      <a:pt x="18398" y="8525"/>
                      <a:pt x="18131" y="8582"/>
                      <a:pt x="17864" y="8633"/>
                    </a:cubicBezTo>
                    <a:cubicBezTo>
                      <a:pt x="17597" y="8683"/>
                      <a:pt x="17323" y="8719"/>
                      <a:pt x="17049" y="8756"/>
                    </a:cubicBezTo>
                    <a:cubicBezTo>
                      <a:pt x="16782" y="8792"/>
                      <a:pt x="16507" y="8813"/>
                      <a:pt x="16240" y="8842"/>
                    </a:cubicBezTo>
                    <a:cubicBezTo>
                      <a:pt x="15706" y="8878"/>
                      <a:pt x="15172" y="8900"/>
                      <a:pt x="14638" y="8907"/>
                    </a:cubicBezTo>
                    <a:cubicBezTo>
                      <a:pt x="14460" y="8909"/>
                      <a:pt x="14282" y="8910"/>
                      <a:pt x="14104" y="8910"/>
                    </a:cubicBezTo>
                    <a:cubicBezTo>
                      <a:pt x="13747" y="8910"/>
                      <a:pt x="13389" y="8907"/>
                      <a:pt x="13029" y="8907"/>
                    </a:cubicBezTo>
                    <a:lnTo>
                      <a:pt x="11426" y="8893"/>
                    </a:lnTo>
                    <a:cubicBezTo>
                      <a:pt x="11022" y="8893"/>
                      <a:pt x="10618" y="8885"/>
                      <a:pt x="10221" y="8878"/>
                    </a:cubicBezTo>
                    <a:lnTo>
                      <a:pt x="10127" y="8857"/>
                    </a:lnTo>
                    <a:cubicBezTo>
                      <a:pt x="10820" y="8719"/>
                      <a:pt x="11513" y="8597"/>
                      <a:pt x="12213" y="8496"/>
                    </a:cubicBezTo>
                    <a:cubicBezTo>
                      <a:pt x="13007" y="8373"/>
                      <a:pt x="13808" y="8265"/>
                      <a:pt x="14609" y="8171"/>
                    </a:cubicBezTo>
                    <a:cubicBezTo>
                      <a:pt x="15410" y="8077"/>
                      <a:pt x="16219" y="8005"/>
                      <a:pt x="17020" y="7976"/>
                    </a:cubicBezTo>
                    <a:cubicBezTo>
                      <a:pt x="17222" y="7969"/>
                      <a:pt x="17424" y="7963"/>
                      <a:pt x="17625" y="7963"/>
                    </a:cubicBezTo>
                    <a:close/>
                    <a:moveTo>
                      <a:pt x="3734" y="7717"/>
                    </a:moveTo>
                    <a:cubicBezTo>
                      <a:pt x="4147" y="7717"/>
                      <a:pt x="4557" y="7755"/>
                      <a:pt x="4959" y="7824"/>
                    </a:cubicBezTo>
                    <a:lnTo>
                      <a:pt x="5371" y="7904"/>
                    </a:lnTo>
                    <a:cubicBezTo>
                      <a:pt x="5501" y="7933"/>
                      <a:pt x="5638" y="7962"/>
                      <a:pt x="5775" y="7998"/>
                    </a:cubicBezTo>
                    <a:lnTo>
                      <a:pt x="5977" y="8041"/>
                    </a:lnTo>
                    <a:lnTo>
                      <a:pt x="6172" y="8092"/>
                    </a:lnTo>
                    <a:cubicBezTo>
                      <a:pt x="6309" y="8128"/>
                      <a:pt x="6446" y="8156"/>
                      <a:pt x="6576" y="8185"/>
                    </a:cubicBezTo>
                    <a:lnTo>
                      <a:pt x="7709" y="8474"/>
                    </a:lnTo>
                    <a:cubicBezTo>
                      <a:pt x="7348" y="8416"/>
                      <a:pt x="6973" y="8366"/>
                      <a:pt x="6605" y="8330"/>
                    </a:cubicBezTo>
                    <a:cubicBezTo>
                      <a:pt x="6064" y="8265"/>
                      <a:pt x="5522" y="8229"/>
                      <a:pt x="4981" y="8214"/>
                    </a:cubicBezTo>
                    <a:cubicBezTo>
                      <a:pt x="4746" y="8208"/>
                      <a:pt x="4510" y="8203"/>
                      <a:pt x="4273" y="8203"/>
                    </a:cubicBezTo>
                    <a:cubicBezTo>
                      <a:pt x="3965" y="8203"/>
                      <a:pt x="3656" y="8211"/>
                      <a:pt x="3350" y="8236"/>
                    </a:cubicBezTo>
                    <a:lnTo>
                      <a:pt x="2910" y="8279"/>
                    </a:lnTo>
                    <a:cubicBezTo>
                      <a:pt x="2765" y="8301"/>
                      <a:pt x="2621" y="8322"/>
                      <a:pt x="2469" y="8344"/>
                    </a:cubicBezTo>
                    <a:cubicBezTo>
                      <a:pt x="2325" y="8366"/>
                      <a:pt x="2181" y="8402"/>
                      <a:pt x="2036" y="8438"/>
                    </a:cubicBezTo>
                    <a:cubicBezTo>
                      <a:pt x="1899" y="8474"/>
                      <a:pt x="1755" y="8517"/>
                      <a:pt x="1610" y="8568"/>
                    </a:cubicBezTo>
                    <a:cubicBezTo>
                      <a:pt x="1329" y="8662"/>
                      <a:pt x="1062" y="8792"/>
                      <a:pt x="816" y="8958"/>
                    </a:cubicBezTo>
                    <a:lnTo>
                      <a:pt x="809" y="8958"/>
                    </a:lnTo>
                    <a:lnTo>
                      <a:pt x="845" y="8914"/>
                    </a:lnTo>
                    <a:cubicBezTo>
                      <a:pt x="1033" y="8676"/>
                      <a:pt x="1264" y="8467"/>
                      <a:pt x="1517" y="8301"/>
                    </a:cubicBezTo>
                    <a:lnTo>
                      <a:pt x="1719" y="8178"/>
                    </a:lnTo>
                    <a:cubicBezTo>
                      <a:pt x="1784" y="8142"/>
                      <a:pt x="1856" y="8113"/>
                      <a:pt x="1928" y="8077"/>
                    </a:cubicBezTo>
                    <a:cubicBezTo>
                      <a:pt x="2072" y="8005"/>
                      <a:pt x="2217" y="7947"/>
                      <a:pt x="2368" y="7904"/>
                    </a:cubicBezTo>
                    <a:cubicBezTo>
                      <a:pt x="2448" y="7882"/>
                      <a:pt x="2520" y="7861"/>
                      <a:pt x="2599" y="7846"/>
                    </a:cubicBezTo>
                    <a:lnTo>
                      <a:pt x="2837" y="7788"/>
                    </a:lnTo>
                    <a:cubicBezTo>
                      <a:pt x="2989" y="7767"/>
                      <a:pt x="3148" y="7745"/>
                      <a:pt x="3307" y="7731"/>
                    </a:cubicBezTo>
                    <a:cubicBezTo>
                      <a:pt x="3449" y="7721"/>
                      <a:pt x="3592" y="7717"/>
                      <a:pt x="3734" y="7717"/>
                    </a:cubicBezTo>
                    <a:close/>
                    <a:moveTo>
                      <a:pt x="4163" y="8223"/>
                    </a:moveTo>
                    <a:cubicBezTo>
                      <a:pt x="4434" y="8223"/>
                      <a:pt x="4707" y="8232"/>
                      <a:pt x="4981" y="8250"/>
                    </a:cubicBezTo>
                    <a:cubicBezTo>
                      <a:pt x="5522" y="8279"/>
                      <a:pt x="6064" y="8337"/>
                      <a:pt x="6605" y="8402"/>
                    </a:cubicBezTo>
                    <a:cubicBezTo>
                      <a:pt x="6872" y="8438"/>
                      <a:pt x="7146" y="8474"/>
                      <a:pt x="7413" y="8510"/>
                    </a:cubicBezTo>
                    <a:cubicBezTo>
                      <a:pt x="7673" y="8553"/>
                      <a:pt x="7947" y="8582"/>
                      <a:pt x="8214" y="8626"/>
                    </a:cubicBezTo>
                    <a:lnTo>
                      <a:pt x="8207" y="8633"/>
                    </a:lnTo>
                    <a:lnTo>
                      <a:pt x="8561" y="8691"/>
                    </a:lnTo>
                    <a:cubicBezTo>
                      <a:pt x="8770" y="8748"/>
                      <a:pt x="8980" y="8799"/>
                      <a:pt x="9196" y="8849"/>
                    </a:cubicBezTo>
                    <a:cubicBezTo>
                      <a:pt x="8871" y="8842"/>
                      <a:pt x="8539" y="8828"/>
                      <a:pt x="8214" y="8820"/>
                    </a:cubicBezTo>
                    <a:cubicBezTo>
                      <a:pt x="7680" y="8806"/>
                      <a:pt x="7146" y="8806"/>
                      <a:pt x="6612" y="8806"/>
                    </a:cubicBezTo>
                    <a:cubicBezTo>
                      <a:pt x="6078" y="8813"/>
                      <a:pt x="5537" y="8835"/>
                      <a:pt x="5003" y="8857"/>
                    </a:cubicBezTo>
                    <a:cubicBezTo>
                      <a:pt x="4469" y="8878"/>
                      <a:pt x="3934" y="8907"/>
                      <a:pt x="3400" y="8943"/>
                    </a:cubicBezTo>
                    <a:cubicBezTo>
                      <a:pt x="3133" y="8965"/>
                      <a:pt x="2859" y="8986"/>
                      <a:pt x="2592" y="9015"/>
                    </a:cubicBezTo>
                    <a:cubicBezTo>
                      <a:pt x="2318" y="9051"/>
                      <a:pt x="2051" y="9080"/>
                      <a:pt x="1776" y="9124"/>
                    </a:cubicBezTo>
                    <a:cubicBezTo>
                      <a:pt x="1509" y="9167"/>
                      <a:pt x="1235" y="9217"/>
                      <a:pt x="975" y="9290"/>
                    </a:cubicBezTo>
                    <a:cubicBezTo>
                      <a:pt x="845" y="9326"/>
                      <a:pt x="708" y="9362"/>
                      <a:pt x="578" y="9412"/>
                    </a:cubicBezTo>
                    <a:lnTo>
                      <a:pt x="528" y="9434"/>
                    </a:lnTo>
                    <a:cubicBezTo>
                      <a:pt x="535" y="9420"/>
                      <a:pt x="542" y="9405"/>
                      <a:pt x="549" y="9391"/>
                    </a:cubicBezTo>
                    <a:cubicBezTo>
                      <a:pt x="564" y="9362"/>
                      <a:pt x="578" y="9326"/>
                      <a:pt x="600" y="9297"/>
                    </a:cubicBezTo>
                    <a:cubicBezTo>
                      <a:pt x="629" y="9239"/>
                      <a:pt x="658" y="9189"/>
                      <a:pt x="687" y="9138"/>
                    </a:cubicBezTo>
                    <a:cubicBezTo>
                      <a:pt x="737" y="9095"/>
                      <a:pt x="788" y="9051"/>
                      <a:pt x="845" y="9015"/>
                    </a:cubicBezTo>
                    <a:cubicBezTo>
                      <a:pt x="1091" y="8849"/>
                      <a:pt x="1351" y="8712"/>
                      <a:pt x="1625" y="8611"/>
                    </a:cubicBezTo>
                    <a:cubicBezTo>
                      <a:pt x="1762" y="8553"/>
                      <a:pt x="1906" y="8517"/>
                      <a:pt x="2043" y="8474"/>
                    </a:cubicBezTo>
                    <a:cubicBezTo>
                      <a:pt x="2181" y="8424"/>
                      <a:pt x="2332" y="8402"/>
                      <a:pt x="2477" y="8366"/>
                    </a:cubicBezTo>
                    <a:cubicBezTo>
                      <a:pt x="2621" y="8337"/>
                      <a:pt x="2765" y="8322"/>
                      <a:pt x="2910" y="8294"/>
                    </a:cubicBezTo>
                    <a:lnTo>
                      <a:pt x="3350" y="8250"/>
                    </a:lnTo>
                    <a:cubicBezTo>
                      <a:pt x="3620" y="8232"/>
                      <a:pt x="3891" y="8223"/>
                      <a:pt x="4163" y="8223"/>
                    </a:cubicBezTo>
                    <a:close/>
                    <a:moveTo>
                      <a:pt x="5537" y="8882"/>
                    </a:moveTo>
                    <a:cubicBezTo>
                      <a:pt x="5893" y="8882"/>
                      <a:pt x="6249" y="8885"/>
                      <a:pt x="6605" y="8885"/>
                    </a:cubicBezTo>
                    <a:lnTo>
                      <a:pt x="8214" y="8900"/>
                    </a:lnTo>
                    <a:cubicBezTo>
                      <a:pt x="8619" y="8900"/>
                      <a:pt x="9016" y="8907"/>
                      <a:pt x="9420" y="8914"/>
                    </a:cubicBezTo>
                    <a:lnTo>
                      <a:pt x="9514" y="8943"/>
                    </a:lnTo>
                    <a:cubicBezTo>
                      <a:pt x="8821" y="9073"/>
                      <a:pt x="8128" y="9196"/>
                      <a:pt x="7428" y="9304"/>
                    </a:cubicBezTo>
                    <a:cubicBezTo>
                      <a:pt x="6627" y="9420"/>
                      <a:pt x="5833" y="9535"/>
                      <a:pt x="5024" y="9629"/>
                    </a:cubicBezTo>
                    <a:cubicBezTo>
                      <a:pt x="4223" y="9715"/>
                      <a:pt x="3422" y="9795"/>
                      <a:pt x="2614" y="9824"/>
                    </a:cubicBezTo>
                    <a:cubicBezTo>
                      <a:pt x="2449" y="9830"/>
                      <a:pt x="2284" y="9833"/>
                      <a:pt x="2117" y="9833"/>
                    </a:cubicBezTo>
                    <a:cubicBezTo>
                      <a:pt x="1882" y="9833"/>
                      <a:pt x="1645" y="9826"/>
                      <a:pt x="1408" y="9809"/>
                    </a:cubicBezTo>
                    <a:cubicBezTo>
                      <a:pt x="1206" y="9802"/>
                      <a:pt x="1011" y="9780"/>
                      <a:pt x="809" y="9752"/>
                    </a:cubicBezTo>
                    <a:cubicBezTo>
                      <a:pt x="715" y="9730"/>
                      <a:pt x="614" y="9708"/>
                      <a:pt x="521" y="9687"/>
                    </a:cubicBezTo>
                    <a:lnTo>
                      <a:pt x="513" y="9687"/>
                    </a:lnTo>
                    <a:lnTo>
                      <a:pt x="492" y="9658"/>
                    </a:lnTo>
                    <a:lnTo>
                      <a:pt x="456" y="9600"/>
                    </a:lnTo>
                    <a:cubicBezTo>
                      <a:pt x="456" y="9600"/>
                      <a:pt x="456" y="9593"/>
                      <a:pt x="456" y="9593"/>
                    </a:cubicBezTo>
                    <a:cubicBezTo>
                      <a:pt x="463" y="9571"/>
                      <a:pt x="470" y="9549"/>
                      <a:pt x="484" y="9528"/>
                    </a:cubicBezTo>
                    <a:cubicBezTo>
                      <a:pt x="521" y="9513"/>
                      <a:pt x="557" y="9492"/>
                      <a:pt x="600" y="9477"/>
                    </a:cubicBezTo>
                    <a:cubicBezTo>
                      <a:pt x="723" y="9427"/>
                      <a:pt x="853" y="9391"/>
                      <a:pt x="982" y="9347"/>
                    </a:cubicBezTo>
                    <a:cubicBezTo>
                      <a:pt x="1242" y="9268"/>
                      <a:pt x="1509" y="9210"/>
                      <a:pt x="1776" y="9160"/>
                    </a:cubicBezTo>
                    <a:cubicBezTo>
                      <a:pt x="2043" y="9109"/>
                      <a:pt x="2318" y="9066"/>
                      <a:pt x="2585" y="9037"/>
                    </a:cubicBezTo>
                    <a:cubicBezTo>
                      <a:pt x="2859" y="9001"/>
                      <a:pt x="3126" y="8979"/>
                      <a:pt x="3400" y="8950"/>
                    </a:cubicBezTo>
                    <a:cubicBezTo>
                      <a:pt x="3934" y="8914"/>
                      <a:pt x="4469" y="8893"/>
                      <a:pt x="5003" y="8885"/>
                    </a:cubicBezTo>
                    <a:cubicBezTo>
                      <a:pt x="5181" y="8883"/>
                      <a:pt x="5359" y="8882"/>
                      <a:pt x="5537" y="8882"/>
                    </a:cubicBezTo>
                    <a:close/>
                    <a:moveTo>
                      <a:pt x="19106" y="8366"/>
                    </a:moveTo>
                    <a:cubicBezTo>
                      <a:pt x="19099" y="8380"/>
                      <a:pt x="19099" y="8395"/>
                      <a:pt x="19091" y="8402"/>
                    </a:cubicBezTo>
                    <a:cubicBezTo>
                      <a:pt x="19077" y="8438"/>
                      <a:pt x="19062" y="8474"/>
                      <a:pt x="19041" y="8503"/>
                    </a:cubicBezTo>
                    <a:cubicBezTo>
                      <a:pt x="19012" y="8553"/>
                      <a:pt x="18983" y="8604"/>
                      <a:pt x="18954" y="8654"/>
                    </a:cubicBezTo>
                    <a:cubicBezTo>
                      <a:pt x="18896" y="8698"/>
                      <a:pt x="18846" y="8748"/>
                      <a:pt x="18788" y="8784"/>
                    </a:cubicBezTo>
                    <a:cubicBezTo>
                      <a:pt x="18550" y="8950"/>
                      <a:pt x="18290" y="9088"/>
                      <a:pt x="18016" y="9189"/>
                    </a:cubicBezTo>
                    <a:cubicBezTo>
                      <a:pt x="17879" y="9246"/>
                      <a:pt x="17734" y="9275"/>
                      <a:pt x="17597" y="9326"/>
                    </a:cubicBezTo>
                    <a:cubicBezTo>
                      <a:pt x="17453" y="9376"/>
                      <a:pt x="17309" y="9398"/>
                      <a:pt x="17164" y="9427"/>
                    </a:cubicBezTo>
                    <a:cubicBezTo>
                      <a:pt x="17020" y="9463"/>
                      <a:pt x="16876" y="9477"/>
                      <a:pt x="16731" y="9499"/>
                    </a:cubicBezTo>
                    <a:lnTo>
                      <a:pt x="16291" y="9549"/>
                    </a:lnTo>
                    <a:lnTo>
                      <a:pt x="16731" y="9506"/>
                    </a:lnTo>
                    <a:cubicBezTo>
                      <a:pt x="16876" y="9492"/>
                      <a:pt x="17020" y="9463"/>
                      <a:pt x="17164" y="9441"/>
                    </a:cubicBezTo>
                    <a:cubicBezTo>
                      <a:pt x="17316" y="9420"/>
                      <a:pt x="17460" y="9383"/>
                      <a:pt x="17597" y="9347"/>
                    </a:cubicBezTo>
                    <a:cubicBezTo>
                      <a:pt x="17742" y="9311"/>
                      <a:pt x="17886" y="9268"/>
                      <a:pt x="18023" y="9217"/>
                    </a:cubicBezTo>
                    <a:cubicBezTo>
                      <a:pt x="18305" y="9124"/>
                      <a:pt x="18579" y="8994"/>
                      <a:pt x="18824" y="8828"/>
                    </a:cubicBezTo>
                    <a:lnTo>
                      <a:pt x="18824" y="8828"/>
                    </a:lnTo>
                    <a:lnTo>
                      <a:pt x="18788" y="8871"/>
                    </a:lnTo>
                    <a:cubicBezTo>
                      <a:pt x="18601" y="9109"/>
                      <a:pt x="18377" y="9318"/>
                      <a:pt x="18124" y="9484"/>
                    </a:cubicBezTo>
                    <a:lnTo>
                      <a:pt x="17922" y="9607"/>
                    </a:lnTo>
                    <a:cubicBezTo>
                      <a:pt x="17857" y="9650"/>
                      <a:pt x="17785" y="9679"/>
                      <a:pt x="17713" y="9708"/>
                    </a:cubicBezTo>
                    <a:cubicBezTo>
                      <a:pt x="17568" y="9780"/>
                      <a:pt x="17424" y="9838"/>
                      <a:pt x="17272" y="9881"/>
                    </a:cubicBezTo>
                    <a:cubicBezTo>
                      <a:pt x="17193" y="9910"/>
                      <a:pt x="17121" y="9925"/>
                      <a:pt x="17042" y="9946"/>
                    </a:cubicBezTo>
                    <a:lnTo>
                      <a:pt x="16811" y="9997"/>
                    </a:lnTo>
                    <a:cubicBezTo>
                      <a:pt x="16652" y="10019"/>
                      <a:pt x="16493" y="10040"/>
                      <a:pt x="16334" y="10062"/>
                    </a:cubicBezTo>
                    <a:cubicBezTo>
                      <a:pt x="16209" y="10068"/>
                      <a:pt x="16084" y="10072"/>
                      <a:pt x="15959" y="10072"/>
                    </a:cubicBezTo>
                    <a:cubicBezTo>
                      <a:pt x="15529" y="10072"/>
                      <a:pt x="15101" y="10034"/>
                      <a:pt x="14681" y="9961"/>
                    </a:cubicBezTo>
                    <a:lnTo>
                      <a:pt x="14270" y="9881"/>
                    </a:lnTo>
                    <a:cubicBezTo>
                      <a:pt x="14140" y="9860"/>
                      <a:pt x="14003" y="9824"/>
                      <a:pt x="13866" y="9795"/>
                    </a:cubicBezTo>
                    <a:lnTo>
                      <a:pt x="13664" y="9752"/>
                    </a:lnTo>
                    <a:lnTo>
                      <a:pt x="13469" y="9701"/>
                    </a:lnTo>
                    <a:cubicBezTo>
                      <a:pt x="13332" y="9665"/>
                      <a:pt x="13195" y="9636"/>
                      <a:pt x="13065" y="9600"/>
                    </a:cubicBezTo>
                    <a:lnTo>
                      <a:pt x="11932" y="9318"/>
                    </a:lnTo>
                    <a:lnTo>
                      <a:pt x="11932" y="9318"/>
                    </a:lnTo>
                    <a:cubicBezTo>
                      <a:pt x="12300" y="9369"/>
                      <a:pt x="12668" y="9420"/>
                      <a:pt x="13036" y="9463"/>
                    </a:cubicBezTo>
                    <a:cubicBezTo>
                      <a:pt x="13577" y="9521"/>
                      <a:pt x="14118" y="9557"/>
                      <a:pt x="14660" y="9578"/>
                    </a:cubicBezTo>
                    <a:cubicBezTo>
                      <a:pt x="14864" y="9581"/>
                      <a:pt x="15069" y="9584"/>
                      <a:pt x="15274" y="9584"/>
                    </a:cubicBezTo>
                    <a:cubicBezTo>
                      <a:pt x="15611" y="9584"/>
                      <a:pt x="15950" y="9576"/>
                      <a:pt x="16291" y="9549"/>
                    </a:cubicBezTo>
                    <a:lnTo>
                      <a:pt x="16291" y="9549"/>
                    </a:lnTo>
                    <a:cubicBezTo>
                      <a:pt x="16020" y="9564"/>
                      <a:pt x="15750" y="9571"/>
                      <a:pt x="15479" y="9571"/>
                    </a:cubicBezTo>
                    <a:cubicBezTo>
                      <a:pt x="15208" y="9571"/>
                      <a:pt x="14938" y="9564"/>
                      <a:pt x="14667" y="9549"/>
                    </a:cubicBezTo>
                    <a:cubicBezTo>
                      <a:pt x="14126" y="9513"/>
                      <a:pt x="13584" y="9456"/>
                      <a:pt x="13043" y="9391"/>
                    </a:cubicBezTo>
                    <a:cubicBezTo>
                      <a:pt x="12769" y="9362"/>
                      <a:pt x="12502" y="9326"/>
                      <a:pt x="12227" y="9282"/>
                    </a:cubicBezTo>
                    <a:cubicBezTo>
                      <a:pt x="11960" y="9246"/>
                      <a:pt x="11701" y="9203"/>
                      <a:pt x="11426" y="9160"/>
                    </a:cubicBezTo>
                    <a:lnTo>
                      <a:pt x="11080" y="9102"/>
                    </a:lnTo>
                    <a:lnTo>
                      <a:pt x="10445" y="8943"/>
                    </a:lnTo>
                    <a:lnTo>
                      <a:pt x="10445" y="8943"/>
                    </a:lnTo>
                    <a:cubicBezTo>
                      <a:pt x="10769" y="8958"/>
                      <a:pt x="11094" y="8965"/>
                      <a:pt x="11419" y="8979"/>
                    </a:cubicBezTo>
                    <a:cubicBezTo>
                      <a:pt x="11802" y="8984"/>
                      <a:pt x="12181" y="8989"/>
                      <a:pt x="12559" y="8989"/>
                    </a:cubicBezTo>
                    <a:cubicBezTo>
                      <a:pt x="12716" y="8989"/>
                      <a:pt x="12872" y="8989"/>
                      <a:pt x="13029" y="8986"/>
                    </a:cubicBezTo>
                    <a:cubicBezTo>
                      <a:pt x="13563" y="8979"/>
                      <a:pt x="14097" y="8965"/>
                      <a:pt x="14631" y="8943"/>
                    </a:cubicBezTo>
                    <a:cubicBezTo>
                      <a:pt x="15172" y="8922"/>
                      <a:pt x="15706" y="8893"/>
                      <a:pt x="16233" y="8857"/>
                    </a:cubicBezTo>
                    <a:cubicBezTo>
                      <a:pt x="16507" y="8835"/>
                      <a:pt x="16774" y="8813"/>
                      <a:pt x="17049" y="8777"/>
                    </a:cubicBezTo>
                    <a:cubicBezTo>
                      <a:pt x="17316" y="8748"/>
                      <a:pt x="17590" y="8719"/>
                      <a:pt x="17857" y="8676"/>
                    </a:cubicBezTo>
                    <a:cubicBezTo>
                      <a:pt x="18131" y="8633"/>
                      <a:pt x="18398" y="8575"/>
                      <a:pt x="18665" y="8510"/>
                    </a:cubicBezTo>
                    <a:cubicBezTo>
                      <a:pt x="18795" y="8474"/>
                      <a:pt x="18933" y="8438"/>
                      <a:pt x="19055" y="8387"/>
                    </a:cubicBezTo>
                    <a:lnTo>
                      <a:pt x="19106" y="8366"/>
                    </a:lnTo>
                    <a:close/>
                    <a:moveTo>
                      <a:pt x="9427" y="8986"/>
                    </a:moveTo>
                    <a:lnTo>
                      <a:pt x="9232" y="9095"/>
                    </a:lnTo>
                    <a:cubicBezTo>
                      <a:pt x="8640" y="9311"/>
                      <a:pt x="8034" y="9506"/>
                      <a:pt x="7428" y="9687"/>
                    </a:cubicBezTo>
                    <a:cubicBezTo>
                      <a:pt x="6627" y="9925"/>
                      <a:pt x="5811" y="10120"/>
                      <a:pt x="4988" y="10278"/>
                    </a:cubicBezTo>
                    <a:cubicBezTo>
                      <a:pt x="4779" y="10314"/>
                      <a:pt x="4577" y="10351"/>
                      <a:pt x="4368" y="10379"/>
                    </a:cubicBezTo>
                    <a:lnTo>
                      <a:pt x="4057" y="10423"/>
                    </a:lnTo>
                    <a:cubicBezTo>
                      <a:pt x="3956" y="10437"/>
                      <a:pt x="3848" y="10444"/>
                      <a:pt x="3747" y="10459"/>
                    </a:cubicBezTo>
                    <a:cubicBezTo>
                      <a:pt x="3478" y="10487"/>
                      <a:pt x="3210" y="10500"/>
                      <a:pt x="2944" y="10500"/>
                    </a:cubicBezTo>
                    <a:cubicBezTo>
                      <a:pt x="2794" y="10500"/>
                      <a:pt x="2646" y="10495"/>
                      <a:pt x="2498" y="10488"/>
                    </a:cubicBezTo>
                    <a:cubicBezTo>
                      <a:pt x="2080" y="10466"/>
                      <a:pt x="1668" y="10394"/>
                      <a:pt x="1278" y="10264"/>
                    </a:cubicBezTo>
                    <a:cubicBezTo>
                      <a:pt x="1141" y="10221"/>
                      <a:pt x="1004" y="10163"/>
                      <a:pt x="881" y="10098"/>
                    </a:cubicBezTo>
                    <a:cubicBezTo>
                      <a:pt x="845" y="10062"/>
                      <a:pt x="809" y="10026"/>
                      <a:pt x="773" y="9990"/>
                    </a:cubicBezTo>
                    <a:cubicBezTo>
                      <a:pt x="708" y="9925"/>
                      <a:pt x="643" y="9860"/>
                      <a:pt x="593" y="9788"/>
                    </a:cubicBezTo>
                    <a:lnTo>
                      <a:pt x="593" y="9788"/>
                    </a:lnTo>
                    <a:cubicBezTo>
                      <a:pt x="658" y="9802"/>
                      <a:pt x="730" y="9816"/>
                      <a:pt x="795" y="9831"/>
                    </a:cubicBezTo>
                    <a:cubicBezTo>
                      <a:pt x="997" y="9860"/>
                      <a:pt x="1199" y="9889"/>
                      <a:pt x="1401" y="9896"/>
                    </a:cubicBezTo>
                    <a:cubicBezTo>
                      <a:pt x="1638" y="9913"/>
                      <a:pt x="1877" y="9920"/>
                      <a:pt x="2116" y="9920"/>
                    </a:cubicBezTo>
                    <a:cubicBezTo>
                      <a:pt x="2285" y="9920"/>
                      <a:pt x="2453" y="9916"/>
                      <a:pt x="2621" y="9910"/>
                    </a:cubicBezTo>
                    <a:cubicBezTo>
                      <a:pt x="3429" y="9874"/>
                      <a:pt x="4238" y="9795"/>
                      <a:pt x="5039" y="9694"/>
                    </a:cubicBezTo>
                    <a:cubicBezTo>
                      <a:pt x="5833" y="9586"/>
                      <a:pt x="6634" y="9463"/>
                      <a:pt x="7435" y="9333"/>
                    </a:cubicBezTo>
                    <a:lnTo>
                      <a:pt x="8626" y="9131"/>
                    </a:lnTo>
                    <a:lnTo>
                      <a:pt x="9427" y="8986"/>
                    </a:lnTo>
                    <a:close/>
                    <a:moveTo>
                      <a:pt x="9037" y="9196"/>
                    </a:moveTo>
                    <a:cubicBezTo>
                      <a:pt x="8510" y="9470"/>
                      <a:pt x="7969" y="9715"/>
                      <a:pt x="7406" y="9925"/>
                    </a:cubicBezTo>
                    <a:cubicBezTo>
                      <a:pt x="6598" y="10228"/>
                      <a:pt x="5761" y="10466"/>
                      <a:pt x="4902" y="10639"/>
                    </a:cubicBezTo>
                    <a:lnTo>
                      <a:pt x="4591" y="10704"/>
                    </a:lnTo>
                    <a:cubicBezTo>
                      <a:pt x="4483" y="10726"/>
                      <a:pt x="4375" y="10740"/>
                      <a:pt x="4274" y="10755"/>
                    </a:cubicBezTo>
                    <a:cubicBezTo>
                      <a:pt x="4057" y="10791"/>
                      <a:pt x="3848" y="10805"/>
                      <a:pt x="3639" y="10827"/>
                    </a:cubicBezTo>
                    <a:cubicBezTo>
                      <a:pt x="3502" y="10839"/>
                      <a:pt x="3366" y="10844"/>
                      <a:pt x="3230" y="10844"/>
                    </a:cubicBezTo>
                    <a:cubicBezTo>
                      <a:pt x="2948" y="10844"/>
                      <a:pt x="2667" y="10820"/>
                      <a:pt x="2390" y="10776"/>
                    </a:cubicBezTo>
                    <a:cubicBezTo>
                      <a:pt x="1986" y="10704"/>
                      <a:pt x="1603" y="10567"/>
                      <a:pt x="1250" y="10358"/>
                    </a:cubicBezTo>
                    <a:lnTo>
                      <a:pt x="1213" y="10336"/>
                    </a:lnTo>
                    <a:lnTo>
                      <a:pt x="1250" y="10351"/>
                    </a:lnTo>
                    <a:cubicBezTo>
                      <a:pt x="1654" y="10481"/>
                      <a:pt x="2072" y="10560"/>
                      <a:pt x="2498" y="10574"/>
                    </a:cubicBezTo>
                    <a:cubicBezTo>
                      <a:pt x="2643" y="10582"/>
                      <a:pt x="2787" y="10586"/>
                      <a:pt x="2932" y="10586"/>
                    </a:cubicBezTo>
                    <a:cubicBezTo>
                      <a:pt x="3207" y="10586"/>
                      <a:pt x="3482" y="10571"/>
                      <a:pt x="3761" y="10538"/>
                    </a:cubicBezTo>
                    <a:cubicBezTo>
                      <a:pt x="3862" y="10531"/>
                      <a:pt x="3963" y="10517"/>
                      <a:pt x="4072" y="10502"/>
                    </a:cubicBezTo>
                    <a:lnTo>
                      <a:pt x="4382" y="10459"/>
                    </a:lnTo>
                    <a:cubicBezTo>
                      <a:pt x="4591" y="10430"/>
                      <a:pt x="4801" y="10387"/>
                      <a:pt x="5003" y="10351"/>
                    </a:cubicBezTo>
                    <a:cubicBezTo>
                      <a:pt x="5825" y="10177"/>
                      <a:pt x="6641" y="9968"/>
                      <a:pt x="7442" y="9715"/>
                    </a:cubicBezTo>
                    <a:cubicBezTo>
                      <a:pt x="7976" y="9549"/>
                      <a:pt x="8510" y="9376"/>
                      <a:pt x="9037" y="9196"/>
                    </a:cubicBezTo>
                    <a:close/>
                    <a:moveTo>
                      <a:pt x="10474" y="9420"/>
                    </a:moveTo>
                    <a:cubicBezTo>
                      <a:pt x="10979" y="9737"/>
                      <a:pt x="11455" y="10091"/>
                      <a:pt x="11917" y="10466"/>
                    </a:cubicBezTo>
                    <a:cubicBezTo>
                      <a:pt x="12588" y="11022"/>
                      <a:pt x="13216" y="11621"/>
                      <a:pt x="13794" y="12278"/>
                    </a:cubicBezTo>
                    <a:lnTo>
                      <a:pt x="14003" y="12523"/>
                    </a:lnTo>
                    <a:cubicBezTo>
                      <a:pt x="14075" y="12602"/>
                      <a:pt x="14140" y="12689"/>
                      <a:pt x="14205" y="12768"/>
                    </a:cubicBezTo>
                    <a:cubicBezTo>
                      <a:pt x="14349" y="12934"/>
                      <a:pt x="14465" y="13108"/>
                      <a:pt x="14588" y="13281"/>
                    </a:cubicBezTo>
                    <a:cubicBezTo>
                      <a:pt x="14826" y="13627"/>
                      <a:pt x="15021" y="14003"/>
                      <a:pt x="15165" y="14392"/>
                    </a:cubicBezTo>
                    <a:cubicBezTo>
                      <a:pt x="15309" y="14775"/>
                      <a:pt x="15374" y="15179"/>
                      <a:pt x="15374" y="15583"/>
                    </a:cubicBezTo>
                    <a:lnTo>
                      <a:pt x="15374" y="15634"/>
                    </a:lnTo>
                    <a:cubicBezTo>
                      <a:pt x="15374" y="15619"/>
                      <a:pt x="15374" y="15605"/>
                      <a:pt x="15367" y="15590"/>
                    </a:cubicBezTo>
                    <a:cubicBezTo>
                      <a:pt x="15288" y="15179"/>
                      <a:pt x="15143" y="14775"/>
                      <a:pt x="14948" y="14400"/>
                    </a:cubicBezTo>
                    <a:cubicBezTo>
                      <a:pt x="14754" y="14024"/>
                      <a:pt x="14530" y="13663"/>
                      <a:pt x="14277" y="13324"/>
                    </a:cubicBezTo>
                    <a:cubicBezTo>
                      <a:pt x="14219" y="13238"/>
                      <a:pt x="14155" y="13151"/>
                      <a:pt x="14090" y="13072"/>
                    </a:cubicBezTo>
                    <a:lnTo>
                      <a:pt x="13895" y="12819"/>
                    </a:lnTo>
                    <a:cubicBezTo>
                      <a:pt x="13765" y="12653"/>
                      <a:pt x="13628" y="12501"/>
                      <a:pt x="13491" y="12343"/>
                    </a:cubicBezTo>
                    <a:cubicBezTo>
                      <a:pt x="12935" y="11707"/>
                      <a:pt x="12336" y="11116"/>
                      <a:pt x="11722" y="10545"/>
                    </a:cubicBezTo>
                    <a:cubicBezTo>
                      <a:pt x="11318" y="10163"/>
                      <a:pt x="10899" y="9788"/>
                      <a:pt x="10474" y="9420"/>
                    </a:cubicBezTo>
                    <a:close/>
                    <a:moveTo>
                      <a:pt x="10091" y="9189"/>
                    </a:moveTo>
                    <a:cubicBezTo>
                      <a:pt x="10156" y="9225"/>
                      <a:pt x="10214" y="9261"/>
                      <a:pt x="10279" y="9297"/>
                    </a:cubicBezTo>
                    <a:cubicBezTo>
                      <a:pt x="10762" y="9701"/>
                      <a:pt x="11239" y="10127"/>
                      <a:pt x="11693" y="10560"/>
                    </a:cubicBezTo>
                    <a:cubicBezTo>
                      <a:pt x="12300" y="11145"/>
                      <a:pt x="12884" y="11744"/>
                      <a:pt x="13426" y="12379"/>
                    </a:cubicBezTo>
                    <a:cubicBezTo>
                      <a:pt x="13563" y="12545"/>
                      <a:pt x="13700" y="12696"/>
                      <a:pt x="13830" y="12862"/>
                    </a:cubicBezTo>
                    <a:lnTo>
                      <a:pt x="14017" y="13115"/>
                    </a:lnTo>
                    <a:cubicBezTo>
                      <a:pt x="14082" y="13194"/>
                      <a:pt x="14140" y="13281"/>
                      <a:pt x="14198" y="13368"/>
                    </a:cubicBezTo>
                    <a:cubicBezTo>
                      <a:pt x="14443" y="13707"/>
                      <a:pt x="14667" y="14060"/>
                      <a:pt x="14855" y="14436"/>
                    </a:cubicBezTo>
                    <a:cubicBezTo>
                      <a:pt x="15042" y="14804"/>
                      <a:pt x="15187" y="15201"/>
                      <a:pt x="15273" y="15605"/>
                    </a:cubicBezTo>
                    <a:cubicBezTo>
                      <a:pt x="15295" y="15749"/>
                      <a:pt x="15317" y="15886"/>
                      <a:pt x="15324" y="16031"/>
                    </a:cubicBezTo>
                    <a:cubicBezTo>
                      <a:pt x="15317" y="16081"/>
                      <a:pt x="15309" y="16132"/>
                      <a:pt x="15295" y="16175"/>
                    </a:cubicBezTo>
                    <a:cubicBezTo>
                      <a:pt x="15273" y="16262"/>
                      <a:pt x="15244" y="16348"/>
                      <a:pt x="15208" y="16435"/>
                    </a:cubicBezTo>
                    <a:cubicBezTo>
                      <a:pt x="15187" y="16370"/>
                      <a:pt x="15165" y="16298"/>
                      <a:pt x="15136" y="16233"/>
                    </a:cubicBezTo>
                    <a:cubicBezTo>
                      <a:pt x="15064" y="16045"/>
                      <a:pt x="14985" y="15858"/>
                      <a:pt x="14891" y="15677"/>
                    </a:cubicBezTo>
                    <a:cubicBezTo>
                      <a:pt x="14710" y="15316"/>
                      <a:pt x="14508" y="14963"/>
                      <a:pt x="14299" y="14616"/>
                    </a:cubicBezTo>
                    <a:cubicBezTo>
                      <a:pt x="13866" y="13930"/>
                      <a:pt x="13397" y="13274"/>
                      <a:pt x="12899" y="12631"/>
                    </a:cubicBezTo>
                    <a:cubicBezTo>
                      <a:pt x="12408" y="11989"/>
                      <a:pt x="11903" y="11361"/>
                      <a:pt x="11383" y="10740"/>
                    </a:cubicBezTo>
                    <a:lnTo>
                      <a:pt x="10611" y="9802"/>
                    </a:lnTo>
                    <a:lnTo>
                      <a:pt x="10091" y="9189"/>
                    </a:lnTo>
                    <a:close/>
                    <a:moveTo>
                      <a:pt x="10510" y="10935"/>
                    </a:moveTo>
                    <a:lnTo>
                      <a:pt x="10510" y="10935"/>
                    </a:lnTo>
                    <a:cubicBezTo>
                      <a:pt x="10647" y="11282"/>
                      <a:pt x="10777" y="11621"/>
                      <a:pt x="10935" y="11960"/>
                    </a:cubicBezTo>
                    <a:cubicBezTo>
                      <a:pt x="11152" y="12458"/>
                      <a:pt x="11390" y="12949"/>
                      <a:pt x="11650" y="13425"/>
                    </a:cubicBezTo>
                    <a:cubicBezTo>
                      <a:pt x="11910" y="13909"/>
                      <a:pt x="12177" y="14378"/>
                      <a:pt x="12487" y="14825"/>
                    </a:cubicBezTo>
                    <a:lnTo>
                      <a:pt x="12740" y="15186"/>
                    </a:lnTo>
                    <a:cubicBezTo>
                      <a:pt x="12834" y="15309"/>
                      <a:pt x="12920" y="15417"/>
                      <a:pt x="13021" y="15533"/>
                    </a:cubicBezTo>
                    <a:cubicBezTo>
                      <a:pt x="13115" y="15648"/>
                      <a:pt x="13216" y="15756"/>
                      <a:pt x="13317" y="15865"/>
                    </a:cubicBezTo>
                    <a:cubicBezTo>
                      <a:pt x="13418" y="15973"/>
                      <a:pt x="13527" y="16074"/>
                      <a:pt x="13642" y="16168"/>
                    </a:cubicBezTo>
                    <a:cubicBezTo>
                      <a:pt x="13865" y="16362"/>
                      <a:pt x="14110" y="16535"/>
                      <a:pt x="14376" y="16665"/>
                    </a:cubicBezTo>
                    <a:lnTo>
                      <a:pt x="14376" y="16665"/>
                    </a:lnTo>
                    <a:lnTo>
                      <a:pt x="14328" y="16659"/>
                    </a:lnTo>
                    <a:cubicBezTo>
                      <a:pt x="14025" y="16608"/>
                      <a:pt x="13736" y="16514"/>
                      <a:pt x="13462" y="16377"/>
                    </a:cubicBezTo>
                    <a:lnTo>
                      <a:pt x="13454" y="16384"/>
                    </a:lnTo>
                    <a:lnTo>
                      <a:pt x="13252" y="16269"/>
                    </a:lnTo>
                    <a:cubicBezTo>
                      <a:pt x="13180" y="16233"/>
                      <a:pt x="13122" y="16182"/>
                      <a:pt x="13057" y="16139"/>
                    </a:cubicBezTo>
                    <a:cubicBezTo>
                      <a:pt x="12928" y="16045"/>
                      <a:pt x="12805" y="15944"/>
                      <a:pt x="12689" y="15843"/>
                    </a:cubicBezTo>
                    <a:cubicBezTo>
                      <a:pt x="12624" y="15785"/>
                      <a:pt x="12574" y="15728"/>
                      <a:pt x="12516" y="15670"/>
                    </a:cubicBezTo>
                    <a:lnTo>
                      <a:pt x="12357" y="15497"/>
                    </a:lnTo>
                    <a:cubicBezTo>
                      <a:pt x="12256" y="15374"/>
                      <a:pt x="12162" y="15244"/>
                      <a:pt x="12061" y="15114"/>
                    </a:cubicBezTo>
                    <a:cubicBezTo>
                      <a:pt x="11758" y="14652"/>
                      <a:pt x="11513" y="14154"/>
                      <a:pt x="11325" y="13635"/>
                    </a:cubicBezTo>
                    <a:lnTo>
                      <a:pt x="11188" y="13245"/>
                    </a:lnTo>
                    <a:cubicBezTo>
                      <a:pt x="11145" y="13115"/>
                      <a:pt x="11109" y="12978"/>
                      <a:pt x="11065" y="12848"/>
                    </a:cubicBezTo>
                    <a:lnTo>
                      <a:pt x="11000" y="12653"/>
                    </a:lnTo>
                    <a:lnTo>
                      <a:pt x="10943" y="12451"/>
                    </a:lnTo>
                    <a:cubicBezTo>
                      <a:pt x="10907" y="12321"/>
                      <a:pt x="10863" y="12191"/>
                      <a:pt x="10827" y="12054"/>
                    </a:cubicBezTo>
                    <a:lnTo>
                      <a:pt x="10510" y="10935"/>
                    </a:lnTo>
                    <a:close/>
                    <a:moveTo>
                      <a:pt x="10004" y="9138"/>
                    </a:moveTo>
                    <a:lnTo>
                      <a:pt x="10004" y="9138"/>
                    </a:lnTo>
                    <a:cubicBezTo>
                      <a:pt x="10466" y="9672"/>
                      <a:pt x="10921" y="10213"/>
                      <a:pt x="11361" y="10762"/>
                    </a:cubicBezTo>
                    <a:cubicBezTo>
                      <a:pt x="11867" y="11397"/>
                      <a:pt x="12357" y="12032"/>
                      <a:pt x="12841" y="12682"/>
                    </a:cubicBezTo>
                    <a:cubicBezTo>
                      <a:pt x="13324" y="13331"/>
                      <a:pt x="13794" y="13988"/>
                      <a:pt x="14219" y="14667"/>
                    </a:cubicBezTo>
                    <a:cubicBezTo>
                      <a:pt x="14429" y="15006"/>
                      <a:pt x="14631" y="15360"/>
                      <a:pt x="14811" y="15720"/>
                    </a:cubicBezTo>
                    <a:cubicBezTo>
                      <a:pt x="14905" y="15894"/>
                      <a:pt x="14985" y="16081"/>
                      <a:pt x="15057" y="16269"/>
                    </a:cubicBezTo>
                    <a:cubicBezTo>
                      <a:pt x="15093" y="16356"/>
                      <a:pt x="15129" y="16449"/>
                      <a:pt x="15151" y="16550"/>
                    </a:cubicBezTo>
                    <a:lnTo>
                      <a:pt x="15151" y="16558"/>
                    </a:lnTo>
                    <a:lnTo>
                      <a:pt x="15143" y="16594"/>
                    </a:lnTo>
                    <a:cubicBezTo>
                      <a:pt x="15136" y="16615"/>
                      <a:pt x="15122" y="16637"/>
                      <a:pt x="15114" y="16651"/>
                    </a:cubicBezTo>
                    <a:lnTo>
                      <a:pt x="15100" y="16651"/>
                    </a:lnTo>
                    <a:cubicBezTo>
                      <a:pt x="15078" y="16659"/>
                      <a:pt x="15057" y="16659"/>
                      <a:pt x="15035" y="16666"/>
                    </a:cubicBezTo>
                    <a:lnTo>
                      <a:pt x="14934" y="16587"/>
                    </a:lnTo>
                    <a:cubicBezTo>
                      <a:pt x="14826" y="16507"/>
                      <a:pt x="14725" y="16413"/>
                      <a:pt x="14624" y="16319"/>
                    </a:cubicBezTo>
                    <a:cubicBezTo>
                      <a:pt x="14429" y="16132"/>
                      <a:pt x="14248" y="15930"/>
                      <a:pt x="14068" y="15720"/>
                    </a:cubicBezTo>
                    <a:cubicBezTo>
                      <a:pt x="13887" y="15518"/>
                      <a:pt x="13721" y="15302"/>
                      <a:pt x="13555" y="15085"/>
                    </a:cubicBezTo>
                    <a:cubicBezTo>
                      <a:pt x="13389" y="14869"/>
                      <a:pt x="13231" y="14645"/>
                      <a:pt x="13079" y="14421"/>
                    </a:cubicBezTo>
                    <a:cubicBezTo>
                      <a:pt x="12776" y="13981"/>
                      <a:pt x="12487" y="13526"/>
                      <a:pt x="12220" y="13072"/>
                    </a:cubicBezTo>
                    <a:cubicBezTo>
                      <a:pt x="11939" y="12610"/>
                      <a:pt x="11679" y="12148"/>
                      <a:pt x="11412" y="11686"/>
                    </a:cubicBezTo>
                    <a:lnTo>
                      <a:pt x="10618" y="10286"/>
                    </a:lnTo>
                    <a:cubicBezTo>
                      <a:pt x="10423" y="9932"/>
                      <a:pt x="10228" y="9586"/>
                      <a:pt x="10033" y="9232"/>
                    </a:cubicBezTo>
                    <a:cubicBezTo>
                      <a:pt x="10026" y="9203"/>
                      <a:pt x="10012" y="9167"/>
                      <a:pt x="10004" y="9138"/>
                    </a:cubicBezTo>
                    <a:close/>
                    <a:moveTo>
                      <a:pt x="10091" y="9463"/>
                    </a:moveTo>
                    <a:cubicBezTo>
                      <a:pt x="10243" y="9752"/>
                      <a:pt x="10394" y="10033"/>
                      <a:pt x="10553" y="10322"/>
                    </a:cubicBezTo>
                    <a:cubicBezTo>
                      <a:pt x="10813" y="10791"/>
                      <a:pt x="11073" y="11260"/>
                      <a:pt x="11347" y="11722"/>
                    </a:cubicBezTo>
                    <a:cubicBezTo>
                      <a:pt x="11621" y="12184"/>
                      <a:pt x="11903" y="12639"/>
                      <a:pt x="12184" y="13086"/>
                    </a:cubicBezTo>
                    <a:cubicBezTo>
                      <a:pt x="12473" y="13541"/>
                      <a:pt x="12762" y="13988"/>
                      <a:pt x="13065" y="14428"/>
                    </a:cubicBezTo>
                    <a:cubicBezTo>
                      <a:pt x="13223" y="14652"/>
                      <a:pt x="13375" y="14883"/>
                      <a:pt x="13541" y="15100"/>
                    </a:cubicBezTo>
                    <a:cubicBezTo>
                      <a:pt x="13700" y="15316"/>
                      <a:pt x="13866" y="15540"/>
                      <a:pt x="14039" y="15749"/>
                    </a:cubicBezTo>
                    <a:cubicBezTo>
                      <a:pt x="14205" y="15959"/>
                      <a:pt x="14385" y="16168"/>
                      <a:pt x="14580" y="16363"/>
                    </a:cubicBezTo>
                    <a:cubicBezTo>
                      <a:pt x="14674" y="16457"/>
                      <a:pt x="14775" y="16558"/>
                      <a:pt x="14883" y="16644"/>
                    </a:cubicBezTo>
                    <a:lnTo>
                      <a:pt x="14920" y="16673"/>
                    </a:lnTo>
                    <a:lnTo>
                      <a:pt x="14883" y="16673"/>
                    </a:lnTo>
                    <a:cubicBezTo>
                      <a:pt x="14847" y="16673"/>
                      <a:pt x="14811" y="16680"/>
                      <a:pt x="14768" y="16680"/>
                    </a:cubicBezTo>
                    <a:lnTo>
                      <a:pt x="14588" y="16680"/>
                    </a:lnTo>
                    <a:cubicBezTo>
                      <a:pt x="14537" y="16659"/>
                      <a:pt x="14472" y="16637"/>
                      <a:pt x="14407" y="16608"/>
                    </a:cubicBezTo>
                    <a:cubicBezTo>
                      <a:pt x="14140" y="16485"/>
                      <a:pt x="13895" y="16327"/>
                      <a:pt x="13664" y="16139"/>
                    </a:cubicBezTo>
                    <a:cubicBezTo>
                      <a:pt x="13548" y="16052"/>
                      <a:pt x="13447" y="15944"/>
                      <a:pt x="13339" y="15843"/>
                    </a:cubicBezTo>
                    <a:cubicBezTo>
                      <a:pt x="13231" y="15749"/>
                      <a:pt x="13130" y="15634"/>
                      <a:pt x="13036" y="15526"/>
                    </a:cubicBezTo>
                    <a:cubicBezTo>
                      <a:pt x="12935" y="15417"/>
                      <a:pt x="12841" y="15302"/>
                      <a:pt x="12754" y="15186"/>
                    </a:cubicBezTo>
                    <a:lnTo>
                      <a:pt x="12494" y="14825"/>
                    </a:lnTo>
                    <a:cubicBezTo>
                      <a:pt x="12191" y="14371"/>
                      <a:pt x="11924" y="13894"/>
                      <a:pt x="11679" y="13411"/>
                    </a:cubicBezTo>
                    <a:cubicBezTo>
                      <a:pt x="11433" y="12927"/>
                      <a:pt x="11217" y="12429"/>
                      <a:pt x="11000" y="11931"/>
                    </a:cubicBezTo>
                    <a:cubicBezTo>
                      <a:pt x="10899" y="11679"/>
                      <a:pt x="10791" y="11426"/>
                      <a:pt x="10690" y="11173"/>
                    </a:cubicBezTo>
                    <a:cubicBezTo>
                      <a:pt x="10596" y="10928"/>
                      <a:pt x="10488" y="10675"/>
                      <a:pt x="10394" y="10416"/>
                    </a:cubicBezTo>
                    <a:cubicBezTo>
                      <a:pt x="10351" y="10307"/>
                      <a:pt x="10308" y="10192"/>
                      <a:pt x="10271" y="10084"/>
                    </a:cubicBezTo>
                    <a:cubicBezTo>
                      <a:pt x="10207" y="9874"/>
                      <a:pt x="10149" y="9672"/>
                      <a:pt x="10091" y="9463"/>
                    </a:cubicBezTo>
                    <a:close/>
                    <a:moveTo>
                      <a:pt x="8395" y="10509"/>
                    </a:moveTo>
                    <a:lnTo>
                      <a:pt x="8395" y="10509"/>
                    </a:lnTo>
                    <a:cubicBezTo>
                      <a:pt x="8164" y="10798"/>
                      <a:pt x="7940" y="11094"/>
                      <a:pt x="7716" y="11397"/>
                    </a:cubicBezTo>
                    <a:cubicBezTo>
                      <a:pt x="7399" y="11837"/>
                      <a:pt x="7096" y="12285"/>
                      <a:pt x="6800" y="12747"/>
                    </a:cubicBezTo>
                    <a:cubicBezTo>
                      <a:pt x="6518" y="13209"/>
                      <a:pt x="6244" y="13685"/>
                      <a:pt x="6006" y="14169"/>
                    </a:cubicBezTo>
                    <a:lnTo>
                      <a:pt x="5825" y="14573"/>
                    </a:lnTo>
                    <a:cubicBezTo>
                      <a:pt x="5768" y="14710"/>
                      <a:pt x="5717" y="14847"/>
                      <a:pt x="5667" y="14991"/>
                    </a:cubicBezTo>
                    <a:cubicBezTo>
                      <a:pt x="5616" y="15129"/>
                      <a:pt x="5573" y="15273"/>
                      <a:pt x="5530" y="15410"/>
                    </a:cubicBezTo>
                    <a:cubicBezTo>
                      <a:pt x="5486" y="15554"/>
                      <a:pt x="5450" y="15699"/>
                      <a:pt x="5428" y="15843"/>
                    </a:cubicBezTo>
                    <a:cubicBezTo>
                      <a:pt x="5371" y="16139"/>
                      <a:pt x="5349" y="16435"/>
                      <a:pt x="5371" y="16731"/>
                    </a:cubicBezTo>
                    <a:lnTo>
                      <a:pt x="5371" y="16738"/>
                    </a:lnTo>
                    <a:lnTo>
                      <a:pt x="5349" y="16688"/>
                    </a:lnTo>
                    <a:cubicBezTo>
                      <a:pt x="5234" y="16399"/>
                      <a:pt x="5169" y="16096"/>
                      <a:pt x="5154" y="15793"/>
                    </a:cubicBezTo>
                    <a:lnTo>
                      <a:pt x="5147" y="15554"/>
                    </a:lnTo>
                    <a:cubicBezTo>
                      <a:pt x="5147" y="15475"/>
                      <a:pt x="5161" y="15396"/>
                      <a:pt x="5161" y="15323"/>
                    </a:cubicBezTo>
                    <a:cubicBezTo>
                      <a:pt x="5176" y="15165"/>
                      <a:pt x="5205" y="15006"/>
                      <a:pt x="5234" y="14854"/>
                    </a:cubicBezTo>
                    <a:cubicBezTo>
                      <a:pt x="5255" y="14775"/>
                      <a:pt x="5270" y="14696"/>
                      <a:pt x="5299" y="14623"/>
                    </a:cubicBezTo>
                    <a:lnTo>
                      <a:pt x="5371" y="14392"/>
                    </a:lnTo>
                    <a:cubicBezTo>
                      <a:pt x="5428" y="14248"/>
                      <a:pt x="5493" y="14096"/>
                      <a:pt x="5551" y="13952"/>
                    </a:cubicBezTo>
                    <a:cubicBezTo>
                      <a:pt x="5797" y="13454"/>
                      <a:pt x="6107" y="12992"/>
                      <a:pt x="6461" y="12566"/>
                    </a:cubicBezTo>
                    <a:lnTo>
                      <a:pt x="6735" y="12256"/>
                    </a:lnTo>
                    <a:cubicBezTo>
                      <a:pt x="6821" y="12155"/>
                      <a:pt x="6915" y="12054"/>
                      <a:pt x="7009" y="11953"/>
                    </a:cubicBezTo>
                    <a:lnTo>
                      <a:pt x="7153" y="11801"/>
                    </a:lnTo>
                    <a:lnTo>
                      <a:pt x="7298" y="11650"/>
                    </a:lnTo>
                    <a:cubicBezTo>
                      <a:pt x="7392" y="11549"/>
                      <a:pt x="7485" y="11448"/>
                      <a:pt x="7579" y="11354"/>
                    </a:cubicBezTo>
                    <a:lnTo>
                      <a:pt x="8395" y="10509"/>
                    </a:lnTo>
                    <a:close/>
                    <a:moveTo>
                      <a:pt x="9687" y="9715"/>
                    </a:moveTo>
                    <a:lnTo>
                      <a:pt x="9687" y="9715"/>
                    </a:lnTo>
                    <a:cubicBezTo>
                      <a:pt x="9665" y="10314"/>
                      <a:pt x="9600" y="10906"/>
                      <a:pt x="9506" y="11498"/>
                    </a:cubicBezTo>
                    <a:cubicBezTo>
                      <a:pt x="9362" y="12357"/>
                      <a:pt x="9153" y="13201"/>
                      <a:pt x="8871" y="14024"/>
                    </a:cubicBezTo>
                    <a:lnTo>
                      <a:pt x="8770" y="14327"/>
                    </a:lnTo>
                    <a:cubicBezTo>
                      <a:pt x="8734" y="14428"/>
                      <a:pt x="8691" y="14530"/>
                      <a:pt x="8655" y="14631"/>
                    </a:cubicBezTo>
                    <a:cubicBezTo>
                      <a:pt x="8583" y="14833"/>
                      <a:pt x="8489" y="15020"/>
                      <a:pt x="8402" y="15215"/>
                    </a:cubicBezTo>
                    <a:cubicBezTo>
                      <a:pt x="8222" y="15598"/>
                      <a:pt x="7998" y="15951"/>
                      <a:pt x="7731" y="16269"/>
                    </a:cubicBezTo>
                    <a:cubicBezTo>
                      <a:pt x="7471" y="16587"/>
                      <a:pt x="7153" y="16846"/>
                      <a:pt x="6800" y="17056"/>
                    </a:cubicBezTo>
                    <a:lnTo>
                      <a:pt x="6757" y="17070"/>
                    </a:lnTo>
                    <a:lnTo>
                      <a:pt x="6757" y="17070"/>
                    </a:lnTo>
                    <a:lnTo>
                      <a:pt x="6793" y="17048"/>
                    </a:lnTo>
                    <a:cubicBezTo>
                      <a:pt x="7110" y="16767"/>
                      <a:pt x="7384" y="16442"/>
                      <a:pt x="7615" y="16081"/>
                    </a:cubicBezTo>
                    <a:cubicBezTo>
                      <a:pt x="7839" y="15728"/>
                      <a:pt x="8041" y="15352"/>
                      <a:pt x="8207" y="14970"/>
                    </a:cubicBezTo>
                    <a:cubicBezTo>
                      <a:pt x="8251" y="14869"/>
                      <a:pt x="8301" y="14775"/>
                      <a:pt x="8337" y="14681"/>
                    </a:cubicBezTo>
                    <a:lnTo>
                      <a:pt x="8453" y="14385"/>
                    </a:lnTo>
                    <a:cubicBezTo>
                      <a:pt x="8532" y="14190"/>
                      <a:pt x="8597" y="13988"/>
                      <a:pt x="8669" y="13793"/>
                    </a:cubicBezTo>
                    <a:cubicBezTo>
                      <a:pt x="8936" y="12992"/>
                      <a:pt x="9153" y="12184"/>
                      <a:pt x="9340" y="11361"/>
                    </a:cubicBezTo>
                    <a:cubicBezTo>
                      <a:pt x="9470" y="10820"/>
                      <a:pt x="9586" y="10271"/>
                      <a:pt x="9687" y="9715"/>
                    </a:cubicBezTo>
                    <a:close/>
                    <a:moveTo>
                      <a:pt x="9463" y="9420"/>
                    </a:moveTo>
                    <a:lnTo>
                      <a:pt x="9463" y="9420"/>
                    </a:lnTo>
                    <a:cubicBezTo>
                      <a:pt x="9290" y="9694"/>
                      <a:pt x="9117" y="9975"/>
                      <a:pt x="8943" y="10250"/>
                    </a:cubicBezTo>
                    <a:cubicBezTo>
                      <a:pt x="8669" y="10711"/>
                      <a:pt x="8395" y="11166"/>
                      <a:pt x="8135" y="11635"/>
                    </a:cubicBezTo>
                    <a:cubicBezTo>
                      <a:pt x="7875" y="12104"/>
                      <a:pt x="7615" y="12574"/>
                      <a:pt x="7370" y="13050"/>
                    </a:cubicBezTo>
                    <a:cubicBezTo>
                      <a:pt x="7117" y="13519"/>
                      <a:pt x="6879" y="14003"/>
                      <a:pt x="6648" y="14486"/>
                    </a:cubicBezTo>
                    <a:cubicBezTo>
                      <a:pt x="6533" y="14732"/>
                      <a:pt x="6410" y="14977"/>
                      <a:pt x="6302" y="15230"/>
                    </a:cubicBezTo>
                    <a:cubicBezTo>
                      <a:pt x="6194" y="15475"/>
                      <a:pt x="6085" y="15728"/>
                      <a:pt x="5991" y="15980"/>
                    </a:cubicBezTo>
                    <a:cubicBezTo>
                      <a:pt x="5890" y="16240"/>
                      <a:pt x="5804" y="16500"/>
                      <a:pt x="5732" y="16760"/>
                    </a:cubicBezTo>
                    <a:cubicBezTo>
                      <a:pt x="5696" y="16890"/>
                      <a:pt x="5659" y="17027"/>
                      <a:pt x="5638" y="17164"/>
                    </a:cubicBezTo>
                    <a:lnTo>
                      <a:pt x="5631" y="17214"/>
                    </a:lnTo>
                    <a:lnTo>
                      <a:pt x="5609" y="17186"/>
                    </a:lnTo>
                    <a:cubicBezTo>
                      <a:pt x="5587" y="17149"/>
                      <a:pt x="5566" y="17121"/>
                      <a:pt x="5551" y="17092"/>
                    </a:cubicBezTo>
                    <a:cubicBezTo>
                      <a:pt x="5515" y="17041"/>
                      <a:pt x="5486" y="16991"/>
                      <a:pt x="5457" y="16933"/>
                    </a:cubicBezTo>
                    <a:cubicBezTo>
                      <a:pt x="5450" y="16861"/>
                      <a:pt x="5436" y="16789"/>
                      <a:pt x="5436" y="16724"/>
                    </a:cubicBezTo>
                    <a:lnTo>
                      <a:pt x="5428" y="16731"/>
                    </a:lnTo>
                    <a:cubicBezTo>
                      <a:pt x="5407" y="16442"/>
                      <a:pt x="5414" y="16146"/>
                      <a:pt x="5472" y="15858"/>
                    </a:cubicBezTo>
                    <a:cubicBezTo>
                      <a:pt x="5486" y="15713"/>
                      <a:pt x="5530" y="15569"/>
                      <a:pt x="5558" y="15424"/>
                    </a:cubicBezTo>
                    <a:cubicBezTo>
                      <a:pt x="5595" y="15280"/>
                      <a:pt x="5638" y="15143"/>
                      <a:pt x="5688" y="14999"/>
                    </a:cubicBezTo>
                    <a:cubicBezTo>
                      <a:pt x="5732" y="14862"/>
                      <a:pt x="5789" y="14724"/>
                      <a:pt x="5840" y="14587"/>
                    </a:cubicBezTo>
                    <a:lnTo>
                      <a:pt x="6020" y="14183"/>
                    </a:lnTo>
                    <a:cubicBezTo>
                      <a:pt x="6266" y="13692"/>
                      <a:pt x="6533" y="13223"/>
                      <a:pt x="6836" y="12768"/>
                    </a:cubicBezTo>
                    <a:cubicBezTo>
                      <a:pt x="7132" y="12321"/>
                      <a:pt x="7457" y="11881"/>
                      <a:pt x="7781" y="11440"/>
                    </a:cubicBezTo>
                    <a:cubicBezTo>
                      <a:pt x="7940" y="11224"/>
                      <a:pt x="8106" y="11015"/>
                      <a:pt x="8279" y="10798"/>
                    </a:cubicBezTo>
                    <a:cubicBezTo>
                      <a:pt x="8445" y="10589"/>
                      <a:pt x="8611" y="10372"/>
                      <a:pt x="8785" y="10163"/>
                    </a:cubicBezTo>
                    <a:lnTo>
                      <a:pt x="9008" y="9881"/>
                    </a:lnTo>
                    <a:cubicBezTo>
                      <a:pt x="9160" y="9730"/>
                      <a:pt x="9312" y="9578"/>
                      <a:pt x="9463" y="9420"/>
                    </a:cubicBezTo>
                    <a:close/>
                    <a:moveTo>
                      <a:pt x="9694" y="9290"/>
                    </a:moveTo>
                    <a:lnTo>
                      <a:pt x="9694" y="9506"/>
                    </a:lnTo>
                    <a:cubicBezTo>
                      <a:pt x="9586" y="10127"/>
                      <a:pt x="9456" y="10748"/>
                      <a:pt x="9304" y="11368"/>
                    </a:cubicBezTo>
                    <a:cubicBezTo>
                      <a:pt x="9109" y="12184"/>
                      <a:pt x="8871" y="12985"/>
                      <a:pt x="8597" y="13779"/>
                    </a:cubicBezTo>
                    <a:cubicBezTo>
                      <a:pt x="8525" y="13974"/>
                      <a:pt x="8460" y="14176"/>
                      <a:pt x="8373" y="14364"/>
                    </a:cubicBezTo>
                    <a:lnTo>
                      <a:pt x="8258" y="14659"/>
                    </a:lnTo>
                    <a:cubicBezTo>
                      <a:pt x="8222" y="14753"/>
                      <a:pt x="8171" y="14847"/>
                      <a:pt x="8128" y="14941"/>
                    </a:cubicBezTo>
                    <a:cubicBezTo>
                      <a:pt x="7962" y="15323"/>
                      <a:pt x="7760" y="15692"/>
                      <a:pt x="7529" y="16038"/>
                    </a:cubicBezTo>
                    <a:cubicBezTo>
                      <a:pt x="7312" y="16392"/>
                      <a:pt x="7038" y="16709"/>
                      <a:pt x="6728" y="16991"/>
                    </a:cubicBezTo>
                    <a:cubicBezTo>
                      <a:pt x="6619" y="17077"/>
                      <a:pt x="6511" y="17157"/>
                      <a:pt x="6388" y="17236"/>
                    </a:cubicBezTo>
                    <a:lnTo>
                      <a:pt x="6388" y="17243"/>
                    </a:lnTo>
                    <a:cubicBezTo>
                      <a:pt x="6338" y="17258"/>
                      <a:pt x="6295" y="17272"/>
                      <a:pt x="6244" y="17287"/>
                    </a:cubicBezTo>
                    <a:cubicBezTo>
                      <a:pt x="6157" y="17308"/>
                      <a:pt x="6064" y="17330"/>
                      <a:pt x="5977" y="17337"/>
                    </a:cubicBezTo>
                    <a:cubicBezTo>
                      <a:pt x="6020" y="17287"/>
                      <a:pt x="6064" y="17236"/>
                      <a:pt x="6114" y="17178"/>
                    </a:cubicBezTo>
                    <a:cubicBezTo>
                      <a:pt x="6244" y="17020"/>
                      <a:pt x="6367" y="16861"/>
                      <a:pt x="6475" y="16688"/>
                    </a:cubicBezTo>
                    <a:cubicBezTo>
                      <a:pt x="6699" y="16348"/>
                      <a:pt x="6901" y="16002"/>
                      <a:pt x="7096" y="15641"/>
                    </a:cubicBezTo>
                    <a:cubicBezTo>
                      <a:pt x="7471" y="14919"/>
                      <a:pt x="7803" y="14190"/>
                      <a:pt x="8113" y="13440"/>
                    </a:cubicBezTo>
                    <a:cubicBezTo>
                      <a:pt x="8431" y="12696"/>
                      <a:pt x="8720" y="11938"/>
                      <a:pt x="8994" y="11188"/>
                    </a:cubicBezTo>
                    <a:lnTo>
                      <a:pt x="9420" y="10047"/>
                    </a:lnTo>
                    <a:lnTo>
                      <a:pt x="9694" y="9290"/>
                    </a:lnTo>
                    <a:close/>
                    <a:moveTo>
                      <a:pt x="9694" y="9174"/>
                    </a:moveTo>
                    <a:lnTo>
                      <a:pt x="9694" y="9174"/>
                    </a:lnTo>
                    <a:cubicBezTo>
                      <a:pt x="9470" y="9845"/>
                      <a:pt x="9225" y="10509"/>
                      <a:pt x="8972" y="11159"/>
                    </a:cubicBezTo>
                    <a:cubicBezTo>
                      <a:pt x="8676" y="11917"/>
                      <a:pt x="8373" y="12660"/>
                      <a:pt x="8048" y="13404"/>
                    </a:cubicBezTo>
                    <a:cubicBezTo>
                      <a:pt x="7731" y="14140"/>
                      <a:pt x="7392" y="14876"/>
                      <a:pt x="7016" y="15590"/>
                    </a:cubicBezTo>
                    <a:cubicBezTo>
                      <a:pt x="6821" y="15944"/>
                      <a:pt x="6627" y="16298"/>
                      <a:pt x="6403" y="16630"/>
                    </a:cubicBezTo>
                    <a:cubicBezTo>
                      <a:pt x="6295" y="16796"/>
                      <a:pt x="6172" y="16962"/>
                      <a:pt x="6049" y="17113"/>
                    </a:cubicBezTo>
                    <a:cubicBezTo>
                      <a:pt x="5991" y="17193"/>
                      <a:pt x="5927" y="17272"/>
                      <a:pt x="5854" y="17344"/>
                    </a:cubicBezTo>
                    <a:lnTo>
                      <a:pt x="5854" y="17352"/>
                    </a:lnTo>
                    <a:lnTo>
                      <a:pt x="5746" y="17352"/>
                    </a:lnTo>
                    <a:lnTo>
                      <a:pt x="5739" y="17344"/>
                    </a:lnTo>
                    <a:cubicBezTo>
                      <a:pt x="5724" y="17330"/>
                      <a:pt x="5710" y="17308"/>
                      <a:pt x="5696" y="17287"/>
                    </a:cubicBezTo>
                    <a:cubicBezTo>
                      <a:pt x="5696" y="17251"/>
                      <a:pt x="5710" y="17207"/>
                      <a:pt x="5717" y="17164"/>
                    </a:cubicBezTo>
                    <a:cubicBezTo>
                      <a:pt x="5732" y="17034"/>
                      <a:pt x="5761" y="16897"/>
                      <a:pt x="5789" y="16767"/>
                    </a:cubicBezTo>
                    <a:cubicBezTo>
                      <a:pt x="5854" y="16500"/>
                      <a:pt x="5941" y="16240"/>
                      <a:pt x="6028" y="15987"/>
                    </a:cubicBezTo>
                    <a:cubicBezTo>
                      <a:pt x="6114" y="15728"/>
                      <a:pt x="6215" y="15475"/>
                      <a:pt x="6323" y="15222"/>
                    </a:cubicBezTo>
                    <a:cubicBezTo>
                      <a:pt x="6432" y="14977"/>
                      <a:pt x="6540" y="14724"/>
                      <a:pt x="6655" y="14479"/>
                    </a:cubicBezTo>
                    <a:cubicBezTo>
                      <a:pt x="6894" y="13995"/>
                      <a:pt x="7139" y="13526"/>
                      <a:pt x="7399" y="13057"/>
                    </a:cubicBezTo>
                    <a:cubicBezTo>
                      <a:pt x="7659" y="12588"/>
                      <a:pt x="7933" y="12126"/>
                      <a:pt x="8200" y="11664"/>
                    </a:cubicBezTo>
                    <a:lnTo>
                      <a:pt x="9008" y="10278"/>
                    </a:lnTo>
                    <a:cubicBezTo>
                      <a:pt x="9218" y="9932"/>
                      <a:pt x="9420" y="9586"/>
                      <a:pt x="9629" y="9246"/>
                    </a:cubicBezTo>
                    <a:cubicBezTo>
                      <a:pt x="9651" y="9225"/>
                      <a:pt x="9672" y="9203"/>
                      <a:pt x="9694" y="9174"/>
                    </a:cubicBezTo>
                    <a:close/>
                    <a:moveTo>
                      <a:pt x="13819" y="0"/>
                    </a:moveTo>
                    <a:cubicBezTo>
                      <a:pt x="12883" y="0"/>
                      <a:pt x="12083" y="537"/>
                      <a:pt x="11542" y="1213"/>
                    </a:cubicBezTo>
                    <a:cubicBezTo>
                      <a:pt x="11260" y="1574"/>
                      <a:pt x="11029" y="1964"/>
                      <a:pt x="10849" y="2390"/>
                    </a:cubicBezTo>
                    <a:cubicBezTo>
                      <a:pt x="10755" y="2592"/>
                      <a:pt x="10668" y="2801"/>
                      <a:pt x="10603" y="3018"/>
                    </a:cubicBezTo>
                    <a:cubicBezTo>
                      <a:pt x="10567" y="3126"/>
                      <a:pt x="10531" y="3227"/>
                      <a:pt x="10502" y="3335"/>
                    </a:cubicBezTo>
                    <a:lnTo>
                      <a:pt x="10409" y="3660"/>
                    </a:lnTo>
                    <a:cubicBezTo>
                      <a:pt x="10185" y="4519"/>
                      <a:pt x="10077" y="5399"/>
                      <a:pt x="9976" y="6265"/>
                    </a:cubicBezTo>
                    <a:cubicBezTo>
                      <a:pt x="9925" y="6706"/>
                      <a:pt x="9882" y="7139"/>
                      <a:pt x="9831" y="7579"/>
                    </a:cubicBezTo>
                    <a:cubicBezTo>
                      <a:pt x="9817" y="7709"/>
                      <a:pt x="9802" y="7832"/>
                      <a:pt x="9788" y="7962"/>
                    </a:cubicBezTo>
                    <a:cubicBezTo>
                      <a:pt x="9745" y="7716"/>
                      <a:pt x="9694" y="7471"/>
                      <a:pt x="9636" y="7225"/>
                    </a:cubicBezTo>
                    <a:cubicBezTo>
                      <a:pt x="9514" y="6677"/>
                      <a:pt x="9348" y="6143"/>
                      <a:pt x="9153" y="5616"/>
                    </a:cubicBezTo>
                    <a:cubicBezTo>
                      <a:pt x="8951" y="5096"/>
                      <a:pt x="8712" y="4584"/>
                      <a:pt x="8453" y="4086"/>
                    </a:cubicBezTo>
                    <a:cubicBezTo>
                      <a:pt x="8395" y="3963"/>
                      <a:pt x="8323" y="3840"/>
                      <a:pt x="8258" y="3718"/>
                    </a:cubicBezTo>
                    <a:lnTo>
                      <a:pt x="8157" y="3537"/>
                    </a:lnTo>
                    <a:lnTo>
                      <a:pt x="8048" y="3357"/>
                    </a:lnTo>
                    <a:lnTo>
                      <a:pt x="7940" y="3176"/>
                    </a:lnTo>
                    <a:cubicBezTo>
                      <a:pt x="7911" y="3119"/>
                      <a:pt x="7875" y="3061"/>
                      <a:pt x="7832" y="2996"/>
                    </a:cubicBezTo>
                    <a:cubicBezTo>
                      <a:pt x="7760" y="2880"/>
                      <a:pt x="7680" y="2765"/>
                      <a:pt x="7608" y="2650"/>
                    </a:cubicBezTo>
                    <a:lnTo>
                      <a:pt x="7334" y="2260"/>
                    </a:lnTo>
                    <a:cubicBezTo>
                      <a:pt x="7226" y="2137"/>
                      <a:pt x="7125" y="2007"/>
                      <a:pt x="7016" y="1884"/>
                    </a:cubicBezTo>
                    <a:cubicBezTo>
                      <a:pt x="6908" y="1769"/>
                      <a:pt x="6800" y="1646"/>
                      <a:pt x="6670" y="1545"/>
                    </a:cubicBezTo>
                    <a:cubicBezTo>
                      <a:pt x="6612" y="1487"/>
                      <a:pt x="6547" y="1437"/>
                      <a:pt x="6482" y="1386"/>
                    </a:cubicBezTo>
                    <a:lnTo>
                      <a:pt x="6287" y="1235"/>
                    </a:lnTo>
                    <a:cubicBezTo>
                      <a:pt x="6013" y="1040"/>
                      <a:pt x="5710" y="896"/>
                      <a:pt x="5385" y="802"/>
                    </a:cubicBezTo>
                    <a:cubicBezTo>
                      <a:pt x="5306" y="780"/>
                      <a:pt x="5219" y="759"/>
                      <a:pt x="5133" y="744"/>
                    </a:cubicBezTo>
                    <a:cubicBezTo>
                      <a:pt x="5046" y="730"/>
                      <a:pt x="4967" y="715"/>
                      <a:pt x="4880" y="715"/>
                    </a:cubicBezTo>
                    <a:cubicBezTo>
                      <a:pt x="4837" y="715"/>
                      <a:pt x="4786" y="715"/>
                      <a:pt x="4750" y="708"/>
                    </a:cubicBezTo>
                    <a:lnTo>
                      <a:pt x="4613" y="708"/>
                    </a:lnTo>
                    <a:cubicBezTo>
                      <a:pt x="4570" y="708"/>
                      <a:pt x="4526" y="708"/>
                      <a:pt x="4483" y="715"/>
                    </a:cubicBezTo>
                    <a:cubicBezTo>
                      <a:pt x="4461" y="715"/>
                      <a:pt x="4440" y="715"/>
                      <a:pt x="4411" y="730"/>
                    </a:cubicBezTo>
                    <a:cubicBezTo>
                      <a:pt x="4389" y="737"/>
                      <a:pt x="4368" y="737"/>
                      <a:pt x="4339" y="744"/>
                    </a:cubicBezTo>
                    <a:lnTo>
                      <a:pt x="4266" y="759"/>
                    </a:lnTo>
                    <a:lnTo>
                      <a:pt x="4223" y="816"/>
                    </a:lnTo>
                    <a:cubicBezTo>
                      <a:pt x="3653" y="1661"/>
                      <a:pt x="3704" y="2707"/>
                      <a:pt x="4036" y="3559"/>
                    </a:cubicBezTo>
                    <a:cubicBezTo>
                      <a:pt x="4209" y="3985"/>
                      <a:pt x="4432" y="4382"/>
                      <a:pt x="4707" y="4750"/>
                    </a:cubicBezTo>
                    <a:cubicBezTo>
                      <a:pt x="4844" y="4930"/>
                      <a:pt x="4974" y="5111"/>
                      <a:pt x="5125" y="5277"/>
                    </a:cubicBezTo>
                    <a:cubicBezTo>
                      <a:pt x="5205" y="5356"/>
                      <a:pt x="5277" y="5443"/>
                      <a:pt x="5349" y="5529"/>
                    </a:cubicBezTo>
                    <a:lnTo>
                      <a:pt x="5587" y="5760"/>
                    </a:lnTo>
                    <a:cubicBezTo>
                      <a:pt x="6215" y="6388"/>
                      <a:pt x="6930" y="6922"/>
                      <a:pt x="7630" y="7442"/>
                    </a:cubicBezTo>
                    <a:cubicBezTo>
                      <a:pt x="7984" y="7709"/>
                      <a:pt x="8337" y="7962"/>
                      <a:pt x="8691" y="8221"/>
                    </a:cubicBezTo>
                    <a:cubicBezTo>
                      <a:pt x="8799" y="8301"/>
                      <a:pt x="8900" y="8373"/>
                      <a:pt x="9008" y="8452"/>
                    </a:cubicBezTo>
                    <a:cubicBezTo>
                      <a:pt x="8770" y="8366"/>
                      <a:pt x="8532" y="8286"/>
                      <a:pt x="8287" y="8214"/>
                    </a:cubicBezTo>
                    <a:cubicBezTo>
                      <a:pt x="7745" y="8048"/>
                      <a:pt x="7204" y="7918"/>
                      <a:pt x="6648" y="7832"/>
                    </a:cubicBezTo>
                    <a:cubicBezTo>
                      <a:pt x="6093" y="7745"/>
                      <a:pt x="5537" y="7695"/>
                      <a:pt x="4981" y="7673"/>
                    </a:cubicBezTo>
                    <a:cubicBezTo>
                      <a:pt x="4837" y="7666"/>
                      <a:pt x="4700" y="7666"/>
                      <a:pt x="4562" y="7658"/>
                    </a:cubicBezTo>
                    <a:lnTo>
                      <a:pt x="4353" y="7651"/>
                    </a:lnTo>
                    <a:lnTo>
                      <a:pt x="3725" y="7651"/>
                    </a:lnTo>
                    <a:cubicBezTo>
                      <a:pt x="3588" y="7666"/>
                      <a:pt x="3444" y="7666"/>
                      <a:pt x="3307" y="7673"/>
                    </a:cubicBezTo>
                    <a:lnTo>
                      <a:pt x="2823" y="7723"/>
                    </a:lnTo>
                    <a:cubicBezTo>
                      <a:pt x="2671" y="7752"/>
                      <a:pt x="2505" y="7774"/>
                      <a:pt x="2347" y="7817"/>
                    </a:cubicBezTo>
                    <a:cubicBezTo>
                      <a:pt x="2195" y="7853"/>
                      <a:pt x="2029" y="7882"/>
                      <a:pt x="1877" y="7940"/>
                    </a:cubicBezTo>
                    <a:cubicBezTo>
                      <a:pt x="1805" y="7969"/>
                      <a:pt x="1726" y="7990"/>
                      <a:pt x="1646" y="8027"/>
                    </a:cubicBezTo>
                    <a:lnTo>
                      <a:pt x="1423" y="8120"/>
                    </a:lnTo>
                    <a:cubicBezTo>
                      <a:pt x="1112" y="8265"/>
                      <a:pt x="838" y="8452"/>
                      <a:pt x="593" y="8691"/>
                    </a:cubicBezTo>
                    <a:cubicBezTo>
                      <a:pt x="528" y="8748"/>
                      <a:pt x="470" y="8806"/>
                      <a:pt x="420" y="8878"/>
                    </a:cubicBezTo>
                    <a:cubicBezTo>
                      <a:pt x="362" y="8943"/>
                      <a:pt x="311" y="9008"/>
                      <a:pt x="261" y="9080"/>
                    </a:cubicBezTo>
                    <a:cubicBezTo>
                      <a:pt x="239" y="9116"/>
                      <a:pt x="217" y="9152"/>
                      <a:pt x="196" y="9189"/>
                    </a:cubicBezTo>
                    <a:cubicBezTo>
                      <a:pt x="167" y="9225"/>
                      <a:pt x="145" y="9268"/>
                      <a:pt x="131" y="9304"/>
                    </a:cubicBezTo>
                    <a:cubicBezTo>
                      <a:pt x="109" y="9347"/>
                      <a:pt x="88" y="9383"/>
                      <a:pt x="73" y="9427"/>
                    </a:cubicBezTo>
                    <a:cubicBezTo>
                      <a:pt x="59" y="9448"/>
                      <a:pt x="51" y="9470"/>
                      <a:pt x="44" y="9492"/>
                    </a:cubicBezTo>
                    <a:cubicBezTo>
                      <a:pt x="37" y="9513"/>
                      <a:pt x="30" y="9535"/>
                      <a:pt x="15" y="9564"/>
                    </a:cubicBezTo>
                    <a:lnTo>
                      <a:pt x="1" y="9636"/>
                    </a:lnTo>
                    <a:lnTo>
                      <a:pt x="30" y="9701"/>
                    </a:lnTo>
                    <a:cubicBezTo>
                      <a:pt x="470" y="10618"/>
                      <a:pt x="1401" y="11101"/>
                      <a:pt x="2311" y="11238"/>
                    </a:cubicBezTo>
                    <a:cubicBezTo>
                      <a:pt x="2548" y="11273"/>
                      <a:pt x="2790" y="11289"/>
                      <a:pt x="3033" y="11289"/>
                    </a:cubicBezTo>
                    <a:cubicBezTo>
                      <a:pt x="3247" y="11289"/>
                      <a:pt x="3462" y="11276"/>
                      <a:pt x="3675" y="11253"/>
                    </a:cubicBezTo>
                    <a:cubicBezTo>
                      <a:pt x="3898" y="11224"/>
                      <a:pt x="4129" y="11195"/>
                      <a:pt x="4339" y="11145"/>
                    </a:cubicBezTo>
                    <a:cubicBezTo>
                      <a:pt x="4447" y="11123"/>
                      <a:pt x="4562" y="11101"/>
                      <a:pt x="4671" y="11080"/>
                    </a:cubicBezTo>
                    <a:lnTo>
                      <a:pt x="4988" y="10993"/>
                    </a:lnTo>
                    <a:cubicBezTo>
                      <a:pt x="5847" y="10762"/>
                      <a:pt x="6663" y="10408"/>
                      <a:pt x="7471" y="10062"/>
                    </a:cubicBezTo>
                    <a:cubicBezTo>
                      <a:pt x="7875" y="9896"/>
                      <a:pt x="8272" y="9715"/>
                      <a:pt x="8676" y="9535"/>
                    </a:cubicBezTo>
                    <a:lnTo>
                      <a:pt x="9030" y="9376"/>
                    </a:lnTo>
                    <a:lnTo>
                      <a:pt x="9030" y="9376"/>
                    </a:lnTo>
                    <a:cubicBezTo>
                      <a:pt x="8835" y="9542"/>
                      <a:pt x="8648" y="9708"/>
                      <a:pt x="8467" y="9881"/>
                    </a:cubicBezTo>
                    <a:cubicBezTo>
                      <a:pt x="8056" y="10264"/>
                      <a:pt x="7673" y="10668"/>
                      <a:pt x="7319" y="11101"/>
                    </a:cubicBezTo>
                    <a:cubicBezTo>
                      <a:pt x="6966" y="11541"/>
                      <a:pt x="6641" y="11996"/>
                      <a:pt x="6345" y="12473"/>
                    </a:cubicBezTo>
                    <a:cubicBezTo>
                      <a:pt x="6266" y="12588"/>
                      <a:pt x="6194" y="12711"/>
                      <a:pt x="6121" y="12833"/>
                    </a:cubicBezTo>
                    <a:lnTo>
                      <a:pt x="6013" y="13014"/>
                    </a:lnTo>
                    <a:lnTo>
                      <a:pt x="5912" y="13194"/>
                    </a:lnTo>
                    <a:lnTo>
                      <a:pt x="5811" y="13375"/>
                    </a:lnTo>
                    <a:cubicBezTo>
                      <a:pt x="5775" y="13432"/>
                      <a:pt x="5739" y="13497"/>
                      <a:pt x="5710" y="13555"/>
                    </a:cubicBezTo>
                    <a:cubicBezTo>
                      <a:pt x="5645" y="13678"/>
                      <a:pt x="5580" y="13801"/>
                      <a:pt x="5515" y="13923"/>
                    </a:cubicBezTo>
                    <a:lnTo>
                      <a:pt x="5320" y="14364"/>
                    </a:lnTo>
                    <a:cubicBezTo>
                      <a:pt x="5270" y="14522"/>
                      <a:pt x="5205" y="14667"/>
                      <a:pt x="5154" y="14818"/>
                    </a:cubicBezTo>
                    <a:cubicBezTo>
                      <a:pt x="5111" y="14970"/>
                      <a:pt x="5053" y="15129"/>
                      <a:pt x="5032" y="15287"/>
                    </a:cubicBezTo>
                    <a:cubicBezTo>
                      <a:pt x="5017" y="15367"/>
                      <a:pt x="4995" y="15446"/>
                      <a:pt x="4988" y="15533"/>
                    </a:cubicBezTo>
                    <a:lnTo>
                      <a:pt x="4959" y="15778"/>
                    </a:lnTo>
                    <a:cubicBezTo>
                      <a:pt x="4930" y="16110"/>
                      <a:pt x="4952" y="16449"/>
                      <a:pt x="5032" y="16774"/>
                    </a:cubicBezTo>
                    <a:cubicBezTo>
                      <a:pt x="5053" y="16861"/>
                      <a:pt x="5075" y="16940"/>
                      <a:pt x="5111" y="17020"/>
                    </a:cubicBezTo>
                    <a:cubicBezTo>
                      <a:pt x="5140" y="17099"/>
                      <a:pt x="5169" y="17186"/>
                      <a:pt x="5212" y="17258"/>
                    </a:cubicBezTo>
                    <a:cubicBezTo>
                      <a:pt x="5226" y="17301"/>
                      <a:pt x="5248" y="17337"/>
                      <a:pt x="5270" y="17373"/>
                    </a:cubicBezTo>
                    <a:cubicBezTo>
                      <a:pt x="5291" y="17417"/>
                      <a:pt x="5313" y="17453"/>
                      <a:pt x="5335" y="17489"/>
                    </a:cubicBezTo>
                    <a:cubicBezTo>
                      <a:pt x="5364" y="17525"/>
                      <a:pt x="5385" y="17561"/>
                      <a:pt x="5414" y="17597"/>
                    </a:cubicBezTo>
                    <a:cubicBezTo>
                      <a:pt x="5428" y="17619"/>
                      <a:pt x="5443" y="17633"/>
                      <a:pt x="5457" y="17655"/>
                    </a:cubicBezTo>
                    <a:cubicBezTo>
                      <a:pt x="5472" y="17676"/>
                      <a:pt x="5486" y="17691"/>
                      <a:pt x="5508" y="17712"/>
                    </a:cubicBezTo>
                    <a:lnTo>
                      <a:pt x="5558" y="17763"/>
                    </a:lnTo>
                    <a:lnTo>
                      <a:pt x="5631" y="17770"/>
                    </a:lnTo>
                    <a:cubicBezTo>
                      <a:pt x="5694" y="17775"/>
                      <a:pt x="5758" y="17778"/>
                      <a:pt x="5820" y="17778"/>
                    </a:cubicBezTo>
                    <a:cubicBezTo>
                      <a:pt x="6757" y="17778"/>
                      <a:pt x="7558" y="17235"/>
                      <a:pt x="8099" y="16565"/>
                    </a:cubicBezTo>
                    <a:cubicBezTo>
                      <a:pt x="8380" y="16204"/>
                      <a:pt x="8611" y="15814"/>
                      <a:pt x="8792" y="15388"/>
                    </a:cubicBezTo>
                    <a:cubicBezTo>
                      <a:pt x="8886" y="15186"/>
                      <a:pt x="8972" y="14977"/>
                      <a:pt x="9037" y="14760"/>
                    </a:cubicBezTo>
                    <a:cubicBezTo>
                      <a:pt x="9073" y="14652"/>
                      <a:pt x="9109" y="14551"/>
                      <a:pt x="9146" y="14443"/>
                    </a:cubicBezTo>
                    <a:lnTo>
                      <a:pt x="9232" y="14118"/>
                    </a:lnTo>
                    <a:cubicBezTo>
                      <a:pt x="9456" y="13259"/>
                      <a:pt x="9564" y="12379"/>
                      <a:pt x="9665" y="11513"/>
                    </a:cubicBezTo>
                    <a:cubicBezTo>
                      <a:pt x="9716" y="11072"/>
                      <a:pt x="9766" y="10639"/>
                      <a:pt x="9810" y="10199"/>
                    </a:cubicBezTo>
                    <a:cubicBezTo>
                      <a:pt x="9824" y="10069"/>
                      <a:pt x="9838" y="9946"/>
                      <a:pt x="9853" y="9816"/>
                    </a:cubicBezTo>
                    <a:cubicBezTo>
                      <a:pt x="9896" y="10062"/>
                      <a:pt x="9947" y="10307"/>
                      <a:pt x="10004" y="10553"/>
                    </a:cubicBezTo>
                    <a:cubicBezTo>
                      <a:pt x="10127" y="11101"/>
                      <a:pt x="10293" y="11635"/>
                      <a:pt x="10488" y="12162"/>
                    </a:cubicBezTo>
                    <a:cubicBezTo>
                      <a:pt x="10690" y="12682"/>
                      <a:pt x="10928" y="13194"/>
                      <a:pt x="11188" y="13692"/>
                    </a:cubicBezTo>
                    <a:cubicBezTo>
                      <a:pt x="11253" y="13815"/>
                      <a:pt x="11325" y="13938"/>
                      <a:pt x="11390" y="14060"/>
                    </a:cubicBezTo>
                    <a:lnTo>
                      <a:pt x="11484" y="14241"/>
                    </a:lnTo>
                    <a:lnTo>
                      <a:pt x="11592" y="14421"/>
                    </a:lnTo>
                    <a:lnTo>
                      <a:pt x="11701" y="14602"/>
                    </a:lnTo>
                    <a:cubicBezTo>
                      <a:pt x="11737" y="14659"/>
                      <a:pt x="11766" y="14717"/>
                      <a:pt x="11809" y="14782"/>
                    </a:cubicBezTo>
                    <a:cubicBezTo>
                      <a:pt x="11888" y="14898"/>
                      <a:pt x="11960" y="15013"/>
                      <a:pt x="12033" y="15129"/>
                    </a:cubicBezTo>
                    <a:lnTo>
                      <a:pt x="12314" y="15526"/>
                    </a:lnTo>
                    <a:cubicBezTo>
                      <a:pt x="12422" y="15641"/>
                      <a:pt x="12523" y="15771"/>
                      <a:pt x="12632" y="15894"/>
                    </a:cubicBezTo>
                    <a:cubicBezTo>
                      <a:pt x="12740" y="16009"/>
                      <a:pt x="12848" y="16132"/>
                      <a:pt x="12978" y="16233"/>
                    </a:cubicBezTo>
                    <a:cubicBezTo>
                      <a:pt x="13036" y="16291"/>
                      <a:pt x="13101" y="16348"/>
                      <a:pt x="13166" y="16399"/>
                    </a:cubicBezTo>
                    <a:lnTo>
                      <a:pt x="13361" y="16543"/>
                    </a:lnTo>
                    <a:cubicBezTo>
                      <a:pt x="13635" y="16738"/>
                      <a:pt x="13938" y="16882"/>
                      <a:pt x="14263" y="16976"/>
                    </a:cubicBezTo>
                    <a:cubicBezTo>
                      <a:pt x="14342" y="16998"/>
                      <a:pt x="14429" y="17020"/>
                      <a:pt x="14515" y="17034"/>
                    </a:cubicBezTo>
                    <a:cubicBezTo>
                      <a:pt x="14595" y="17048"/>
                      <a:pt x="14681" y="17063"/>
                      <a:pt x="14768" y="17063"/>
                    </a:cubicBezTo>
                    <a:cubicBezTo>
                      <a:pt x="14790" y="17066"/>
                      <a:pt x="14813" y="17066"/>
                      <a:pt x="14836" y="17066"/>
                    </a:cubicBezTo>
                    <a:cubicBezTo>
                      <a:pt x="14858" y="17066"/>
                      <a:pt x="14880" y="17066"/>
                      <a:pt x="14898" y="17070"/>
                    </a:cubicBezTo>
                    <a:cubicBezTo>
                      <a:pt x="14912" y="17072"/>
                      <a:pt x="14928" y="17073"/>
                      <a:pt x="14943" y="17073"/>
                    </a:cubicBezTo>
                    <a:cubicBezTo>
                      <a:pt x="14974" y="17073"/>
                      <a:pt x="15006" y="17070"/>
                      <a:pt x="15035" y="17070"/>
                    </a:cubicBezTo>
                    <a:cubicBezTo>
                      <a:pt x="15078" y="17070"/>
                      <a:pt x="15122" y="17063"/>
                      <a:pt x="15165" y="17063"/>
                    </a:cubicBezTo>
                    <a:cubicBezTo>
                      <a:pt x="15187" y="17063"/>
                      <a:pt x="15208" y="17056"/>
                      <a:pt x="15237" y="17048"/>
                    </a:cubicBezTo>
                    <a:cubicBezTo>
                      <a:pt x="15259" y="17048"/>
                      <a:pt x="15280" y="17041"/>
                      <a:pt x="15309" y="17034"/>
                    </a:cubicBezTo>
                    <a:lnTo>
                      <a:pt x="15381" y="17020"/>
                    </a:lnTo>
                    <a:lnTo>
                      <a:pt x="15425" y="16962"/>
                    </a:lnTo>
                    <a:cubicBezTo>
                      <a:pt x="15995" y="16117"/>
                      <a:pt x="15944" y="15071"/>
                      <a:pt x="15612" y="14219"/>
                    </a:cubicBezTo>
                    <a:cubicBezTo>
                      <a:pt x="15439" y="13793"/>
                      <a:pt x="15215" y="13389"/>
                      <a:pt x="14941" y="13028"/>
                    </a:cubicBezTo>
                    <a:cubicBezTo>
                      <a:pt x="14804" y="12848"/>
                      <a:pt x="14674" y="12667"/>
                      <a:pt x="14515" y="12501"/>
                    </a:cubicBezTo>
                    <a:cubicBezTo>
                      <a:pt x="14443" y="12422"/>
                      <a:pt x="14371" y="12335"/>
                      <a:pt x="14292" y="12256"/>
                    </a:cubicBezTo>
                    <a:lnTo>
                      <a:pt x="14061" y="12018"/>
                    </a:lnTo>
                    <a:cubicBezTo>
                      <a:pt x="13433" y="11390"/>
                      <a:pt x="12718" y="10856"/>
                      <a:pt x="12018" y="10336"/>
                    </a:cubicBezTo>
                    <a:cubicBezTo>
                      <a:pt x="11664" y="10069"/>
                      <a:pt x="11311" y="9816"/>
                      <a:pt x="10957" y="9557"/>
                    </a:cubicBezTo>
                    <a:cubicBezTo>
                      <a:pt x="10849" y="9477"/>
                      <a:pt x="10748" y="9405"/>
                      <a:pt x="10640" y="9326"/>
                    </a:cubicBezTo>
                    <a:lnTo>
                      <a:pt x="10640" y="9326"/>
                    </a:lnTo>
                    <a:cubicBezTo>
                      <a:pt x="10878" y="9412"/>
                      <a:pt x="11116" y="9492"/>
                      <a:pt x="11361" y="9564"/>
                    </a:cubicBezTo>
                    <a:cubicBezTo>
                      <a:pt x="11903" y="9730"/>
                      <a:pt x="12444" y="9853"/>
                      <a:pt x="13000" y="9946"/>
                    </a:cubicBezTo>
                    <a:cubicBezTo>
                      <a:pt x="13548" y="10033"/>
                      <a:pt x="14111" y="10084"/>
                      <a:pt x="14667" y="10105"/>
                    </a:cubicBezTo>
                    <a:cubicBezTo>
                      <a:pt x="14811" y="10112"/>
                      <a:pt x="14948" y="10112"/>
                      <a:pt x="15086" y="10120"/>
                    </a:cubicBezTo>
                    <a:lnTo>
                      <a:pt x="15295" y="10127"/>
                    </a:lnTo>
                    <a:lnTo>
                      <a:pt x="15923" y="10127"/>
                    </a:lnTo>
                    <a:cubicBezTo>
                      <a:pt x="16060" y="10112"/>
                      <a:pt x="16204" y="10112"/>
                      <a:pt x="16341" y="10105"/>
                    </a:cubicBezTo>
                    <a:lnTo>
                      <a:pt x="16818" y="10055"/>
                    </a:lnTo>
                    <a:cubicBezTo>
                      <a:pt x="16977" y="10026"/>
                      <a:pt x="17143" y="10004"/>
                      <a:pt x="17294" y="9961"/>
                    </a:cubicBezTo>
                    <a:cubicBezTo>
                      <a:pt x="17460" y="9932"/>
                      <a:pt x="17612" y="9889"/>
                      <a:pt x="17771" y="9838"/>
                    </a:cubicBezTo>
                    <a:cubicBezTo>
                      <a:pt x="17843" y="9809"/>
                      <a:pt x="17922" y="9788"/>
                      <a:pt x="18001" y="9759"/>
                    </a:cubicBezTo>
                    <a:lnTo>
                      <a:pt x="18225" y="9658"/>
                    </a:lnTo>
                    <a:cubicBezTo>
                      <a:pt x="18536" y="9513"/>
                      <a:pt x="18810" y="9326"/>
                      <a:pt x="19055" y="9088"/>
                    </a:cubicBezTo>
                    <a:cubicBezTo>
                      <a:pt x="19120" y="9030"/>
                      <a:pt x="19178" y="8972"/>
                      <a:pt x="19228" y="8900"/>
                    </a:cubicBezTo>
                    <a:cubicBezTo>
                      <a:pt x="19286" y="8835"/>
                      <a:pt x="19337" y="8770"/>
                      <a:pt x="19387" y="8698"/>
                    </a:cubicBezTo>
                    <a:cubicBezTo>
                      <a:pt x="19409" y="8662"/>
                      <a:pt x="19431" y="8626"/>
                      <a:pt x="19452" y="8590"/>
                    </a:cubicBezTo>
                    <a:cubicBezTo>
                      <a:pt x="19481" y="8546"/>
                      <a:pt x="19503" y="8510"/>
                      <a:pt x="19517" y="8474"/>
                    </a:cubicBezTo>
                    <a:cubicBezTo>
                      <a:pt x="19539" y="8431"/>
                      <a:pt x="19560" y="8395"/>
                      <a:pt x="19575" y="8351"/>
                    </a:cubicBezTo>
                    <a:cubicBezTo>
                      <a:pt x="19589" y="8330"/>
                      <a:pt x="19597" y="8308"/>
                      <a:pt x="19604" y="8286"/>
                    </a:cubicBezTo>
                    <a:cubicBezTo>
                      <a:pt x="19611" y="8265"/>
                      <a:pt x="19618" y="8243"/>
                      <a:pt x="19625" y="8214"/>
                    </a:cubicBezTo>
                    <a:lnTo>
                      <a:pt x="19647" y="8142"/>
                    </a:lnTo>
                    <a:lnTo>
                      <a:pt x="19611" y="8077"/>
                    </a:lnTo>
                    <a:cubicBezTo>
                      <a:pt x="19171" y="7160"/>
                      <a:pt x="18240" y="6684"/>
                      <a:pt x="17337" y="6547"/>
                    </a:cubicBezTo>
                    <a:cubicBezTo>
                      <a:pt x="17090" y="6512"/>
                      <a:pt x="16841" y="6493"/>
                      <a:pt x="16591" y="6493"/>
                    </a:cubicBezTo>
                    <a:cubicBezTo>
                      <a:pt x="16382" y="6493"/>
                      <a:pt x="16173" y="6506"/>
                      <a:pt x="15966" y="6533"/>
                    </a:cubicBezTo>
                    <a:cubicBezTo>
                      <a:pt x="15742" y="6561"/>
                      <a:pt x="15519" y="6583"/>
                      <a:pt x="15302" y="6634"/>
                    </a:cubicBezTo>
                    <a:cubicBezTo>
                      <a:pt x="15194" y="6655"/>
                      <a:pt x="15078" y="6677"/>
                      <a:pt x="14970" y="6706"/>
                    </a:cubicBezTo>
                    <a:lnTo>
                      <a:pt x="14653" y="6785"/>
                    </a:lnTo>
                    <a:cubicBezTo>
                      <a:pt x="13794" y="7023"/>
                      <a:pt x="12978" y="7370"/>
                      <a:pt x="12170" y="7716"/>
                    </a:cubicBezTo>
                    <a:cubicBezTo>
                      <a:pt x="11766" y="7889"/>
                      <a:pt x="11369" y="8070"/>
                      <a:pt x="10972" y="8243"/>
                    </a:cubicBezTo>
                    <a:lnTo>
                      <a:pt x="10611" y="8402"/>
                    </a:lnTo>
                    <a:cubicBezTo>
                      <a:pt x="10806" y="8243"/>
                      <a:pt x="10993" y="8070"/>
                      <a:pt x="11181" y="7897"/>
                    </a:cubicBezTo>
                    <a:cubicBezTo>
                      <a:pt x="11585" y="7521"/>
                      <a:pt x="11968" y="7110"/>
                      <a:pt x="12328" y="6677"/>
                    </a:cubicBezTo>
                    <a:cubicBezTo>
                      <a:pt x="12675" y="6237"/>
                      <a:pt x="13000" y="5782"/>
                      <a:pt x="13303" y="5313"/>
                    </a:cubicBezTo>
                    <a:cubicBezTo>
                      <a:pt x="13375" y="5190"/>
                      <a:pt x="13447" y="5067"/>
                      <a:pt x="13519" y="4952"/>
                    </a:cubicBezTo>
                    <a:lnTo>
                      <a:pt x="13628" y="4771"/>
                    </a:lnTo>
                    <a:lnTo>
                      <a:pt x="13729" y="4591"/>
                    </a:lnTo>
                    <a:lnTo>
                      <a:pt x="13837" y="4411"/>
                    </a:lnTo>
                    <a:cubicBezTo>
                      <a:pt x="13873" y="4346"/>
                      <a:pt x="13902" y="4288"/>
                      <a:pt x="13938" y="4230"/>
                    </a:cubicBezTo>
                    <a:cubicBezTo>
                      <a:pt x="13996" y="4100"/>
                      <a:pt x="14061" y="3978"/>
                      <a:pt x="14126" y="3855"/>
                    </a:cubicBezTo>
                    <a:lnTo>
                      <a:pt x="14321" y="3415"/>
                    </a:lnTo>
                    <a:cubicBezTo>
                      <a:pt x="14378" y="3263"/>
                      <a:pt x="14436" y="3111"/>
                      <a:pt x="14487" y="2960"/>
                    </a:cubicBezTo>
                    <a:cubicBezTo>
                      <a:pt x="14537" y="2808"/>
                      <a:pt x="14588" y="2650"/>
                      <a:pt x="14609" y="2491"/>
                    </a:cubicBezTo>
                    <a:cubicBezTo>
                      <a:pt x="14624" y="2404"/>
                      <a:pt x="14645" y="2325"/>
                      <a:pt x="14660" y="2245"/>
                    </a:cubicBezTo>
                    <a:lnTo>
                      <a:pt x="14689" y="2000"/>
                    </a:lnTo>
                    <a:cubicBezTo>
                      <a:pt x="14717" y="1668"/>
                      <a:pt x="14689" y="1329"/>
                      <a:pt x="14609" y="1004"/>
                    </a:cubicBezTo>
                    <a:cubicBezTo>
                      <a:pt x="14588" y="917"/>
                      <a:pt x="14566" y="838"/>
                      <a:pt x="14530" y="759"/>
                    </a:cubicBezTo>
                    <a:cubicBezTo>
                      <a:pt x="14501" y="672"/>
                      <a:pt x="14472" y="593"/>
                      <a:pt x="14429" y="520"/>
                    </a:cubicBezTo>
                    <a:cubicBezTo>
                      <a:pt x="14414" y="477"/>
                      <a:pt x="14393" y="441"/>
                      <a:pt x="14371" y="405"/>
                    </a:cubicBezTo>
                    <a:cubicBezTo>
                      <a:pt x="14349" y="362"/>
                      <a:pt x="14328" y="325"/>
                      <a:pt x="14306" y="289"/>
                    </a:cubicBezTo>
                    <a:cubicBezTo>
                      <a:pt x="14277" y="253"/>
                      <a:pt x="14256" y="217"/>
                      <a:pt x="14227" y="181"/>
                    </a:cubicBezTo>
                    <a:cubicBezTo>
                      <a:pt x="14212" y="159"/>
                      <a:pt x="14205" y="145"/>
                      <a:pt x="14183" y="123"/>
                    </a:cubicBezTo>
                    <a:cubicBezTo>
                      <a:pt x="14169" y="109"/>
                      <a:pt x="14155" y="87"/>
                      <a:pt x="14133" y="66"/>
                    </a:cubicBezTo>
                    <a:lnTo>
                      <a:pt x="14082" y="8"/>
                    </a:lnTo>
                    <a:lnTo>
                      <a:pt x="14010" y="8"/>
                    </a:lnTo>
                    <a:cubicBezTo>
                      <a:pt x="13946" y="3"/>
                      <a:pt x="13882" y="0"/>
                      <a:pt x="13819" y="0"/>
                    </a:cubicBez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9"/>
              <p:cNvSpPr/>
              <p:nvPr/>
            </p:nvSpPr>
            <p:spPr>
              <a:xfrm>
                <a:off x="-2407700" y="1919000"/>
                <a:ext cx="835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6" extrusionOk="0">
                    <a:moveTo>
                      <a:pt x="1451" y="0"/>
                    </a:moveTo>
                    <a:cubicBezTo>
                      <a:pt x="1451" y="0"/>
                      <a:pt x="0" y="614"/>
                      <a:pt x="181" y="2974"/>
                    </a:cubicBezTo>
                    <a:cubicBezTo>
                      <a:pt x="361" y="5334"/>
                      <a:pt x="2108" y="8546"/>
                      <a:pt x="2108" y="8546"/>
                    </a:cubicBezTo>
                    <a:cubicBezTo>
                      <a:pt x="2108" y="8546"/>
                      <a:pt x="3342" y="5103"/>
                      <a:pt x="3162" y="2743"/>
                    </a:cubicBezTo>
                    <a:cubicBezTo>
                      <a:pt x="2981" y="383"/>
                      <a:pt x="1451" y="0"/>
                      <a:pt x="1451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9"/>
              <p:cNvSpPr/>
              <p:nvPr/>
            </p:nvSpPr>
            <p:spPr>
              <a:xfrm>
                <a:off x="-2553125" y="2026450"/>
                <a:ext cx="1981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4248" extrusionOk="0">
                    <a:moveTo>
                      <a:pt x="1737" y="1"/>
                    </a:moveTo>
                    <a:cubicBezTo>
                      <a:pt x="715" y="1"/>
                      <a:pt x="195" y="538"/>
                      <a:pt x="195" y="538"/>
                    </a:cubicBezTo>
                    <a:cubicBezTo>
                      <a:pt x="195" y="538"/>
                      <a:pt x="0" y="2104"/>
                      <a:pt x="2129" y="3129"/>
                    </a:cubicBezTo>
                    <a:cubicBezTo>
                      <a:pt x="4266" y="4154"/>
                      <a:pt x="7925" y="4248"/>
                      <a:pt x="7925" y="4248"/>
                    </a:cubicBezTo>
                    <a:cubicBezTo>
                      <a:pt x="7925" y="4248"/>
                      <a:pt x="5558" y="1454"/>
                      <a:pt x="3428" y="430"/>
                    </a:cubicBezTo>
                    <a:cubicBezTo>
                      <a:pt x="2763" y="110"/>
                      <a:pt x="2199" y="1"/>
                      <a:pt x="1737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9"/>
              <p:cNvSpPr/>
              <p:nvPr/>
            </p:nvSpPr>
            <p:spPr>
              <a:xfrm>
                <a:off x="-2542850" y="2132625"/>
                <a:ext cx="18785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66" extrusionOk="0">
                    <a:moveTo>
                      <a:pt x="7514" y="1"/>
                    </a:moveTo>
                    <a:lnTo>
                      <a:pt x="7514" y="1"/>
                    </a:lnTo>
                    <a:cubicBezTo>
                      <a:pt x="7514" y="1"/>
                      <a:pt x="3912" y="650"/>
                      <a:pt x="1956" y="1985"/>
                    </a:cubicBezTo>
                    <a:cubicBezTo>
                      <a:pt x="1" y="3321"/>
                      <a:pt x="434" y="4836"/>
                      <a:pt x="434" y="4836"/>
                    </a:cubicBezTo>
                    <a:cubicBezTo>
                      <a:pt x="434" y="4836"/>
                      <a:pt x="868" y="5166"/>
                      <a:pt x="1623" y="5166"/>
                    </a:cubicBezTo>
                    <a:cubicBezTo>
                      <a:pt x="2152" y="5166"/>
                      <a:pt x="2839" y="5004"/>
                      <a:pt x="3645" y="4454"/>
                    </a:cubicBezTo>
                    <a:cubicBezTo>
                      <a:pt x="5601" y="3119"/>
                      <a:pt x="7514" y="1"/>
                      <a:pt x="7514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9"/>
              <p:cNvSpPr/>
              <p:nvPr/>
            </p:nvSpPr>
            <p:spPr>
              <a:xfrm>
                <a:off x="-2386050" y="2132625"/>
                <a:ext cx="83575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7" extrusionOk="0">
                    <a:moveTo>
                      <a:pt x="1242" y="1"/>
                    </a:moveTo>
                    <a:cubicBezTo>
                      <a:pt x="1242" y="1"/>
                      <a:pt x="1" y="3443"/>
                      <a:pt x="181" y="5804"/>
                    </a:cubicBezTo>
                    <a:cubicBezTo>
                      <a:pt x="361" y="8164"/>
                      <a:pt x="1892" y="8546"/>
                      <a:pt x="1892" y="8546"/>
                    </a:cubicBezTo>
                    <a:cubicBezTo>
                      <a:pt x="1892" y="8546"/>
                      <a:pt x="3342" y="7940"/>
                      <a:pt x="3162" y="5573"/>
                    </a:cubicBezTo>
                    <a:cubicBezTo>
                      <a:pt x="2981" y="3212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9"/>
              <p:cNvSpPr/>
              <p:nvPr/>
            </p:nvSpPr>
            <p:spPr>
              <a:xfrm>
                <a:off x="-2355025" y="2132625"/>
                <a:ext cx="19797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4245" extrusionOk="0">
                    <a:moveTo>
                      <a:pt x="1" y="1"/>
                    </a:moveTo>
                    <a:cubicBezTo>
                      <a:pt x="1" y="1"/>
                      <a:pt x="2361" y="2801"/>
                      <a:pt x="4490" y="3819"/>
                    </a:cubicBezTo>
                    <a:cubicBezTo>
                      <a:pt x="5155" y="4135"/>
                      <a:pt x="5720" y="4245"/>
                      <a:pt x="6181" y="4245"/>
                    </a:cubicBezTo>
                    <a:cubicBezTo>
                      <a:pt x="7203" y="4245"/>
                      <a:pt x="7724" y="3710"/>
                      <a:pt x="7724" y="3710"/>
                    </a:cubicBezTo>
                    <a:cubicBezTo>
                      <a:pt x="7724" y="3710"/>
                      <a:pt x="7919" y="2144"/>
                      <a:pt x="5789" y="1127"/>
                    </a:cubicBezTo>
                    <a:cubicBezTo>
                      <a:pt x="3653" y="10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9"/>
              <p:cNvSpPr/>
              <p:nvPr/>
            </p:nvSpPr>
            <p:spPr>
              <a:xfrm>
                <a:off x="-2355200" y="2003600"/>
                <a:ext cx="18770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169" extrusionOk="0">
                    <a:moveTo>
                      <a:pt x="5890" y="1"/>
                    </a:moveTo>
                    <a:cubicBezTo>
                      <a:pt x="5361" y="1"/>
                      <a:pt x="4674" y="163"/>
                      <a:pt x="3869" y="716"/>
                    </a:cubicBezTo>
                    <a:cubicBezTo>
                      <a:pt x="1913" y="2051"/>
                      <a:pt x="1" y="5169"/>
                      <a:pt x="1" y="5169"/>
                    </a:cubicBezTo>
                    <a:cubicBezTo>
                      <a:pt x="1" y="5169"/>
                      <a:pt x="3602" y="4519"/>
                      <a:pt x="5558" y="3184"/>
                    </a:cubicBezTo>
                    <a:cubicBezTo>
                      <a:pt x="7507" y="1849"/>
                      <a:pt x="7081" y="333"/>
                      <a:pt x="7081" y="333"/>
                    </a:cubicBezTo>
                    <a:cubicBezTo>
                      <a:pt x="7081" y="333"/>
                      <a:pt x="6646" y="1"/>
                      <a:pt x="5890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9"/>
              <p:cNvSpPr/>
              <p:nvPr/>
            </p:nvSpPr>
            <p:spPr>
              <a:xfrm>
                <a:off x="-2555475" y="1913400"/>
                <a:ext cx="400775" cy="438850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17554" extrusionOk="0">
                    <a:moveTo>
                      <a:pt x="7997" y="802"/>
                    </a:moveTo>
                    <a:lnTo>
                      <a:pt x="7997" y="802"/>
                    </a:lnTo>
                    <a:cubicBezTo>
                      <a:pt x="8199" y="968"/>
                      <a:pt x="8387" y="1162"/>
                      <a:pt x="8531" y="1379"/>
                    </a:cubicBezTo>
                    <a:lnTo>
                      <a:pt x="8647" y="1559"/>
                    </a:lnTo>
                    <a:cubicBezTo>
                      <a:pt x="8683" y="1617"/>
                      <a:pt x="8705" y="1682"/>
                      <a:pt x="8734" y="1747"/>
                    </a:cubicBezTo>
                    <a:cubicBezTo>
                      <a:pt x="8791" y="1870"/>
                      <a:pt x="8849" y="2007"/>
                      <a:pt x="8892" y="2137"/>
                    </a:cubicBezTo>
                    <a:cubicBezTo>
                      <a:pt x="8914" y="2209"/>
                      <a:pt x="8928" y="2274"/>
                      <a:pt x="8943" y="2346"/>
                    </a:cubicBezTo>
                    <a:lnTo>
                      <a:pt x="8993" y="2548"/>
                    </a:lnTo>
                    <a:cubicBezTo>
                      <a:pt x="9015" y="2693"/>
                      <a:pt x="9029" y="2830"/>
                      <a:pt x="9051" y="2974"/>
                    </a:cubicBezTo>
                    <a:cubicBezTo>
                      <a:pt x="9080" y="3465"/>
                      <a:pt x="9044" y="3956"/>
                      <a:pt x="8957" y="4446"/>
                    </a:cubicBezTo>
                    <a:lnTo>
                      <a:pt x="8885" y="4807"/>
                    </a:lnTo>
                    <a:cubicBezTo>
                      <a:pt x="8863" y="4923"/>
                      <a:pt x="8835" y="5045"/>
                      <a:pt x="8806" y="5168"/>
                    </a:cubicBezTo>
                    <a:lnTo>
                      <a:pt x="8762" y="5349"/>
                    </a:lnTo>
                    <a:lnTo>
                      <a:pt x="8719" y="5529"/>
                    </a:lnTo>
                    <a:cubicBezTo>
                      <a:pt x="8683" y="5644"/>
                      <a:pt x="8654" y="5767"/>
                      <a:pt x="8625" y="5890"/>
                    </a:cubicBezTo>
                    <a:cubicBezTo>
                      <a:pt x="8560" y="6135"/>
                      <a:pt x="8503" y="6381"/>
                      <a:pt x="8438" y="6633"/>
                    </a:cubicBezTo>
                    <a:cubicBezTo>
                      <a:pt x="8474" y="6395"/>
                      <a:pt x="8503" y="6157"/>
                      <a:pt x="8531" y="5919"/>
                    </a:cubicBezTo>
                    <a:cubicBezTo>
                      <a:pt x="8582" y="5435"/>
                      <a:pt x="8611" y="4952"/>
                      <a:pt x="8632" y="4468"/>
                    </a:cubicBezTo>
                    <a:cubicBezTo>
                      <a:pt x="8647" y="3984"/>
                      <a:pt x="8647" y="3501"/>
                      <a:pt x="8611" y="3017"/>
                    </a:cubicBezTo>
                    <a:lnTo>
                      <a:pt x="8568" y="2620"/>
                    </a:lnTo>
                    <a:cubicBezTo>
                      <a:pt x="8553" y="2490"/>
                      <a:pt x="8531" y="2361"/>
                      <a:pt x="8510" y="2231"/>
                    </a:cubicBezTo>
                    <a:cubicBezTo>
                      <a:pt x="8488" y="2101"/>
                      <a:pt x="8452" y="1971"/>
                      <a:pt x="8423" y="1848"/>
                    </a:cubicBezTo>
                    <a:cubicBezTo>
                      <a:pt x="8394" y="1718"/>
                      <a:pt x="8358" y="1588"/>
                      <a:pt x="8308" y="1466"/>
                    </a:cubicBezTo>
                    <a:cubicBezTo>
                      <a:pt x="8236" y="1235"/>
                      <a:pt x="8127" y="1011"/>
                      <a:pt x="7997" y="802"/>
                    </a:cubicBezTo>
                    <a:close/>
                    <a:moveTo>
                      <a:pt x="2079" y="4620"/>
                    </a:moveTo>
                    <a:cubicBezTo>
                      <a:pt x="2151" y="4620"/>
                      <a:pt x="2223" y="4627"/>
                      <a:pt x="2288" y="4634"/>
                    </a:cubicBezTo>
                    <a:cubicBezTo>
                      <a:pt x="2433" y="4641"/>
                      <a:pt x="2570" y="4663"/>
                      <a:pt x="2707" y="4692"/>
                    </a:cubicBezTo>
                    <a:cubicBezTo>
                      <a:pt x="2779" y="4706"/>
                      <a:pt x="2844" y="4728"/>
                      <a:pt x="2909" y="4750"/>
                    </a:cubicBezTo>
                    <a:lnTo>
                      <a:pt x="3118" y="4807"/>
                    </a:lnTo>
                    <a:cubicBezTo>
                      <a:pt x="3248" y="4865"/>
                      <a:pt x="3378" y="4916"/>
                      <a:pt x="3508" y="4973"/>
                    </a:cubicBezTo>
                    <a:cubicBezTo>
                      <a:pt x="3948" y="5197"/>
                      <a:pt x="4360" y="5471"/>
                      <a:pt x="4735" y="5789"/>
                    </a:cubicBezTo>
                    <a:lnTo>
                      <a:pt x="5016" y="6034"/>
                    </a:lnTo>
                    <a:cubicBezTo>
                      <a:pt x="5103" y="6114"/>
                      <a:pt x="5197" y="6200"/>
                      <a:pt x="5284" y="6287"/>
                    </a:cubicBezTo>
                    <a:lnTo>
                      <a:pt x="5421" y="6410"/>
                    </a:lnTo>
                    <a:lnTo>
                      <a:pt x="5551" y="6539"/>
                    </a:lnTo>
                    <a:cubicBezTo>
                      <a:pt x="5637" y="6626"/>
                      <a:pt x="5731" y="6705"/>
                      <a:pt x="5810" y="6792"/>
                    </a:cubicBezTo>
                    <a:lnTo>
                      <a:pt x="6359" y="7326"/>
                    </a:lnTo>
                    <a:cubicBezTo>
                      <a:pt x="6171" y="7182"/>
                      <a:pt x="5984" y="7037"/>
                      <a:pt x="5789" y="6900"/>
                    </a:cubicBezTo>
                    <a:cubicBezTo>
                      <a:pt x="5399" y="6612"/>
                      <a:pt x="4995" y="6345"/>
                      <a:pt x="4583" y="6085"/>
                    </a:cubicBezTo>
                    <a:cubicBezTo>
                      <a:pt x="4172" y="5832"/>
                      <a:pt x="3753" y="5587"/>
                      <a:pt x="3313" y="5377"/>
                    </a:cubicBezTo>
                    <a:lnTo>
                      <a:pt x="2952" y="5219"/>
                    </a:lnTo>
                    <a:cubicBezTo>
                      <a:pt x="2830" y="5168"/>
                      <a:pt x="2707" y="5118"/>
                      <a:pt x="2584" y="5074"/>
                    </a:cubicBezTo>
                    <a:cubicBezTo>
                      <a:pt x="2461" y="5024"/>
                      <a:pt x="2339" y="4988"/>
                      <a:pt x="2209" y="4952"/>
                    </a:cubicBezTo>
                    <a:cubicBezTo>
                      <a:pt x="2079" y="4916"/>
                      <a:pt x="1956" y="4879"/>
                      <a:pt x="1826" y="4858"/>
                    </a:cubicBezTo>
                    <a:cubicBezTo>
                      <a:pt x="1612" y="4820"/>
                      <a:pt x="1398" y="4799"/>
                      <a:pt x="1184" y="4799"/>
                    </a:cubicBezTo>
                    <a:cubicBezTo>
                      <a:pt x="1152" y="4799"/>
                      <a:pt x="1121" y="4799"/>
                      <a:pt x="1090" y="4800"/>
                    </a:cubicBezTo>
                    <a:cubicBezTo>
                      <a:pt x="1343" y="4706"/>
                      <a:pt x="1603" y="4641"/>
                      <a:pt x="1877" y="4627"/>
                    </a:cubicBezTo>
                    <a:lnTo>
                      <a:pt x="1870" y="4627"/>
                    </a:lnTo>
                    <a:lnTo>
                      <a:pt x="2079" y="4620"/>
                    </a:lnTo>
                    <a:close/>
                    <a:moveTo>
                      <a:pt x="6677" y="1242"/>
                    </a:moveTo>
                    <a:lnTo>
                      <a:pt x="6677" y="1242"/>
                    </a:lnTo>
                    <a:cubicBezTo>
                      <a:pt x="6583" y="1567"/>
                      <a:pt x="6525" y="1899"/>
                      <a:pt x="6511" y="2245"/>
                    </a:cubicBezTo>
                    <a:cubicBezTo>
                      <a:pt x="6489" y="2620"/>
                      <a:pt x="6503" y="2996"/>
                      <a:pt x="6547" y="3371"/>
                    </a:cubicBezTo>
                    <a:cubicBezTo>
                      <a:pt x="6554" y="3458"/>
                      <a:pt x="6561" y="3559"/>
                      <a:pt x="6575" y="3645"/>
                    </a:cubicBezTo>
                    <a:lnTo>
                      <a:pt x="6619" y="3927"/>
                    </a:lnTo>
                    <a:cubicBezTo>
                      <a:pt x="6640" y="4114"/>
                      <a:pt x="6684" y="4295"/>
                      <a:pt x="6720" y="4482"/>
                    </a:cubicBezTo>
                    <a:cubicBezTo>
                      <a:pt x="6864" y="5211"/>
                      <a:pt x="7066" y="5933"/>
                      <a:pt x="7283" y="6648"/>
                    </a:cubicBezTo>
                    <a:cubicBezTo>
                      <a:pt x="7420" y="7110"/>
                      <a:pt x="7571" y="7557"/>
                      <a:pt x="7723" y="8012"/>
                    </a:cubicBezTo>
                    <a:cubicBezTo>
                      <a:pt x="7492" y="7557"/>
                      <a:pt x="7283" y="7095"/>
                      <a:pt x="7102" y="6619"/>
                    </a:cubicBezTo>
                    <a:cubicBezTo>
                      <a:pt x="6835" y="5890"/>
                      <a:pt x="6626" y="5146"/>
                      <a:pt x="6482" y="4389"/>
                    </a:cubicBezTo>
                    <a:lnTo>
                      <a:pt x="6424" y="4107"/>
                    </a:lnTo>
                    <a:cubicBezTo>
                      <a:pt x="6409" y="4013"/>
                      <a:pt x="6395" y="3919"/>
                      <a:pt x="6381" y="3826"/>
                    </a:cubicBezTo>
                    <a:cubicBezTo>
                      <a:pt x="6345" y="3638"/>
                      <a:pt x="6330" y="3443"/>
                      <a:pt x="6316" y="3255"/>
                    </a:cubicBezTo>
                    <a:cubicBezTo>
                      <a:pt x="6287" y="2887"/>
                      <a:pt x="6301" y="2519"/>
                      <a:pt x="6366" y="2151"/>
                    </a:cubicBezTo>
                    <a:cubicBezTo>
                      <a:pt x="6424" y="1834"/>
                      <a:pt x="6532" y="1523"/>
                      <a:pt x="6677" y="1242"/>
                    </a:cubicBezTo>
                    <a:close/>
                    <a:moveTo>
                      <a:pt x="14912" y="4757"/>
                    </a:moveTo>
                    <a:cubicBezTo>
                      <a:pt x="14876" y="5024"/>
                      <a:pt x="14796" y="5284"/>
                      <a:pt x="14674" y="5522"/>
                    </a:cubicBezTo>
                    <a:lnTo>
                      <a:pt x="14674" y="5529"/>
                    </a:lnTo>
                    <a:lnTo>
                      <a:pt x="14580" y="5709"/>
                    </a:lnTo>
                    <a:cubicBezTo>
                      <a:pt x="14544" y="5767"/>
                      <a:pt x="14500" y="5825"/>
                      <a:pt x="14464" y="5883"/>
                    </a:cubicBezTo>
                    <a:cubicBezTo>
                      <a:pt x="14385" y="5998"/>
                      <a:pt x="14298" y="6106"/>
                      <a:pt x="14197" y="6215"/>
                    </a:cubicBezTo>
                    <a:cubicBezTo>
                      <a:pt x="14154" y="6265"/>
                      <a:pt x="14103" y="6316"/>
                      <a:pt x="14053" y="6359"/>
                    </a:cubicBezTo>
                    <a:lnTo>
                      <a:pt x="13894" y="6511"/>
                    </a:lnTo>
                    <a:cubicBezTo>
                      <a:pt x="13786" y="6597"/>
                      <a:pt x="13670" y="6684"/>
                      <a:pt x="13555" y="6763"/>
                    </a:cubicBezTo>
                    <a:cubicBezTo>
                      <a:pt x="13143" y="7037"/>
                      <a:pt x="12703" y="7254"/>
                      <a:pt x="12234" y="7420"/>
                    </a:cubicBezTo>
                    <a:lnTo>
                      <a:pt x="11888" y="7543"/>
                    </a:lnTo>
                    <a:cubicBezTo>
                      <a:pt x="11772" y="7579"/>
                      <a:pt x="11649" y="7608"/>
                      <a:pt x="11534" y="7644"/>
                    </a:cubicBezTo>
                    <a:lnTo>
                      <a:pt x="11361" y="7701"/>
                    </a:lnTo>
                    <a:lnTo>
                      <a:pt x="11180" y="7752"/>
                    </a:lnTo>
                    <a:cubicBezTo>
                      <a:pt x="11058" y="7781"/>
                      <a:pt x="10942" y="7817"/>
                      <a:pt x="10819" y="7853"/>
                    </a:cubicBezTo>
                    <a:lnTo>
                      <a:pt x="10083" y="8055"/>
                    </a:lnTo>
                    <a:cubicBezTo>
                      <a:pt x="10307" y="7969"/>
                      <a:pt x="10523" y="7875"/>
                      <a:pt x="10747" y="7781"/>
                    </a:cubicBezTo>
                    <a:cubicBezTo>
                      <a:pt x="11187" y="7586"/>
                      <a:pt x="11621" y="7369"/>
                      <a:pt x="12054" y="7138"/>
                    </a:cubicBezTo>
                    <a:cubicBezTo>
                      <a:pt x="12479" y="6915"/>
                      <a:pt x="12898" y="6669"/>
                      <a:pt x="13295" y="6395"/>
                    </a:cubicBezTo>
                    <a:lnTo>
                      <a:pt x="13620" y="6164"/>
                    </a:lnTo>
                    <a:cubicBezTo>
                      <a:pt x="13721" y="6085"/>
                      <a:pt x="13822" y="5998"/>
                      <a:pt x="13930" y="5919"/>
                    </a:cubicBezTo>
                    <a:cubicBezTo>
                      <a:pt x="14031" y="5839"/>
                      <a:pt x="14125" y="5746"/>
                      <a:pt x="14219" y="5652"/>
                    </a:cubicBezTo>
                    <a:cubicBezTo>
                      <a:pt x="14320" y="5551"/>
                      <a:pt x="14407" y="5471"/>
                      <a:pt x="14493" y="5363"/>
                    </a:cubicBezTo>
                    <a:cubicBezTo>
                      <a:pt x="14652" y="5175"/>
                      <a:pt x="14796" y="4973"/>
                      <a:pt x="14912" y="4757"/>
                    </a:cubicBezTo>
                    <a:close/>
                    <a:moveTo>
                      <a:pt x="7564" y="542"/>
                    </a:moveTo>
                    <a:cubicBezTo>
                      <a:pt x="7600" y="549"/>
                      <a:pt x="7629" y="571"/>
                      <a:pt x="7658" y="585"/>
                    </a:cubicBezTo>
                    <a:cubicBezTo>
                      <a:pt x="7716" y="614"/>
                      <a:pt x="7774" y="650"/>
                      <a:pt x="7824" y="686"/>
                    </a:cubicBezTo>
                    <a:lnTo>
                      <a:pt x="7831" y="693"/>
                    </a:lnTo>
                    <a:cubicBezTo>
                      <a:pt x="7860" y="708"/>
                      <a:pt x="7882" y="744"/>
                      <a:pt x="7911" y="780"/>
                    </a:cubicBezTo>
                    <a:cubicBezTo>
                      <a:pt x="8055" y="996"/>
                      <a:pt x="8178" y="1227"/>
                      <a:pt x="8272" y="1473"/>
                    </a:cubicBezTo>
                    <a:cubicBezTo>
                      <a:pt x="8322" y="1595"/>
                      <a:pt x="8351" y="1718"/>
                      <a:pt x="8394" y="1848"/>
                    </a:cubicBezTo>
                    <a:cubicBezTo>
                      <a:pt x="8438" y="1971"/>
                      <a:pt x="8459" y="2101"/>
                      <a:pt x="8481" y="2231"/>
                    </a:cubicBezTo>
                    <a:cubicBezTo>
                      <a:pt x="8510" y="2353"/>
                      <a:pt x="8531" y="2483"/>
                      <a:pt x="8546" y="2613"/>
                    </a:cubicBezTo>
                    <a:lnTo>
                      <a:pt x="8589" y="3010"/>
                    </a:lnTo>
                    <a:cubicBezTo>
                      <a:pt x="8618" y="3494"/>
                      <a:pt x="8618" y="3977"/>
                      <a:pt x="8589" y="4461"/>
                    </a:cubicBezTo>
                    <a:cubicBezTo>
                      <a:pt x="8560" y="4944"/>
                      <a:pt x="8510" y="5421"/>
                      <a:pt x="8452" y="5904"/>
                    </a:cubicBezTo>
                    <a:cubicBezTo>
                      <a:pt x="8423" y="6142"/>
                      <a:pt x="8387" y="6381"/>
                      <a:pt x="8351" y="6626"/>
                    </a:cubicBezTo>
                    <a:cubicBezTo>
                      <a:pt x="8322" y="6864"/>
                      <a:pt x="8286" y="7102"/>
                      <a:pt x="8250" y="7348"/>
                    </a:cubicBezTo>
                    <a:cubicBezTo>
                      <a:pt x="8243" y="7384"/>
                      <a:pt x="8236" y="7427"/>
                      <a:pt x="8228" y="7471"/>
                    </a:cubicBezTo>
                    <a:cubicBezTo>
                      <a:pt x="8171" y="7687"/>
                      <a:pt x="8120" y="7904"/>
                      <a:pt x="8062" y="8120"/>
                    </a:cubicBezTo>
                    <a:cubicBezTo>
                      <a:pt x="8077" y="7867"/>
                      <a:pt x="8084" y="7608"/>
                      <a:pt x="8091" y="7348"/>
                    </a:cubicBezTo>
                    <a:cubicBezTo>
                      <a:pt x="8098" y="6871"/>
                      <a:pt x="8106" y="6395"/>
                      <a:pt x="8098" y="5919"/>
                    </a:cubicBezTo>
                    <a:cubicBezTo>
                      <a:pt x="8091" y="5442"/>
                      <a:pt x="8077" y="4966"/>
                      <a:pt x="8062" y="4490"/>
                    </a:cubicBezTo>
                    <a:cubicBezTo>
                      <a:pt x="8041" y="4013"/>
                      <a:pt x="8012" y="3537"/>
                      <a:pt x="7976" y="3061"/>
                    </a:cubicBezTo>
                    <a:cubicBezTo>
                      <a:pt x="7954" y="2822"/>
                      <a:pt x="7940" y="2577"/>
                      <a:pt x="7911" y="2339"/>
                    </a:cubicBezTo>
                    <a:cubicBezTo>
                      <a:pt x="7882" y="2101"/>
                      <a:pt x="7853" y="1855"/>
                      <a:pt x="7817" y="1617"/>
                    </a:cubicBezTo>
                    <a:cubicBezTo>
                      <a:pt x="7788" y="1379"/>
                      <a:pt x="7738" y="1134"/>
                      <a:pt x="7673" y="903"/>
                    </a:cubicBezTo>
                    <a:cubicBezTo>
                      <a:pt x="7644" y="787"/>
                      <a:pt x="7608" y="664"/>
                      <a:pt x="7564" y="549"/>
                    </a:cubicBezTo>
                    <a:cubicBezTo>
                      <a:pt x="7564" y="549"/>
                      <a:pt x="7564" y="542"/>
                      <a:pt x="7564" y="542"/>
                    </a:cubicBezTo>
                    <a:close/>
                    <a:moveTo>
                      <a:pt x="13865" y="3847"/>
                    </a:moveTo>
                    <a:lnTo>
                      <a:pt x="13865" y="3847"/>
                    </a:lnTo>
                    <a:cubicBezTo>
                      <a:pt x="13533" y="3927"/>
                      <a:pt x="13216" y="4042"/>
                      <a:pt x="12912" y="4201"/>
                    </a:cubicBezTo>
                    <a:cubicBezTo>
                      <a:pt x="12580" y="4374"/>
                      <a:pt x="12256" y="4569"/>
                      <a:pt x="11960" y="4793"/>
                    </a:cubicBezTo>
                    <a:cubicBezTo>
                      <a:pt x="11880" y="4851"/>
                      <a:pt x="11801" y="4901"/>
                      <a:pt x="11729" y="4959"/>
                    </a:cubicBezTo>
                    <a:lnTo>
                      <a:pt x="11512" y="5139"/>
                    </a:lnTo>
                    <a:cubicBezTo>
                      <a:pt x="11361" y="5248"/>
                      <a:pt x="11224" y="5377"/>
                      <a:pt x="11079" y="5500"/>
                    </a:cubicBezTo>
                    <a:cubicBezTo>
                      <a:pt x="10516" y="5991"/>
                      <a:pt x="9989" y="6525"/>
                      <a:pt x="9484" y="7074"/>
                    </a:cubicBezTo>
                    <a:cubicBezTo>
                      <a:pt x="9159" y="7420"/>
                      <a:pt x="8835" y="7774"/>
                      <a:pt x="8524" y="8135"/>
                    </a:cubicBezTo>
                    <a:cubicBezTo>
                      <a:pt x="8798" y="7709"/>
                      <a:pt x="9102" y="7297"/>
                      <a:pt x="9426" y="6908"/>
                    </a:cubicBezTo>
                    <a:cubicBezTo>
                      <a:pt x="9917" y="6308"/>
                      <a:pt x="10459" y="5753"/>
                      <a:pt x="11050" y="5248"/>
                    </a:cubicBezTo>
                    <a:lnTo>
                      <a:pt x="11260" y="5060"/>
                    </a:lnTo>
                    <a:cubicBezTo>
                      <a:pt x="11332" y="4995"/>
                      <a:pt x="11411" y="4937"/>
                      <a:pt x="11483" y="4879"/>
                    </a:cubicBezTo>
                    <a:cubicBezTo>
                      <a:pt x="11628" y="4757"/>
                      <a:pt x="11787" y="4648"/>
                      <a:pt x="11938" y="4540"/>
                    </a:cubicBezTo>
                    <a:cubicBezTo>
                      <a:pt x="12241" y="4331"/>
                      <a:pt x="12573" y="4158"/>
                      <a:pt x="12920" y="4035"/>
                    </a:cubicBezTo>
                    <a:cubicBezTo>
                      <a:pt x="13223" y="3919"/>
                      <a:pt x="13548" y="3862"/>
                      <a:pt x="13865" y="3847"/>
                    </a:cubicBezTo>
                    <a:close/>
                    <a:moveTo>
                      <a:pt x="7203" y="592"/>
                    </a:moveTo>
                    <a:lnTo>
                      <a:pt x="7203" y="592"/>
                    </a:lnTo>
                    <a:cubicBezTo>
                      <a:pt x="7189" y="643"/>
                      <a:pt x="7182" y="686"/>
                      <a:pt x="7175" y="737"/>
                    </a:cubicBezTo>
                    <a:cubicBezTo>
                      <a:pt x="7146" y="917"/>
                      <a:pt x="7124" y="1097"/>
                      <a:pt x="7117" y="1278"/>
                    </a:cubicBezTo>
                    <a:cubicBezTo>
                      <a:pt x="7095" y="1639"/>
                      <a:pt x="7095" y="2000"/>
                      <a:pt x="7102" y="2361"/>
                    </a:cubicBezTo>
                    <a:cubicBezTo>
                      <a:pt x="7131" y="3082"/>
                      <a:pt x="7203" y="3804"/>
                      <a:pt x="7297" y="4511"/>
                    </a:cubicBezTo>
                    <a:cubicBezTo>
                      <a:pt x="7391" y="5219"/>
                      <a:pt x="7507" y="5940"/>
                      <a:pt x="7622" y="6648"/>
                    </a:cubicBezTo>
                    <a:cubicBezTo>
                      <a:pt x="7723" y="7225"/>
                      <a:pt x="7824" y="7803"/>
                      <a:pt x="7925" y="8380"/>
                    </a:cubicBezTo>
                    <a:cubicBezTo>
                      <a:pt x="7889" y="8322"/>
                      <a:pt x="7860" y="8264"/>
                      <a:pt x="7824" y="8199"/>
                    </a:cubicBezTo>
                    <a:cubicBezTo>
                      <a:pt x="7636" y="7687"/>
                      <a:pt x="7470" y="7167"/>
                      <a:pt x="7312" y="6640"/>
                    </a:cubicBezTo>
                    <a:cubicBezTo>
                      <a:pt x="7110" y="5919"/>
                      <a:pt x="6922" y="5197"/>
                      <a:pt x="6785" y="4461"/>
                    </a:cubicBezTo>
                    <a:cubicBezTo>
                      <a:pt x="6655" y="3732"/>
                      <a:pt x="6554" y="2988"/>
                      <a:pt x="6604" y="2245"/>
                    </a:cubicBezTo>
                    <a:cubicBezTo>
                      <a:pt x="6619" y="1877"/>
                      <a:pt x="6691" y="1509"/>
                      <a:pt x="6799" y="1162"/>
                    </a:cubicBezTo>
                    <a:cubicBezTo>
                      <a:pt x="6835" y="1069"/>
                      <a:pt x="6871" y="982"/>
                      <a:pt x="6907" y="895"/>
                    </a:cubicBezTo>
                    <a:cubicBezTo>
                      <a:pt x="6951" y="838"/>
                      <a:pt x="7001" y="780"/>
                      <a:pt x="7052" y="729"/>
                    </a:cubicBezTo>
                    <a:cubicBezTo>
                      <a:pt x="7102" y="686"/>
                      <a:pt x="7153" y="643"/>
                      <a:pt x="7203" y="592"/>
                    </a:cubicBezTo>
                    <a:close/>
                    <a:moveTo>
                      <a:pt x="1309" y="4861"/>
                    </a:moveTo>
                    <a:cubicBezTo>
                      <a:pt x="1479" y="4861"/>
                      <a:pt x="1649" y="4875"/>
                      <a:pt x="1819" y="4908"/>
                    </a:cubicBezTo>
                    <a:cubicBezTo>
                      <a:pt x="1949" y="4923"/>
                      <a:pt x="2072" y="4959"/>
                      <a:pt x="2202" y="4980"/>
                    </a:cubicBezTo>
                    <a:cubicBezTo>
                      <a:pt x="2332" y="5009"/>
                      <a:pt x="2454" y="5053"/>
                      <a:pt x="2577" y="5096"/>
                    </a:cubicBezTo>
                    <a:cubicBezTo>
                      <a:pt x="2707" y="5132"/>
                      <a:pt x="2830" y="5183"/>
                      <a:pt x="2945" y="5233"/>
                    </a:cubicBezTo>
                    <a:lnTo>
                      <a:pt x="3306" y="5392"/>
                    </a:lnTo>
                    <a:cubicBezTo>
                      <a:pt x="3739" y="5608"/>
                      <a:pt x="4158" y="5854"/>
                      <a:pt x="4562" y="6121"/>
                    </a:cubicBezTo>
                    <a:cubicBezTo>
                      <a:pt x="4966" y="6388"/>
                      <a:pt x="5356" y="6677"/>
                      <a:pt x="5745" y="6965"/>
                    </a:cubicBezTo>
                    <a:cubicBezTo>
                      <a:pt x="5940" y="7110"/>
                      <a:pt x="6128" y="7254"/>
                      <a:pt x="6316" y="7406"/>
                    </a:cubicBezTo>
                    <a:cubicBezTo>
                      <a:pt x="6511" y="7557"/>
                      <a:pt x="6698" y="7701"/>
                      <a:pt x="6893" y="7853"/>
                    </a:cubicBezTo>
                    <a:lnTo>
                      <a:pt x="6987" y="7932"/>
                    </a:lnTo>
                    <a:lnTo>
                      <a:pt x="7470" y="8402"/>
                    </a:lnTo>
                    <a:cubicBezTo>
                      <a:pt x="7254" y="8264"/>
                      <a:pt x="7037" y="8127"/>
                      <a:pt x="6814" y="7990"/>
                    </a:cubicBezTo>
                    <a:cubicBezTo>
                      <a:pt x="6409" y="7745"/>
                      <a:pt x="5998" y="7499"/>
                      <a:pt x="5579" y="7268"/>
                    </a:cubicBezTo>
                    <a:cubicBezTo>
                      <a:pt x="5168" y="7037"/>
                      <a:pt x="4742" y="6814"/>
                      <a:pt x="4316" y="6590"/>
                    </a:cubicBezTo>
                    <a:cubicBezTo>
                      <a:pt x="3891" y="6366"/>
                      <a:pt x="3472" y="6150"/>
                      <a:pt x="3039" y="5948"/>
                    </a:cubicBezTo>
                    <a:cubicBezTo>
                      <a:pt x="2822" y="5847"/>
                      <a:pt x="2599" y="5738"/>
                      <a:pt x="2382" y="5644"/>
                    </a:cubicBezTo>
                    <a:cubicBezTo>
                      <a:pt x="2158" y="5543"/>
                      <a:pt x="1927" y="5450"/>
                      <a:pt x="1704" y="5363"/>
                    </a:cubicBezTo>
                    <a:cubicBezTo>
                      <a:pt x="1480" y="5276"/>
                      <a:pt x="1249" y="5197"/>
                      <a:pt x="1011" y="5132"/>
                    </a:cubicBezTo>
                    <a:cubicBezTo>
                      <a:pt x="895" y="5096"/>
                      <a:pt x="773" y="5067"/>
                      <a:pt x="650" y="5045"/>
                    </a:cubicBezTo>
                    <a:lnTo>
                      <a:pt x="635" y="5045"/>
                    </a:lnTo>
                    <a:cubicBezTo>
                      <a:pt x="664" y="5031"/>
                      <a:pt x="693" y="5009"/>
                      <a:pt x="729" y="4988"/>
                    </a:cubicBezTo>
                    <a:cubicBezTo>
                      <a:pt x="780" y="4952"/>
                      <a:pt x="838" y="4923"/>
                      <a:pt x="902" y="4894"/>
                    </a:cubicBezTo>
                    <a:lnTo>
                      <a:pt x="910" y="4887"/>
                    </a:lnTo>
                    <a:cubicBezTo>
                      <a:pt x="953" y="4879"/>
                      <a:pt x="996" y="4872"/>
                      <a:pt x="1040" y="4872"/>
                    </a:cubicBezTo>
                    <a:cubicBezTo>
                      <a:pt x="1129" y="4865"/>
                      <a:pt x="1219" y="4861"/>
                      <a:pt x="1309" y="4861"/>
                    </a:cubicBezTo>
                    <a:close/>
                    <a:moveTo>
                      <a:pt x="7391" y="462"/>
                    </a:moveTo>
                    <a:cubicBezTo>
                      <a:pt x="7413" y="470"/>
                      <a:pt x="7442" y="477"/>
                      <a:pt x="7463" y="484"/>
                    </a:cubicBezTo>
                    <a:lnTo>
                      <a:pt x="7499" y="563"/>
                    </a:lnTo>
                    <a:cubicBezTo>
                      <a:pt x="7543" y="679"/>
                      <a:pt x="7579" y="787"/>
                      <a:pt x="7615" y="903"/>
                    </a:cubicBezTo>
                    <a:cubicBezTo>
                      <a:pt x="7680" y="1141"/>
                      <a:pt x="7730" y="1372"/>
                      <a:pt x="7781" y="1610"/>
                    </a:cubicBezTo>
                    <a:cubicBezTo>
                      <a:pt x="7824" y="1848"/>
                      <a:pt x="7867" y="2093"/>
                      <a:pt x="7889" y="2332"/>
                    </a:cubicBezTo>
                    <a:cubicBezTo>
                      <a:pt x="7918" y="2577"/>
                      <a:pt x="7947" y="2815"/>
                      <a:pt x="7968" y="3053"/>
                    </a:cubicBezTo>
                    <a:cubicBezTo>
                      <a:pt x="7997" y="3530"/>
                      <a:pt x="8019" y="4006"/>
                      <a:pt x="8026" y="4482"/>
                    </a:cubicBezTo>
                    <a:cubicBezTo>
                      <a:pt x="8033" y="4959"/>
                      <a:pt x="8026" y="5435"/>
                      <a:pt x="8026" y="5912"/>
                    </a:cubicBezTo>
                    <a:lnTo>
                      <a:pt x="8012" y="7341"/>
                    </a:lnTo>
                    <a:cubicBezTo>
                      <a:pt x="8012" y="7687"/>
                      <a:pt x="8012" y="8026"/>
                      <a:pt x="7997" y="8365"/>
                    </a:cubicBezTo>
                    <a:cubicBezTo>
                      <a:pt x="7990" y="8402"/>
                      <a:pt x="7983" y="8430"/>
                      <a:pt x="7976" y="8467"/>
                    </a:cubicBezTo>
                    <a:cubicBezTo>
                      <a:pt x="7853" y="7860"/>
                      <a:pt x="7752" y="7254"/>
                      <a:pt x="7658" y="6648"/>
                    </a:cubicBezTo>
                    <a:cubicBezTo>
                      <a:pt x="7550" y="5933"/>
                      <a:pt x="7456" y="5219"/>
                      <a:pt x="7369" y="4504"/>
                    </a:cubicBezTo>
                    <a:cubicBezTo>
                      <a:pt x="7290" y="3790"/>
                      <a:pt x="7225" y="3075"/>
                      <a:pt x="7196" y="2361"/>
                    </a:cubicBezTo>
                    <a:cubicBezTo>
                      <a:pt x="7189" y="2000"/>
                      <a:pt x="7182" y="1639"/>
                      <a:pt x="7203" y="1285"/>
                    </a:cubicBezTo>
                    <a:cubicBezTo>
                      <a:pt x="7218" y="1105"/>
                      <a:pt x="7232" y="924"/>
                      <a:pt x="7261" y="751"/>
                    </a:cubicBezTo>
                    <a:cubicBezTo>
                      <a:pt x="7276" y="672"/>
                      <a:pt x="7290" y="592"/>
                      <a:pt x="7312" y="513"/>
                    </a:cubicBezTo>
                    <a:lnTo>
                      <a:pt x="7355" y="484"/>
                    </a:lnTo>
                    <a:lnTo>
                      <a:pt x="7391" y="462"/>
                    </a:lnTo>
                    <a:close/>
                    <a:moveTo>
                      <a:pt x="14926" y="4251"/>
                    </a:moveTo>
                    <a:cubicBezTo>
                      <a:pt x="14926" y="4288"/>
                      <a:pt x="14933" y="4324"/>
                      <a:pt x="14933" y="4360"/>
                    </a:cubicBezTo>
                    <a:cubicBezTo>
                      <a:pt x="14941" y="4425"/>
                      <a:pt x="14941" y="4490"/>
                      <a:pt x="14933" y="4555"/>
                    </a:cubicBezTo>
                    <a:cubicBezTo>
                      <a:pt x="14933" y="4555"/>
                      <a:pt x="14933" y="4562"/>
                      <a:pt x="14933" y="4562"/>
                    </a:cubicBezTo>
                    <a:cubicBezTo>
                      <a:pt x="14919" y="4605"/>
                      <a:pt x="14905" y="4648"/>
                      <a:pt x="14890" y="4685"/>
                    </a:cubicBezTo>
                    <a:cubicBezTo>
                      <a:pt x="14775" y="4923"/>
                      <a:pt x="14637" y="5139"/>
                      <a:pt x="14471" y="5341"/>
                    </a:cubicBezTo>
                    <a:cubicBezTo>
                      <a:pt x="14392" y="5450"/>
                      <a:pt x="14298" y="5543"/>
                      <a:pt x="14204" y="5637"/>
                    </a:cubicBezTo>
                    <a:cubicBezTo>
                      <a:pt x="14118" y="5738"/>
                      <a:pt x="14017" y="5818"/>
                      <a:pt x="13923" y="5912"/>
                    </a:cubicBezTo>
                    <a:cubicBezTo>
                      <a:pt x="13829" y="5998"/>
                      <a:pt x="13721" y="6078"/>
                      <a:pt x="13620" y="6157"/>
                    </a:cubicBezTo>
                    <a:lnTo>
                      <a:pt x="13302" y="6388"/>
                    </a:lnTo>
                    <a:cubicBezTo>
                      <a:pt x="12898" y="6655"/>
                      <a:pt x="12479" y="6900"/>
                      <a:pt x="12039" y="7110"/>
                    </a:cubicBezTo>
                    <a:cubicBezTo>
                      <a:pt x="11606" y="7326"/>
                      <a:pt x="11166" y="7521"/>
                      <a:pt x="10718" y="7716"/>
                    </a:cubicBezTo>
                    <a:cubicBezTo>
                      <a:pt x="10502" y="7803"/>
                      <a:pt x="10271" y="7904"/>
                      <a:pt x="10047" y="7983"/>
                    </a:cubicBezTo>
                    <a:cubicBezTo>
                      <a:pt x="9831" y="8070"/>
                      <a:pt x="9600" y="8163"/>
                      <a:pt x="9376" y="8257"/>
                    </a:cubicBezTo>
                    <a:lnTo>
                      <a:pt x="9260" y="8301"/>
                    </a:lnTo>
                    <a:lnTo>
                      <a:pt x="8611" y="8488"/>
                    </a:lnTo>
                    <a:cubicBezTo>
                      <a:pt x="8842" y="8365"/>
                      <a:pt x="9066" y="8243"/>
                      <a:pt x="9289" y="8127"/>
                    </a:cubicBezTo>
                    <a:cubicBezTo>
                      <a:pt x="9708" y="7896"/>
                      <a:pt x="10127" y="7665"/>
                      <a:pt x="10538" y="7420"/>
                    </a:cubicBezTo>
                    <a:cubicBezTo>
                      <a:pt x="10949" y="7175"/>
                      <a:pt x="11346" y="6922"/>
                      <a:pt x="11758" y="6669"/>
                    </a:cubicBezTo>
                    <a:cubicBezTo>
                      <a:pt x="12162" y="6417"/>
                      <a:pt x="12559" y="6150"/>
                      <a:pt x="12949" y="5883"/>
                    </a:cubicBezTo>
                    <a:cubicBezTo>
                      <a:pt x="13151" y="5746"/>
                      <a:pt x="13353" y="5608"/>
                      <a:pt x="13548" y="5464"/>
                    </a:cubicBezTo>
                    <a:cubicBezTo>
                      <a:pt x="13743" y="5320"/>
                      <a:pt x="13937" y="5175"/>
                      <a:pt x="14125" y="5017"/>
                    </a:cubicBezTo>
                    <a:cubicBezTo>
                      <a:pt x="14320" y="4865"/>
                      <a:pt x="14500" y="4706"/>
                      <a:pt x="14674" y="4533"/>
                    </a:cubicBezTo>
                    <a:cubicBezTo>
                      <a:pt x="14760" y="4446"/>
                      <a:pt x="14847" y="4360"/>
                      <a:pt x="14926" y="4266"/>
                    </a:cubicBezTo>
                    <a:lnTo>
                      <a:pt x="14926" y="4251"/>
                    </a:lnTo>
                    <a:close/>
                    <a:moveTo>
                      <a:pt x="14284" y="3876"/>
                    </a:moveTo>
                    <a:cubicBezTo>
                      <a:pt x="14356" y="3883"/>
                      <a:pt x="14428" y="3898"/>
                      <a:pt x="14500" y="3919"/>
                    </a:cubicBezTo>
                    <a:cubicBezTo>
                      <a:pt x="14565" y="3934"/>
                      <a:pt x="14623" y="3956"/>
                      <a:pt x="14688" y="3977"/>
                    </a:cubicBezTo>
                    <a:cubicBezTo>
                      <a:pt x="14645" y="3992"/>
                      <a:pt x="14601" y="4006"/>
                      <a:pt x="14558" y="4028"/>
                    </a:cubicBezTo>
                    <a:cubicBezTo>
                      <a:pt x="14385" y="4093"/>
                      <a:pt x="14219" y="4165"/>
                      <a:pt x="14060" y="4244"/>
                    </a:cubicBezTo>
                    <a:cubicBezTo>
                      <a:pt x="13735" y="4403"/>
                      <a:pt x="13418" y="4584"/>
                      <a:pt x="13115" y="4778"/>
                    </a:cubicBezTo>
                    <a:cubicBezTo>
                      <a:pt x="12501" y="5161"/>
                      <a:pt x="11916" y="5587"/>
                      <a:pt x="11346" y="6020"/>
                    </a:cubicBezTo>
                    <a:cubicBezTo>
                      <a:pt x="10776" y="6453"/>
                      <a:pt x="10213" y="6915"/>
                      <a:pt x="9657" y="7377"/>
                    </a:cubicBezTo>
                    <a:cubicBezTo>
                      <a:pt x="9203" y="7745"/>
                      <a:pt x="8755" y="8127"/>
                      <a:pt x="8308" y="8503"/>
                    </a:cubicBezTo>
                    <a:cubicBezTo>
                      <a:pt x="8344" y="8445"/>
                      <a:pt x="8373" y="8380"/>
                      <a:pt x="8416" y="8322"/>
                    </a:cubicBezTo>
                    <a:cubicBezTo>
                      <a:pt x="8762" y="7904"/>
                      <a:pt x="9130" y="7492"/>
                      <a:pt x="9513" y="7102"/>
                    </a:cubicBezTo>
                    <a:cubicBezTo>
                      <a:pt x="10025" y="6561"/>
                      <a:pt x="10567" y="6041"/>
                      <a:pt x="11137" y="5558"/>
                    </a:cubicBezTo>
                    <a:cubicBezTo>
                      <a:pt x="11707" y="5074"/>
                      <a:pt x="12299" y="4620"/>
                      <a:pt x="12963" y="4295"/>
                    </a:cubicBezTo>
                    <a:cubicBezTo>
                      <a:pt x="13288" y="4122"/>
                      <a:pt x="13641" y="3992"/>
                      <a:pt x="14002" y="3919"/>
                    </a:cubicBezTo>
                    <a:cubicBezTo>
                      <a:pt x="14096" y="3898"/>
                      <a:pt x="14190" y="3883"/>
                      <a:pt x="14284" y="3876"/>
                    </a:cubicBezTo>
                    <a:close/>
                    <a:moveTo>
                      <a:pt x="14818" y="4035"/>
                    </a:moveTo>
                    <a:lnTo>
                      <a:pt x="14861" y="4057"/>
                    </a:lnTo>
                    <a:lnTo>
                      <a:pt x="14905" y="4078"/>
                    </a:lnTo>
                    <a:cubicBezTo>
                      <a:pt x="14912" y="4100"/>
                      <a:pt x="14912" y="4129"/>
                      <a:pt x="14919" y="4150"/>
                    </a:cubicBezTo>
                    <a:lnTo>
                      <a:pt x="14868" y="4223"/>
                    </a:lnTo>
                    <a:cubicBezTo>
                      <a:pt x="14789" y="4309"/>
                      <a:pt x="14710" y="4403"/>
                      <a:pt x="14630" y="4490"/>
                    </a:cubicBezTo>
                    <a:cubicBezTo>
                      <a:pt x="14464" y="4663"/>
                      <a:pt x="14284" y="4829"/>
                      <a:pt x="14103" y="4988"/>
                    </a:cubicBezTo>
                    <a:cubicBezTo>
                      <a:pt x="13916" y="5146"/>
                      <a:pt x="13728" y="5298"/>
                      <a:pt x="13533" y="5442"/>
                    </a:cubicBezTo>
                    <a:cubicBezTo>
                      <a:pt x="13338" y="5587"/>
                      <a:pt x="13143" y="5731"/>
                      <a:pt x="12941" y="5868"/>
                    </a:cubicBezTo>
                    <a:cubicBezTo>
                      <a:pt x="12544" y="6135"/>
                      <a:pt x="12147" y="6395"/>
                      <a:pt x="11736" y="6633"/>
                    </a:cubicBezTo>
                    <a:cubicBezTo>
                      <a:pt x="11325" y="6879"/>
                      <a:pt x="10913" y="7117"/>
                      <a:pt x="10502" y="7355"/>
                    </a:cubicBezTo>
                    <a:lnTo>
                      <a:pt x="9253" y="8062"/>
                    </a:lnTo>
                    <a:cubicBezTo>
                      <a:pt x="8957" y="8228"/>
                      <a:pt x="8661" y="8394"/>
                      <a:pt x="8358" y="8560"/>
                    </a:cubicBezTo>
                    <a:lnTo>
                      <a:pt x="8264" y="8589"/>
                    </a:lnTo>
                    <a:cubicBezTo>
                      <a:pt x="8726" y="8185"/>
                      <a:pt x="9203" y="7788"/>
                      <a:pt x="9679" y="7406"/>
                    </a:cubicBezTo>
                    <a:cubicBezTo>
                      <a:pt x="10242" y="6951"/>
                      <a:pt x="10812" y="6518"/>
                      <a:pt x="11390" y="6085"/>
                    </a:cubicBezTo>
                    <a:cubicBezTo>
                      <a:pt x="11967" y="5659"/>
                      <a:pt x="12552" y="5240"/>
                      <a:pt x="13165" y="4865"/>
                    </a:cubicBezTo>
                    <a:cubicBezTo>
                      <a:pt x="13468" y="4670"/>
                      <a:pt x="13779" y="4490"/>
                      <a:pt x="14096" y="4331"/>
                    </a:cubicBezTo>
                    <a:cubicBezTo>
                      <a:pt x="14255" y="4251"/>
                      <a:pt x="14421" y="4179"/>
                      <a:pt x="14587" y="4114"/>
                    </a:cubicBezTo>
                    <a:cubicBezTo>
                      <a:pt x="14659" y="4085"/>
                      <a:pt x="14739" y="4057"/>
                      <a:pt x="14818" y="4035"/>
                    </a:cubicBezTo>
                    <a:close/>
                    <a:moveTo>
                      <a:pt x="816" y="6150"/>
                    </a:moveTo>
                    <a:lnTo>
                      <a:pt x="816" y="6150"/>
                    </a:lnTo>
                    <a:cubicBezTo>
                      <a:pt x="1054" y="6402"/>
                      <a:pt x="1314" y="6626"/>
                      <a:pt x="1603" y="6814"/>
                    </a:cubicBezTo>
                    <a:cubicBezTo>
                      <a:pt x="1920" y="7016"/>
                      <a:pt x="2252" y="7189"/>
                      <a:pt x="2599" y="7341"/>
                    </a:cubicBezTo>
                    <a:cubicBezTo>
                      <a:pt x="2685" y="7384"/>
                      <a:pt x="2772" y="7420"/>
                      <a:pt x="2858" y="7456"/>
                    </a:cubicBezTo>
                    <a:lnTo>
                      <a:pt x="3118" y="7557"/>
                    </a:lnTo>
                    <a:cubicBezTo>
                      <a:pt x="3291" y="7629"/>
                      <a:pt x="3472" y="7687"/>
                      <a:pt x="3645" y="7752"/>
                    </a:cubicBezTo>
                    <a:cubicBezTo>
                      <a:pt x="4360" y="7983"/>
                      <a:pt x="5081" y="8185"/>
                      <a:pt x="5810" y="8344"/>
                    </a:cubicBezTo>
                    <a:cubicBezTo>
                      <a:pt x="6272" y="8452"/>
                      <a:pt x="6741" y="8553"/>
                      <a:pt x="7211" y="8647"/>
                    </a:cubicBezTo>
                    <a:cubicBezTo>
                      <a:pt x="6705" y="8618"/>
                      <a:pt x="6200" y="8568"/>
                      <a:pt x="5695" y="8481"/>
                    </a:cubicBezTo>
                    <a:cubicBezTo>
                      <a:pt x="4930" y="8351"/>
                      <a:pt x="4179" y="8163"/>
                      <a:pt x="3450" y="7911"/>
                    </a:cubicBezTo>
                    <a:lnTo>
                      <a:pt x="3183" y="7817"/>
                    </a:lnTo>
                    <a:cubicBezTo>
                      <a:pt x="3089" y="7788"/>
                      <a:pt x="3003" y="7745"/>
                      <a:pt x="2909" y="7716"/>
                    </a:cubicBezTo>
                    <a:cubicBezTo>
                      <a:pt x="2729" y="7651"/>
                      <a:pt x="2563" y="7564"/>
                      <a:pt x="2389" y="7485"/>
                    </a:cubicBezTo>
                    <a:cubicBezTo>
                      <a:pt x="2057" y="7326"/>
                      <a:pt x="1740" y="7124"/>
                      <a:pt x="1458" y="6886"/>
                    </a:cubicBezTo>
                    <a:cubicBezTo>
                      <a:pt x="1206" y="6677"/>
                      <a:pt x="989" y="6431"/>
                      <a:pt x="816" y="6150"/>
                    </a:cubicBezTo>
                    <a:close/>
                    <a:moveTo>
                      <a:pt x="563" y="5110"/>
                    </a:moveTo>
                    <a:lnTo>
                      <a:pt x="650" y="5118"/>
                    </a:lnTo>
                    <a:cubicBezTo>
                      <a:pt x="765" y="5139"/>
                      <a:pt x="888" y="5161"/>
                      <a:pt x="1004" y="5190"/>
                    </a:cubicBezTo>
                    <a:cubicBezTo>
                      <a:pt x="1234" y="5248"/>
                      <a:pt x="1465" y="5320"/>
                      <a:pt x="1696" y="5399"/>
                    </a:cubicBezTo>
                    <a:cubicBezTo>
                      <a:pt x="1927" y="5471"/>
                      <a:pt x="2151" y="5565"/>
                      <a:pt x="2375" y="5659"/>
                    </a:cubicBezTo>
                    <a:cubicBezTo>
                      <a:pt x="2599" y="5753"/>
                      <a:pt x="2822" y="5854"/>
                      <a:pt x="3039" y="5955"/>
                    </a:cubicBezTo>
                    <a:cubicBezTo>
                      <a:pt x="3472" y="6164"/>
                      <a:pt x="3891" y="6388"/>
                      <a:pt x="4302" y="6619"/>
                    </a:cubicBezTo>
                    <a:cubicBezTo>
                      <a:pt x="4721" y="6850"/>
                      <a:pt x="5132" y="7095"/>
                      <a:pt x="5543" y="7333"/>
                    </a:cubicBezTo>
                    <a:lnTo>
                      <a:pt x="6778" y="8055"/>
                    </a:lnTo>
                    <a:cubicBezTo>
                      <a:pt x="7066" y="8228"/>
                      <a:pt x="7362" y="8402"/>
                      <a:pt x="7658" y="8575"/>
                    </a:cubicBezTo>
                    <a:lnTo>
                      <a:pt x="7723" y="8647"/>
                    </a:lnTo>
                    <a:cubicBezTo>
                      <a:pt x="7146" y="8452"/>
                      <a:pt x="6568" y="8236"/>
                      <a:pt x="5991" y="8012"/>
                    </a:cubicBezTo>
                    <a:cubicBezTo>
                      <a:pt x="5320" y="7752"/>
                      <a:pt x="4656" y="7478"/>
                      <a:pt x="3999" y="7189"/>
                    </a:cubicBezTo>
                    <a:cubicBezTo>
                      <a:pt x="3342" y="6908"/>
                      <a:pt x="2685" y="6604"/>
                      <a:pt x="2050" y="6272"/>
                    </a:cubicBezTo>
                    <a:cubicBezTo>
                      <a:pt x="1732" y="6099"/>
                      <a:pt x="1422" y="5926"/>
                      <a:pt x="1126" y="5731"/>
                    </a:cubicBezTo>
                    <a:cubicBezTo>
                      <a:pt x="975" y="5630"/>
                      <a:pt x="830" y="5522"/>
                      <a:pt x="693" y="5414"/>
                    </a:cubicBezTo>
                    <a:cubicBezTo>
                      <a:pt x="628" y="5363"/>
                      <a:pt x="570" y="5305"/>
                      <a:pt x="513" y="5255"/>
                    </a:cubicBezTo>
                    <a:cubicBezTo>
                      <a:pt x="513" y="5240"/>
                      <a:pt x="513" y="5219"/>
                      <a:pt x="506" y="5204"/>
                    </a:cubicBezTo>
                    <a:cubicBezTo>
                      <a:pt x="498" y="5190"/>
                      <a:pt x="506" y="5175"/>
                      <a:pt x="506" y="5154"/>
                    </a:cubicBezTo>
                    <a:cubicBezTo>
                      <a:pt x="527" y="5139"/>
                      <a:pt x="542" y="5125"/>
                      <a:pt x="563" y="5110"/>
                    </a:cubicBezTo>
                    <a:close/>
                    <a:moveTo>
                      <a:pt x="527" y="5385"/>
                    </a:moveTo>
                    <a:cubicBezTo>
                      <a:pt x="563" y="5421"/>
                      <a:pt x="599" y="5450"/>
                      <a:pt x="635" y="5478"/>
                    </a:cubicBezTo>
                    <a:cubicBezTo>
                      <a:pt x="780" y="5594"/>
                      <a:pt x="924" y="5702"/>
                      <a:pt x="1076" y="5803"/>
                    </a:cubicBezTo>
                    <a:cubicBezTo>
                      <a:pt x="1379" y="5998"/>
                      <a:pt x="1689" y="6179"/>
                      <a:pt x="2007" y="6352"/>
                    </a:cubicBezTo>
                    <a:cubicBezTo>
                      <a:pt x="2649" y="6684"/>
                      <a:pt x="3306" y="6980"/>
                      <a:pt x="3970" y="7261"/>
                    </a:cubicBezTo>
                    <a:cubicBezTo>
                      <a:pt x="4634" y="7535"/>
                      <a:pt x="5305" y="7795"/>
                      <a:pt x="5984" y="8041"/>
                    </a:cubicBezTo>
                    <a:cubicBezTo>
                      <a:pt x="6532" y="8250"/>
                      <a:pt x="7081" y="8452"/>
                      <a:pt x="7636" y="8654"/>
                    </a:cubicBezTo>
                    <a:lnTo>
                      <a:pt x="7434" y="8654"/>
                    </a:lnTo>
                    <a:cubicBezTo>
                      <a:pt x="6893" y="8553"/>
                      <a:pt x="6352" y="8445"/>
                      <a:pt x="5825" y="8315"/>
                    </a:cubicBezTo>
                    <a:cubicBezTo>
                      <a:pt x="5103" y="8135"/>
                      <a:pt x="4381" y="7932"/>
                      <a:pt x="3674" y="7680"/>
                    </a:cubicBezTo>
                    <a:cubicBezTo>
                      <a:pt x="2974" y="7434"/>
                      <a:pt x="2281" y="7138"/>
                      <a:pt x="1660" y="6734"/>
                    </a:cubicBezTo>
                    <a:cubicBezTo>
                      <a:pt x="1350" y="6532"/>
                      <a:pt x="1068" y="6294"/>
                      <a:pt x="816" y="6020"/>
                    </a:cubicBezTo>
                    <a:cubicBezTo>
                      <a:pt x="758" y="5948"/>
                      <a:pt x="693" y="5868"/>
                      <a:pt x="643" y="5789"/>
                    </a:cubicBezTo>
                    <a:cubicBezTo>
                      <a:pt x="614" y="5724"/>
                      <a:pt x="592" y="5652"/>
                      <a:pt x="570" y="5587"/>
                    </a:cubicBezTo>
                    <a:cubicBezTo>
                      <a:pt x="556" y="5522"/>
                      <a:pt x="542" y="5457"/>
                      <a:pt x="527" y="5385"/>
                    </a:cubicBezTo>
                    <a:close/>
                    <a:moveTo>
                      <a:pt x="8820" y="8900"/>
                    </a:moveTo>
                    <a:lnTo>
                      <a:pt x="8820" y="8900"/>
                    </a:lnTo>
                    <a:cubicBezTo>
                      <a:pt x="9325" y="8921"/>
                      <a:pt x="9831" y="8972"/>
                      <a:pt x="10336" y="9058"/>
                    </a:cubicBezTo>
                    <a:cubicBezTo>
                      <a:pt x="11094" y="9188"/>
                      <a:pt x="11844" y="9383"/>
                      <a:pt x="12580" y="9636"/>
                    </a:cubicBezTo>
                    <a:lnTo>
                      <a:pt x="12848" y="9722"/>
                    </a:lnTo>
                    <a:cubicBezTo>
                      <a:pt x="12941" y="9758"/>
                      <a:pt x="13028" y="9795"/>
                      <a:pt x="13122" y="9831"/>
                    </a:cubicBezTo>
                    <a:cubicBezTo>
                      <a:pt x="13302" y="9896"/>
                      <a:pt x="13468" y="9975"/>
                      <a:pt x="13641" y="10054"/>
                    </a:cubicBezTo>
                    <a:cubicBezTo>
                      <a:pt x="13973" y="10213"/>
                      <a:pt x="14291" y="10415"/>
                      <a:pt x="14573" y="10653"/>
                    </a:cubicBezTo>
                    <a:cubicBezTo>
                      <a:pt x="14825" y="10863"/>
                      <a:pt x="15042" y="11115"/>
                      <a:pt x="15215" y="11390"/>
                    </a:cubicBezTo>
                    <a:cubicBezTo>
                      <a:pt x="14977" y="11137"/>
                      <a:pt x="14717" y="10920"/>
                      <a:pt x="14428" y="10733"/>
                    </a:cubicBezTo>
                    <a:cubicBezTo>
                      <a:pt x="14111" y="10531"/>
                      <a:pt x="13779" y="10350"/>
                      <a:pt x="13432" y="10199"/>
                    </a:cubicBezTo>
                    <a:cubicBezTo>
                      <a:pt x="13346" y="10163"/>
                      <a:pt x="13259" y="10119"/>
                      <a:pt x="13172" y="10083"/>
                    </a:cubicBezTo>
                    <a:lnTo>
                      <a:pt x="12912" y="9982"/>
                    </a:lnTo>
                    <a:cubicBezTo>
                      <a:pt x="12739" y="9910"/>
                      <a:pt x="12559" y="9859"/>
                      <a:pt x="12386" y="9795"/>
                    </a:cubicBezTo>
                    <a:cubicBezTo>
                      <a:pt x="11671" y="9556"/>
                      <a:pt x="10949" y="9361"/>
                      <a:pt x="10220" y="9195"/>
                    </a:cubicBezTo>
                    <a:cubicBezTo>
                      <a:pt x="9758" y="9087"/>
                      <a:pt x="9289" y="8986"/>
                      <a:pt x="8820" y="8900"/>
                    </a:cubicBezTo>
                    <a:close/>
                    <a:moveTo>
                      <a:pt x="8604" y="8892"/>
                    </a:moveTo>
                    <a:cubicBezTo>
                      <a:pt x="9145" y="8979"/>
                      <a:pt x="9679" y="9102"/>
                      <a:pt x="10213" y="9232"/>
                    </a:cubicBezTo>
                    <a:cubicBezTo>
                      <a:pt x="10935" y="9412"/>
                      <a:pt x="11657" y="9614"/>
                      <a:pt x="12357" y="9859"/>
                    </a:cubicBezTo>
                    <a:cubicBezTo>
                      <a:pt x="13064" y="10112"/>
                      <a:pt x="13750" y="10401"/>
                      <a:pt x="14370" y="10812"/>
                    </a:cubicBezTo>
                    <a:cubicBezTo>
                      <a:pt x="14681" y="11007"/>
                      <a:pt x="14962" y="11245"/>
                      <a:pt x="15215" y="11527"/>
                    </a:cubicBezTo>
                    <a:cubicBezTo>
                      <a:pt x="15273" y="11599"/>
                      <a:pt x="15338" y="11671"/>
                      <a:pt x="15388" y="11750"/>
                    </a:cubicBezTo>
                    <a:cubicBezTo>
                      <a:pt x="15417" y="11823"/>
                      <a:pt x="15439" y="11888"/>
                      <a:pt x="15460" y="11960"/>
                    </a:cubicBezTo>
                    <a:cubicBezTo>
                      <a:pt x="15475" y="12025"/>
                      <a:pt x="15489" y="12090"/>
                      <a:pt x="15504" y="12155"/>
                    </a:cubicBezTo>
                    <a:cubicBezTo>
                      <a:pt x="15467" y="12126"/>
                      <a:pt x="15431" y="12090"/>
                      <a:pt x="15395" y="12068"/>
                    </a:cubicBezTo>
                    <a:cubicBezTo>
                      <a:pt x="15251" y="11953"/>
                      <a:pt x="15107" y="11844"/>
                      <a:pt x="14955" y="11743"/>
                    </a:cubicBezTo>
                    <a:cubicBezTo>
                      <a:pt x="14659" y="11541"/>
                      <a:pt x="14342" y="11361"/>
                      <a:pt x="14024" y="11195"/>
                    </a:cubicBezTo>
                    <a:cubicBezTo>
                      <a:pt x="13382" y="10856"/>
                      <a:pt x="12725" y="10560"/>
                      <a:pt x="12061" y="10285"/>
                    </a:cubicBezTo>
                    <a:cubicBezTo>
                      <a:pt x="11397" y="10011"/>
                      <a:pt x="10726" y="9751"/>
                      <a:pt x="10047" y="9499"/>
                    </a:cubicBezTo>
                    <a:cubicBezTo>
                      <a:pt x="9499" y="9297"/>
                      <a:pt x="8950" y="9094"/>
                      <a:pt x="8394" y="8892"/>
                    </a:cubicBezTo>
                    <a:close/>
                    <a:moveTo>
                      <a:pt x="8308" y="8892"/>
                    </a:moveTo>
                    <a:cubicBezTo>
                      <a:pt x="8885" y="9094"/>
                      <a:pt x="9462" y="9304"/>
                      <a:pt x="10040" y="9527"/>
                    </a:cubicBezTo>
                    <a:cubicBezTo>
                      <a:pt x="10704" y="9787"/>
                      <a:pt x="11375" y="10062"/>
                      <a:pt x="12032" y="10350"/>
                    </a:cubicBezTo>
                    <a:cubicBezTo>
                      <a:pt x="12689" y="10639"/>
                      <a:pt x="13346" y="10935"/>
                      <a:pt x="13981" y="11274"/>
                    </a:cubicBezTo>
                    <a:cubicBezTo>
                      <a:pt x="14298" y="11440"/>
                      <a:pt x="14609" y="11621"/>
                      <a:pt x="14905" y="11815"/>
                    </a:cubicBezTo>
                    <a:cubicBezTo>
                      <a:pt x="15056" y="11909"/>
                      <a:pt x="15200" y="12018"/>
                      <a:pt x="15338" y="12126"/>
                    </a:cubicBezTo>
                    <a:cubicBezTo>
                      <a:pt x="15403" y="12176"/>
                      <a:pt x="15460" y="12234"/>
                      <a:pt x="15518" y="12285"/>
                    </a:cubicBezTo>
                    <a:lnTo>
                      <a:pt x="15518" y="12335"/>
                    </a:lnTo>
                    <a:lnTo>
                      <a:pt x="15518" y="12386"/>
                    </a:lnTo>
                    <a:cubicBezTo>
                      <a:pt x="15496" y="12400"/>
                      <a:pt x="15482" y="12414"/>
                      <a:pt x="15460" y="12436"/>
                    </a:cubicBezTo>
                    <a:lnTo>
                      <a:pt x="15374" y="12422"/>
                    </a:lnTo>
                    <a:cubicBezTo>
                      <a:pt x="15258" y="12407"/>
                      <a:pt x="15135" y="12378"/>
                      <a:pt x="15020" y="12350"/>
                    </a:cubicBezTo>
                    <a:cubicBezTo>
                      <a:pt x="14789" y="12299"/>
                      <a:pt x="14558" y="12227"/>
                      <a:pt x="14327" y="12147"/>
                    </a:cubicBezTo>
                    <a:cubicBezTo>
                      <a:pt x="14096" y="12068"/>
                      <a:pt x="13872" y="11981"/>
                      <a:pt x="13649" y="11880"/>
                    </a:cubicBezTo>
                    <a:cubicBezTo>
                      <a:pt x="13425" y="11787"/>
                      <a:pt x="13201" y="11686"/>
                      <a:pt x="12985" y="11584"/>
                    </a:cubicBezTo>
                    <a:cubicBezTo>
                      <a:pt x="12552" y="11375"/>
                      <a:pt x="12133" y="11151"/>
                      <a:pt x="11722" y="10920"/>
                    </a:cubicBezTo>
                    <a:cubicBezTo>
                      <a:pt x="11310" y="10690"/>
                      <a:pt x="10892" y="10444"/>
                      <a:pt x="10480" y="10206"/>
                    </a:cubicBezTo>
                    <a:lnTo>
                      <a:pt x="9246" y="9484"/>
                    </a:lnTo>
                    <a:cubicBezTo>
                      <a:pt x="8957" y="9311"/>
                      <a:pt x="8661" y="9138"/>
                      <a:pt x="8365" y="8965"/>
                    </a:cubicBezTo>
                    <a:lnTo>
                      <a:pt x="8308" y="8892"/>
                    </a:lnTo>
                    <a:close/>
                    <a:moveTo>
                      <a:pt x="8560" y="9145"/>
                    </a:moveTo>
                    <a:lnTo>
                      <a:pt x="8560" y="9145"/>
                    </a:lnTo>
                    <a:cubicBezTo>
                      <a:pt x="8777" y="9282"/>
                      <a:pt x="8993" y="9412"/>
                      <a:pt x="9217" y="9549"/>
                    </a:cubicBezTo>
                    <a:cubicBezTo>
                      <a:pt x="9621" y="9795"/>
                      <a:pt x="10033" y="10040"/>
                      <a:pt x="10451" y="10271"/>
                    </a:cubicBezTo>
                    <a:cubicBezTo>
                      <a:pt x="10863" y="10502"/>
                      <a:pt x="11289" y="10733"/>
                      <a:pt x="11714" y="10949"/>
                    </a:cubicBezTo>
                    <a:cubicBezTo>
                      <a:pt x="12140" y="11173"/>
                      <a:pt x="12559" y="11390"/>
                      <a:pt x="12992" y="11592"/>
                    </a:cubicBezTo>
                    <a:cubicBezTo>
                      <a:pt x="13208" y="11700"/>
                      <a:pt x="13432" y="11801"/>
                      <a:pt x="13656" y="11902"/>
                    </a:cubicBezTo>
                    <a:cubicBezTo>
                      <a:pt x="13880" y="11996"/>
                      <a:pt x="14096" y="12090"/>
                      <a:pt x="14327" y="12176"/>
                    </a:cubicBezTo>
                    <a:cubicBezTo>
                      <a:pt x="14551" y="12263"/>
                      <a:pt x="14782" y="12342"/>
                      <a:pt x="15020" y="12407"/>
                    </a:cubicBezTo>
                    <a:cubicBezTo>
                      <a:pt x="15135" y="12443"/>
                      <a:pt x="15258" y="12472"/>
                      <a:pt x="15381" y="12494"/>
                    </a:cubicBezTo>
                    <a:lnTo>
                      <a:pt x="15395" y="12494"/>
                    </a:lnTo>
                    <a:cubicBezTo>
                      <a:pt x="15366" y="12516"/>
                      <a:pt x="15338" y="12530"/>
                      <a:pt x="15301" y="12552"/>
                    </a:cubicBezTo>
                    <a:cubicBezTo>
                      <a:pt x="15244" y="12588"/>
                      <a:pt x="15193" y="12617"/>
                      <a:pt x="15128" y="12645"/>
                    </a:cubicBezTo>
                    <a:lnTo>
                      <a:pt x="15121" y="12653"/>
                    </a:lnTo>
                    <a:cubicBezTo>
                      <a:pt x="15078" y="12660"/>
                      <a:pt x="15034" y="12667"/>
                      <a:pt x="14991" y="12667"/>
                    </a:cubicBezTo>
                    <a:cubicBezTo>
                      <a:pt x="14898" y="12675"/>
                      <a:pt x="14805" y="12679"/>
                      <a:pt x="14711" y="12679"/>
                    </a:cubicBezTo>
                    <a:cubicBezTo>
                      <a:pt x="14545" y="12679"/>
                      <a:pt x="14378" y="12666"/>
                      <a:pt x="14212" y="12638"/>
                    </a:cubicBezTo>
                    <a:cubicBezTo>
                      <a:pt x="14082" y="12624"/>
                      <a:pt x="13959" y="12588"/>
                      <a:pt x="13829" y="12559"/>
                    </a:cubicBezTo>
                    <a:cubicBezTo>
                      <a:pt x="13699" y="12530"/>
                      <a:pt x="13576" y="12487"/>
                      <a:pt x="13454" y="12451"/>
                    </a:cubicBezTo>
                    <a:cubicBezTo>
                      <a:pt x="13324" y="12407"/>
                      <a:pt x="13208" y="12357"/>
                      <a:pt x="13086" y="12306"/>
                    </a:cubicBezTo>
                    <a:lnTo>
                      <a:pt x="12725" y="12147"/>
                    </a:lnTo>
                    <a:cubicBezTo>
                      <a:pt x="12292" y="11931"/>
                      <a:pt x="11873" y="11693"/>
                      <a:pt x="11469" y="11426"/>
                    </a:cubicBezTo>
                    <a:cubicBezTo>
                      <a:pt x="11065" y="11159"/>
                      <a:pt x="10675" y="10870"/>
                      <a:pt x="10285" y="10581"/>
                    </a:cubicBezTo>
                    <a:cubicBezTo>
                      <a:pt x="10090" y="10437"/>
                      <a:pt x="9903" y="10293"/>
                      <a:pt x="9715" y="10141"/>
                    </a:cubicBezTo>
                    <a:cubicBezTo>
                      <a:pt x="9520" y="9989"/>
                      <a:pt x="9333" y="9838"/>
                      <a:pt x="9145" y="9686"/>
                    </a:cubicBezTo>
                    <a:lnTo>
                      <a:pt x="9044" y="9607"/>
                    </a:lnTo>
                    <a:lnTo>
                      <a:pt x="8560" y="9145"/>
                    </a:lnTo>
                    <a:close/>
                    <a:moveTo>
                      <a:pt x="5948" y="9484"/>
                    </a:moveTo>
                    <a:lnTo>
                      <a:pt x="5948" y="9484"/>
                    </a:lnTo>
                    <a:cubicBezTo>
                      <a:pt x="5731" y="9571"/>
                      <a:pt x="5507" y="9665"/>
                      <a:pt x="5291" y="9766"/>
                    </a:cubicBezTo>
                    <a:cubicBezTo>
                      <a:pt x="4850" y="9961"/>
                      <a:pt x="4410" y="10177"/>
                      <a:pt x="3984" y="10401"/>
                    </a:cubicBezTo>
                    <a:cubicBezTo>
                      <a:pt x="3551" y="10625"/>
                      <a:pt x="3140" y="10877"/>
                      <a:pt x="2736" y="11144"/>
                    </a:cubicBezTo>
                    <a:lnTo>
                      <a:pt x="2411" y="11375"/>
                    </a:lnTo>
                    <a:cubicBezTo>
                      <a:pt x="2310" y="11455"/>
                      <a:pt x="2209" y="11541"/>
                      <a:pt x="2108" y="11621"/>
                    </a:cubicBezTo>
                    <a:cubicBezTo>
                      <a:pt x="2000" y="11707"/>
                      <a:pt x="1906" y="11801"/>
                      <a:pt x="1812" y="11895"/>
                    </a:cubicBezTo>
                    <a:cubicBezTo>
                      <a:pt x="1718" y="11989"/>
                      <a:pt x="1624" y="12082"/>
                      <a:pt x="1545" y="12184"/>
                    </a:cubicBezTo>
                    <a:cubicBezTo>
                      <a:pt x="1379" y="12364"/>
                      <a:pt x="1242" y="12573"/>
                      <a:pt x="1126" y="12790"/>
                    </a:cubicBezTo>
                    <a:cubicBezTo>
                      <a:pt x="1162" y="12523"/>
                      <a:pt x="1242" y="12263"/>
                      <a:pt x="1357" y="12018"/>
                    </a:cubicBezTo>
                    <a:lnTo>
                      <a:pt x="1451" y="11837"/>
                    </a:lnTo>
                    <a:cubicBezTo>
                      <a:pt x="1487" y="11772"/>
                      <a:pt x="1530" y="11722"/>
                      <a:pt x="1566" y="11664"/>
                    </a:cubicBezTo>
                    <a:cubicBezTo>
                      <a:pt x="1646" y="11548"/>
                      <a:pt x="1732" y="11433"/>
                      <a:pt x="1834" y="11332"/>
                    </a:cubicBezTo>
                    <a:cubicBezTo>
                      <a:pt x="1877" y="11281"/>
                      <a:pt x="1927" y="11231"/>
                      <a:pt x="1978" y="11180"/>
                    </a:cubicBezTo>
                    <a:lnTo>
                      <a:pt x="2137" y="11036"/>
                    </a:lnTo>
                    <a:cubicBezTo>
                      <a:pt x="2245" y="10942"/>
                      <a:pt x="2360" y="10863"/>
                      <a:pt x="2476" y="10776"/>
                    </a:cubicBezTo>
                    <a:cubicBezTo>
                      <a:pt x="2887" y="10509"/>
                      <a:pt x="3328" y="10285"/>
                      <a:pt x="3797" y="10119"/>
                    </a:cubicBezTo>
                    <a:lnTo>
                      <a:pt x="4143" y="10004"/>
                    </a:lnTo>
                    <a:cubicBezTo>
                      <a:pt x="4259" y="9968"/>
                      <a:pt x="4381" y="9932"/>
                      <a:pt x="4497" y="9896"/>
                    </a:cubicBezTo>
                    <a:lnTo>
                      <a:pt x="4677" y="9845"/>
                    </a:lnTo>
                    <a:lnTo>
                      <a:pt x="4858" y="9795"/>
                    </a:lnTo>
                    <a:cubicBezTo>
                      <a:pt x="4980" y="9758"/>
                      <a:pt x="5096" y="9722"/>
                      <a:pt x="5211" y="9693"/>
                    </a:cubicBezTo>
                    <a:lnTo>
                      <a:pt x="5948" y="9484"/>
                    </a:lnTo>
                    <a:close/>
                    <a:moveTo>
                      <a:pt x="9672" y="10213"/>
                    </a:moveTo>
                    <a:lnTo>
                      <a:pt x="9672" y="10213"/>
                    </a:lnTo>
                    <a:cubicBezTo>
                      <a:pt x="9859" y="10358"/>
                      <a:pt x="10047" y="10502"/>
                      <a:pt x="10242" y="10639"/>
                    </a:cubicBezTo>
                    <a:cubicBezTo>
                      <a:pt x="10632" y="10928"/>
                      <a:pt x="11036" y="11195"/>
                      <a:pt x="11447" y="11455"/>
                    </a:cubicBezTo>
                    <a:cubicBezTo>
                      <a:pt x="11859" y="11707"/>
                      <a:pt x="12277" y="11953"/>
                      <a:pt x="12718" y="12162"/>
                    </a:cubicBezTo>
                    <a:lnTo>
                      <a:pt x="13078" y="12321"/>
                    </a:lnTo>
                    <a:cubicBezTo>
                      <a:pt x="13201" y="12371"/>
                      <a:pt x="13324" y="12422"/>
                      <a:pt x="13447" y="12465"/>
                    </a:cubicBezTo>
                    <a:cubicBezTo>
                      <a:pt x="13569" y="12516"/>
                      <a:pt x="13692" y="12552"/>
                      <a:pt x="13822" y="12588"/>
                    </a:cubicBezTo>
                    <a:cubicBezTo>
                      <a:pt x="13952" y="12624"/>
                      <a:pt x="14075" y="12660"/>
                      <a:pt x="14204" y="12674"/>
                    </a:cubicBezTo>
                    <a:cubicBezTo>
                      <a:pt x="14419" y="12719"/>
                      <a:pt x="14634" y="12741"/>
                      <a:pt x="14849" y="12741"/>
                    </a:cubicBezTo>
                    <a:cubicBezTo>
                      <a:pt x="14879" y="12741"/>
                      <a:pt x="14910" y="12740"/>
                      <a:pt x="14941" y="12739"/>
                    </a:cubicBezTo>
                    <a:lnTo>
                      <a:pt x="14941" y="12739"/>
                    </a:lnTo>
                    <a:cubicBezTo>
                      <a:pt x="14688" y="12833"/>
                      <a:pt x="14428" y="12898"/>
                      <a:pt x="14161" y="12912"/>
                    </a:cubicBezTo>
                    <a:lnTo>
                      <a:pt x="13952" y="12920"/>
                    </a:lnTo>
                    <a:cubicBezTo>
                      <a:pt x="13880" y="12920"/>
                      <a:pt x="13807" y="12912"/>
                      <a:pt x="13743" y="12905"/>
                    </a:cubicBezTo>
                    <a:cubicBezTo>
                      <a:pt x="13598" y="12898"/>
                      <a:pt x="13461" y="12876"/>
                      <a:pt x="13324" y="12848"/>
                    </a:cubicBezTo>
                    <a:cubicBezTo>
                      <a:pt x="13252" y="12833"/>
                      <a:pt x="13187" y="12811"/>
                      <a:pt x="13122" y="12790"/>
                    </a:cubicBezTo>
                    <a:lnTo>
                      <a:pt x="12912" y="12732"/>
                    </a:lnTo>
                    <a:cubicBezTo>
                      <a:pt x="12783" y="12674"/>
                      <a:pt x="12653" y="12624"/>
                      <a:pt x="12523" y="12566"/>
                    </a:cubicBezTo>
                    <a:cubicBezTo>
                      <a:pt x="12082" y="12342"/>
                      <a:pt x="11671" y="12068"/>
                      <a:pt x="11296" y="11750"/>
                    </a:cubicBezTo>
                    <a:lnTo>
                      <a:pt x="11014" y="11505"/>
                    </a:lnTo>
                    <a:cubicBezTo>
                      <a:pt x="10928" y="11426"/>
                      <a:pt x="10834" y="11339"/>
                      <a:pt x="10747" y="11252"/>
                    </a:cubicBezTo>
                    <a:lnTo>
                      <a:pt x="10610" y="11130"/>
                    </a:lnTo>
                    <a:lnTo>
                      <a:pt x="10480" y="11000"/>
                    </a:lnTo>
                    <a:cubicBezTo>
                      <a:pt x="10394" y="10913"/>
                      <a:pt x="10300" y="10834"/>
                      <a:pt x="10220" y="10747"/>
                    </a:cubicBezTo>
                    <a:lnTo>
                      <a:pt x="9672" y="10213"/>
                    </a:lnTo>
                    <a:close/>
                    <a:moveTo>
                      <a:pt x="7420" y="9058"/>
                    </a:moveTo>
                    <a:cubicBezTo>
                      <a:pt x="7196" y="9181"/>
                      <a:pt x="6965" y="9297"/>
                      <a:pt x="6741" y="9419"/>
                    </a:cubicBezTo>
                    <a:cubicBezTo>
                      <a:pt x="6323" y="9650"/>
                      <a:pt x="5904" y="9881"/>
                      <a:pt x="5500" y="10127"/>
                    </a:cubicBezTo>
                    <a:cubicBezTo>
                      <a:pt x="5089" y="10372"/>
                      <a:pt x="4684" y="10625"/>
                      <a:pt x="4280" y="10877"/>
                    </a:cubicBezTo>
                    <a:cubicBezTo>
                      <a:pt x="3869" y="11130"/>
                      <a:pt x="3479" y="11390"/>
                      <a:pt x="3082" y="11664"/>
                    </a:cubicBezTo>
                    <a:cubicBezTo>
                      <a:pt x="2880" y="11801"/>
                      <a:pt x="2685" y="11938"/>
                      <a:pt x="2490" y="12082"/>
                    </a:cubicBezTo>
                    <a:cubicBezTo>
                      <a:pt x="2288" y="12227"/>
                      <a:pt x="2101" y="12371"/>
                      <a:pt x="1906" y="12523"/>
                    </a:cubicBezTo>
                    <a:cubicBezTo>
                      <a:pt x="1718" y="12674"/>
                      <a:pt x="1538" y="12840"/>
                      <a:pt x="1357" y="13006"/>
                    </a:cubicBezTo>
                    <a:cubicBezTo>
                      <a:pt x="1271" y="13100"/>
                      <a:pt x="1191" y="13187"/>
                      <a:pt x="1112" y="13281"/>
                    </a:cubicBezTo>
                    <a:lnTo>
                      <a:pt x="1105" y="13288"/>
                    </a:lnTo>
                    <a:cubicBezTo>
                      <a:pt x="1105" y="13259"/>
                      <a:pt x="1097" y="13223"/>
                      <a:pt x="1097" y="13187"/>
                    </a:cubicBezTo>
                    <a:cubicBezTo>
                      <a:pt x="1090" y="13122"/>
                      <a:pt x="1090" y="13057"/>
                      <a:pt x="1097" y="12992"/>
                    </a:cubicBezTo>
                    <a:cubicBezTo>
                      <a:pt x="1097" y="12985"/>
                      <a:pt x="1097" y="12985"/>
                      <a:pt x="1097" y="12977"/>
                    </a:cubicBezTo>
                    <a:cubicBezTo>
                      <a:pt x="1112" y="12941"/>
                      <a:pt x="1126" y="12898"/>
                      <a:pt x="1148" y="12862"/>
                    </a:cubicBezTo>
                    <a:cubicBezTo>
                      <a:pt x="1256" y="12624"/>
                      <a:pt x="1393" y="12400"/>
                      <a:pt x="1566" y="12198"/>
                    </a:cubicBezTo>
                    <a:cubicBezTo>
                      <a:pt x="1646" y="12097"/>
                      <a:pt x="1740" y="12003"/>
                      <a:pt x="1826" y="11909"/>
                    </a:cubicBezTo>
                    <a:cubicBezTo>
                      <a:pt x="1913" y="11808"/>
                      <a:pt x="2014" y="11729"/>
                      <a:pt x="2108" y="11635"/>
                    </a:cubicBezTo>
                    <a:cubicBezTo>
                      <a:pt x="2209" y="11548"/>
                      <a:pt x="2310" y="11469"/>
                      <a:pt x="2418" y="11382"/>
                    </a:cubicBezTo>
                    <a:lnTo>
                      <a:pt x="2736" y="11151"/>
                    </a:lnTo>
                    <a:cubicBezTo>
                      <a:pt x="3140" y="10884"/>
                      <a:pt x="3559" y="10646"/>
                      <a:pt x="3992" y="10430"/>
                    </a:cubicBezTo>
                    <a:cubicBezTo>
                      <a:pt x="4425" y="10213"/>
                      <a:pt x="4865" y="10018"/>
                      <a:pt x="5312" y="9831"/>
                    </a:cubicBezTo>
                    <a:cubicBezTo>
                      <a:pt x="5536" y="9737"/>
                      <a:pt x="5760" y="9643"/>
                      <a:pt x="5984" y="9556"/>
                    </a:cubicBezTo>
                    <a:cubicBezTo>
                      <a:pt x="6207" y="9477"/>
                      <a:pt x="6431" y="9376"/>
                      <a:pt x="6655" y="9289"/>
                    </a:cubicBezTo>
                    <a:lnTo>
                      <a:pt x="6770" y="9246"/>
                    </a:lnTo>
                    <a:lnTo>
                      <a:pt x="7420" y="9058"/>
                    </a:lnTo>
                    <a:close/>
                    <a:moveTo>
                      <a:pt x="7766" y="8965"/>
                    </a:moveTo>
                    <a:lnTo>
                      <a:pt x="7766" y="8965"/>
                    </a:lnTo>
                    <a:cubicBezTo>
                      <a:pt x="7304" y="9369"/>
                      <a:pt x="6828" y="9766"/>
                      <a:pt x="6352" y="10148"/>
                    </a:cubicBezTo>
                    <a:cubicBezTo>
                      <a:pt x="5789" y="10596"/>
                      <a:pt x="5219" y="11036"/>
                      <a:pt x="4641" y="11462"/>
                    </a:cubicBezTo>
                    <a:cubicBezTo>
                      <a:pt x="4064" y="11895"/>
                      <a:pt x="3479" y="12306"/>
                      <a:pt x="2866" y="12689"/>
                    </a:cubicBezTo>
                    <a:cubicBezTo>
                      <a:pt x="2563" y="12876"/>
                      <a:pt x="2252" y="13057"/>
                      <a:pt x="1935" y="13223"/>
                    </a:cubicBezTo>
                    <a:cubicBezTo>
                      <a:pt x="1776" y="13302"/>
                      <a:pt x="1610" y="13374"/>
                      <a:pt x="1444" y="13439"/>
                    </a:cubicBezTo>
                    <a:cubicBezTo>
                      <a:pt x="1372" y="13461"/>
                      <a:pt x="1292" y="13490"/>
                      <a:pt x="1213" y="13512"/>
                    </a:cubicBezTo>
                    <a:cubicBezTo>
                      <a:pt x="1198" y="13504"/>
                      <a:pt x="1184" y="13497"/>
                      <a:pt x="1170" y="13490"/>
                    </a:cubicBezTo>
                    <a:lnTo>
                      <a:pt x="1126" y="13468"/>
                    </a:lnTo>
                    <a:cubicBezTo>
                      <a:pt x="1119" y="13447"/>
                      <a:pt x="1119" y="13418"/>
                      <a:pt x="1112" y="13396"/>
                    </a:cubicBezTo>
                    <a:cubicBezTo>
                      <a:pt x="1133" y="13374"/>
                      <a:pt x="1148" y="13353"/>
                      <a:pt x="1162" y="13331"/>
                    </a:cubicBezTo>
                    <a:cubicBezTo>
                      <a:pt x="1242" y="13237"/>
                      <a:pt x="1321" y="13143"/>
                      <a:pt x="1400" y="13057"/>
                    </a:cubicBezTo>
                    <a:cubicBezTo>
                      <a:pt x="1566" y="12884"/>
                      <a:pt x="1747" y="12718"/>
                      <a:pt x="1927" y="12559"/>
                    </a:cubicBezTo>
                    <a:cubicBezTo>
                      <a:pt x="2115" y="12400"/>
                      <a:pt x="2303" y="12248"/>
                      <a:pt x="2498" y="12111"/>
                    </a:cubicBezTo>
                    <a:cubicBezTo>
                      <a:pt x="2692" y="11967"/>
                      <a:pt x="2887" y="11823"/>
                      <a:pt x="3089" y="11678"/>
                    </a:cubicBezTo>
                    <a:cubicBezTo>
                      <a:pt x="3486" y="11418"/>
                      <a:pt x="3883" y="11159"/>
                      <a:pt x="4295" y="10913"/>
                    </a:cubicBezTo>
                    <a:cubicBezTo>
                      <a:pt x="4706" y="10675"/>
                      <a:pt x="5118" y="10437"/>
                      <a:pt x="5536" y="10191"/>
                    </a:cubicBezTo>
                    <a:lnTo>
                      <a:pt x="6778" y="9491"/>
                    </a:lnTo>
                    <a:cubicBezTo>
                      <a:pt x="7073" y="9325"/>
                      <a:pt x="7369" y="9159"/>
                      <a:pt x="7673" y="8993"/>
                    </a:cubicBezTo>
                    <a:lnTo>
                      <a:pt x="7766" y="8965"/>
                    </a:lnTo>
                    <a:close/>
                    <a:moveTo>
                      <a:pt x="7723" y="9037"/>
                    </a:moveTo>
                    <a:lnTo>
                      <a:pt x="7723" y="9037"/>
                    </a:lnTo>
                    <a:cubicBezTo>
                      <a:pt x="7687" y="9094"/>
                      <a:pt x="7651" y="9159"/>
                      <a:pt x="7615" y="9217"/>
                    </a:cubicBezTo>
                    <a:cubicBezTo>
                      <a:pt x="7268" y="9636"/>
                      <a:pt x="6900" y="10047"/>
                      <a:pt x="6518" y="10444"/>
                    </a:cubicBezTo>
                    <a:cubicBezTo>
                      <a:pt x="6005" y="10985"/>
                      <a:pt x="5464" y="11498"/>
                      <a:pt x="4894" y="11981"/>
                    </a:cubicBezTo>
                    <a:cubicBezTo>
                      <a:pt x="4324" y="12465"/>
                      <a:pt x="3732" y="12920"/>
                      <a:pt x="3068" y="13245"/>
                    </a:cubicBezTo>
                    <a:cubicBezTo>
                      <a:pt x="2743" y="13418"/>
                      <a:pt x="2397" y="13548"/>
                      <a:pt x="2036" y="13627"/>
                    </a:cubicBezTo>
                    <a:cubicBezTo>
                      <a:pt x="1935" y="13641"/>
                      <a:pt x="1841" y="13656"/>
                      <a:pt x="1747" y="13663"/>
                    </a:cubicBezTo>
                    <a:cubicBezTo>
                      <a:pt x="1675" y="13656"/>
                      <a:pt x="1603" y="13641"/>
                      <a:pt x="1530" y="13620"/>
                    </a:cubicBezTo>
                    <a:cubicBezTo>
                      <a:pt x="1465" y="13605"/>
                      <a:pt x="1408" y="13584"/>
                      <a:pt x="1343" y="13562"/>
                    </a:cubicBezTo>
                    <a:cubicBezTo>
                      <a:pt x="1386" y="13548"/>
                      <a:pt x="1437" y="13533"/>
                      <a:pt x="1480" y="13519"/>
                    </a:cubicBezTo>
                    <a:cubicBezTo>
                      <a:pt x="1646" y="13454"/>
                      <a:pt x="1812" y="13374"/>
                      <a:pt x="1978" y="13295"/>
                    </a:cubicBezTo>
                    <a:cubicBezTo>
                      <a:pt x="2295" y="13136"/>
                      <a:pt x="2613" y="12956"/>
                      <a:pt x="2916" y="12761"/>
                    </a:cubicBezTo>
                    <a:cubicBezTo>
                      <a:pt x="3530" y="12378"/>
                      <a:pt x="4114" y="11960"/>
                      <a:pt x="4684" y="11520"/>
                    </a:cubicBezTo>
                    <a:cubicBezTo>
                      <a:pt x="5255" y="11079"/>
                      <a:pt x="5818" y="10632"/>
                      <a:pt x="6373" y="10170"/>
                    </a:cubicBezTo>
                    <a:cubicBezTo>
                      <a:pt x="6828" y="9795"/>
                      <a:pt x="7276" y="9412"/>
                      <a:pt x="7723" y="9037"/>
                    </a:cubicBezTo>
                    <a:close/>
                    <a:moveTo>
                      <a:pt x="7499" y="9398"/>
                    </a:moveTo>
                    <a:lnTo>
                      <a:pt x="7499" y="9398"/>
                    </a:lnTo>
                    <a:cubicBezTo>
                      <a:pt x="7225" y="9831"/>
                      <a:pt x="6929" y="10242"/>
                      <a:pt x="6612" y="10632"/>
                    </a:cubicBezTo>
                    <a:lnTo>
                      <a:pt x="6604" y="10632"/>
                    </a:lnTo>
                    <a:cubicBezTo>
                      <a:pt x="6114" y="11231"/>
                      <a:pt x="5572" y="11787"/>
                      <a:pt x="4980" y="12292"/>
                    </a:cubicBezTo>
                    <a:lnTo>
                      <a:pt x="4771" y="12479"/>
                    </a:lnTo>
                    <a:cubicBezTo>
                      <a:pt x="4699" y="12544"/>
                      <a:pt x="4620" y="12602"/>
                      <a:pt x="4547" y="12660"/>
                    </a:cubicBezTo>
                    <a:cubicBezTo>
                      <a:pt x="4403" y="12783"/>
                      <a:pt x="4244" y="12891"/>
                      <a:pt x="4093" y="12999"/>
                    </a:cubicBezTo>
                    <a:cubicBezTo>
                      <a:pt x="3782" y="13208"/>
                      <a:pt x="3450" y="13382"/>
                      <a:pt x="3104" y="13512"/>
                    </a:cubicBezTo>
                    <a:cubicBezTo>
                      <a:pt x="2801" y="13620"/>
                      <a:pt x="2483" y="13678"/>
                      <a:pt x="2158" y="13692"/>
                    </a:cubicBezTo>
                    <a:cubicBezTo>
                      <a:pt x="2490" y="13613"/>
                      <a:pt x="2808" y="13490"/>
                      <a:pt x="3111" y="13331"/>
                    </a:cubicBezTo>
                    <a:cubicBezTo>
                      <a:pt x="3443" y="13165"/>
                      <a:pt x="3768" y="12963"/>
                      <a:pt x="4071" y="12739"/>
                    </a:cubicBezTo>
                    <a:cubicBezTo>
                      <a:pt x="4143" y="12682"/>
                      <a:pt x="4223" y="12631"/>
                      <a:pt x="4295" y="12573"/>
                    </a:cubicBezTo>
                    <a:lnTo>
                      <a:pt x="4518" y="12400"/>
                    </a:lnTo>
                    <a:cubicBezTo>
                      <a:pt x="4663" y="12285"/>
                      <a:pt x="4800" y="12155"/>
                      <a:pt x="4944" y="12039"/>
                    </a:cubicBezTo>
                    <a:cubicBezTo>
                      <a:pt x="5507" y="11541"/>
                      <a:pt x="6034" y="11007"/>
                      <a:pt x="6547" y="10466"/>
                    </a:cubicBezTo>
                    <a:cubicBezTo>
                      <a:pt x="6871" y="10112"/>
                      <a:pt x="7189" y="9758"/>
                      <a:pt x="7499" y="9398"/>
                    </a:cubicBezTo>
                    <a:close/>
                    <a:moveTo>
                      <a:pt x="8308" y="9527"/>
                    </a:moveTo>
                    <a:lnTo>
                      <a:pt x="8308" y="9527"/>
                    </a:lnTo>
                    <a:cubicBezTo>
                      <a:pt x="8539" y="9982"/>
                      <a:pt x="8748" y="10444"/>
                      <a:pt x="8928" y="10920"/>
                    </a:cubicBezTo>
                    <a:cubicBezTo>
                      <a:pt x="9195" y="11649"/>
                      <a:pt x="9405" y="12393"/>
                      <a:pt x="9549" y="13151"/>
                    </a:cubicBezTo>
                    <a:lnTo>
                      <a:pt x="9607" y="13432"/>
                    </a:lnTo>
                    <a:cubicBezTo>
                      <a:pt x="9621" y="13526"/>
                      <a:pt x="9636" y="13620"/>
                      <a:pt x="9650" y="13721"/>
                    </a:cubicBezTo>
                    <a:cubicBezTo>
                      <a:pt x="9686" y="13909"/>
                      <a:pt x="9701" y="14096"/>
                      <a:pt x="9715" y="14284"/>
                    </a:cubicBezTo>
                    <a:cubicBezTo>
                      <a:pt x="9744" y="14652"/>
                      <a:pt x="9722" y="15020"/>
                      <a:pt x="9665" y="15388"/>
                    </a:cubicBezTo>
                    <a:cubicBezTo>
                      <a:pt x="9607" y="15706"/>
                      <a:pt x="9499" y="16016"/>
                      <a:pt x="9354" y="16298"/>
                    </a:cubicBezTo>
                    <a:cubicBezTo>
                      <a:pt x="9448" y="15973"/>
                      <a:pt x="9506" y="15641"/>
                      <a:pt x="9520" y="15301"/>
                    </a:cubicBezTo>
                    <a:cubicBezTo>
                      <a:pt x="9542" y="14919"/>
                      <a:pt x="9527" y="14544"/>
                      <a:pt x="9484" y="14176"/>
                    </a:cubicBezTo>
                    <a:cubicBezTo>
                      <a:pt x="9477" y="14082"/>
                      <a:pt x="9470" y="13988"/>
                      <a:pt x="9455" y="13894"/>
                    </a:cubicBezTo>
                    <a:lnTo>
                      <a:pt x="9412" y="13613"/>
                    </a:lnTo>
                    <a:cubicBezTo>
                      <a:pt x="9390" y="13425"/>
                      <a:pt x="9347" y="13245"/>
                      <a:pt x="9311" y="13064"/>
                    </a:cubicBezTo>
                    <a:cubicBezTo>
                      <a:pt x="9167" y="12328"/>
                      <a:pt x="8964" y="11606"/>
                      <a:pt x="8748" y="10892"/>
                    </a:cubicBezTo>
                    <a:cubicBezTo>
                      <a:pt x="8611" y="10430"/>
                      <a:pt x="8459" y="9982"/>
                      <a:pt x="8308" y="9527"/>
                    </a:cubicBezTo>
                    <a:close/>
                    <a:moveTo>
                      <a:pt x="7600" y="10913"/>
                    </a:moveTo>
                    <a:lnTo>
                      <a:pt x="7600" y="10913"/>
                    </a:lnTo>
                    <a:cubicBezTo>
                      <a:pt x="7564" y="11151"/>
                      <a:pt x="7535" y="11390"/>
                      <a:pt x="7507" y="11628"/>
                    </a:cubicBezTo>
                    <a:cubicBezTo>
                      <a:pt x="7456" y="12104"/>
                      <a:pt x="7427" y="12595"/>
                      <a:pt x="7405" y="13078"/>
                    </a:cubicBezTo>
                    <a:cubicBezTo>
                      <a:pt x="7391" y="13562"/>
                      <a:pt x="7391" y="14046"/>
                      <a:pt x="7427" y="14529"/>
                    </a:cubicBezTo>
                    <a:lnTo>
                      <a:pt x="7470" y="14919"/>
                    </a:lnTo>
                    <a:cubicBezTo>
                      <a:pt x="7485" y="15056"/>
                      <a:pt x="7507" y="15186"/>
                      <a:pt x="7528" y="15316"/>
                    </a:cubicBezTo>
                    <a:cubicBezTo>
                      <a:pt x="7550" y="15439"/>
                      <a:pt x="7579" y="15569"/>
                      <a:pt x="7608" y="15698"/>
                    </a:cubicBezTo>
                    <a:cubicBezTo>
                      <a:pt x="7644" y="15828"/>
                      <a:pt x="7680" y="15951"/>
                      <a:pt x="7723" y="16081"/>
                    </a:cubicBezTo>
                    <a:cubicBezTo>
                      <a:pt x="7802" y="16312"/>
                      <a:pt x="7911" y="16536"/>
                      <a:pt x="8041" y="16745"/>
                    </a:cubicBezTo>
                    <a:cubicBezTo>
                      <a:pt x="7831" y="16579"/>
                      <a:pt x="7651" y="16384"/>
                      <a:pt x="7499" y="16160"/>
                    </a:cubicBezTo>
                    <a:lnTo>
                      <a:pt x="7384" y="15980"/>
                    </a:lnTo>
                    <a:cubicBezTo>
                      <a:pt x="7348" y="15922"/>
                      <a:pt x="7326" y="15857"/>
                      <a:pt x="7297" y="15792"/>
                    </a:cubicBezTo>
                    <a:cubicBezTo>
                      <a:pt x="7232" y="15670"/>
                      <a:pt x="7182" y="15532"/>
                      <a:pt x="7146" y="15403"/>
                    </a:cubicBezTo>
                    <a:cubicBezTo>
                      <a:pt x="7117" y="15330"/>
                      <a:pt x="7102" y="15265"/>
                      <a:pt x="7088" y="15193"/>
                    </a:cubicBezTo>
                    <a:lnTo>
                      <a:pt x="7037" y="14991"/>
                    </a:lnTo>
                    <a:cubicBezTo>
                      <a:pt x="7016" y="14847"/>
                      <a:pt x="7001" y="14710"/>
                      <a:pt x="6980" y="14565"/>
                    </a:cubicBezTo>
                    <a:cubicBezTo>
                      <a:pt x="6958" y="14075"/>
                      <a:pt x="6987" y="13584"/>
                      <a:pt x="7081" y="13093"/>
                    </a:cubicBezTo>
                    <a:lnTo>
                      <a:pt x="7146" y="12732"/>
                    </a:lnTo>
                    <a:cubicBezTo>
                      <a:pt x="7175" y="12617"/>
                      <a:pt x="7203" y="12494"/>
                      <a:pt x="7232" y="12371"/>
                    </a:cubicBezTo>
                    <a:lnTo>
                      <a:pt x="7276" y="12191"/>
                    </a:lnTo>
                    <a:lnTo>
                      <a:pt x="7319" y="12010"/>
                    </a:lnTo>
                    <a:cubicBezTo>
                      <a:pt x="7355" y="11895"/>
                      <a:pt x="7377" y="11772"/>
                      <a:pt x="7413" y="11657"/>
                    </a:cubicBezTo>
                    <a:cubicBezTo>
                      <a:pt x="7470" y="11411"/>
                      <a:pt x="7535" y="11159"/>
                      <a:pt x="7600" y="10913"/>
                    </a:cubicBezTo>
                    <a:close/>
                    <a:moveTo>
                      <a:pt x="8106" y="9159"/>
                    </a:moveTo>
                    <a:cubicBezTo>
                      <a:pt x="8142" y="9224"/>
                      <a:pt x="8171" y="9282"/>
                      <a:pt x="8207" y="9340"/>
                    </a:cubicBezTo>
                    <a:cubicBezTo>
                      <a:pt x="8394" y="9859"/>
                      <a:pt x="8568" y="10379"/>
                      <a:pt x="8719" y="10906"/>
                    </a:cubicBezTo>
                    <a:cubicBezTo>
                      <a:pt x="8928" y="11621"/>
                      <a:pt x="9102" y="12350"/>
                      <a:pt x="9239" y="13078"/>
                    </a:cubicBezTo>
                    <a:cubicBezTo>
                      <a:pt x="9369" y="13815"/>
                      <a:pt x="9477" y="14558"/>
                      <a:pt x="9419" y="15301"/>
                    </a:cubicBezTo>
                    <a:cubicBezTo>
                      <a:pt x="9405" y="15670"/>
                      <a:pt x="9340" y="16030"/>
                      <a:pt x="9232" y="16377"/>
                    </a:cubicBezTo>
                    <a:lnTo>
                      <a:pt x="9232" y="16384"/>
                    </a:lnTo>
                    <a:cubicBezTo>
                      <a:pt x="9195" y="16471"/>
                      <a:pt x="9159" y="16565"/>
                      <a:pt x="9123" y="16651"/>
                    </a:cubicBezTo>
                    <a:cubicBezTo>
                      <a:pt x="9080" y="16709"/>
                      <a:pt x="9029" y="16759"/>
                      <a:pt x="8979" y="16817"/>
                    </a:cubicBezTo>
                    <a:cubicBezTo>
                      <a:pt x="8928" y="16860"/>
                      <a:pt x="8878" y="16904"/>
                      <a:pt x="8827" y="16947"/>
                    </a:cubicBezTo>
                    <a:cubicBezTo>
                      <a:pt x="8842" y="16904"/>
                      <a:pt x="8849" y="16853"/>
                      <a:pt x="8856" y="16810"/>
                    </a:cubicBezTo>
                    <a:cubicBezTo>
                      <a:pt x="8885" y="16630"/>
                      <a:pt x="8907" y="16449"/>
                      <a:pt x="8914" y="16269"/>
                    </a:cubicBezTo>
                    <a:cubicBezTo>
                      <a:pt x="8936" y="15908"/>
                      <a:pt x="8936" y="15547"/>
                      <a:pt x="8928" y="15186"/>
                    </a:cubicBezTo>
                    <a:cubicBezTo>
                      <a:pt x="8900" y="14464"/>
                      <a:pt x="8827" y="13743"/>
                      <a:pt x="8734" y="13035"/>
                    </a:cubicBezTo>
                    <a:cubicBezTo>
                      <a:pt x="8640" y="12328"/>
                      <a:pt x="8524" y="11606"/>
                      <a:pt x="8409" y="10899"/>
                    </a:cubicBezTo>
                    <a:cubicBezTo>
                      <a:pt x="8308" y="10321"/>
                      <a:pt x="8207" y="9737"/>
                      <a:pt x="8106" y="9159"/>
                    </a:cubicBezTo>
                    <a:close/>
                    <a:moveTo>
                      <a:pt x="7968" y="9419"/>
                    </a:moveTo>
                    <a:cubicBezTo>
                      <a:pt x="7954" y="9679"/>
                      <a:pt x="7947" y="9939"/>
                      <a:pt x="7940" y="10191"/>
                    </a:cubicBezTo>
                    <a:cubicBezTo>
                      <a:pt x="7932" y="10668"/>
                      <a:pt x="7925" y="11144"/>
                      <a:pt x="7932" y="11628"/>
                    </a:cubicBezTo>
                    <a:cubicBezTo>
                      <a:pt x="7940" y="12104"/>
                      <a:pt x="7954" y="12580"/>
                      <a:pt x="7976" y="13057"/>
                    </a:cubicBezTo>
                    <a:cubicBezTo>
                      <a:pt x="7990" y="13533"/>
                      <a:pt x="8019" y="14010"/>
                      <a:pt x="8055" y="14486"/>
                    </a:cubicBezTo>
                    <a:cubicBezTo>
                      <a:pt x="8077" y="14724"/>
                      <a:pt x="8091" y="14969"/>
                      <a:pt x="8120" y="15208"/>
                    </a:cubicBezTo>
                    <a:cubicBezTo>
                      <a:pt x="8149" y="15446"/>
                      <a:pt x="8178" y="15691"/>
                      <a:pt x="8214" y="15929"/>
                    </a:cubicBezTo>
                    <a:cubicBezTo>
                      <a:pt x="8243" y="16168"/>
                      <a:pt x="8293" y="16406"/>
                      <a:pt x="8358" y="16644"/>
                    </a:cubicBezTo>
                    <a:cubicBezTo>
                      <a:pt x="8387" y="16759"/>
                      <a:pt x="8423" y="16882"/>
                      <a:pt x="8466" y="16998"/>
                    </a:cubicBezTo>
                    <a:lnTo>
                      <a:pt x="8474" y="17005"/>
                    </a:lnTo>
                    <a:cubicBezTo>
                      <a:pt x="8438" y="16990"/>
                      <a:pt x="8409" y="16976"/>
                      <a:pt x="8380" y="16962"/>
                    </a:cubicBezTo>
                    <a:cubicBezTo>
                      <a:pt x="8322" y="16933"/>
                      <a:pt x="8264" y="16897"/>
                      <a:pt x="8214" y="16860"/>
                    </a:cubicBezTo>
                    <a:lnTo>
                      <a:pt x="8199" y="16853"/>
                    </a:lnTo>
                    <a:cubicBezTo>
                      <a:pt x="8178" y="16832"/>
                      <a:pt x="8149" y="16796"/>
                      <a:pt x="8120" y="16767"/>
                    </a:cubicBezTo>
                    <a:cubicBezTo>
                      <a:pt x="7976" y="16550"/>
                      <a:pt x="7853" y="16319"/>
                      <a:pt x="7759" y="16074"/>
                    </a:cubicBezTo>
                    <a:cubicBezTo>
                      <a:pt x="7709" y="15951"/>
                      <a:pt x="7680" y="15821"/>
                      <a:pt x="7636" y="15698"/>
                    </a:cubicBezTo>
                    <a:cubicBezTo>
                      <a:pt x="7593" y="15576"/>
                      <a:pt x="7571" y="15446"/>
                      <a:pt x="7550" y="15316"/>
                    </a:cubicBezTo>
                    <a:cubicBezTo>
                      <a:pt x="7521" y="15186"/>
                      <a:pt x="7499" y="15056"/>
                      <a:pt x="7485" y="14926"/>
                    </a:cubicBezTo>
                    <a:lnTo>
                      <a:pt x="7442" y="14536"/>
                    </a:lnTo>
                    <a:cubicBezTo>
                      <a:pt x="7413" y="14053"/>
                      <a:pt x="7413" y="13569"/>
                      <a:pt x="7442" y="13086"/>
                    </a:cubicBezTo>
                    <a:cubicBezTo>
                      <a:pt x="7470" y="12602"/>
                      <a:pt x="7521" y="12119"/>
                      <a:pt x="7579" y="11642"/>
                    </a:cubicBezTo>
                    <a:cubicBezTo>
                      <a:pt x="7608" y="11404"/>
                      <a:pt x="7644" y="11159"/>
                      <a:pt x="7680" y="10920"/>
                    </a:cubicBezTo>
                    <a:cubicBezTo>
                      <a:pt x="7709" y="10675"/>
                      <a:pt x="7745" y="10444"/>
                      <a:pt x="7781" y="10199"/>
                    </a:cubicBezTo>
                    <a:cubicBezTo>
                      <a:pt x="7788" y="10155"/>
                      <a:pt x="7795" y="10119"/>
                      <a:pt x="7802" y="10076"/>
                    </a:cubicBezTo>
                    <a:cubicBezTo>
                      <a:pt x="7860" y="9859"/>
                      <a:pt x="7911" y="9643"/>
                      <a:pt x="7968" y="9419"/>
                    </a:cubicBezTo>
                    <a:close/>
                    <a:moveTo>
                      <a:pt x="8055" y="9087"/>
                    </a:moveTo>
                    <a:cubicBezTo>
                      <a:pt x="8178" y="9686"/>
                      <a:pt x="8279" y="10293"/>
                      <a:pt x="8373" y="10906"/>
                    </a:cubicBezTo>
                    <a:cubicBezTo>
                      <a:pt x="8481" y="11613"/>
                      <a:pt x="8575" y="12328"/>
                      <a:pt x="8661" y="13042"/>
                    </a:cubicBezTo>
                    <a:cubicBezTo>
                      <a:pt x="8741" y="13757"/>
                      <a:pt x="8806" y="14471"/>
                      <a:pt x="8835" y="15186"/>
                    </a:cubicBezTo>
                    <a:cubicBezTo>
                      <a:pt x="8842" y="15547"/>
                      <a:pt x="8849" y="15908"/>
                      <a:pt x="8827" y="16261"/>
                    </a:cubicBezTo>
                    <a:cubicBezTo>
                      <a:pt x="8813" y="16442"/>
                      <a:pt x="8798" y="16615"/>
                      <a:pt x="8770" y="16796"/>
                    </a:cubicBezTo>
                    <a:cubicBezTo>
                      <a:pt x="8755" y="16875"/>
                      <a:pt x="8741" y="16954"/>
                      <a:pt x="8719" y="17034"/>
                    </a:cubicBezTo>
                    <a:lnTo>
                      <a:pt x="8683" y="17063"/>
                    </a:lnTo>
                    <a:lnTo>
                      <a:pt x="8640" y="17091"/>
                    </a:lnTo>
                    <a:cubicBezTo>
                      <a:pt x="8618" y="17077"/>
                      <a:pt x="8589" y="17070"/>
                      <a:pt x="8568" y="17063"/>
                    </a:cubicBezTo>
                    <a:cubicBezTo>
                      <a:pt x="8553" y="17034"/>
                      <a:pt x="8546" y="17012"/>
                      <a:pt x="8539" y="16983"/>
                    </a:cubicBezTo>
                    <a:cubicBezTo>
                      <a:pt x="8488" y="16875"/>
                      <a:pt x="8452" y="16759"/>
                      <a:pt x="8416" y="16644"/>
                    </a:cubicBezTo>
                    <a:cubicBezTo>
                      <a:pt x="8351" y="16413"/>
                      <a:pt x="8300" y="16175"/>
                      <a:pt x="8250" y="15937"/>
                    </a:cubicBezTo>
                    <a:cubicBezTo>
                      <a:pt x="8207" y="15698"/>
                      <a:pt x="8163" y="15460"/>
                      <a:pt x="8142" y="15215"/>
                    </a:cubicBezTo>
                    <a:cubicBezTo>
                      <a:pt x="8113" y="14969"/>
                      <a:pt x="8084" y="14731"/>
                      <a:pt x="8062" y="14493"/>
                    </a:cubicBezTo>
                    <a:cubicBezTo>
                      <a:pt x="8033" y="14017"/>
                      <a:pt x="8012" y="13540"/>
                      <a:pt x="8005" y="13064"/>
                    </a:cubicBezTo>
                    <a:cubicBezTo>
                      <a:pt x="7997" y="12588"/>
                      <a:pt x="8005" y="12111"/>
                      <a:pt x="8005" y="11635"/>
                    </a:cubicBezTo>
                    <a:lnTo>
                      <a:pt x="8019" y="10206"/>
                    </a:lnTo>
                    <a:cubicBezTo>
                      <a:pt x="8019" y="9859"/>
                      <a:pt x="8019" y="9520"/>
                      <a:pt x="8033" y="9181"/>
                    </a:cubicBezTo>
                    <a:cubicBezTo>
                      <a:pt x="8041" y="9145"/>
                      <a:pt x="8048" y="9116"/>
                      <a:pt x="8055" y="9087"/>
                    </a:cubicBezTo>
                    <a:close/>
                    <a:moveTo>
                      <a:pt x="7348" y="0"/>
                    </a:moveTo>
                    <a:lnTo>
                      <a:pt x="7283" y="29"/>
                    </a:lnTo>
                    <a:cubicBezTo>
                      <a:pt x="6446" y="426"/>
                      <a:pt x="6020" y="1263"/>
                      <a:pt x="5897" y="2079"/>
                    </a:cubicBezTo>
                    <a:cubicBezTo>
                      <a:pt x="5839" y="2483"/>
                      <a:pt x="5839" y="2895"/>
                      <a:pt x="5883" y="3299"/>
                    </a:cubicBezTo>
                    <a:cubicBezTo>
                      <a:pt x="5911" y="3501"/>
                      <a:pt x="5933" y="3703"/>
                      <a:pt x="5976" y="3898"/>
                    </a:cubicBezTo>
                    <a:cubicBezTo>
                      <a:pt x="5998" y="3992"/>
                      <a:pt x="6013" y="4093"/>
                      <a:pt x="6041" y="4187"/>
                    </a:cubicBezTo>
                    <a:lnTo>
                      <a:pt x="6114" y="4475"/>
                    </a:lnTo>
                    <a:cubicBezTo>
                      <a:pt x="6330" y="5240"/>
                      <a:pt x="6640" y="5962"/>
                      <a:pt x="6951" y="6684"/>
                    </a:cubicBezTo>
                    <a:lnTo>
                      <a:pt x="7189" y="7225"/>
                    </a:lnTo>
                    <a:lnTo>
                      <a:pt x="7427" y="7759"/>
                    </a:lnTo>
                    <a:cubicBezTo>
                      <a:pt x="7463" y="7831"/>
                      <a:pt x="7492" y="7911"/>
                      <a:pt x="7528" y="7990"/>
                    </a:cubicBezTo>
                    <a:cubicBezTo>
                      <a:pt x="7405" y="7839"/>
                      <a:pt x="7276" y="7694"/>
                      <a:pt x="7138" y="7550"/>
                    </a:cubicBezTo>
                    <a:cubicBezTo>
                      <a:pt x="6799" y="7189"/>
                      <a:pt x="6438" y="6843"/>
                      <a:pt x="6049" y="6532"/>
                    </a:cubicBezTo>
                    <a:cubicBezTo>
                      <a:pt x="5659" y="6222"/>
                      <a:pt x="5247" y="5933"/>
                      <a:pt x="4822" y="5673"/>
                    </a:cubicBezTo>
                    <a:cubicBezTo>
                      <a:pt x="4721" y="5601"/>
                      <a:pt x="4612" y="5543"/>
                      <a:pt x="4504" y="5478"/>
                    </a:cubicBezTo>
                    <a:lnTo>
                      <a:pt x="4345" y="5377"/>
                    </a:lnTo>
                    <a:lnTo>
                      <a:pt x="4179" y="5291"/>
                    </a:lnTo>
                    <a:lnTo>
                      <a:pt x="4020" y="5197"/>
                    </a:lnTo>
                    <a:cubicBezTo>
                      <a:pt x="3963" y="5168"/>
                      <a:pt x="3912" y="5139"/>
                      <a:pt x="3854" y="5110"/>
                    </a:cubicBezTo>
                    <a:cubicBezTo>
                      <a:pt x="3746" y="5053"/>
                      <a:pt x="3638" y="4995"/>
                      <a:pt x="3522" y="4937"/>
                    </a:cubicBezTo>
                    <a:lnTo>
                      <a:pt x="3133" y="4764"/>
                    </a:lnTo>
                    <a:cubicBezTo>
                      <a:pt x="2996" y="4721"/>
                      <a:pt x="2858" y="4663"/>
                      <a:pt x="2729" y="4620"/>
                    </a:cubicBezTo>
                    <a:cubicBezTo>
                      <a:pt x="2591" y="4576"/>
                      <a:pt x="2454" y="4526"/>
                      <a:pt x="2303" y="4504"/>
                    </a:cubicBezTo>
                    <a:cubicBezTo>
                      <a:pt x="2238" y="4490"/>
                      <a:pt x="2166" y="4475"/>
                      <a:pt x="2086" y="4461"/>
                    </a:cubicBezTo>
                    <a:lnTo>
                      <a:pt x="1870" y="4432"/>
                    </a:lnTo>
                    <a:cubicBezTo>
                      <a:pt x="1785" y="4424"/>
                      <a:pt x="1700" y="4420"/>
                      <a:pt x="1615" y="4420"/>
                    </a:cubicBezTo>
                    <a:cubicBezTo>
                      <a:pt x="1401" y="4420"/>
                      <a:pt x="1186" y="4445"/>
                      <a:pt x="975" y="4497"/>
                    </a:cubicBezTo>
                    <a:cubicBezTo>
                      <a:pt x="902" y="4511"/>
                      <a:pt x="823" y="4533"/>
                      <a:pt x="751" y="4562"/>
                    </a:cubicBezTo>
                    <a:cubicBezTo>
                      <a:pt x="679" y="4584"/>
                      <a:pt x="607" y="4620"/>
                      <a:pt x="542" y="4648"/>
                    </a:cubicBezTo>
                    <a:cubicBezTo>
                      <a:pt x="469" y="4685"/>
                      <a:pt x="397" y="4721"/>
                      <a:pt x="332" y="4764"/>
                    </a:cubicBezTo>
                    <a:cubicBezTo>
                      <a:pt x="296" y="4786"/>
                      <a:pt x="267" y="4807"/>
                      <a:pt x="231" y="4836"/>
                    </a:cubicBezTo>
                    <a:cubicBezTo>
                      <a:pt x="217" y="4843"/>
                      <a:pt x="202" y="4858"/>
                      <a:pt x="181" y="4872"/>
                    </a:cubicBezTo>
                    <a:cubicBezTo>
                      <a:pt x="166" y="4887"/>
                      <a:pt x="145" y="4901"/>
                      <a:pt x="130" y="4916"/>
                    </a:cubicBezTo>
                    <a:lnTo>
                      <a:pt x="72" y="4973"/>
                    </a:lnTo>
                    <a:lnTo>
                      <a:pt x="72" y="5038"/>
                    </a:lnTo>
                    <a:cubicBezTo>
                      <a:pt x="0" y="5962"/>
                      <a:pt x="506" y="6749"/>
                      <a:pt x="1155" y="7261"/>
                    </a:cubicBezTo>
                    <a:cubicBezTo>
                      <a:pt x="1473" y="7514"/>
                      <a:pt x="1826" y="7723"/>
                      <a:pt x="2209" y="7882"/>
                    </a:cubicBezTo>
                    <a:cubicBezTo>
                      <a:pt x="2397" y="7961"/>
                      <a:pt x="2577" y="8041"/>
                      <a:pt x="2772" y="8098"/>
                    </a:cubicBezTo>
                    <a:cubicBezTo>
                      <a:pt x="2858" y="8135"/>
                      <a:pt x="2959" y="8163"/>
                      <a:pt x="3053" y="8192"/>
                    </a:cubicBezTo>
                    <a:lnTo>
                      <a:pt x="3342" y="8272"/>
                    </a:lnTo>
                    <a:cubicBezTo>
                      <a:pt x="4107" y="8467"/>
                      <a:pt x="4894" y="8553"/>
                      <a:pt x="5673" y="8647"/>
                    </a:cubicBezTo>
                    <a:lnTo>
                      <a:pt x="6251" y="8712"/>
                    </a:lnTo>
                    <a:lnTo>
                      <a:pt x="6835" y="8770"/>
                    </a:lnTo>
                    <a:lnTo>
                      <a:pt x="7088" y="8799"/>
                    </a:lnTo>
                    <a:cubicBezTo>
                      <a:pt x="6893" y="8835"/>
                      <a:pt x="6705" y="8871"/>
                      <a:pt x="6518" y="8914"/>
                    </a:cubicBezTo>
                    <a:cubicBezTo>
                      <a:pt x="6027" y="9029"/>
                      <a:pt x="5551" y="9174"/>
                      <a:pt x="5081" y="9354"/>
                    </a:cubicBezTo>
                    <a:cubicBezTo>
                      <a:pt x="4620" y="9535"/>
                      <a:pt x="4165" y="9744"/>
                      <a:pt x="3725" y="9982"/>
                    </a:cubicBezTo>
                    <a:cubicBezTo>
                      <a:pt x="3616" y="10040"/>
                      <a:pt x="3508" y="10105"/>
                      <a:pt x="3400" y="10163"/>
                    </a:cubicBezTo>
                    <a:lnTo>
                      <a:pt x="3234" y="10256"/>
                    </a:lnTo>
                    <a:lnTo>
                      <a:pt x="3075" y="10350"/>
                    </a:lnTo>
                    <a:lnTo>
                      <a:pt x="2916" y="10437"/>
                    </a:lnTo>
                    <a:cubicBezTo>
                      <a:pt x="2858" y="10466"/>
                      <a:pt x="2808" y="10502"/>
                      <a:pt x="2757" y="10538"/>
                    </a:cubicBezTo>
                    <a:cubicBezTo>
                      <a:pt x="2656" y="10603"/>
                      <a:pt x="2548" y="10668"/>
                      <a:pt x="2447" y="10740"/>
                    </a:cubicBezTo>
                    <a:lnTo>
                      <a:pt x="2093" y="10993"/>
                    </a:lnTo>
                    <a:cubicBezTo>
                      <a:pt x="1985" y="11079"/>
                      <a:pt x="1870" y="11173"/>
                      <a:pt x="1761" y="11267"/>
                    </a:cubicBezTo>
                    <a:cubicBezTo>
                      <a:pt x="1660" y="11368"/>
                      <a:pt x="1552" y="11462"/>
                      <a:pt x="1458" y="11577"/>
                    </a:cubicBezTo>
                    <a:cubicBezTo>
                      <a:pt x="1408" y="11628"/>
                      <a:pt x="1357" y="11686"/>
                      <a:pt x="1314" y="11736"/>
                    </a:cubicBezTo>
                    <a:lnTo>
                      <a:pt x="1177" y="11916"/>
                    </a:lnTo>
                    <a:cubicBezTo>
                      <a:pt x="1004" y="12162"/>
                      <a:pt x="866" y="12436"/>
                      <a:pt x="787" y="12725"/>
                    </a:cubicBezTo>
                    <a:cubicBezTo>
                      <a:pt x="758" y="12797"/>
                      <a:pt x="744" y="12876"/>
                      <a:pt x="729" y="12949"/>
                    </a:cubicBezTo>
                    <a:cubicBezTo>
                      <a:pt x="715" y="13028"/>
                      <a:pt x="708" y="13100"/>
                      <a:pt x="700" y="13180"/>
                    </a:cubicBezTo>
                    <a:cubicBezTo>
                      <a:pt x="693" y="13259"/>
                      <a:pt x="693" y="13338"/>
                      <a:pt x="700" y="13418"/>
                    </a:cubicBezTo>
                    <a:cubicBezTo>
                      <a:pt x="700" y="13454"/>
                      <a:pt x="700" y="13497"/>
                      <a:pt x="708" y="13540"/>
                    </a:cubicBezTo>
                    <a:cubicBezTo>
                      <a:pt x="708" y="13555"/>
                      <a:pt x="708" y="13577"/>
                      <a:pt x="715" y="13598"/>
                    </a:cubicBezTo>
                    <a:cubicBezTo>
                      <a:pt x="729" y="13620"/>
                      <a:pt x="722" y="13641"/>
                      <a:pt x="729" y="13670"/>
                    </a:cubicBezTo>
                    <a:lnTo>
                      <a:pt x="751" y="13743"/>
                    </a:lnTo>
                    <a:lnTo>
                      <a:pt x="809" y="13786"/>
                    </a:lnTo>
                    <a:cubicBezTo>
                      <a:pt x="1217" y="14065"/>
                      <a:pt x="1677" y="14180"/>
                      <a:pt x="2134" y="14180"/>
                    </a:cubicBezTo>
                    <a:cubicBezTo>
                      <a:pt x="2526" y="14180"/>
                      <a:pt x="2917" y="14096"/>
                      <a:pt x="3270" y="13959"/>
                    </a:cubicBezTo>
                    <a:cubicBezTo>
                      <a:pt x="3652" y="13800"/>
                      <a:pt x="4013" y="13598"/>
                      <a:pt x="4338" y="13353"/>
                    </a:cubicBezTo>
                    <a:cubicBezTo>
                      <a:pt x="4497" y="13230"/>
                      <a:pt x="4663" y="13115"/>
                      <a:pt x="4807" y="12977"/>
                    </a:cubicBezTo>
                    <a:cubicBezTo>
                      <a:pt x="4879" y="12905"/>
                      <a:pt x="4959" y="12840"/>
                      <a:pt x="5031" y="12775"/>
                    </a:cubicBezTo>
                    <a:lnTo>
                      <a:pt x="5240" y="12566"/>
                    </a:lnTo>
                    <a:cubicBezTo>
                      <a:pt x="5796" y="11996"/>
                      <a:pt x="6265" y="11361"/>
                      <a:pt x="6734" y="10733"/>
                    </a:cubicBezTo>
                    <a:lnTo>
                      <a:pt x="7081" y="10264"/>
                    </a:lnTo>
                    <a:lnTo>
                      <a:pt x="7427" y="9787"/>
                    </a:lnTo>
                    <a:lnTo>
                      <a:pt x="7571" y="9585"/>
                    </a:lnTo>
                    <a:lnTo>
                      <a:pt x="7571" y="9585"/>
                    </a:lnTo>
                    <a:cubicBezTo>
                      <a:pt x="7507" y="9766"/>
                      <a:pt x="7449" y="9953"/>
                      <a:pt x="7391" y="10141"/>
                    </a:cubicBezTo>
                    <a:cubicBezTo>
                      <a:pt x="7247" y="10617"/>
                      <a:pt x="7131" y="11101"/>
                      <a:pt x="7052" y="11599"/>
                    </a:cubicBezTo>
                    <a:cubicBezTo>
                      <a:pt x="6980" y="12090"/>
                      <a:pt x="6936" y="12588"/>
                      <a:pt x="6922" y="13086"/>
                    </a:cubicBezTo>
                    <a:cubicBezTo>
                      <a:pt x="6915" y="13216"/>
                      <a:pt x="6915" y="13338"/>
                      <a:pt x="6915" y="13461"/>
                    </a:cubicBezTo>
                    <a:lnTo>
                      <a:pt x="6915" y="13649"/>
                    </a:lnTo>
                    <a:lnTo>
                      <a:pt x="6915" y="13836"/>
                    </a:lnTo>
                    <a:lnTo>
                      <a:pt x="6915" y="14024"/>
                    </a:lnTo>
                    <a:cubicBezTo>
                      <a:pt x="6907" y="14082"/>
                      <a:pt x="6907" y="14147"/>
                      <a:pt x="6915" y="14204"/>
                    </a:cubicBezTo>
                    <a:cubicBezTo>
                      <a:pt x="6922" y="14327"/>
                      <a:pt x="6929" y="14457"/>
                      <a:pt x="6929" y="14580"/>
                    </a:cubicBezTo>
                    <a:lnTo>
                      <a:pt x="6972" y="15006"/>
                    </a:lnTo>
                    <a:cubicBezTo>
                      <a:pt x="7001" y="15150"/>
                      <a:pt x="7023" y="15287"/>
                      <a:pt x="7052" y="15431"/>
                    </a:cubicBezTo>
                    <a:cubicBezTo>
                      <a:pt x="7081" y="15569"/>
                      <a:pt x="7110" y="15713"/>
                      <a:pt x="7160" y="15850"/>
                    </a:cubicBezTo>
                    <a:cubicBezTo>
                      <a:pt x="7189" y="15922"/>
                      <a:pt x="7203" y="15987"/>
                      <a:pt x="7232" y="16059"/>
                    </a:cubicBezTo>
                    <a:lnTo>
                      <a:pt x="7326" y="16261"/>
                    </a:lnTo>
                    <a:cubicBezTo>
                      <a:pt x="7449" y="16536"/>
                      <a:pt x="7615" y="16788"/>
                      <a:pt x="7824" y="17005"/>
                    </a:cubicBezTo>
                    <a:cubicBezTo>
                      <a:pt x="7875" y="17063"/>
                      <a:pt x="7932" y="17120"/>
                      <a:pt x="7990" y="17164"/>
                    </a:cubicBezTo>
                    <a:cubicBezTo>
                      <a:pt x="8048" y="17214"/>
                      <a:pt x="8113" y="17265"/>
                      <a:pt x="8178" y="17308"/>
                    </a:cubicBezTo>
                    <a:cubicBezTo>
                      <a:pt x="8243" y="17351"/>
                      <a:pt x="8308" y="17395"/>
                      <a:pt x="8380" y="17431"/>
                    </a:cubicBezTo>
                    <a:cubicBezTo>
                      <a:pt x="8416" y="17445"/>
                      <a:pt x="8452" y="17467"/>
                      <a:pt x="8488" y="17481"/>
                    </a:cubicBezTo>
                    <a:cubicBezTo>
                      <a:pt x="8510" y="17488"/>
                      <a:pt x="8524" y="17496"/>
                      <a:pt x="8546" y="17503"/>
                    </a:cubicBezTo>
                    <a:cubicBezTo>
                      <a:pt x="8568" y="17510"/>
                      <a:pt x="8582" y="17517"/>
                      <a:pt x="8611" y="17532"/>
                    </a:cubicBezTo>
                    <a:lnTo>
                      <a:pt x="8683" y="17553"/>
                    </a:lnTo>
                    <a:lnTo>
                      <a:pt x="8748" y="17517"/>
                    </a:lnTo>
                    <a:cubicBezTo>
                      <a:pt x="9578" y="17120"/>
                      <a:pt x="10011" y="16283"/>
                      <a:pt x="10134" y="15467"/>
                    </a:cubicBezTo>
                    <a:cubicBezTo>
                      <a:pt x="10191" y="15063"/>
                      <a:pt x="10191" y="14652"/>
                      <a:pt x="10141" y="14248"/>
                    </a:cubicBezTo>
                    <a:cubicBezTo>
                      <a:pt x="10119" y="14046"/>
                      <a:pt x="10098" y="13844"/>
                      <a:pt x="10054" y="13649"/>
                    </a:cubicBezTo>
                    <a:cubicBezTo>
                      <a:pt x="10033" y="13555"/>
                      <a:pt x="10018" y="13454"/>
                      <a:pt x="9989" y="13360"/>
                    </a:cubicBezTo>
                    <a:lnTo>
                      <a:pt x="9917" y="13071"/>
                    </a:lnTo>
                    <a:cubicBezTo>
                      <a:pt x="9701" y="12306"/>
                      <a:pt x="9383" y="11584"/>
                      <a:pt x="9080" y="10863"/>
                    </a:cubicBezTo>
                    <a:lnTo>
                      <a:pt x="8842" y="10321"/>
                    </a:lnTo>
                    <a:lnTo>
                      <a:pt x="8604" y="9787"/>
                    </a:lnTo>
                    <a:lnTo>
                      <a:pt x="8503" y="9556"/>
                    </a:lnTo>
                    <a:lnTo>
                      <a:pt x="8503" y="9556"/>
                    </a:lnTo>
                    <a:cubicBezTo>
                      <a:pt x="8625" y="9708"/>
                      <a:pt x="8755" y="9852"/>
                      <a:pt x="8892" y="9997"/>
                    </a:cubicBezTo>
                    <a:cubicBezTo>
                      <a:pt x="9232" y="10358"/>
                      <a:pt x="9592" y="10704"/>
                      <a:pt x="9982" y="11014"/>
                    </a:cubicBezTo>
                    <a:cubicBezTo>
                      <a:pt x="10372" y="11325"/>
                      <a:pt x="10783" y="11613"/>
                      <a:pt x="11209" y="11873"/>
                    </a:cubicBezTo>
                    <a:cubicBezTo>
                      <a:pt x="11310" y="11945"/>
                      <a:pt x="11418" y="12003"/>
                      <a:pt x="11527" y="12068"/>
                    </a:cubicBezTo>
                    <a:lnTo>
                      <a:pt x="11686" y="12169"/>
                    </a:lnTo>
                    <a:lnTo>
                      <a:pt x="11852" y="12256"/>
                    </a:lnTo>
                    <a:lnTo>
                      <a:pt x="12010" y="12350"/>
                    </a:lnTo>
                    <a:cubicBezTo>
                      <a:pt x="12068" y="12378"/>
                      <a:pt x="12119" y="12407"/>
                      <a:pt x="12176" y="12436"/>
                    </a:cubicBezTo>
                    <a:cubicBezTo>
                      <a:pt x="12285" y="12494"/>
                      <a:pt x="12393" y="12552"/>
                      <a:pt x="12508" y="12609"/>
                    </a:cubicBezTo>
                    <a:lnTo>
                      <a:pt x="12898" y="12790"/>
                    </a:lnTo>
                    <a:cubicBezTo>
                      <a:pt x="13035" y="12833"/>
                      <a:pt x="13172" y="12891"/>
                      <a:pt x="13302" y="12934"/>
                    </a:cubicBezTo>
                    <a:cubicBezTo>
                      <a:pt x="13439" y="12977"/>
                      <a:pt x="13576" y="13028"/>
                      <a:pt x="13728" y="13050"/>
                    </a:cubicBezTo>
                    <a:cubicBezTo>
                      <a:pt x="13793" y="13064"/>
                      <a:pt x="13865" y="13078"/>
                      <a:pt x="13937" y="13093"/>
                    </a:cubicBezTo>
                    <a:lnTo>
                      <a:pt x="14161" y="13122"/>
                    </a:lnTo>
                    <a:cubicBezTo>
                      <a:pt x="14246" y="13130"/>
                      <a:pt x="14331" y="13134"/>
                      <a:pt x="14416" y="13134"/>
                    </a:cubicBezTo>
                    <a:cubicBezTo>
                      <a:pt x="14630" y="13134"/>
                      <a:pt x="14845" y="13108"/>
                      <a:pt x="15056" y="13057"/>
                    </a:cubicBezTo>
                    <a:cubicBezTo>
                      <a:pt x="15128" y="13042"/>
                      <a:pt x="15208" y="13021"/>
                      <a:pt x="15280" y="12992"/>
                    </a:cubicBezTo>
                    <a:cubicBezTo>
                      <a:pt x="15352" y="12963"/>
                      <a:pt x="15424" y="12934"/>
                      <a:pt x="15489" y="12898"/>
                    </a:cubicBezTo>
                    <a:cubicBezTo>
                      <a:pt x="15561" y="12869"/>
                      <a:pt x="15634" y="12833"/>
                      <a:pt x="15698" y="12790"/>
                    </a:cubicBezTo>
                    <a:cubicBezTo>
                      <a:pt x="15735" y="12768"/>
                      <a:pt x="15763" y="12746"/>
                      <a:pt x="15800" y="12718"/>
                    </a:cubicBezTo>
                    <a:cubicBezTo>
                      <a:pt x="15814" y="12710"/>
                      <a:pt x="15828" y="12696"/>
                      <a:pt x="15850" y="12682"/>
                    </a:cubicBezTo>
                    <a:cubicBezTo>
                      <a:pt x="15864" y="12667"/>
                      <a:pt x="15886" y="12653"/>
                      <a:pt x="15901" y="12638"/>
                    </a:cubicBezTo>
                    <a:lnTo>
                      <a:pt x="15958" y="12580"/>
                    </a:lnTo>
                    <a:lnTo>
                      <a:pt x="15958" y="12516"/>
                    </a:lnTo>
                    <a:cubicBezTo>
                      <a:pt x="16030" y="11592"/>
                      <a:pt x="15518" y="10798"/>
                      <a:pt x="14876" y="10285"/>
                    </a:cubicBezTo>
                    <a:cubicBezTo>
                      <a:pt x="14551" y="10033"/>
                      <a:pt x="14197" y="9823"/>
                      <a:pt x="13822" y="9665"/>
                    </a:cubicBezTo>
                    <a:cubicBezTo>
                      <a:pt x="13634" y="9585"/>
                      <a:pt x="13447" y="9506"/>
                      <a:pt x="13259" y="9448"/>
                    </a:cubicBezTo>
                    <a:cubicBezTo>
                      <a:pt x="13165" y="9419"/>
                      <a:pt x="13071" y="9383"/>
                      <a:pt x="12970" y="9354"/>
                    </a:cubicBezTo>
                    <a:lnTo>
                      <a:pt x="12682" y="9282"/>
                    </a:lnTo>
                    <a:cubicBezTo>
                      <a:pt x="11916" y="9080"/>
                      <a:pt x="11130" y="8993"/>
                      <a:pt x="10357" y="8907"/>
                    </a:cubicBezTo>
                    <a:lnTo>
                      <a:pt x="9773" y="8842"/>
                    </a:lnTo>
                    <a:lnTo>
                      <a:pt x="9188" y="8777"/>
                    </a:lnTo>
                    <a:lnTo>
                      <a:pt x="8936" y="8748"/>
                    </a:lnTo>
                    <a:cubicBezTo>
                      <a:pt x="9130" y="8712"/>
                      <a:pt x="9318" y="8676"/>
                      <a:pt x="9513" y="8633"/>
                    </a:cubicBezTo>
                    <a:cubicBezTo>
                      <a:pt x="9997" y="8524"/>
                      <a:pt x="10473" y="8373"/>
                      <a:pt x="10942" y="8199"/>
                    </a:cubicBezTo>
                    <a:cubicBezTo>
                      <a:pt x="11404" y="8012"/>
                      <a:pt x="11859" y="7803"/>
                      <a:pt x="12292" y="7564"/>
                    </a:cubicBezTo>
                    <a:cubicBezTo>
                      <a:pt x="12407" y="7507"/>
                      <a:pt x="12516" y="7442"/>
                      <a:pt x="12624" y="7384"/>
                    </a:cubicBezTo>
                    <a:lnTo>
                      <a:pt x="12783" y="7297"/>
                    </a:lnTo>
                    <a:lnTo>
                      <a:pt x="12941" y="7196"/>
                    </a:lnTo>
                    <a:lnTo>
                      <a:pt x="13107" y="7110"/>
                    </a:lnTo>
                    <a:cubicBezTo>
                      <a:pt x="13158" y="7081"/>
                      <a:pt x="13216" y="7045"/>
                      <a:pt x="13266" y="7009"/>
                    </a:cubicBezTo>
                    <a:cubicBezTo>
                      <a:pt x="13367" y="6944"/>
                      <a:pt x="13475" y="6879"/>
                      <a:pt x="13576" y="6814"/>
                    </a:cubicBezTo>
                    <a:lnTo>
                      <a:pt x="13923" y="6561"/>
                    </a:lnTo>
                    <a:cubicBezTo>
                      <a:pt x="14031" y="6467"/>
                      <a:pt x="14147" y="6381"/>
                      <a:pt x="14255" y="6280"/>
                    </a:cubicBezTo>
                    <a:cubicBezTo>
                      <a:pt x="14363" y="6186"/>
                      <a:pt x="14471" y="6085"/>
                      <a:pt x="14565" y="5976"/>
                    </a:cubicBezTo>
                    <a:cubicBezTo>
                      <a:pt x="14616" y="5919"/>
                      <a:pt x="14666" y="5868"/>
                      <a:pt x="14710" y="5810"/>
                    </a:cubicBezTo>
                    <a:lnTo>
                      <a:pt x="14840" y="5630"/>
                    </a:lnTo>
                    <a:cubicBezTo>
                      <a:pt x="15020" y="5385"/>
                      <a:pt x="15150" y="5110"/>
                      <a:pt x="15237" y="4822"/>
                    </a:cubicBezTo>
                    <a:cubicBezTo>
                      <a:pt x="15258" y="4750"/>
                      <a:pt x="15280" y="4670"/>
                      <a:pt x="15287" y="4598"/>
                    </a:cubicBezTo>
                    <a:cubicBezTo>
                      <a:pt x="15301" y="4519"/>
                      <a:pt x="15316" y="4446"/>
                      <a:pt x="15323" y="4367"/>
                    </a:cubicBezTo>
                    <a:cubicBezTo>
                      <a:pt x="15323" y="4288"/>
                      <a:pt x="15330" y="4208"/>
                      <a:pt x="15323" y="4129"/>
                    </a:cubicBezTo>
                    <a:cubicBezTo>
                      <a:pt x="15323" y="4093"/>
                      <a:pt x="15323" y="4049"/>
                      <a:pt x="15316" y="4006"/>
                    </a:cubicBezTo>
                    <a:cubicBezTo>
                      <a:pt x="15316" y="3992"/>
                      <a:pt x="15316" y="3970"/>
                      <a:pt x="15309" y="3948"/>
                    </a:cubicBezTo>
                    <a:cubicBezTo>
                      <a:pt x="15301" y="3927"/>
                      <a:pt x="15301" y="3905"/>
                      <a:pt x="15294" y="3876"/>
                    </a:cubicBezTo>
                    <a:lnTo>
                      <a:pt x="15273" y="3804"/>
                    </a:lnTo>
                    <a:lnTo>
                      <a:pt x="15215" y="3768"/>
                    </a:lnTo>
                    <a:cubicBezTo>
                      <a:pt x="14808" y="3485"/>
                      <a:pt x="14348" y="3368"/>
                      <a:pt x="13891" y="3368"/>
                    </a:cubicBezTo>
                    <a:cubicBezTo>
                      <a:pt x="13498" y="3368"/>
                      <a:pt x="13108" y="3455"/>
                      <a:pt x="12754" y="3595"/>
                    </a:cubicBezTo>
                    <a:cubicBezTo>
                      <a:pt x="12371" y="3746"/>
                      <a:pt x="12018" y="3948"/>
                      <a:pt x="11686" y="4194"/>
                    </a:cubicBezTo>
                    <a:cubicBezTo>
                      <a:pt x="11527" y="4316"/>
                      <a:pt x="11361" y="4439"/>
                      <a:pt x="11216" y="4569"/>
                    </a:cubicBezTo>
                    <a:cubicBezTo>
                      <a:pt x="11144" y="4641"/>
                      <a:pt x="11065" y="4706"/>
                      <a:pt x="10993" y="4771"/>
                    </a:cubicBezTo>
                    <a:lnTo>
                      <a:pt x="10783" y="4980"/>
                    </a:lnTo>
                    <a:cubicBezTo>
                      <a:pt x="10228" y="5551"/>
                      <a:pt x="9758" y="6186"/>
                      <a:pt x="9296" y="6814"/>
                    </a:cubicBezTo>
                    <a:lnTo>
                      <a:pt x="8943" y="7283"/>
                    </a:lnTo>
                    <a:lnTo>
                      <a:pt x="8604" y="7759"/>
                    </a:lnTo>
                    <a:lnTo>
                      <a:pt x="8452" y="7961"/>
                    </a:lnTo>
                    <a:cubicBezTo>
                      <a:pt x="8517" y="7781"/>
                      <a:pt x="8582" y="7593"/>
                      <a:pt x="8632" y="7406"/>
                    </a:cubicBezTo>
                    <a:cubicBezTo>
                      <a:pt x="8784" y="6929"/>
                      <a:pt x="8892" y="6446"/>
                      <a:pt x="8972" y="5955"/>
                    </a:cubicBezTo>
                    <a:cubicBezTo>
                      <a:pt x="9044" y="5457"/>
                      <a:pt x="9087" y="4959"/>
                      <a:pt x="9102" y="4461"/>
                    </a:cubicBezTo>
                    <a:cubicBezTo>
                      <a:pt x="9109" y="4338"/>
                      <a:pt x="9109" y="4208"/>
                      <a:pt x="9109" y="4085"/>
                    </a:cubicBezTo>
                    <a:lnTo>
                      <a:pt x="9109" y="3898"/>
                    </a:lnTo>
                    <a:lnTo>
                      <a:pt x="9109" y="3710"/>
                    </a:lnTo>
                    <a:lnTo>
                      <a:pt x="9109" y="3530"/>
                    </a:lnTo>
                    <a:cubicBezTo>
                      <a:pt x="9116" y="3465"/>
                      <a:pt x="9116" y="3400"/>
                      <a:pt x="9109" y="3342"/>
                    </a:cubicBezTo>
                    <a:cubicBezTo>
                      <a:pt x="9102" y="3219"/>
                      <a:pt x="9102" y="3089"/>
                      <a:pt x="9094" y="2967"/>
                    </a:cubicBezTo>
                    <a:lnTo>
                      <a:pt x="9051" y="2541"/>
                    </a:lnTo>
                    <a:cubicBezTo>
                      <a:pt x="9022" y="2404"/>
                      <a:pt x="9008" y="2259"/>
                      <a:pt x="8972" y="2115"/>
                    </a:cubicBezTo>
                    <a:cubicBezTo>
                      <a:pt x="8943" y="1971"/>
                      <a:pt x="8914" y="1834"/>
                      <a:pt x="8863" y="1697"/>
                    </a:cubicBezTo>
                    <a:cubicBezTo>
                      <a:pt x="8842" y="1624"/>
                      <a:pt x="8820" y="1559"/>
                      <a:pt x="8791" y="1487"/>
                    </a:cubicBezTo>
                    <a:lnTo>
                      <a:pt x="8705" y="1285"/>
                    </a:lnTo>
                    <a:cubicBezTo>
                      <a:pt x="8575" y="1011"/>
                      <a:pt x="8409" y="758"/>
                      <a:pt x="8199" y="542"/>
                    </a:cubicBezTo>
                    <a:cubicBezTo>
                      <a:pt x="8149" y="484"/>
                      <a:pt x="8091" y="426"/>
                      <a:pt x="8033" y="383"/>
                    </a:cubicBezTo>
                    <a:cubicBezTo>
                      <a:pt x="7976" y="332"/>
                      <a:pt x="7918" y="282"/>
                      <a:pt x="7853" y="239"/>
                    </a:cubicBezTo>
                    <a:cubicBezTo>
                      <a:pt x="7788" y="195"/>
                      <a:pt x="7723" y="152"/>
                      <a:pt x="7651" y="116"/>
                    </a:cubicBezTo>
                    <a:cubicBezTo>
                      <a:pt x="7615" y="94"/>
                      <a:pt x="7579" y="80"/>
                      <a:pt x="7543" y="65"/>
                    </a:cubicBezTo>
                    <a:cubicBezTo>
                      <a:pt x="7521" y="58"/>
                      <a:pt x="7507" y="51"/>
                      <a:pt x="7485" y="44"/>
                    </a:cubicBezTo>
                    <a:cubicBezTo>
                      <a:pt x="7463" y="29"/>
                      <a:pt x="7442" y="22"/>
                      <a:pt x="7420" y="15"/>
                    </a:cubicBez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41" name="Google Shape;3341;p9"/>
          <p:cNvSpPr/>
          <p:nvPr/>
        </p:nvSpPr>
        <p:spPr>
          <a:xfrm>
            <a:off x="-381100" y="0"/>
            <a:ext cx="9906000" cy="290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9"/>
          <p:cNvSpPr txBox="1">
            <a:spLocks noGrp="1"/>
          </p:cNvSpPr>
          <p:nvPr>
            <p:ph type="title"/>
          </p:nvPr>
        </p:nvSpPr>
        <p:spPr>
          <a:xfrm>
            <a:off x="2539950" y="540025"/>
            <a:ext cx="40641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43" name="Google Shape;3343;p9"/>
          <p:cNvSpPr txBox="1">
            <a:spLocks noGrp="1"/>
          </p:cNvSpPr>
          <p:nvPr>
            <p:ph type="subTitle" idx="1"/>
          </p:nvPr>
        </p:nvSpPr>
        <p:spPr>
          <a:xfrm>
            <a:off x="2934950" y="1380500"/>
            <a:ext cx="3273900" cy="9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8" name="Google Shape;3348;p11"/>
          <p:cNvGrpSpPr/>
          <p:nvPr/>
        </p:nvGrpSpPr>
        <p:grpSpPr>
          <a:xfrm>
            <a:off x="0" y="-627270"/>
            <a:ext cx="9143987" cy="6437639"/>
            <a:chOff x="0" y="-627270"/>
            <a:chExt cx="9143987" cy="6437639"/>
          </a:xfrm>
        </p:grpSpPr>
        <p:sp>
          <p:nvSpPr>
            <p:cNvPr id="3349" name="Google Shape;3349;p11"/>
            <p:cNvSpPr/>
            <p:nvPr/>
          </p:nvSpPr>
          <p:spPr>
            <a:xfrm>
              <a:off x="771169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741238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701499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1"/>
            <p:cNvSpPr/>
            <p:nvPr/>
          </p:nvSpPr>
          <p:spPr>
            <a:xfrm>
              <a:off x="709718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0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1"/>
            <p:cNvSpPr/>
            <p:nvPr/>
          </p:nvSpPr>
          <p:spPr>
            <a:xfrm>
              <a:off x="725619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710743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758508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812290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758508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771169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741238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701499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709718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725619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710743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758508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812290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758508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771169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32" y="3941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8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741238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701499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709718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725619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710743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758508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812290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758508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771169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741238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701499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709718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0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725619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710743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758508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812290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3" y="873"/>
                  </a:lnTo>
                  <a:lnTo>
                    <a:pt x="1163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758508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93280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63246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235213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5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318300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88" y="4634"/>
                  </a:lnTo>
                  <a:lnTo>
                    <a:pt x="4620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61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476279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32751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80529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734401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80529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93280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63246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235213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5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318300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476279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32751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80529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734401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80529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93280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63246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35213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318300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476279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32751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80529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734401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80529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93280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63246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35213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318300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476279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32751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80529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734401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80529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152894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1" y="1653"/>
                  </a:lnTo>
                  <a:lnTo>
                    <a:pt x="1892" y="1509"/>
                  </a:lnTo>
                  <a:cubicBezTo>
                    <a:pt x="1569" y="21"/>
                    <a:pt x="202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5853577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545619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553838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569739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554862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02628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56410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02628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15289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24" y="3934"/>
                  </a:cubicBezTo>
                  <a:lnTo>
                    <a:pt x="224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5853577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545619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5538386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569739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554862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02628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56410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02628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152894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1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24" y="3941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1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5853577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545619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553838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569739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554862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02628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6410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02628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152894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5853577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545619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553838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569739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554862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1"/>
            <p:cNvSpPr/>
            <p:nvPr/>
          </p:nvSpPr>
          <p:spPr>
            <a:xfrm>
              <a:off x="602628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1"/>
            <p:cNvSpPr/>
            <p:nvPr/>
          </p:nvSpPr>
          <p:spPr>
            <a:xfrm>
              <a:off x="656410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602628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37400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07366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44"/>
                    <a:pt x="1785" y="4165"/>
                    <a:pt x="1873" y="4165"/>
                  </a:cubicBezTo>
                  <a:cubicBezTo>
                    <a:pt x="1875" y="4165"/>
                    <a:pt x="1877" y="4165"/>
                    <a:pt x="1877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467641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475860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491747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476871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24649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85213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24649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37400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07366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467641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475860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491747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476871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24649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85213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24649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37400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07366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467641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475860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491747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476871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24649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785213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24649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37400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07366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3"/>
                    <a:pt x="1873" y="4173"/>
                  </a:cubicBezTo>
                  <a:cubicBezTo>
                    <a:pt x="1875" y="4173"/>
                    <a:pt x="1877" y="4173"/>
                    <a:pt x="1877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467641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475860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491747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476871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524649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5785213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524649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4594091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9" y="21"/>
                    <a:pt x="201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4294774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3897392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3979583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4138587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3989824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4467477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5005300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4467477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459409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429477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3897392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1"/>
            <p:cNvSpPr/>
            <p:nvPr/>
          </p:nvSpPr>
          <p:spPr>
            <a:xfrm>
              <a:off x="3979583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1"/>
            <p:cNvSpPr/>
            <p:nvPr/>
          </p:nvSpPr>
          <p:spPr>
            <a:xfrm>
              <a:off x="4138587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1"/>
            <p:cNvSpPr/>
            <p:nvPr/>
          </p:nvSpPr>
          <p:spPr>
            <a:xfrm>
              <a:off x="3989824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1"/>
            <p:cNvSpPr/>
            <p:nvPr/>
          </p:nvSpPr>
          <p:spPr>
            <a:xfrm>
              <a:off x="4467477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1"/>
            <p:cNvSpPr/>
            <p:nvPr/>
          </p:nvSpPr>
          <p:spPr>
            <a:xfrm>
              <a:off x="5005300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1"/>
            <p:cNvSpPr/>
            <p:nvPr/>
          </p:nvSpPr>
          <p:spPr>
            <a:xfrm>
              <a:off x="4467477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1"/>
            <p:cNvSpPr/>
            <p:nvPr/>
          </p:nvSpPr>
          <p:spPr>
            <a:xfrm>
              <a:off x="4594091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1"/>
            <p:cNvSpPr/>
            <p:nvPr/>
          </p:nvSpPr>
          <p:spPr>
            <a:xfrm>
              <a:off x="4294774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1"/>
            <p:cNvSpPr/>
            <p:nvPr/>
          </p:nvSpPr>
          <p:spPr>
            <a:xfrm>
              <a:off x="3897392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1"/>
            <p:cNvSpPr/>
            <p:nvPr/>
          </p:nvSpPr>
          <p:spPr>
            <a:xfrm>
              <a:off x="3979583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1"/>
            <p:cNvSpPr/>
            <p:nvPr/>
          </p:nvSpPr>
          <p:spPr>
            <a:xfrm>
              <a:off x="4138587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1"/>
            <p:cNvSpPr/>
            <p:nvPr/>
          </p:nvSpPr>
          <p:spPr>
            <a:xfrm>
              <a:off x="3989824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1"/>
            <p:cNvSpPr/>
            <p:nvPr/>
          </p:nvSpPr>
          <p:spPr>
            <a:xfrm>
              <a:off x="4467477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1"/>
            <p:cNvSpPr/>
            <p:nvPr/>
          </p:nvSpPr>
          <p:spPr>
            <a:xfrm>
              <a:off x="5005300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1"/>
            <p:cNvSpPr/>
            <p:nvPr/>
          </p:nvSpPr>
          <p:spPr>
            <a:xfrm>
              <a:off x="4467477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1"/>
            <p:cNvSpPr/>
            <p:nvPr/>
          </p:nvSpPr>
          <p:spPr>
            <a:xfrm>
              <a:off x="4594091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1"/>
            <p:cNvSpPr/>
            <p:nvPr/>
          </p:nvSpPr>
          <p:spPr>
            <a:xfrm>
              <a:off x="4294774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1"/>
            <p:cNvSpPr/>
            <p:nvPr/>
          </p:nvSpPr>
          <p:spPr>
            <a:xfrm>
              <a:off x="3897392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1"/>
            <p:cNvSpPr/>
            <p:nvPr/>
          </p:nvSpPr>
          <p:spPr>
            <a:xfrm>
              <a:off x="3979583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1"/>
            <p:cNvSpPr/>
            <p:nvPr/>
          </p:nvSpPr>
          <p:spPr>
            <a:xfrm>
              <a:off x="4138587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1"/>
            <p:cNvSpPr/>
            <p:nvPr/>
          </p:nvSpPr>
          <p:spPr>
            <a:xfrm>
              <a:off x="3989824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1"/>
            <p:cNvSpPr/>
            <p:nvPr/>
          </p:nvSpPr>
          <p:spPr>
            <a:xfrm>
              <a:off x="4467477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1"/>
            <p:cNvSpPr/>
            <p:nvPr/>
          </p:nvSpPr>
          <p:spPr>
            <a:xfrm>
              <a:off x="5005300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1"/>
            <p:cNvSpPr/>
            <p:nvPr/>
          </p:nvSpPr>
          <p:spPr>
            <a:xfrm>
              <a:off x="4467477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1"/>
            <p:cNvSpPr/>
            <p:nvPr/>
          </p:nvSpPr>
          <p:spPr>
            <a:xfrm>
              <a:off x="3815202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1"/>
            <p:cNvSpPr/>
            <p:nvPr/>
          </p:nvSpPr>
          <p:spPr>
            <a:xfrm>
              <a:off x="351486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1"/>
            <p:cNvSpPr/>
            <p:nvPr/>
          </p:nvSpPr>
          <p:spPr>
            <a:xfrm>
              <a:off x="311760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1"/>
            <p:cNvSpPr/>
            <p:nvPr/>
          </p:nvSpPr>
          <p:spPr>
            <a:xfrm>
              <a:off x="319979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1"/>
            <p:cNvSpPr/>
            <p:nvPr/>
          </p:nvSpPr>
          <p:spPr>
            <a:xfrm>
              <a:off x="335867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1"/>
            <p:cNvSpPr/>
            <p:nvPr/>
          </p:nvSpPr>
          <p:spPr>
            <a:xfrm>
              <a:off x="3209911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1"/>
            <p:cNvSpPr/>
            <p:nvPr/>
          </p:nvSpPr>
          <p:spPr>
            <a:xfrm>
              <a:off x="368769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1"/>
            <p:cNvSpPr/>
            <p:nvPr/>
          </p:nvSpPr>
          <p:spPr>
            <a:xfrm>
              <a:off x="422641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1"/>
            <p:cNvSpPr/>
            <p:nvPr/>
          </p:nvSpPr>
          <p:spPr>
            <a:xfrm>
              <a:off x="368769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1"/>
            <p:cNvSpPr/>
            <p:nvPr/>
          </p:nvSpPr>
          <p:spPr>
            <a:xfrm>
              <a:off x="3815202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1"/>
            <p:cNvSpPr/>
            <p:nvPr/>
          </p:nvSpPr>
          <p:spPr>
            <a:xfrm>
              <a:off x="351486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1"/>
            <p:cNvSpPr/>
            <p:nvPr/>
          </p:nvSpPr>
          <p:spPr>
            <a:xfrm>
              <a:off x="3117606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1"/>
            <p:cNvSpPr/>
            <p:nvPr/>
          </p:nvSpPr>
          <p:spPr>
            <a:xfrm>
              <a:off x="319979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1"/>
            <p:cNvSpPr/>
            <p:nvPr/>
          </p:nvSpPr>
          <p:spPr>
            <a:xfrm>
              <a:off x="335867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3209911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368769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1"/>
            <p:cNvSpPr/>
            <p:nvPr/>
          </p:nvSpPr>
          <p:spPr>
            <a:xfrm>
              <a:off x="422641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1"/>
            <p:cNvSpPr/>
            <p:nvPr/>
          </p:nvSpPr>
          <p:spPr>
            <a:xfrm>
              <a:off x="368769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1"/>
            <p:cNvSpPr/>
            <p:nvPr/>
          </p:nvSpPr>
          <p:spPr>
            <a:xfrm>
              <a:off x="3815202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1"/>
            <p:cNvSpPr/>
            <p:nvPr/>
          </p:nvSpPr>
          <p:spPr>
            <a:xfrm>
              <a:off x="351486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1"/>
            <p:cNvSpPr/>
            <p:nvPr/>
          </p:nvSpPr>
          <p:spPr>
            <a:xfrm>
              <a:off x="3117606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1"/>
            <p:cNvSpPr/>
            <p:nvPr/>
          </p:nvSpPr>
          <p:spPr>
            <a:xfrm>
              <a:off x="319979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1"/>
            <p:cNvSpPr/>
            <p:nvPr/>
          </p:nvSpPr>
          <p:spPr>
            <a:xfrm>
              <a:off x="335867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1"/>
            <p:cNvSpPr/>
            <p:nvPr/>
          </p:nvSpPr>
          <p:spPr>
            <a:xfrm>
              <a:off x="3209911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1"/>
            <p:cNvSpPr/>
            <p:nvPr/>
          </p:nvSpPr>
          <p:spPr>
            <a:xfrm>
              <a:off x="3687691" y="2372953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1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1"/>
            <p:cNvSpPr/>
            <p:nvPr/>
          </p:nvSpPr>
          <p:spPr>
            <a:xfrm>
              <a:off x="422641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1"/>
            <p:cNvSpPr/>
            <p:nvPr/>
          </p:nvSpPr>
          <p:spPr>
            <a:xfrm>
              <a:off x="3687691" y="3389329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1"/>
            <p:cNvSpPr/>
            <p:nvPr/>
          </p:nvSpPr>
          <p:spPr>
            <a:xfrm>
              <a:off x="3815202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1"/>
            <p:cNvSpPr/>
            <p:nvPr/>
          </p:nvSpPr>
          <p:spPr>
            <a:xfrm>
              <a:off x="351486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1"/>
            <p:cNvSpPr/>
            <p:nvPr/>
          </p:nvSpPr>
          <p:spPr>
            <a:xfrm>
              <a:off x="3117606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1"/>
            <p:cNvSpPr/>
            <p:nvPr/>
          </p:nvSpPr>
          <p:spPr>
            <a:xfrm>
              <a:off x="319979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1"/>
            <p:cNvSpPr/>
            <p:nvPr/>
          </p:nvSpPr>
          <p:spPr>
            <a:xfrm>
              <a:off x="335867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1"/>
            <p:cNvSpPr/>
            <p:nvPr/>
          </p:nvSpPr>
          <p:spPr>
            <a:xfrm>
              <a:off x="3209911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1"/>
            <p:cNvSpPr/>
            <p:nvPr/>
          </p:nvSpPr>
          <p:spPr>
            <a:xfrm>
              <a:off x="3687691" y="3827296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1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1"/>
            <p:cNvSpPr/>
            <p:nvPr/>
          </p:nvSpPr>
          <p:spPr>
            <a:xfrm>
              <a:off x="422641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1"/>
            <p:cNvSpPr/>
            <p:nvPr/>
          </p:nvSpPr>
          <p:spPr>
            <a:xfrm>
              <a:off x="3687691" y="4842776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1"/>
            <p:cNvSpPr/>
            <p:nvPr/>
          </p:nvSpPr>
          <p:spPr>
            <a:xfrm>
              <a:off x="303528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1"/>
            <p:cNvSpPr/>
            <p:nvPr/>
          </p:nvSpPr>
          <p:spPr>
            <a:xfrm>
              <a:off x="273597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1"/>
            <p:cNvSpPr/>
            <p:nvPr/>
          </p:nvSpPr>
          <p:spPr>
            <a:xfrm>
              <a:off x="233858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1"/>
            <p:cNvSpPr/>
            <p:nvPr/>
          </p:nvSpPr>
          <p:spPr>
            <a:xfrm>
              <a:off x="242077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1"/>
            <p:cNvSpPr/>
            <p:nvPr/>
          </p:nvSpPr>
          <p:spPr>
            <a:xfrm>
              <a:off x="257978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1"/>
            <p:cNvSpPr/>
            <p:nvPr/>
          </p:nvSpPr>
          <p:spPr>
            <a:xfrm>
              <a:off x="243102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1"/>
            <p:cNvSpPr/>
            <p:nvPr/>
          </p:nvSpPr>
          <p:spPr>
            <a:xfrm>
              <a:off x="290867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1"/>
            <p:cNvSpPr/>
            <p:nvPr/>
          </p:nvSpPr>
          <p:spPr>
            <a:xfrm>
              <a:off x="344649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1"/>
            <p:cNvSpPr/>
            <p:nvPr/>
          </p:nvSpPr>
          <p:spPr>
            <a:xfrm>
              <a:off x="290867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1"/>
            <p:cNvSpPr/>
            <p:nvPr/>
          </p:nvSpPr>
          <p:spPr>
            <a:xfrm>
              <a:off x="303528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1"/>
            <p:cNvSpPr/>
            <p:nvPr/>
          </p:nvSpPr>
          <p:spPr>
            <a:xfrm>
              <a:off x="273597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"/>
            <p:cNvSpPr/>
            <p:nvPr/>
          </p:nvSpPr>
          <p:spPr>
            <a:xfrm>
              <a:off x="233858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1"/>
            <p:cNvSpPr/>
            <p:nvPr/>
          </p:nvSpPr>
          <p:spPr>
            <a:xfrm>
              <a:off x="242077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1"/>
            <p:cNvSpPr/>
            <p:nvPr/>
          </p:nvSpPr>
          <p:spPr>
            <a:xfrm>
              <a:off x="257978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"/>
            <p:cNvSpPr/>
            <p:nvPr/>
          </p:nvSpPr>
          <p:spPr>
            <a:xfrm>
              <a:off x="243102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"/>
            <p:cNvSpPr/>
            <p:nvPr/>
          </p:nvSpPr>
          <p:spPr>
            <a:xfrm>
              <a:off x="290867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"/>
            <p:cNvSpPr/>
            <p:nvPr/>
          </p:nvSpPr>
          <p:spPr>
            <a:xfrm>
              <a:off x="344649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"/>
            <p:cNvSpPr/>
            <p:nvPr/>
          </p:nvSpPr>
          <p:spPr>
            <a:xfrm>
              <a:off x="290867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"/>
            <p:cNvSpPr/>
            <p:nvPr/>
          </p:nvSpPr>
          <p:spPr>
            <a:xfrm>
              <a:off x="303528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"/>
            <p:cNvSpPr/>
            <p:nvPr/>
          </p:nvSpPr>
          <p:spPr>
            <a:xfrm>
              <a:off x="273597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41" y="853"/>
                  </a:lnTo>
                  <a:lnTo>
                    <a:pt x="1141" y="1416"/>
                  </a:lnTo>
                  <a:lnTo>
                    <a:pt x="354" y="1416"/>
                  </a:lnTo>
                  <a:cubicBezTo>
                    <a:pt x="643" y="420"/>
                    <a:pt x="1465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"/>
            <p:cNvSpPr/>
            <p:nvPr/>
          </p:nvSpPr>
          <p:spPr>
            <a:xfrm>
              <a:off x="233858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"/>
            <p:cNvSpPr/>
            <p:nvPr/>
          </p:nvSpPr>
          <p:spPr>
            <a:xfrm>
              <a:off x="242077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"/>
            <p:cNvSpPr/>
            <p:nvPr/>
          </p:nvSpPr>
          <p:spPr>
            <a:xfrm>
              <a:off x="257978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"/>
            <p:cNvSpPr/>
            <p:nvPr/>
          </p:nvSpPr>
          <p:spPr>
            <a:xfrm>
              <a:off x="243102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"/>
            <p:cNvSpPr/>
            <p:nvPr/>
          </p:nvSpPr>
          <p:spPr>
            <a:xfrm>
              <a:off x="290867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"/>
            <p:cNvSpPr/>
            <p:nvPr/>
          </p:nvSpPr>
          <p:spPr>
            <a:xfrm>
              <a:off x="344649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"/>
            <p:cNvSpPr/>
            <p:nvPr/>
          </p:nvSpPr>
          <p:spPr>
            <a:xfrm>
              <a:off x="290867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"/>
            <p:cNvSpPr/>
            <p:nvPr/>
          </p:nvSpPr>
          <p:spPr>
            <a:xfrm>
              <a:off x="303528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"/>
            <p:cNvSpPr/>
            <p:nvPr/>
          </p:nvSpPr>
          <p:spPr>
            <a:xfrm>
              <a:off x="273597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15"/>
                  </a:lnTo>
                  <a:lnTo>
                    <a:pt x="354" y="1415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"/>
            <p:cNvSpPr/>
            <p:nvPr/>
          </p:nvSpPr>
          <p:spPr>
            <a:xfrm>
              <a:off x="233858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"/>
            <p:cNvSpPr/>
            <p:nvPr/>
          </p:nvSpPr>
          <p:spPr>
            <a:xfrm>
              <a:off x="242077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"/>
            <p:cNvSpPr/>
            <p:nvPr/>
          </p:nvSpPr>
          <p:spPr>
            <a:xfrm>
              <a:off x="257978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"/>
            <p:cNvSpPr/>
            <p:nvPr/>
          </p:nvSpPr>
          <p:spPr>
            <a:xfrm>
              <a:off x="243102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"/>
            <p:cNvSpPr/>
            <p:nvPr/>
          </p:nvSpPr>
          <p:spPr>
            <a:xfrm>
              <a:off x="290867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"/>
            <p:cNvSpPr/>
            <p:nvPr/>
          </p:nvSpPr>
          <p:spPr>
            <a:xfrm>
              <a:off x="344649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"/>
            <p:cNvSpPr/>
            <p:nvPr/>
          </p:nvSpPr>
          <p:spPr>
            <a:xfrm>
              <a:off x="290867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"/>
            <p:cNvSpPr/>
            <p:nvPr/>
          </p:nvSpPr>
          <p:spPr>
            <a:xfrm>
              <a:off x="225639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"/>
            <p:cNvSpPr/>
            <p:nvPr/>
          </p:nvSpPr>
          <p:spPr>
            <a:xfrm>
              <a:off x="195605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72" y="3313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"/>
            <p:cNvSpPr/>
            <p:nvPr/>
          </p:nvSpPr>
          <p:spPr>
            <a:xfrm>
              <a:off x="1559699" y="-627270"/>
              <a:ext cx="1349075" cy="1349101"/>
            </a:xfrm>
            <a:custGeom>
              <a:avLst/>
              <a:gdLst/>
              <a:ahLst/>
              <a:cxnLst/>
              <a:rect l="l" t="t" r="r" b="b"/>
              <a:pathLst>
                <a:path w="10538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1" y="5269"/>
                  </a:lnTo>
                  <a:lnTo>
                    <a:pt x="5269" y="310"/>
                  </a:lnTo>
                  <a:close/>
                  <a:moveTo>
                    <a:pt x="5262" y="0"/>
                  </a:moveTo>
                  <a:lnTo>
                    <a:pt x="0" y="5269"/>
                  </a:lnTo>
                  <a:lnTo>
                    <a:pt x="5262" y="10538"/>
                  </a:lnTo>
                  <a:lnTo>
                    <a:pt x="10538" y="5269"/>
                  </a:lnTo>
                  <a:lnTo>
                    <a:pt x="526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"/>
            <p:cNvSpPr/>
            <p:nvPr/>
          </p:nvSpPr>
          <p:spPr>
            <a:xfrm>
              <a:off x="1640994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"/>
            <p:cNvSpPr/>
            <p:nvPr/>
          </p:nvSpPr>
          <p:spPr>
            <a:xfrm>
              <a:off x="1799870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"/>
            <p:cNvSpPr/>
            <p:nvPr/>
          </p:nvSpPr>
          <p:spPr>
            <a:xfrm>
              <a:off x="165110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"/>
            <p:cNvSpPr/>
            <p:nvPr/>
          </p:nvSpPr>
          <p:spPr>
            <a:xfrm>
              <a:off x="212888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"/>
            <p:cNvSpPr/>
            <p:nvPr/>
          </p:nvSpPr>
          <p:spPr>
            <a:xfrm>
              <a:off x="266760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"/>
            <p:cNvSpPr/>
            <p:nvPr/>
          </p:nvSpPr>
          <p:spPr>
            <a:xfrm>
              <a:off x="212888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"/>
            <p:cNvSpPr/>
            <p:nvPr/>
          </p:nvSpPr>
          <p:spPr>
            <a:xfrm>
              <a:off x="225639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"/>
            <p:cNvSpPr/>
            <p:nvPr/>
          </p:nvSpPr>
          <p:spPr>
            <a:xfrm>
              <a:off x="195605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72" y="3320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"/>
            <p:cNvSpPr/>
            <p:nvPr/>
          </p:nvSpPr>
          <p:spPr>
            <a:xfrm>
              <a:off x="1559699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1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"/>
            <p:cNvSpPr/>
            <p:nvPr/>
          </p:nvSpPr>
          <p:spPr>
            <a:xfrm>
              <a:off x="1640994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"/>
            <p:cNvSpPr/>
            <p:nvPr/>
          </p:nvSpPr>
          <p:spPr>
            <a:xfrm>
              <a:off x="1799870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"/>
            <p:cNvSpPr/>
            <p:nvPr/>
          </p:nvSpPr>
          <p:spPr>
            <a:xfrm>
              <a:off x="165110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"/>
            <p:cNvSpPr/>
            <p:nvPr/>
          </p:nvSpPr>
          <p:spPr>
            <a:xfrm>
              <a:off x="212888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"/>
            <p:cNvSpPr/>
            <p:nvPr/>
          </p:nvSpPr>
          <p:spPr>
            <a:xfrm>
              <a:off x="266760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"/>
            <p:cNvSpPr/>
            <p:nvPr/>
          </p:nvSpPr>
          <p:spPr>
            <a:xfrm>
              <a:off x="212888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"/>
            <p:cNvSpPr/>
            <p:nvPr/>
          </p:nvSpPr>
          <p:spPr>
            <a:xfrm>
              <a:off x="225639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"/>
            <p:cNvSpPr/>
            <p:nvPr/>
          </p:nvSpPr>
          <p:spPr>
            <a:xfrm>
              <a:off x="195605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"/>
            <p:cNvSpPr/>
            <p:nvPr/>
          </p:nvSpPr>
          <p:spPr>
            <a:xfrm>
              <a:off x="1559699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"/>
            <p:cNvSpPr/>
            <p:nvPr/>
          </p:nvSpPr>
          <p:spPr>
            <a:xfrm>
              <a:off x="1640994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"/>
            <p:cNvSpPr/>
            <p:nvPr/>
          </p:nvSpPr>
          <p:spPr>
            <a:xfrm>
              <a:off x="1799870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"/>
            <p:cNvSpPr/>
            <p:nvPr/>
          </p:nvSpPr>
          <p:spPr>
            <a:xfrm>
              <a:off x="165110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"/>
            <p:cNvSpPr/>
            <p:nvPr/>
          </p:nvSpPr>
          <p:spPr>
            <a:xfrm>
              <a:off x="212888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"/>
            <p:cNvSpPr/>
            <p:nvPr/>
          </p:nvSpPr>
          <p:spPr>
            <a:xfrm>
              <a:off x="266760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"/>
            <p:cNvSpPr/>
            <p:nvPr/>
          </p:nvSpPr>
          <p:spPr>
            <a:xfrm>
              <a:off x="212888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"/>
            <p:cNvSpPr/>
            <p:nvPr/>
          </p:nvSpPr>
          <p:spPr>
            <a:xfrm>
              <a:off x="225639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"/>
            <p:cNvSpPr/>
            <p:nvPr/>
          </p:nvSpPr>
          <p:spPr>
            <a:xfrm>
              <a:off x="195605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"/>
            <p:cNvSpPr/>
            <p:nvPr/>
          </p:nvSpPr>
          <p:spPr>
            <a:xfrm>
              <a:off x="1559699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1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"/>
            <p:cNvSpPr/>
            <p:nvPr/>
          </p:nvSpPr>
          <p:spPr>
            <a:xfrm>
              <a:off x="1640994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"/>
            <p:cNvSpPr/>
            <p:nvPr/>
          </p:nvSpPr>
          <p:spPr>
            <a:xfrm>
              <a:off x="1799870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"/>
            <p:cNvSpPr/>
            <p:nvPr/>
          </p:nvSpPr>
          <p:spPr>
            <a:xfrm>
              <a:off x="165110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"/>
            <p:cNvSpPr/>
            <p:nvPr/>
          </p:nvSpPr>
          <p:spPr>
            <a:xfrm>
              <a:off x="212888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"/>
            <p:cNvSpPr/>
            <p:nvPr/>
          </p:nvSpPr>
          <p:spPr>
            <a:xfrm>
              <a:off x="266760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"/>
            <p:cNvSpPr/>
            <p:nvPr/>
          </p:nvSpPr>
          <p:spPr>
            <a:xfrm>
              <a:off x="212888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"/>
            <p:cNvSpPr/>
            <p:nvPr/>
          </p:nvSpPr>
          <p:spPr>
            <a:xfrm>
              <a:off x="1476485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"/>
            <p:cNvSpPr/>
            <p:nvPr/>
          </p:nvSpPr>
          <p:spPr>
            <a:xfrm>
              <a:off x="1177168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"/>
            <p:cNvSpPr/>
            <p:nvPr/>
          </p:nvSpPr>
          <p:spPr>
            <a:xfrm>
              <a:off x="77978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77" y="10235"/>
                  </a:lnTo>
                  <a:lnTo>
                    <a:pt x="318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"/>
            <p:cNvSpPr/>
            <p:nvPr/>
          </p:nvSpPr>
          <p:spPr>
            <a:xfrm>
              <a:off x="86197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"/>
            <p:cNvSpPr/>
            <p:nvPr/>
          </p:nvSpPr>
          <p:spPr>
            <a:xfrm>
              <a:off x="102098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"/>
            <p:cNvSpPr/>
            <p:nvPr/>
          </p:nvSpPr>
          <p:spPr>
            <a:xfrm>
              <a:off x="87221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"/>
            <p:cNvSpPr/>
            <p:nvPr/>
          </p:nvSpPr>
          <p:spPr>
            <a:xfrm>
              <a:off x="134987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"/>
            <p:cNvSpPr/>
            <p:nvPr/>
          </p:nvSpPr>
          <p:spPr>
            <a:xfrm>
              <a:off x="188769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"/>
            <p:cNvSpPr/>
            <p:nvPr/>
          </p:nvSpPr>
          <p:spPr>
            <a:xfrm>
              <a:off x="134987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"/>
            <p:cNvSpPr/>
            <p:nvPr/>
          </p:nvSpPr>
          <p:spPr>
            <a:xfrm>
              <a:off x="1476485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"/>
            <p:cNvSpPr/>
            <p:nvPr/>
          </p:nvSpPr>
          <p:spPr>
            <a:xfrm>
              <a:off x="117716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80" y="1"/>
                  </a:moveTo>
                  <a:cubicBezTo>
                    <a:pt x="1792" y="1"/>
                    <a:pt x="431" y="21"/>
                    <a:pt x="101" y="1509"/>
                  </a:cubicBezTo>
                  <a:lnTo>
                    <a:pt x="72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"/>
            <p:cNvSpPr/>
            <p:nvPr/>
          </p:nvSpPr>
          <p:spPr>
            <a:xfrm>
              <a:off x="77978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35" y="5276"/>
                  </a:lnTo>
                  <a:lnTo>
                    <a:pt x="5277" y="10235"/>
                  </a:lnTo>
                  <a:lnTo>
                    <a:pt x="318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"/>
            <p:cNvSpPr/>
            <p:nvPr/>
          </p:nvSpPr>
          <p:spPr>
            <a:xfrm>
              <a:off x="861976" y="1636564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6"/>
                  </a:lnTo>
                  <a:lnTo>
                    <a:pt x="4627" y="9094"/>
                  </a:lnTo>
                  <a:lnTo>
                    <a:pt x="160" y="4626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6"/>
                  </a:lnTo>
                  <a:lnTo>
                    <a:pt x="4627" y="9253"/>
                  </a:lnTo>
                  <a:lnTo>
                    <a:pt x="9254" y="4626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"/>
            <p:cNvSpPr/>
            <p:nvPr/>
          </p:nvSpPr>
          <p:spPr>
            <a:xfrm>
              <a:off x="102098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9" y="4150"/>
                    <a:pt x="4786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"/>
            <p:cNvSpPr/>
            <p:nvPr/>
          </p:nvSpPr>
          <p:spPr>
            <a:xfrm>
              <a:off x="87221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"/>
            <p:cNvSpPr/>
            <p:nvPr/>
          </p:nvSpPr>
          <p:spPr>
            <a:xfrm>
              <a:off x="134987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"/>
            <p:cNvSpPr/>
            <p:nvPr/>
          </p:nvSpPr>
          <p:spPr>
            <a:xfrm>
              <a:off x="188769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"/>
            <p:cNvSpPr/>
            <p:nvPr/>
          </p:nvSpPr>
          <p:spPr>
            <a:xfrm>
              <a:off x="134987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1"/>
            <p:cNvSpPr/>
            <p:nvPr/>
          </p:nvSpPr>
          <p:spPr>
            <a:xfrm>
              <a:off x="1476485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35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1"/>
            <p:cNvSpPr/>
            <p:nvPr/>
          </p:nvSpPr>
          <p:spPr>
            <a:xfrm>
              <a:off x="1177168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7" y="1"/>
                  </a:moveTo>
                  <a:cubicBezTo>
                    <a:pt x="1767" y="1"/>
                    <a:pt x="428" y="28"/>
                    <a:pt x="101" y="1509"/>
                  </a:cubicBezTo>
                  <a:lnTo>
                    <a:pt x="72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3" y="1"/>
                    <a:pt x="1881" y="1"/>
                    <a:pt x="187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"/>
            <p:cNvSpPr/>
            <p:nvPr/>
          </p:nvSpPr>
          <p:spPr>
            <a:xfrm>
              <a:off x="77978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"/>
            <p:cNvSpPr/>
            <p:nvPr/>
          </p:nvSpPr>
          <p:spPr>
            <a:xfrm>
              <a:off x="86197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"/>
            <p:cNvSpPr/>
            <p:nvPr/>
          </p:nvSpPr>
          <p:spPr>
            <a:xfrm>
              <a:off x="102098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1"/>
            <p:cNvSpPr/>
            <p:nvPr/>
          </p:nvSpPr>
          <p:spPr>
            <a:xfrm>
              <a:off x="87221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1"/>
            <p:cNvSpPr/>
            <p:nvPr/>
          </p:nvSpPr>
          <p:spPr>
            <a:xfrm>
              <a:off x="134987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"/>
            <p:cNvSpPr/>
            <p:nvPr/>
          </p:nvSpPr>
          <p:spPr>
            <a:xfrm>
              <a:off x="188769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"/>
            <p:cNvSpPr/>
            <p:nvPr/>
          </p:nvSpPr>
          <p:spPr>
            <a:xfrm>
              <a:off x="134987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"/>
            <p:cNvSpPr/>
            <p:nvPr/>
          </p:nvSpPr>
          <p:spPr>
            <a:xfrm>
              <a:off x="1476485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"/>
            <p:cNvSpPr/>
            <p:nvPr/>
          </p:nvSpPr>
          <p:spPr>
            <a:xfrm>
              <a:off x="1177168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7" y="0"/>
                  </a:moveTo>
                  <a:cubicBezTo>
                    <a:pt x="1767" y="0"/>
                    <a:pt x="428" y="27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3" y="0"/>
                    <a:pt x="1881" y="0"/>
                    <a:pt x="187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"/>
            <p:cNvSpPr/>
            <p:nvPr/>
          </p:nvSpPr>
          <p:spPr>
            <a:xfrm>
              <a:off x="77978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35" y="5270"/>
                  </a:lnTo>
                  <a:lnTo>
                    <a:pt x="5277" y="10235"/>
                  </a:lnTo>
                  <a:lnTo>
                    <a:pt x="318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"/>
            <p:cNvSpPr/>
            <p:nvPr/>
          </p:nvSpPr>
          <p:spPr>
            <a:xfrm>
              <a:off x="86197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"/>
            <p:cNvSpPr/>
            <p:nvPr/>
          </p:nvSpPr>
          <p:spPr>
            <a:xfrm>
              <a:off x="102098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1"/>
            <p:cNvSpPr/>
            <p:nvPr/>
          </p:nvSpPr>
          <p:spPr>
            <a:xfrm>
              <a:off x="87221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1"/>
            <p:cNvSpPr/>
            <p:nvPr/>
          </p:nvSpPr>
          <p:spPr>
            <a:xfrm>
              <a:off x="134987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"/>
            <p:cNvSpPr/>
            <p:nvPr/>
          </p:nvSpPr>
          <p:spPr>
            <a:xfrm>
              <a:off x="188769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"/>
            <p:cNvSpPr/>
            <p:nvPr/>
          </p:nvSpPr>
          <p:spPr>
            <a:xfrm>
              <a:off x="134987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"/>
            <p:cNvSpPr/>
            <p:nvPr/>
          </p:nvSpPr>
          <p:spPr>
            <a:xfrm>
              <a:off x="69759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"/>
            <p:cNvSpPr/>
            <p:nvPr/>
          </p:nvSpPr>
          <p:spPr>
            <a:xfrm>
              <a:off x="39725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53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50" y="3746"/>
                    <a:pt x="361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"/>
            <p:cNvSpPr/>
            <p:nvPr/>
          </p:nvSpPr>
          <p:spPr>
            <a:xfrm>
              <a:off x="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76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8219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24106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1"/>
            <p:cNvSpPr/>
            <p:nvPr/>
          </p:nvSpPr>
          <p:spPr>
            <a:xfrm>
              <a:off x="9230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1"/>
            <p:cNvSpPr/>
            <p:nvPr/>
          </p:nvSpPr>
          <p:spPr>
            <a:xfrm>
              <a:off x="57008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1108804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57008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65" y="108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1"/>
            <p:cNvSpPr/>
            <p:nvPr/>
          </p:nvSpPr>
          <p:spPr>
            <a:xfrm>
              <a:off x="69759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1"/>
            <p:cNvSpPr/>
            <p:nvPr/>
          </p:nvSpPr>
          <p:spPr>
            <a:xfrm>
              <a:off x="39725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50" y="3746"/>
                    <a:pt x="361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76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8219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1"/>
            <p:cNvSpPr/>
            <p:nvPr/>
          </p:nvSpPr>
          <p:spPr>
            <a:xfrm>
              <a:off x="24106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1"/>
            <p:cNvSpPr/>
            <p:nvPr/>
          </p:nvSpPr>
          <p:spPr>
            <a:xfrm>
              <a:off x="9230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57008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108804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1"/>
            <p:cNvSpPr/>
            <p:nvPr/>
          </p:nvSpPr>
          <p:spPr>
            <a:xfrm>
              <a:off x="57008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"/>
            <p:cNvSpPr/>
            <p:nvPr/>
          </p:nvSpPr>
          <p:spPr>
            <a:xfrm>
              <a:off x="69759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39725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76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1"/>
            <p:cNvSpPr/>
            <p:nvPr/>
          </p:nvSpPr>
          <p:spPr>
            <a:xfrm>
              <a:off x="8219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1"/>
            <p:cNvSpPr/>
            <p:nvPr/>
          </p:nvSpPr>
          <p:spPr>
            <a:xfrm>
              <a:off x="24106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9230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57008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"/>
            <p:cNvSpPr/>
            <p:nvPr/>
          </p:nvSpPr>
          <p:spPr>
            <a:xfrm>
              <a:off x="1108804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1"/>
            <p:cNvSpPr/>
            <p:nvPr/>
          </p:nvSpPr>
          <p:spPr>
            <a:xfrm>
              <a:off x="57008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65" y="109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9759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39725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76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8219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24106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9230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57008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1108804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57008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8491611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819127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"/>
            <p:cNvSpPr/>
            <p:nvPr/>
          </p:nvSpPr>
          <p:spPr>
            <a:xfrm>
              <a:off x="779401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"/>
            <p:cNvSpPr/>
            <p:nvPr/>
          </p:nvSpPr>
          <p:spPr>
            <a:xfrm>
              <a:off x="787620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3508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886320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"/>
            <p:cNvSpPr/>
            <p:nvPr/>
          </p:nvSpPr>
          <p:spPr>
            <a:xfrm>
              <a:off x="836410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"/>
            <p:cNvSpPr/>
            <p:nvPr/>
          </p:nvSpPr>
          <p:spPr>
            <a:xfrm>
              <a:off x="890282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836410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8491611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1"/>
            <p:cNvSpPr/>
            <p:nvPr/>
          </p:nvSpPr>
          <p:spPr>
            <a:xfrm>
              <a:off x="819127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3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1"/>
            <p:cNvSpPr/>
            <p:nvPr/>
          </p:nvSpPr>
          <p:spPr>
            <a:xfrm>
              <a:off x="7794016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1"/>
            <p:cNvSpPr/>
            <p:nvPr/>
          </p:nvSpPr>
          <p:spPr>
            <a:xfrm>
              <a:off x="787620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1"/>
            <p:cNvSpPr/>
            <p:nvPr/>
          </p:nvSpPr>
          <p:spPr>
            <a:xfrm>
              <a:off x="803508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1"/>
            <p:cNvSpPr/>
            <p:nvPr/>
          </p:nvSpPr>
          <p:spPr>
            <a:xfrm>
              <a:off x="7886320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1"/>
            <p:cNvSpPr/>
            <p:nvPr/>
          </p:nvSpPr>
          <p:spPr>
            <a:xfrm>
              <a:off x="836410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1"/>
            <p:cNvSpPr/>
            <p:nvPr/>
          </p:nvSpPr>
          <p:spPr>
            <a:xfrm>
              <a:off x="890282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1"/>
            <p:cNvSpPr/>
            <p:nvPr/>
          </p:nvSpPr>
          <p:spPr>
            <a:xfrm>
              <a:off x="836410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1"/>
            <p:cNvSpPr/>
            <p:nvPr/>
          </p:nvSpPr>
          <p:spPr>
            <a:xfrm>
              <a:off x="8491611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1"/>
            <p:cNvSpPr/>
            <p:nvPr/>
          </p:nvSpPr>
          <p:spPr>
            <a:xfrm>
              <a:off x="819127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"/>
            <p:cNvSpPr/>
            <p:nvPr/>
          </p:nvSpPr>
          <p:spPr>
            <a:xfrm>
              <a:off x="7794016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1"/>
            <p:cNvSpPr/>
            <p:nvPr/>
          </p:nvSpPr>
          <p:spPr>
            <a:xfrm>
              <a:off x="787620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1"/>
            <p:cNvSpPr/>
            <p:nvPr/>
          </p:nvSpPr>
          <p:spPr>
            <a:xfrm>
              <a:off x="803508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7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"/>
            <p:cNvSpPr/>
            <p:nvPr/>
          </p:nvSpPr>
          <p:spPr>
            <a:xfrm>
              <a:off x="7886320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"/>
            <p:cNvSpPr/>
            <p:nvPr/>
          </p:nvSpPr>
          <p:spPr>
            <a:xfrm>
              <a:off x="8364101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"/>
            <p:cNvSpPr/>
            <p:nvPr/>
          </p:nvSpPr>
          <p:spPr>
            <a:xfrm>
              <a:off x="890282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1"/>
            <p:cNvSpPr/>
            <p:nvPr/>
          </p:nvSpPr>
          <p:spPr>
            <a:xfrm>
              <a:off x="8364101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1"/>
            <p:cNvSpPr/>
            <p:nvPr/>
          </p:nvSpPr>
          <p:spPr>
            <a:xfrm>
              <a:off x="8491611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"/>
            <p:cNvSpPr/>
            <p:nvPr/>
          </p:nvSpPr>
          <p:spPr>
            <a:xfrm>
              <a:off x="819127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3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"/>
            <p:cNvSpPr/>
            <p:nvPr/>
          </p:nvSpPr>
          <p:spPr>
            <a:xfrm>
              <a:off x="7794016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1"/>
            <p:cNvSpPr/>
            <p:nvPr/>
          </p:nvSpPr>
          <p:spPr>
            <a:xfrm>
              <a:off x="787620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1"/>
            <p:cNvSpPr/>
            <p:nvPr/>
          </p:nvSpPr>
          <p:spPr>
            <a:xfrm>
              <a:off x="803508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1"/>
            <p:cNvSpPr/>
            <p:nvPr/>
          </p:nvSpPr>
          <p:spPr>
            <a:xfrm>
              <a:off x="7886320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"/>
            <p:cNvSpPr/>
            <p:nvPr/>
          </p:nvSpPr>
          <p:spPr>
            <a:xfrm>
              <a:off x="8364101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"/>
            <p:cNvSpPr/>
            <p:nvPr/>
          </p:nvSpPr>
          <p:spPr>
            <a:xfrm>
              <a:off x="890282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"/>
            <p:cNvSpPr/>
            <p:nvPr/>
          </p:nvSpPr>
          <p:spPr>
            <a:xfrm>
              <a:off x="8364101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5" name="Google Shape;3745;p11"/>
          <p:cNvSpPr/>
          <p:nvPr/>
        </p:nvSpPr>
        <p:spPr>
          <a:xfrm>
            <a:off x="-59475" y="540025"/>
            <a:ext cx="9263100" cy="2581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dist="38100" dir="156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11"/>
          <p:cNvSpPr txBox="1">
            <a:spLocks noGrp="1"/>
          </p:cNvSpPr>
          <p:nvPr>
            <p:ph type="title" hasCustomPrompt="1"/>
          </p:nvPr>
        </p:nvSpPr>
        <p:spPr>
          <a:xfrm>
            <a:off x="1967325" y="714950"/>
            <a:ext cx="5209200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47" name="Google Shape;3747;p11"/>
          <p:cNvSpPr txBox="1">
            <a:spLocks noGrp="1"/>
          </p:cNvSpPr>
          <p:nvPr>
            <p:ph type="body" idx="1"/>
          </p:nvPr>
        </p:nvSpPr>
        <p:spPr>
          <a:xfrm>
            <a:off x="1967325" y="2170375"/>
            <a:ext cx="52092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748" name="Google Shape;3748;p11"/>
          <p:cNvGrpSpPr/>
          <p:nvPr/>
        </p:nvGrpSpPr>
        <p:grpSpPr>
          <a:xfrm rot="-1440123">
            <a:off x="6173081" y="3955340"/>
            <a:ext cx="2604398" cy="2355755"/>
            <a:chOff x="4967100" y="1157125"/>
            <a:chExt cx="2604201" cy="2355577"/>
          </a:xfrm>
        </p:grpSpPr>
        <p:sp>
          <p:nvSpPr>
            <p:cNvPr id="3749" name="Google Shape;3749;p11"/>
            <p:cNvSpPr/>
            <p:nvPr/>
          </p:nvSpPr>
          <p:spPr>
            <a:xfrm>
              <a:off x="5408243" y="1276971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743" y="0"/>
                  </a:moveTo>
                  <a:cubicBezTo>
                    <a:pt x="1435" y="0"/>
                    <a:pt x="1249" y="53"/>
                    <a:pt x="1249" y="53"/>
                  </a:cubicBezTo>
                  <a:cubicBezTo>
                    <a:pt x="1249" y="53"/>
                    <a:pt x="1" y="1691"/>
                    <a:pt x="1747" y="4246"/>
                  </a:cubicBezTo>
                  <a:cubicBezTo>
                    <a:pt x="3494" y="6794"/>
                    <a:pt x="7565" y="9299"/>
                    <a:pt x="7565" y="9299"/>
                  </a:cubicBezTo>
                  <a:cubicBezTo>
                    <a:pt x="7565" y="9299"/>
                    <a:pt x="6720" y="4593"/>
                    <a:pt x="4974" y="2038"/>
                  </a:cubicBezTo>
                  <a:cubicBezTo>
                    <a:pt x="3762" y="271"/>
                    <a:pt x="2440" y="0"/>
                    <a:pt x="1743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1"/>
            <p:cNvSpPr/>
            <p:nvPr/>
          </p:nvSpPr>
          <p:spPr>
            <a:xfrm>
              <a:off x="4998399" y="2174960"/>
              <a:ext cx="1270858" cy="448421"/>
            </a:xfrm>
            <a:custGeom>
              <a:avLst/>
              <a:gdLst/>
              <a:ahLst/>
              <a:cxnLst/>
              <a:rect l="l" t="t" r="r" b="b"/>
              <a:pathLst>
                <a:path w="11166" h="3940" extrusionOk="0">
                  <a:moveTo>
                    <a:pt x="4221" y="0"/>
                  </a:moveTo>
                  <a:cubicBezTo>
                    <a:pt x="4005" y="0"/>
                    <a:pt x="3793" y="8"/>
                    <a:pt x="3587" y="23"/>
                  </a:cubicBezTo>
                  <a:cubicBezTo>
                    <a:pt x="505" y="261"/>
                    <a:pt x="0" y="2253"/>
                    <a:pt x="0" y="2253"/>
                  </a:cubicBezTo>
                  <a:cubicBezTo>
                    <a:pt x="0" y="2253"/>
                    <a:pt x="712" y="3940"/>
                    <a:pt x="3375" y="3940"/>
                  </a:cubicBezTo>
                  <a:cubicBezTo>
                    <a:pt x="3537" y="3940"/>
                    <a:pt x="3707" y="3934"/>
                    <a:pt x="3883" y="3920"/>
                  </a:cubicBezTo>
                  <a:cubicBezTo>
                    <a:pt x="6965" y="3689"/>
                    <a:pt x="11166" y="1409"/>
                    <a:pt x="11166" y="1409"/>
                  </a:cubicBezTo>
                  <a:cubicBezTo>
                    <a:pt x="11166" y="1409"/>
                    <a:pt x="7249" y="0"/>
                    <a:pt x="4221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1"/>
            <p:cNvSpPr/>
            <p:nvPr/>
          </p:nvSpPr>
          <p:spPr>
            <a:xfrm>
              <a:off x="5549599" y="2335210"/>
              <a:ext cx="719652" cy="1149279"/>
            </a:xfrm>
            <a:custGeom>
              <a:avLst/>
              <a:gdLst/>
              <a:ahLst/>
              <a:cxnLst/>
              <a:rect l="l" t="t" r="r" b="b"/>
              <a:pathLst>
                <a:path w="6323" h="10098" extrusionOk="0">
                  <a:moveTo>
                    <a:pt x="6323" y="1"/>
                  </a:moveTo>
                  <a:cubicBezTo>
                    <a:pt x="6323" y="1"/>
                    <a:pt x="2678" y="3083"/>
                    <a:pt x="1335" y="5876"/>
                  </a:cubicBezTo>
                  <a:cubicBezTo>
                    <a:pt x="0" y="8662"/>
                    <a:pt x="1480" y="10091"/>
                    <a:pt x="1480" y="10091"/>
                  </a:cubicBezTo>
                  <a:cubicBezTo>
                    <a:pt x="1480" y="10091"/>
                    <a:pt x="1530" y="10097"/>
                    <a:pt x="1621" y="10097"/>
                  </a:cubicBezTo>
                  <a:cubicBezTo>
                    <a:pt x="2105" y="10097"/>
                    <a:pt x="3732" y="9913"/>
                    <a:pt x="4858" y="7565"/>
                  </a:cubicBezTo>
                  <a:cubicBezTo>
                    <a:pt x="6200" y="4786"/>
                    <a:pt x="6323" y="1"/>
                    <a:pt x="6323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"/>
            <p:cNvSpPr/>
            <p:nvPr/>
          </p:nvSpPr>
          <p:spPr>
            <a:xfrm>
              <a:off x="6269131" y="2335210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" y="1"/>
                  </a:moveTo>
                  <a:cubicBezTo>
                    <a:pt x="1" y="1"/>
                    <a:pt x="853" y="4699"/>
                    <a:pt x="2599" y="7254"/>
                  </a:cubicBezTo>
                  <a:cubicBezTo>
                    <a:pt x="3806" y="9028"/>
                    <a:pt x="5132" y="9299"/>
                    <a:pt x="5830" y="9299"/>
                  </a:cubicBezTo>
                  <a:cubicBezTo>
                    <a:pt x="6138" y="9299"/>
                    <a:pt x="6323" y="9246"/>
                    <a:pt x="6323" y="9246"/>
                  </a:cubicBezTo>
                  <a:cubicBezTo>
                    <a:pt x="6323" y="9246"/>
                    <a:pt x="7565" y="7601"/>
                    <a:pt x="5818" y="5053"/>
                  </a:cubicBezTo>
                  <a:cubicBezTo>
                    <a:pt x="4079" y="2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"/>
            <p:cNvSpPr/>
            <p:nvPr/>
          </p:nvSpPr>
          <p:spPr>
            <a:xfrm>
              <a:off x="6269131" y="2046351"/>
              <a:ext cx="1270972" cy="448649"/>
            </a:xfrm>
            <a:custGeom>
              <a:avLst/>
              <a:gdLst/>
              <a:ahLst/>
              <a:cxnLst/>
              <a:rect l="l" t="t" r="r" b="b"/>
              <a:pathLst>
                <a:path w="11167" h="3942" extrusionOk="0">
                  <a:moveTo>
                    <a:pt x="7798" y="0"/>
                  </a:moveTo>
                  <a:cubicBezTo>
                    <a:pt x="7636" y="0"/>
                    <a:pt x="7467" y="7"/>
                    <a:pt x="7291" y="20"/>
                  </a:cubicBezTo>
                  <a:cubicBezTo>
                    <a:pt x="4201" y="258"/>
                    <a:pt x="1" y="2539"/>
                    <a:pt x="1" y="2539"/>
                  </a:cubicBezTo>
                  <a:cubicBezTo>
                    <a:pt x="1" y="2539"/>
                    <a:pt x="3902" y="3941"/>
                    <a:pt x="6927" y="3941"/>
                  </a:cubicBezTo>
                  <a:cubicBezTo>
                    <a:pt x="7150" y="3941"/>
                    <a:pt x="7368" y="3934"/>
                    <a:pt x="7579" y="3917"/>
                  </a:cubicBezTo>
                  <a:cubicBezTo>
                    <a:pt x="10661" y="3686"/>
                    <a:pt x="11166" y="1687"/>
                    <a:pt x="11166" y="1687"/>
                  </a:cubicBezTo>
                  <a:cubicBezTo>
                    <a:pt x="11166" y="1687"/>
                    <a:pt x="10461" y="0"/>
                    <a:pt x="7798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"/>
            <p:cNvSpPr/>
            <p:nvPr/>
          </p:nvSpPr>
          <p:spPr>
            <a:xfrm>
              <a:off x="6269131" y="1185351"/>
              <a:ext cx="720563" cy="1149165"/>
            </a:xfrm>
            <a:custGeom>
              <a:avLst/>
              <a:gdLst/>
              <a:ahLst/>
              <a:cxnLst/>
              <a:rect l="l" t="t" r="r" b="b"/>
              <a:pathLst>
                <a:path w="6331" h="10097" extrusionOk="0">
                  <a:moveTo>
                    <a:pt x="4710" y="0"/>
                  </a:moveTo>
                  <a:cubicBezTo>
                    <a:pt x="4226" y="0"/>
                    <a:pt x="2597" y="185"/>
                    <a:pt x="1466" y="2533"/>
                  </a:cubicBezTo>
                  <a:cubicBezTo>
                    <a:pt x="131" y="5319"/>
                    <a:pt x="1" y="10097"/>
                    <a:pt x="1" y="10097"/>
                  </a:cubicBezTo>
                  <a:cubicBezTo>
                    <a:pt x="1" y="10097"/>
                    <a:pt x="3653" y="7015"/>
                    <a:pt x="4988" y="4229"/>
                  </a:cubicBezTo>
                  <a:cubicBezTo>
                    <a:pt x="6331" y="1443"/>
                    <a:pt x="4851" y="6"/>
                    <a:pt x="4851" y="6"/>
                  </a:cubicBezTo>
                  <a:cubicBezTo>
                    <a:pt x="4851" y="6"/>
                    <a:pt x="4801" y="0"/>
                    <a:pt x="4710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"/>
            <p:cNvSpPr/>
            <p:nvPr/>
          </p:nvSpPr>
          <p:spPr>
            <a:xfrm>
              <a:off x="4967100" y="1157125"/>
              <a:ext cx="2604201" cy="2355577"/>
            </a:xfrm>
            <a:custGeom>
              <a:avLst/>
              <a:gdLst/>
              <a:ahLst/>
              <a:cxnLst/>
              <a:rect l="l" t="t" r="r" b="b"/>
              <a:pathLst>
                <a:path w="22881" h="20697" extrusionOk="0">
                  <a:moveTo>
                    <a:pt x="6131" y="1302"/>
                  </a:moveTo>
                  <a:lnTo>
                    <a:pt x="6194" y="1308"/>
                  </a:lnTo>
                  <a:cubicBezTo>
                    <a:pt x="6547" y="1359"/>
                    <a:pt x="6887" y="1474"/>
                    <a:pt x="7204" y="1633"/>
                  </a:cubicBezTo>
                  <a:lnTo>
                    <a:pt x="7442" y="1763"/>
                  </a:lnTo>
                  <a:cubicBezTo>
                    <a:pt x="7522" y="1806"/>
                    <a:pt x="7594" y="1864"/>
                    <a:pt x="7673" y="1914"/>
                  </a:cubicBezTo>
                  <a:cubicBezTo>
                    <a:pt x="7825" y="2023"/>
                    <a:pt x="7969" y="2138"/>
                    <a:pt x="8106" y="2261"/>
                  </a:cubicBezTo>
                  <a:cubicBezTo>
                    <a:pt x="8171" y="2326"/>
                    <a:pt x="8236" y="2391"/>
                    <a:pt x="8301" y="2463"/>
                  </a:cubicBezTo>
                  <a:lnTo>
                    <a:pt x="8489" y="2665"/>
                  </a:lnTo>
                  <a:cubicBezTo>
                    <a:pt x="8604" y="2809"/>
                    <a:pt x="8713" y="2961"/>
                    <a:pt x="8828" y="3105"/>
                  </a:cubicBezTo>
                  <a:cubicBezTo>
                    <a:pt x="9182" y="3647"/>
                    <a:pt x="9470" y="4224"/>
                    <a:pt x="9687" y="4830"/>
                  </a:cubicBezTo>
                  <a:lnTo>
                    <a:pt x="9846" y="5278"/>
                  </a:lnTo>
                  <a:cubicBezTo>
                    <a:pt x="9896" y="5429"/>
                    <a:pt x="9940" y="5588"/>
                    <a:pt x="9990" y="5740"/>
                  </a:cubicBezTo>
                  <a:lnTo>
                    <a:pt x="10062" y="5971"/>
                  </a:lnTo>
                  <a:lnTo>
                    <a:pt x="10127" y="6202"/>
                  </a:lnTo>
                  <a:cubicBezTo>
                    <a:pt x="10171" y="6353"/>
                    <a:pt x="10221" y="6505"/>
                    <a:pt x="10264" y="6664"/>
                  </a:cubicBezTo>
                  <a:lnTo>
                    <a:pt x="10640" y="7970"/>
                  </a:lnTo>
                  <a:cubicBezTo>
                    <a:pt x="10481" y="7566"/>
                    <a:pt x="10315" y="7169"/>
                    <a:pt x="10142" y="6772"/>
                  </a:cubicBezTo>
                  <a:cubicBezTo>
                    <a:pt x="9882" y="6194"/>
                    <a:pt x="9608" y="5624"/>
                    <a:pt x="9312" y="5061"/>
                  </a:cubicBezTo>
                  <a:cubicBezTo>
                    <a:pt x="9008" y="4506"/>
                    <a:pt x="8691" y="3957"/>
                    <a:pt x="8337" y="3437"/>
                  </a:cubicBezTo>
                  <a:lnTo>
                    <a:pt x="8034" y="3012"/>
                  </a:lnTo>
                  <a:cubicBezTo>
                    <a:pt x="7933" y="2882"/>
                    <a:pt x="7825" y="2744"/>
                    <a:pt x="7717" y="2615"/>
                  </a:cubicBezTo>
                  <a:cubicBezTo>
                    <a:pt x="7608" y="2477"/>
                    <a:pt x="7486" y="2355"/>
                    <a:pt x="7370" y="2232"/>
                  </a:cubicBezTo>
                  <a:cubicBezTo>
                    <a:pt x="7247" y="2109"/>
                    <a:pt x="7125" y="1987"/>
                    <a:pt x="6988" y="1878"/>
                  </a:cubicBezTo>
                  <a:cubicBezTo>
                    <a:pt x="6728" y="1648"/>
                    <a:pt x="6440" y="1453"/>
                    <a:pt x="6131" y="1302"/>
                  </a:cubicBezTo>
                  <a:close/>
                  <a:moveTo>
                    <a:pt x="16623" y="1214"/>
                  </a:moveTo>
                  <a:lnTo>
                    <a:pt x="16645" y="1272"/>
                  </a:lnTo>
                  <a:cubicBezTo>
                    <a:pt x="16775" y="1611"/>
                    <a:pt x="16854" y="1965"/>
                    <a:pt x="16868" y="2326"/>
                  </a:cubicBezTo>
                  <a:lnTo>
                    <a:pt x="16876" y="2593"/>
                  </a:lnTo>
                  <a:cubicBezTo>
                    <a:pt x="16876" y="2687"/>
                    <a:pt x="16861" y="2773"/>
                    <a:pt x="16861" y="2867"/>
                  </a:cubicBezTo>
                  <a:cubicBezTo>
                    <a:pt x="16840" y="3048"/>
                    <a:pt x="16818" y="3228"/>
                    <a:pt x="16775" y="3408"/>
                  </a:cubicBezTo>
                  <a:cubicBezTo>
                    <a:pt x="16753" y="3495"/>
                    <a:pt x="16731" y="3589"/>
                    <a:pt x="16702" y="3676"/>
                  </a:cubicBezTo>
                  <a:lnTo>
                    <a:pt x="16616" y="3943"/>
                  </a:lnTo>
                  <a:cubicBezTo>
                    <a:pt x="16551" y="4116"/>
                    <a:pt x="16479" y="4282"/>
                    <a:pt x="16406" y="4455"/>
                  </a:cubicBezTo>
                  <a:cubicBezTo>
                    <a:pt x="16118" y="5032"/>
                    <a:pt x="15757" y="5567"/>
                    <a:pt x="15345" y="6065"/>
                  </a:cubicBezTo>
                  <a:lnTo>
                    <a:pt x="15028" y="6425"/>
                  </a:lnTo>
                  <a:cubicBezTo>
                    <a:pt x="14927" y="6548"/>
                    <a:pt x="14811" y="6664"/>
                    <a:pt x="14703" y="6779"/>
                  </a:cubicBezTo>
                  <a:lnTo>
                    <a:pt x="14544" y="6959"/>
                  </a:lnTo>
                  <a:lnTo>
                    <a:pt x="14371" y="7133"/>
                  </a:lnTo>
                  <a:cubicBezTo>
                    <a:pt x="14263" y="7248"/>
                    <a:pt x="14155" y="7364"/>
                    <a:pt x="14039" y="7479"/>
                  </a:cubicBezTo>
                  <a:lnTo>
                    <a:pt x="13094" y="8454"/>
                  </a:lnTo>
                  <a:cubicBezTo>
                    <a:pt x="13368" y="8122"/>
                    <a:pt x="13628" y="7782"/>
                    <a:pt x="13880" y="7429"/>
                  </a:cubicBezTo>
                  <a:cubicBezTo>
                    <a:pt x="14256" y="6916"/>
                    <a:pt x="14609" y="6397"/>
                    <a:pt x="14949" y="5855"/>
                  </a:cubicBezTo>
                  <a:cubicBezTo>
                    <a:pt x="15281" y="5314"/>
                    <a:pt x="15598" y="4773"/>
                    <a:pt x="15872" y="4202"/>
                  </a:cubicBezTo>
                  <a:lnTo>
                    <a:pt x="16089" y="3726"/>
                  </a:lnTo>
                  <a:cubicBezTo>
                    <a:pt x="16154" y="3567"/>
                    <a:pt x="16212" y="3408"/>
                    <a:pt x="16277" y="3250"/>
                  </a:cubicBezTo>
                  <a:cubicBezTo>
                    <a:pt x="16334" y="3091"/>
                    <a:pt x="16385" y="2925"/>
                    <a:pt x="16428" y="2759"/>
                  </a:cubicBezTo>
                  <a:cubicBezTo>
                    <a:pt x="16479" y="2593"/>
                    <a:pt x="16522" y="2427"/>
                    <a:pt x="16544" y="2254"/>
                  </a:cubicBezTo>
                  <a:cubicBezTo>
                    <a:pt x="16616" y="1914"/>
                    <a:pt x="16637" y="1568"/>
                    <a:pt x="16623" y="1222"/>
                  </a:cubicBezTo>
                  <a:cubicBezTo>
                    <a:pt x="16623" y="1214"/>
                    <a:pt x="16623" y="1214"/>
                    <a:pt x="16623" y="1214"/>
                  </a:cubicBezTo>
                  <a:close/>
                  <a:moveTo>
                    <a:pt x="15006" y="825"/>
                  </a:moveTo>
                  <a:lnTo>
                    <a:pt x="14970" y="853"/>
                  </a:lnTo>
                  <a:cubicBezTo>
                    <a:pt x="14602" y="1185"/>
                    <a:pt x="14277" y="1561"/>
                    <a:pt x="14010" y="1979"/>
                  </a:cubicBezTo>
                  <a:cubicBezTo>
                    <a:pt x="13743" y="2391"/>
                    <a:pt x="13512" y="2824"/>
                    <a:pt x="13317" y="3271"/>
                  </a:cubicBezTo>
                  <a:cubicBezTo>
                    <a:pt x="13267" y="3387"/>
                    <a:pt x="13216" y="3495"/>
                    <a:pt x="13166" y="3611"/>
                  </a:cubicBezTo>
                  <a:lnTo>
                    <a:pt x="13036" y="3950"/>
                  </a:lnTo>
                  <a:cubicBezTo>
                    <a:pt x="12942" y="4181"/>
                    <a:pt x="12870" y="4412"/>
                    <a:pt x="12783" y="4643"/>
                  </a:cubicBezTo>
                  <a:cubicBezTo>
                    <a:pt x="12480" y="5567"/>
                    <a:pt x="12213" y="6512"/>
                    <a:pt x="12004" y="7465"/>
                  </a:cubicBezTo>
                  <a:cubicBezTo>
                    <a:pt x="11852" y="8100"/>
                    <a:pt x="11722" y="8742"/>
                    <a:pt x="11592" y="9385"/>
                  </a:cubicBezTo>
                  <a:cubicBezTo>
                    <a:pt x="11621" y="8692"/>
                    <a:pt x="11693" y="7999"/>
                    <a:pt x="11809" y="7320"/>
                  </a:cubicBezTo>
                  <a:lnTo>
                    <a:pt x="11809" y="7313"/>
                  </a:lnTo>
                  <a:cubicBezTo>
                    <a:pt x="11975" y="6317"/>
                    <a:pt x="12220" y="5336"/>
                    <a:pt x="12545" y="4376"/>
                  </a:cubicBezTo>
                  <a:lnTo>
                    <a:pt x="12661" y="4015"/>
                  </a:lnTo>
                  <a:cubicBezTo>
                    <a:pt x="12704" y="3899"/>
                    <a:pt x="12754" y="3784"/>
                    <a:pt x="12798" y="3668"/>
                  </a:cubicBezTo>
                  <a:cubicBezTo>
                    <a:pt x="12877" y="3430"/>
                    <a:pt x="12985" y="3206"/>
                    <a:pt x="13094" y="2983"/>
                  </a:cubicBezTo>
                  <a:cubicBezTo>
                    <a:pt x="13303" y="2542"/>
                    <a:pt x="13563" y="2131"/>
                    <a:pt x="13873" y="1756"/>
                  </a:cubicBezTo>
                  <a:cubicBezTo>
                    <a:pt x="14176" y="1395"/>
                    <a:pt x="14544" y="1084"/>
                    <a:pt x="14956" y="846"/>
                  </a:cubicBezTo>
                  <a:lnTo>
                    <a:pt x="15006" y="825"/>
                  </a:lnTo>
                  <a:close/>
                  <a:moveTo>
                    <a:pt x="5883" y="1279"/>
                  </a:moveTo>
                  <a:cubicBezTo>
                    <a:pt x="5955" y="1308"/>
                    <a:pt x="6028" y="1337"/>
                    <a:pt x="6100" y="1373"/>
                  </a:cubicBezTo>
                  <a:cubicBezTo>
                    <a:pt x="6410" y="1517"/>
                    <a:pt x="6699" y="1698"/>
                    <a:pt x="6959" y="1922"/>
                  </a:cubicBezTo>
                  <a:cubicBezTo>
                    <a:pt x="7096" y="2023"/>
                    <a:pt x="7219" y="2145"/>
                    <a:pt x="7348" y="2261"/>
                  </a:cubicBezTo>
                  <a:cubicBezTo>
                    <a:pt x="7471" y="2376"/>
                    <a:pt x="7587" y="2506"/>
                    <a:pt x="7702" y="2636"/>
                  </a:cubicBezTo>
                  <a:cubicBezTo>
                    <a:pt x="7818" y="2759"/>
                    <a:pt x="7919" y="2896"/>
                    <a:pt x="8027" y="3033"/>
                  </a:cubicBezTo>
                  <a:lnTo>
                    <a:pt x="8330" y="3452"/>
                  </a:lnTo>
                  <a:cubicBezTo>
                    <a:pt x="8676" y="3979"/>
                    <a:pt x="8994" y="4527"/>
                    <a:pt x="9276" y="5090"/>
                  </a:cubicBezTo>
                  <a:cubicBezTo>
                    <a:pt x="9564" y="5653"/>
                    <a:pt x="9817" y="6238"/>
                    <a:pt x="10069" y="6815"/>
                  </a:cubicBezTo>
                  <a:cubicBezTo>
                    <a:pt x="10185" y="7104"/>
                    <a:pt x="10308" y="7400"/>
                    <a:pt x="10430" y="7688"/>
                  </a:cubicBezTo>
                  <a:cubicBezTo>
                    <a:pt x="10546" y="7984"/>
                    <a:pt x="10661" y="8280"/>
                    <a:pt x="10777" y="8576"/>
                  </a:cubicBezTo>
                  <a:cubicBezTo>
                    <a:pt x="10820" y="8706"/>
                    <a:pt x="10871" y="8836"/>
                    <a:pt x="10921" y="8966"/>
                  </a:cubicBezTo>
                  <a:cubicBezTo>
                    <a:pt x="10993" y="9204"/>
                    <a:pt x="11058" y="9450"/>
                    <a:pt x="11123" y="9688"/>
                  </a:cubicBezTo>
                  <a:cubicBezTo>
                    <a:pt x="10950" y="9348"/>
                    <a:pt x="10770" y="9016"/>
                    <a:pt x="10589" y="8684"/>
                  </a:cubicBezTo>
                  <a:cubicBezTo>
                    <a:pt x="10293" y="8136"/>
                    <a:pt x="9983" y="7595"/>
                    <a:pt x="9665" y="7061"/>
                  </a:cubicBezTo>
                  <a:cubicBezTo>
                    <a:pt x="9348" y="6526"/>
                    <a:pt x="9023" y="5992"/>
                    <a:pt x="8691" y="5465"/>
                  </a:cubicBezTo>
                  <a:cubicBezTo>
                    <a:pt x="8359" y="4939"/>
                    <a:pt x="8012" y="4419"/>
                    <a:pt x="7659" y="3906"/>
                  </a:cubicBezTo>
                  <a:cubicBezTo>
                    <a:pt x="7478" y="3647"/>
                    <a:pt x="7298" y="3380"/>
                    <a:pt x="7110" y="3127"/>
                  </a:cubicBezTo>
                  <a:cubicBezTo>
                    <a:pt x="6923" y="2874"/>
                    <a:pt x="6735" y="2615"/>
                    <a:pt x="6533" y="2369"/>
                  </a:cubicBezTo>
                  <a:cubicBezTo>
                    <a:pt x="6331" y="2124"/>
                    <a:pt x="6121" y="1886"/>
                    <a:pt x="5905" y="1655"/>
                  </a:cubicBezTo>
                  <a:cubicBezTo>
                    <a:pt x="5789" y="1546"/>
                    <a:pt x="5674" y="1431"/>
                    <a:pt x="5551" y="1330"/>
                  </a:cubicBezTo>
                  <a:lnTo>
                    <a:pt x="5501" y="1294"/>
                  </a:lnTo>
                  <a:cubicBezTo>
                    <a:pt x="5515" y="1294"/>
                    <a:pt x="5530" y="1294"/>
                    <a:pt x="5551" y="1287"/>
                  </a:cubicBezTo>
                  <a:cubicBezTo>
                    <a:pt x="5595" y="1287"/>
                    <a:pt x="5631" y="1279"/>
                    <a:pt x="5674" y="1279"/>
                  </a:cubicBezTo>
                  <a:close/>
                  <a:moveTo>
                    <a:pt x="4974" y="2506"/>
                  </a:moveTo>
                  <a:lnTo>
                    <a:pt x="4981" y="2550"/>
                  </a:lnTo>
                  <a:cubicBezTo>
                    <a:pt x="5082" y="3033"/>
                    <a:pt x="5248" y="3502"/>
                    <a:pt x="5479" y="3943"/>
                  </a:cubicBezTo>
                  <a:cubicBezTo>
                    <a:pt x="5703" y="4376"/>
                    <a:pt x="5955" y="4794"/>
                    <a:pt x="6251" y="5191"/>
                  </a:cubicBezTo>
                  <a:cubicBezTo>
                    <a:pt x="6324" y="5292"/>
                    <a:pt x="6396" y="5393"/>
                    <a:pt x="6468" y="5487"/>
                  </a:cubicBezTo>
                  <a:lnTo>
                    <a:pt x="6699" y="5776"/>
                  </a:lnTo>
                  <a:cubicBezTo>
                    <a:pt x="6843" y="5971"/>
                    <a:pt x="7009" y="6151"/>
                    <a:pt x="7168" y="6339"/>
                  </a:cubicBezTo>
                  <a:cubicBezTo>
                    <a:pt x="7818" y="7075"/>
                    <a:pt x="8510" y="7761"/>
                    <a:pt x="9225" y="8425"/>
                  </a:cubicBezTo>
                  <a:cubicBezTo>
                    <a:pt x="9701" y="8872"/>
                    <a:pt x="10185" y="9312"/>
                    <a:pt x="10683" y="9738"/>
                  </a:cubicBezTo>
                  <a:cubicBezTo>
                    <a:pt x="10098" y="9363"/>
                    <a:pt x="9535" y="8959"/>
                    <a:pt x="9001" y="8518"/>
                  </a:cubicBezTo>
                  <a:cubicBezTo>
                    <a:pt x="8215" y="7876"/>
                    <a:pt x="7486" y="7169"/>
                    <a:pt x="6822" y="6411"/>
                  </a:cubicBezTo>
                  <a:lnTo>
                    <a:pt x="6569" y="6129"/>
                  </a:lnTo>
                  <a:cubicBezTo>
                    <a:pt x="6490" y="6036"/>
                    <a:pt x="6417" y="5935"/>
                    <a:pt x="6338" y="5834"/>
                  </a:cubicBezTo>
                  <a:cubicBezTo>
                    <a:pt x="6172" y="5646"/>
                    <a:pt x="6035" y="5444"/>
                    <a:pt x="5890" y="5242"/>
                  </a:cubicBezTo>
                  <a:cubicBezTo>
                    <a:pt x="5616" y="4838"/>
                    <a:pt x="5392" y="4404"/>
                    <a:pt x="5219" y="3950"/>
                  </a:cubicBezTo>
                  <a:cubicBezTo>
                    <a:pt x="5053" y="3502"/>
                    <a:pt x="4974" y="3033"/>
                    <a:pt x="4974" y="2557"/>
                  </a:cubicBezTo>
                  <a:lnTo>
                    <a:pt x="4974" y="2506"/>
                  </a:lnTo>
                  <a:close/>
                  <a:moveTo>
                    <a:pt x="16313" y="680"/>
                  </a:moveTo>
                  <a:cubicBezTo>
                    <a:pt x="16320" y="695"/>
                    <a:pt x="16334" y="702"/>
                    <a:pt x="16342" y="716"/>
                  </a:cubicBezTo>
                  <a:cubicBezTo>
                    <a:pt x="16363" y="752"/>
                    <a:pt x="16392" y="789"/>
                    <a:pt x="16414" y="825"/>
                  </a:cubicBezTo>
                  <a:cubicBezTo>
                    <a:pt x="16450" y="882"/>
                    <a:pt x="16479" y="947"/>
                    <a:pt x="16515" y="1005"/>
                  </a:cubicBezTo>
                  <a:cubicBezTo>
                    <a:pt x="16529" y="1077"/>
                    <a:pt x="16544" y="1157"/>
                    <a:pt x="16544" y="1236"/>
                  </a:cubicBezTo>
                  <a:cubicBezTo>
                    <a:pt x="16580" y="1575"/>
                    <a:pt x="16565" y="1922"/>
                    <a:pt x="16500" y="2254"/>
                  </a:cubicBezTo>
                  <a:cubicBezTo>
                    <a:pt x="16479" y="2427"/>
                    <a:pt x="16435" y="2593"/>
                    <a:pt x="16399" y="2759"/>
                  </a:cubicBezTo>
                  <a:cubicBezTo>
                    <a:pt x="16363" y="2925"/>
                    <a:pt x="16313" y="3091"/>
                    <a:pt x="16255" y="3250"/>
                  </a:cubicBezTo>
                  <a:cubicBezTo>
                    <a:pt x="16197" y="3416"/>
                    <a:pt x="16132" y="3574"/>
                    <a:pt x="16074" y="3733"/>
                  </a:cubicBezTo>
                  <a:lnTo>
                    <a:pt x="15865" y="4202"/>
                  </a:lnTo>
                  <a:cubicBezTo>
                    <a:pt x="15584" y="4773"/>
                    <a:pt x="15266" y="5321"/>
                    <a:pt x="14920" y="5848"/>
                  </a:cubicBezTo>
                  <a:cubicBezTo>
                    <a:pt x="14566" y="6375"/>
                    <a:pt x="14198" y="6880"/>
                    <a:pt x="13815" y="7393"/>
                  </a:cubicBezTo>
                  <a:cubicBezTo>
                    <a:pt x="13628" y="7638"/>
                    <a:pt x="13433" y="7891"/>
                    <a:pt x="13238" y="8143"/>
                  </a:cubicBezTo>
                  <a:cubicBezTo>
                    <a:pt x="13043" y="8389"/>
                    <a:pt x="12848" y="8634"/>
                    <a:pt x="12646" y="8879"/>
                  </a:cubicBezTo>
                  <a:cubicBezTo>
                    <a:pt x="12560" y="8988"/>
                    <a:pt x="12473" y="9096"/>
                    <a:pt x="12386" y="9204"/>
                  </a:cubicBezTo>
                  <a:cubicBezTo>
                    <a:pt x="12206" y="9385"/>
                    <a:pt x="12033" y="9565"/>
                    <a:pt x="11859" y="9745"/>
                  </a:cubicBezTo>
                  <a:cubicBezTo>
                    <a:pt x="12062" y="9428"/>
                    <a:pt x="12264" y="9103"/>
                    <a:pt x="12458" y="8778"/>
                  </a:cubicBezTo>
                  <a:cubicBezTo>
                    <a:pt x="12783" y="8251"/>
                    <a:pt x="13101" y="7710"/>
                    <a:pt x="13404" y="7169"/>
                  </a:cubicBezTo>
                  <a:cubicBezTo>
                    <a:pt x="13707" y="6627"/>
                    <a:pt x="14003" y="6079"/>
                    <a:pt x="14292" y="5523"/>
                  </a:cubicBezTo>
                  <a:cubicBezTo>
                    <a:pt x="14588" y="4975"/>
                    <a:pt x="14869" y="4419"/>
                    <a:pt x="15136" y="3856"/>
                  </a:cubicBezTo>
                  <a:cubicBezTo>
                    <a:pt x="15273" y="3567"/>
                    <a:pt x="15403" y="3279"/>
                    <a:pt x="15533" y="2990"/>
                  </a:cubicBezTo>
                  <a:cubicBezTo>
                    <a:pt x="15663" y="2701"/>
                    <a:pt x="15786" y="2405"/>
                    <a:pt x="15894" y="2109"/>
                  </a:cubicBezTo>
                  <a:cubicBezTo>
                    <a:pt x="16002" y="1813"/>
                    <a:pt x="16111" y="1510"/>
                    <a:pt x="16197" y="1207"/>
                  </a:cubicBezTo>
                  <a:cubicBezTo>
                    <a:pt x="16240" y="1056"/>
                    <a:pt x="16277" y="897"/>
                    <a:pt x="16305" y="738"/>
                  </a:cubicBezTo>
                  <a:cubicBezTo>
                    <a:pt x="16305" y="724"/>
                    <a:pt x="16305" y="702"/>
                    <a:pt x="16313" y="680"/>
                  </a:cubicBezTo>
                  <a:close/>
                  <a:moveTo>
                    <a:pt x="15908" y="529"/>
                  </a:moveTo>
                  <a:cubicBezTo>
                    <a:pt x="15851" y="586"/>
                    <a:pt x="15800" y="651"/>
                    <a:pt x="15742" y="709"/>
                  </a:cubicBezTo>
                  <a:cubicBezTo>
                    <a:pt x="15598" y="890"/>
                    <a:pt x="15454" y="1084"/>
                    <a:pt x="15324" y="1279"/>
                  </a:cubicBezTo>
                  <a:cubicBezTo>
                    <a:pt x="15064" y="1676"/>
                    <a:pt x="14833" y="2088"/>
                    <a:pt x="14602" y="2499"/>
                  </a:cubicBezTo>
                  <a:cubicBezTo>
                    <a:pt x="14169" y="3336"/>
                    <a:pt x="13779" y="4195"/>
                    <a:pt x="13418" y="5061"/>
                  </a:cubicBezTo>
                  <a:cubicBezTo>
                    <a:pt x="13058" y="5935"/>
                    <a:pt x="12718" y="6808"/>
                    <a:pt x="12394" y="7688"/>
                  </a:cubicBezTo>
                  <a:lnTo>
                    <a:pt x="11903" y="9009"/>
                  </a:lnTo>
                  <a:lnTo>
                    <a:pt x="11578" y="9897"/>
                  </a:lnTo>
                  <a:cubicBezTo>
                    <a:pt x="11578" y="9810"/>
                    <a:pt x="11578" y="9731"/>
                    <a:pt x="11585" y="9644"/>
                  </a:cubicBezTo>
                  <a:cubicBezTo>
                    <a:pt x="11708" y="8915"/>
                    <a:pt x="11859" y="8194"/>
                    <a:pt x="12033" y="7479"/>
                  </a:cubicBezTo>
                  <a:cubicBezTo>
                    <a:pt x="12264" y="6534"/>
                    <a:pt x="12538" y="5595"/>
                    <a:pt x="12855" y="4672"/>
                  </a:cubicBezTo>
                  <a:cubicBezTo>
                    <a:pt x="12942" y="4448"/>
                    <a:pt x="13021" y="4217"/>
                    <a:pt x="13115" y="3993"/>
                  </a:cubicBezTo>
                  <a:lnTo>
                    <a:pt x="13252" y="3654"/>
                  </a:lnTo>
                  <a:cubicBezTo>
                    <a:pt x="13296" y="3538"/>
                    <a:pt x="13353" y="3430"/>
                    <a:pt x="13404" y="3322"/>
                  </a:cubicBezTo>
                  <a:cubicBezTo>
                    <a:pt x="13599" y="2874"/>
                    <a:pt x="13830" y="2449"/>
                    <a:pt x="14097" y="2044"/>
                  </a:cubicBezTo>
                  <a:cubicBezTo>
                    <a:pt x="14357" y="1633"/>
                    <a:pt x="14667" y="1265"/>
                    <a:pt x="15035" y="940"/>
                  </a:cubicBezTo>
                  <a:cubicBezTo>
                    <a:pt x="15158" y="832"/>
                    <a:pt x="15295" y="731"/>
                    <a:pt x="15432" y="644"/>
                  </a:cubicBezTo>
                  <a:cubicBezTo>
                    <a:pt x="15490" y="623"/>
                    <a:pt x="15540" y="608"/>
                    <a:pt x="15598" y="594"/>
                  </a:cubicBezTo>
                  <a:cubicBezTo>
                    <a:pt x="15699" y="565"/>
                    <a:pt x="15807" y="543"/>
                    <a:pt x="15908" y="529"/>
                  </a:cubicBezTo>
                  <a:close/>
                  <a:moveTo>
                    <a:pt x="19129" y="8071"/>
                  </a:moveTo>
                  <a:cubicBezTo>
                    <a:pt x="19453" y="8071"/>
                    <a:pt x="19777" y="8100"/>
                    <a:pt x="20095" y="8158"/>
                  </a:cubicBezTo>
                  <a:cubicBezTo>
                    <a:pt x="20564" y="8237"/>
                    <a:pt x="21011" y="8396"/>
                    <a:pt x="21423" y="8634"/>
                  </a:cubicBezTo>
                  <a:lnTo>
                    <a:pt x="21466" y="8663"/>
                  </a:lnTo>
                  <a:cubicBezTo>
                    <a:pt x="21452" y="8663"/>
                    <a:pt x="21437" y="8656"/>
                    <a:pt x="21423" y="8648"/>
                  </a:cubicBezTo>
                  <a:cubicBezTo>
                    <a:pt x="20954" y="8490"/>
                    <a:pt x="20463" y="8403"/>
                    <a:pt x="19972" y="8381"/>
                  </a:cubicBezTo>
                  <a:cubicBezTo>
                    <a:pt x="19808" y="8372"/>
                    <a:pt x="19645" y="8367"/>
                    <a:pt x="19481" y="8367"/>
                  </a:cubicBezTo>
                  <a:cubicBezTo>
                    <a:pt x="19154" y="8367"/>
                    <a:pt x="18827" y="8386"/>
                    <a:pt x="18500" y="8425"/>
                  </a:cubicBezTo>
                  <a:cubicBezTo>
                    <a:pt x="18377" y="8439"/>
                    <a:pt x="18254" y="8446"/>
                    <a:pt x="18139" y="8468"/>
                  </a:cubicBezTo>
                  <a:lnTo>
                    <a:pt x="17778" y="8518"/>
                  </a:lnTo>
                  <a:cubicBezTo>
                    <a:pt x="17540" y="8547"/>
                    <a:pt x="17294" y="8605"/>
                    <a:pt x="17056" y="8648"/>
                  </a:cubicBezTo>
                  <a:cubicBezTo>
                    <a:pt x="16096" y="8836"/>
                    <a:pt x="15158" y="9096"/>
                    <a:pt x="14220" y="9385"/>
                  </a:cubicBezTo>
                  <a:cubicBezTo>
                    <a:pt x="13599" y="9572"/>
                    <a:pt x="12978" y="9774"/>
                    <a:pt x="12357" y="9991"/>
                  </a:cubicBezTo>
                  <a:cubicBezTo>
                    <a:pt x="12971" y="9673"/>
                    <a:pt x="13599" y="9392"/>
                    <a:pt x="14248" y="9154"/>
                  </a:cubicBezTo>
                  <a:lnTo>
                    <a:pt x="14248" y="9146"/>
                  </a:lnTo>
                  <a:cubicBezTo>
                    <a:pt x="15194" y="8793"/>
                    <a:pt x="16168" y="8511"/>
                    <a:pt x="17164" y="8316"/>
                  </a:cubicBezTo>
                  <a:lnTo>
                    <a:pt x="17532" y="8237"/>
                  </a:lnTo>
                  <a:cubicBezTo>
                    <a:pt x="17655" y="8215"/>
                    <a:pt x="17778" y="8201"/>
                    <a:pt x="17901" y="8179"/>
                  </a:cubicBezTo>
                  <a:cubicBezTo>
                    <a:pt x="18146" y="8136"/>
                    <a:pt x="18391" y="8122"/>
                    <a:pt x="18644" y="8093"/>
                  </a:cubicBezTo>
                  <a:cubicBezTo>
                    <a:pt x="18805" y="8078"/>
                    <a:pt x="18967" y="8071"/>
                    <a:pt x="19129" y="8071"/>
                  </a:cubicBezTo>
                  <a:close/>
                  <a:moveTo>
                    <a:pt x="5169" y="1568"/>
                  </a:moveTo>
                  <a:cubicBezTo>
                    <a:pt x="5198" y="1647"/>
                    <a:pt x="5219" y="1727"/>
                    <a:pt x="5248" y="1799"/>
                  </a:cubicBezTo>
                  <a:cubicBezTo>
                    <a:pt x="5335" y="2023"/>
                    <a:pt x="5429" y="2239"/>
                    <a:pt x="5537" y="2449"/>
                  </a:cubicBezTo>
                  <a:cubicBezTo>
                    <a:pt x="5746" y="2874"/>
                    <a:pt x="5984" y="3286"/>
                    <a:pt x="6230" y="3683"/>
                  </a:cubicBezTo>
                  <a:cubicBezTo>
                    <a:pt x="6735" y="4484"/>
                    <a:pt x="7283" y="5249"/>
                    <a:pt x="7854" y="5992"/>
                  </a:cubicBezTo>
                  <a:cubicBezTo>
                    <a:pt x="8424" y="6743"/>
                    <a:pt x="9016" y="7472"/>
                    <a:pt x="9615" y="8201"/>
                  </a:cubicBezTo>
                  <a:lnTo>
                    <a:pt x="10517" y="9284"/>
                  </a:lnTo>
                  <a:lnTo>
                    <a:pt x="11123" y="10005"/>
                  </a:lnTo>
                  <a:lnTo>
                    <a:pt x="11123" y="10005"/>
                  </a:lnTo>
                  <a:lnTo>
                    <a:pt x="10907" y="9868"/>
                  </a:lnTo>
                  <a:cubicBezTo>
                    <a:pt x="10344" y="9399"/>
                    <a:pt x="9795" y="8908"/>
                    <a:pt x="9261" y="8396"/>
                  </a:cubicBezTo>
                  <a:cubicBezTo>
                    <a:pt x="8554" y="7717"/>
                    <a:pt x="7868" y="7024"/>
                    <a:pt x="7240" y="6281"/>
                  </a:cubicBezTo>
                  <a:cubicBezTo>
                    <a:pt x="7089" y="6093"/>
                    <a:pt x="6923" y="5906"/>
                    <a:pt x="6778" y="5711"/>
                  </a:cubicBezTo>
                  <a:lnTo>
                    <a:pt x="6555" y="5429"/>
                  </a:lnTo>
                  <a:cubicBezTo>
                    <a:pt x="6475" y="5328"/>
                    <a:pt x="6410" y="5227"/>
                    <a:pt x="6338" y="5133"/>
                  </a:cubicBezTo>
                  <a:cubicBezTo>
                    <a:pt x="6049" y="4737"/>
                    <a:pt x="5797" y="4325"/>
                    <a:pt x="5580" y="3892"/>
                  </a:cubicBezTo>
                  <a:cubicBezTo>
                    <a:pt x="5356" y="3459"/>
                    <a:pt x="5190" y="3004"/>
                    <a:pt x="5089" y="2528"/>
                  </a:cubicBezTo>
                  <a:cubicBezTo>
                    <a:pt x="5060" y="2362"/>
                    <a:pt x="5039" y="2196"/>
                    <a:pt x="5032" y="2030"/>
                  </a:cubicBezTo>
                  <a:cubicBezTo>
                    <a:pt x="5046" y="1979"/>
                    <a:pt x="5053" y="1929"/>
                    <a:pt x="5068" y="1871"/>
                  </a:cubicBezTo>
                  <a:cubicBezTo>
                    <a:pt x="5097" y="1770"/>
                    <a:pt x="5133" y="1669"/>
                    <a:pt x="5169" y="1568"/>
                  </a:cubicBezTo>
                  <a:close/>
                  <a:moveTo>
                    <a:pt x="16183" y="507"/>
                  </a:moveTo>
                  <a:lnTo>
                    <a:pt x="16190" y="521"/>
                  </a:lnTo>
                  <a:cubicBezTo>
                    <a:pt x="16212" y="543"/>
                    <a:pt x="16226" y="558"/>
                    <a:pt x="16240" y="586"/>
                  </a:cubicBezTo>
                  <a:cubicBezTo>
                    <a:pt x="16240" y="630"/>
                    <a:pt x="16233" y="680"/>
                    <a:pt x="16226" y="731"/>
                  </a:cubicBezTo>
                  <a:cubicBezTo>
                    <a:pt x="16204" y="882"/>
                    <a:pt x="16168" y="1041"/>
                    <a:pt x="16132" y="1193"/>
                  </a:cubicBezTo>
                  <a:cubicBezTo>
                    <a:pt x="16060" y="1496"/>
                    <a:pt x="15966" y="1799"/>
                    <a:pt x="15865" y="2102"/>
                  </a:cubicBezTo>
                  <a:cubicBezTo>
                    <a:pt x="15764" y="2398"/>
                    <a:pt x="15641" y="2694"/>
                    <a:pt x="15519" y="2983"/>
                  </a:cubicBezTo>
                  <a:cubicBezTo>
                    <a:pt x="15396" y="3279"/>
                    <a:pt x="15266" y="3567"/>
                    <a:pt x="15129" y="3856"/>
                  </a:cubicBezTo>
                  <a:cubicBezTo>
                    <a:pt x="14855" y="4412"/>
                    <a:pt x="14566" y="4967"/>
                    <a:pt x="14263" y="5509"/>
                  </a:cubicBezTo>
                  <a:cubicBezTo>
                    <a:pt x="13960" y="6050"/>
                    <a:pt x="13649" y="6591"/>
                    <a:pt x="13339" y="7133"/>
                  </a:cubicBezTo>
                  <a:lnTo>
                    <a:pt x="12386" y="8742"/>
                  </a:lnTo>
                  <a:cubicBezTo>
                    <a:pt x="12148" y="9146"/>
                    <a:pt x="11910" y="9551"/>
                    <a:pt x="11665" y="9948"/>
                  </a:cubicBezTo>
                  <a:lnTo>
                    <a:pt x="11585" y="10027"/>
                  </a:lnTo>
                  <a:cubicBezTo>
                    <a:pt x="11852" y="9247"/>
                    <a:pt x="12134" y="8482"/>
                    <a:pt x="12437" y="7717"/>
                  </a:cubicBezTo>
                  <a:cubicBezTo>
                    <a:pt x="12776" y="6844"/>
                    <a:pt x="13130" y="5971"/>
                    <a:pt x="13505" y="5112"/>
                  </a:cubicBezTo>
                  <a:cubicBezTo>
                    <a:pt x="13880" y="4246"/>
                    <a:pt x="14270" y="3394"/>
                    <a:pt x="14710" y="2564"/>
                  </a:cubicBezTo>
                  <a:cubicBezTo>
                    <a:pt x="14934" y="2153"/>
                    <a:pt x="15158" y="1741"/>
                    <a:pt x="15418" y="1351"/>
                  </a:cubicBezTo>
                  <a:cubicBezTo>
                    <a:pt x="15548" y="1157"/>
                    <a:pt x="15685" y="969"/>
                    <a:pt x="15829" y="789"/>
                  </a:cubicBezTo>
                  <a:cubicBezTo>
                    <a:pt x="15901" y="687"/>
                    <a:pt x="15973" y="601"/>
                    <a:pt x="16053" y="514"/>
                  </a:cubicBezTo>
                  <a:lnTo>
                    <a:pt x="16060" y="514"/>
                  </a:lnTo>
                  <a:lnTo>
                    <a:pt x="16067" y="507"/>
                  </a:lnTo>
                  <a:close/>
                  <a:moveTo>
                    <a:pt x="5378" y="1308"/>
                  </a:moveTo>
                  <a:cubicBezTo>
                    <a:pt x="5421" y="1337"/>
                    <a:pt x="5457" y="1373"/>
                    <a:pt x="5501" y="1402"/>
                  </a:cubicBezTo>
                  <a:cubicBezTo>
                    <a:pt x="5623" y="1496"/>
                    <a:pt x="5739" y="1604"/>
                    <a:pt x="5854" y="1712"/>
                  </a:cubicBezTo>
                  <a:cubicBezTo>
                    <a:pt x="6085" y="1929"/>
                    <a:pt x="6295" y="2160"/>
                    <a:pt x="6504" y="2405"/>
                  </a:cubicBezTo>
                  <a:cubicBezTo>
                    <a:pt x="6713" y="2643"/>
                    <a:pt x="6908" y="2889"/>
                    <a:pt x="7103" y="3141"/>
                  </a:cubicBezTo>
                  <a:cubicBezTo>
                    <a:pt x="7291" y="3401"/>
                    <a:pt x="7471" y="3654"/>
                    <a:pt x="7659" y="3914"/>
                  </a:cubicBezTo>
                  <a:cubicBezTo>
                    <a:pt x="8005" y="4433"/>
                    <a:pt x="8337" y="4960"/>
                    <a:pt x="8655" y="5494"/>
                  </a:cubicBezTo>
                  <a:cubicBezTo>
                    <a:pt x="8972" y="6028"/>
                    <a:pt x="9290" y="6570"/>
                    <a:pt x="9593" y="7111"/>
                  </a:cubicBezTo>
                  <a:lnTo>
                    <a:pt x="10517" y="8735"/>
                  </a:lnTo>
                  <a:cubicBezTo>
                    <a:pt x="10748" y="9139"/>
                    <a:pt x="10979" y="9551"/>
                    <a:pt x="11203" y="9962"/>
                  </a:cubicBezTo>
                  <a:lnTo>
                    <a:pt x="11231" y="10063"/>
                  </a:lnTo>
                  <a:cubicBezTo>
                    <a:pt x="10690" y="9450"/>
                    <a:pt x="10163" y="8814"/>
                    <a:pt x="9651" y="8179"/>
                  </a:cubicBezTo>
                  <a:cubicBezTo>
                    <a:pt x="9066" y="7443"/>
                    <a:pt x="8489" y="6700"/>
                    <a:pt x="7926" y="5949"/>
                  </a:cubicBezTo>
                  <a:cubicBezTo>
                    <a:pt x="7370" y="5191"/>
                    <a:pt x="6822" y="4426"/>
                    <a:pt x="6324" y="3632"/>
                  </a:cubicBezTo>
                  <a:cubicBezTo>
                    <a:pt x="6078" y="3235"/>
                    <a:pt x="5840" y="2824"/>
                    <a:pt x="5631" y="2412"/>
                  </a:cubicBezTo>
                  <a:cubicBezTo>
                    <a:pt x="5530" y="2203"/>
                    <a:pt x="5436" y="1987"/>
                    <a:pt x="5349" y="1770"/>
                  </a:cubicBezTo>
                  <a:cubicBezTo>
                    <a:pt x="5306" y="1662"/>
                    <a:pt x="5270" y="1554"/>
                    <a:pt x="5241" y="1438"/>
                  </a:cubicBezTo>
                  <a:lnTo>
                    <a:pt x="5241" y="1431"/>
                  </a:lnTo>
                  <a:cubicBezTo>
                    <a:pt x="5241" y="1416"/>
                    <a:pt x="5241" y="1402"/>
                    <a:pt x="5248" y="1388"/>
                  </a:cubicBezTo>
                  <a:lnTo>
                    <a:pt x="5255" y="1388"/>
                  </a:lnTo>
                  <a:cubicBezTo>
                    <a:pt x="5263" y="1366"/>
                    <a:pt x="5277" y="1344"/>
                    <a:pt x="5291" y="1323"/>
                  </a:cubicBezTo>
                  <a:lnTo>
                    <a:pt x="5306" y="1323"/>
                  </a:lnTo>
                  <a:cubicBezTo>
                    <a:pt x="5328" y="1315"/>
                    <a:pt x="5356" y="1315"/>
                    <a:pt x="5378" y="1308"/>
                  </a:cubicBezTo>
                  <a:close/>
                  <a:moveTo>
                    <a:pt x="19462" y="8482"/>
                  </a:moveTo>
                  <a:cubicBezTo>
                    <a:pt x="19629" y="8482"/>
                    <a:pt x="19796" y="8487"/>
                    <a:pt x="19965" y="8497"/>
                  </a:cubicBezTo>
                  <a:cubicBezTo>
                    <a:pt x="20448" y="8518"/>
                    <a:pt x="20925" y="8605"/>
                    <a:pt x="21387" y="8757"/>
                  </a:cubicBezTo>
                  <a:cubicBezTo>
                    <a:pt x="21545" y="8807"/>
                    <a:pt x="21697" y="8872"/>
                    <a:pt x="21841" y="8952"/>
                  </a:cubicBezTo>
                  <a:cubicBezTo>
                    <a:pt x="21892" y="8988"/>
                    <a:pt x="21928" y="9031"/>
                    <a:pt x="21971" y="9067"/>
                  </a:cubicBezTo>
                  <a:cubicBezTo>
                    <a:pt x="22043" y="9139"/>
                    <a:pt x="22116" y="9219"/>
                    <a:pt x="22181" y="9305"/>
                  </a:cubicBezTo>
                  <a:cubicBezTo>
                    <a:pt x="22101" y="9284"/>
                    <a:pt x="22022" y="9269"/>
                    <a:pt x="21942" y="9255"/>
                  </a:cubicBezTo>
                  <a:cubicBezTo>
                    <a:pt x="21704" y="9219"/>
                    <a:pt x="21473" y="9190"/>
                    <a:pt x="21235" y="9175"/>
                  </a:cubicBezTo>
                  <a:cubicBezTo>
                    <a:pt x="20960" y="9158"/>
                    <a:pt x="20683" y="9151"/>
                    <a:pt x="20406" y="9151"/>
                  </a:cubicBezTo>
                  <a:cubicBezTo>
                    <a:pt x="20210" y="9151"/>
                    <a:pt x="20015" y="9155"/>
                    <a:pt x="19820" y="9161"/>
                  </a:cubicBezTo>
                  <a:cubicBezTo>
                    <a:pt x="18875" y="9204"/>
                    <a:pt x="17944" y="9298"/>
                    <a:pt x="17006" y="9413"/>
                  </a:cubicBezTo>
                  <a:cubicBezTo>
                    <a:pt x="16074" y="9536"/>
                    <a:pt x="15143" y="9688"/>
                    <a:pt x="14220" y="9839"/>
                  </a:cubicBezTo>
                  <a:lnTo>
                    <a:pt x="12827" y="10077"/>
                  </a:lnTo>
                  <a:lnTo>
                    <a:pt x="11896" y="10243"/>
                  </a:lnTo>
                  <a:cubicBezTo>
                    <a:pt x="11975" y="10200"/>
                    <a:pt x="12047" y="10157"/>
                    <a:pt x="12119" y="10121"/>
                  </a:cubicBezTo>
                  <a:cubicBezTo>
                    <a:pt x="12812" y="9868"/>
                    <a:pt x="13512" y="9637"/>
                    <a:pt x="14220" y="9428"/>
                  </a:cubicBezTo>
                  <a:cubicBezTo>
                    <a:pt x="15158" y="9154"/>
                    <a:pt x="16103" y="8923"/>
                    <a:pt x="17063" y="8742"/>
                  </a:cubicBezTo>
                  <a:cubicBezTo>
                    <a:pt x="17301" y="8699"/>
                    <a:pt x="17547" y="8648"/>
                    <a:pt x="17785" y="8620"/>
                  </a:cubicBezTo>
                  <a:lnTo>
                    <a:pt x="18146" y="8569"/>
                  </a:lnTo>
                  <a:cubicBezTo>
                    <a:pt x="18269" y="8555"/>
                    <a:pt x="18391" y="8547"/>
                    <a:pt x="18507" y="8533"/>
                  </a:cubicBezTo>
                  <a:cubicBezTo>
                    <a:pt x="18824" y="8500"/>
                    <a:pt x="19142" y="8482"/>
                    <a:pt x="19462" y="8482"/>
                  </a:cubicBezTo>
                  <a:close/>
                  <a:moveTo>
                    <a:pt x="20411" y="9267"/>
                  </a:moveTo>
                  <a:cubicBezTo>
                    <a:pt x="20685" y="9267"/>
                    <a:pt x="20960" y="9274"/>
                    <a:pt x="21235" y="9291"/>
                  </a:cubicBezTo>
                  <a:cubicBezTo>
                    <a:pt x="21466" y="9298"/>
                    <a:pt x="21697" y="9327"/>
                    <a:pt x="21928" y="9363"/>
                  </a:cubicBezTo>
                  <a:cubicBezTo>
                    <a:pt x="22043" y="9377"/>
                    <a:pt x="22159" y="9399"/>
                    <a:pt x="22274" y="9428"/>
                  </a:cubicBezTo>
                  <a:lnTo>
                    <a:pt x="22282" y="9428"/>
                  </a:lnTo>
                  <a:lnTo>
                    <a:pt x="22303" y="9464"/>
                  </a:lnTo>
                  <a:lnTo>
                    <a:pt x="22347" y="9529"/>
                  </a:lnTo>
                  <a:lnTo>
                    <a:pt x="22347" y="9543"/>
                  </a:lnTo>
                  <a:cubicBezTo>
                    <a:pt x="22339" y="9565"/>
                    <a:pt x="22325" y="9594"/>
                    <a:pt x="22318" y="9616"/>
                  </a:cubicBezTo>
                  <a:cubicBezTo>
                    <a:pt x="22274" y="9637"/>
                    <a:pt x="22224" y="9659"/>
                    <a:pt x="22181" y="9673"/>
                  </a:cubicBezTo>
                  <a:cubicBezTo>
                    <a:pt x="22036" y="9731"/>
                    <a:pt x="21885" y="9782"/>
                    <a:pt x="21726" y="9825"/>
                  </a:cubicBezTo>
                  <a:cubicBezTo>
                    <a:pt x="21423" y="9919"/>
                    <a:pt x="21120" y="9984"/>
                    <a:pt x="20809" y="10041"/>
                  </a:cubicBezTo>
                  <a:cubicBezTo>
                    <a:pt x="20499" y="10106"/>
                    <a:pt x="20181" y="10150"/>
                    <a:pt x="19864" y="10186"/>
                  </a:cubicBezTo>
                  <a:cubicBezTo>
                    <a:pt x="19553" y="10229"/>
                    <a:pt x="19236" y="10258"/>
                    <a:pt x="18918" y="10287"/>
                  </a:cubicBezTo>
                  <a:cubicBezTo>
                    <a:pt x="18297" y="10330"/>
                    <a:pt x="17677" y="10352"/>
                    <a:pt x="17056" y="10366"/>
                  </a:cubicBezTo>
                  <a:cubicBezTo>
                    <a:pt x="16847" y="10369"/>
                    <a:pt x="16638" y="10369"/>
                    <a:pt x="16430" y="10369"/>
                  </a:cubicBezTo>
                  <a:cubicBezTo>
                    <a:pt x="16014" y="10369"/>
                    <a:pt x="15601" y="10366"/>
                    <a:pt x="15187" y="10366"/>
                  </a:cubicBezTo>
                  <a:lnTo>
                    <a:pt x="13317" y="10352"/>
                  </a:lnTo>
                  <a:cubicBezTo>
                    <a:pt x="12848" y="10352"/>
                    <a:pt x="12379" y="10345"/>
                    <a:pt x="11910" y="10330"/>
                  </a:cubicBezTo>
                  <a:lnTo>
                    <a:pt x="11802" y="10308"/>
                  </a:lnTo>
                  <a:cubicBezTo>
                    <a:pt x="12610" y="10150"/>
                    <a:pt x="13418" y="10005"/>
                    <a:pt x="14227" y="9883"/>
                  </a:cubicBezTo>
                  <a:cubicBezTo>
                    <a:pt x="15158" y="9745"/>
                    <a:pt x="16089" y="9616"/>
                    <a:pt x="17027" y="9507"/>
                  </a:cubicBezTo>
                  <a:cubicBezTo>
                    <a:pt x="17958" y="9399"/>
                    <a:pt x="18897" y="9312"/>
                    <a:pt x="19828" y="9276"/>
                  </a:cubicBezTo>
                  <a:cubicBezTo>
                    <a:pt x="20022" y="9270"/>
                    <a:pt x="20216" y="9267"/>
                    <a:pt x="20411" y="9267"/>
                  </a:cubicBezTo>
                  <a:close/>
                  <a:moveTo>
                    <a:pt x="4367" y="8978"/>
                  </a:moveTo>
                  <a:cubicBezTo>
                    <a:pt x="4843" y="8978"/>
                    <a:pt x="5318" y="9023"/>
                    <a:pt x="5789" y="9103"/>
                  </a:cubicBezTo>
                  <a:lnTo>
                    <a:pt x="6266" y="9197"/>
                  </a:lnTo>
                  <a:cubicBezTo>
                    <a:pt x="6425" y="9226"/>
                    <a:pt x="6583" y="9269"/>
                    <a:pt x="6735" y="9298"/>
                  </a:cubicBezTo>
                  <a:lnTo>
                    <a:pt x="6973" y="9356"/>
                  </a:lnTo>
                  <a:lnTo>
                    <a:pt x="7204" y="9413"/>
                  </a:lnTo>
                  <a:cubicBezTo>
                    <a:pt x="7363" y="9450"/>
                    <a:pt x="7514" y="9486"/>
                    <a:pt x="7673" y="9529"/>
                  </a:cubicBezTo>
                  <a:lnTo>
                    <a:pt x="8987" y="9854"/>
                  </a:lnTo>
                  <a:cubicBezTo>
                    <a:pt x="8561" y="9789"/>
                    <a:pt x="8135" y="9731"/>
                    <a:pt x="7709" y="9688"/>
                  </a:cubicBezTo>
                  <a:cubicBezTo>
                    <a:pt x="7081" y="9623"/>
                    <a:pt x="6446" y="9579"/>
                    <a:pt x="5811" y="9551"/>
                  </a:cubicBezTo>
                  <a:cubicBezTo>
                    <a:pt x="5581" y="9545"/>
                    <a:pt x="5350" y="9542"/>
                    <a:pt x="5119" y="9542"/>
                  </a:cubicBezTo>
                  <a:cubicBezTo>
                    <a:pt x="4718" y="9542"/>
                    <a:pt x="4316" y="9552"/>
                    <a:pt x="3913" y="9579"/>
                  </a:cubicBezTo>
                  <a:lnTo>
                    <a:pt x="3400" y="9630"/>
                  </a:lnTo>
                  <a:cubicBezTo>
                    <a:pt x="3227" y="9652"/>
                    <a:pt x="3061" y="9680"/>
                    <a:pt x="2888" y="9709"/>
                  </a:cubicBezTo>
                  <a:cubicBezTo>
                    <a:pt x="2722" y="9731"/>
                    <a:pt x="2556" y="9782"/>
                    <a:pt x="2383" y="9818"/>
                  </a:cubicBezTo>
                  <a:cubicBezTo>
                    <a:pt x="2217" y="9861"/>
                    <a:pt x="2051" y="9911"/>
                    <a:pt x="1892" y="9969"/>
                  </a:cubicBezTo>
                  <a:cubicBezTo>
                    <a:pt x="1560" y="10077"/>
                    <a:pt x="1250" y="10229"/>
                    <a:pt x="961" y="10424"/>
                  </a:cubicBezTo>
                  <a:lnTo>
                    <a:pt x="954" y="10424"/>
                  </a:lnTo>
                  <a:lnTo>
                    <a:pt x="997" y="10366"/>
                  </a:lnTo>
                  <a:cubicBezTo>
                    <a:pt x="1221" y="10092"/>
                    <a:pt x="1481" y="9854"/>
                    <a:pt x="1784" y="9659"/>
                  </a:cubicBezTo>
                  <a:lnTo>
                    <a:pt x="2015" y="9514"/>
                  </a:lnTo>
                  <a:cubicBezTo>
                    <a:pt x="2094" y="9471"/>
                    <a:pt x="2181" y="9435"/>
                    <a:pt x="2260" y="9399"/>
                  </a:cubicBezTo>
                  <a:cubicBezTo>
                    <a:pt x="2426" y="9320"/>
                    <a:pt x="2599" y="9247"/>
                    <a:pt x="2773" y="9197"/>
                  </a:cubicBezTo>
                  <a:cubicBezTo>
                    <a:pt x="2866" y="9168"/>
                    <a:pt x="2953" y="9146"/>
                    <a:pt x="3047" y="9125"/>
                  </a:cubicBezTo>
                  <a:lnTo>
                    <a:pt x="3314" y="9060"/>
                  </a:lnTo>
                  <a:cubicBezTo>
                    <a:pt x="3494" y="9038"/>
                    <a:pt x="3682" y="9016"/>
                    <a:pt x="3870" y="8995"/>
                  </a:cubicBezTo>
                  <a:cubicBezTo>
                    <a:pt x="4036" y="8984"/>
                    <a:pt x="4201" y="8978"/>
                    <a:pt x="4367" y="8978"/>
                  </a:cubicBezTo>
                  <a:close/>
                  <a:moveTo>
                    <a:pt x="4855" y="9569"/>
                  </a:moveTo>
                  <a:cubicBezTo>
                    <a:pt x="5171" y="9569"/>
                    <a:pt x="5486" y="9579"/>
                    <a:pt x="5804" y="9601"/>
                  </a:cubicBezTo>
                  <a:cubicBezTo>
                    <a:pt x="6432" y="9637"/>
                    <a:pt x="7067" y="9702"/>
                    <a:pt x="7688" y="9782"/>
                  </a:cubicBezTo>
                  <a:cubicBezTo>
                    <a:pt x="8005" y="9818"/>
                    <a:pt x="8316" y="9861"/>
                    <a:pt x="8626" y="9904"/>
                  </a:cubicBezTo>
                  <a:cubicBezTo>
                    <a:pt x="8944" y="9948"/>
                    <a:pt x="9261" y="9991"/>
                    <a:pt x="9571" y="10041"/>
                  </a:cubicBezTo>
                  <a:lnTo>
                    <a:pt x="9983" y="10106"/>
                  </a:lnTo>
                  <a:cubicBezTo>
                    <a:pt x="10221" y="10171"/>
                    <a:pt x="10466" y="10229"/>
                    <a:pt x="10712" y="10294"/>
                  </a:cubicBezTo>
                  <a:cubicBezTo>
                    <a:pt x="10329" y="10280"/>
                    <a:pt x="9954" y="10265"/>
                    <a:pt x="9579" y="10258"/>
                  </a:cubicBezTo>
                  <a:cubicBezTo>
                    <a:pt x="9119" y="10247"/>
                    <a:pt x="8663" y="10241"/>
                    <a:pt x="8208" y="10241"/>
                  </a:cubicBezTo>
                  <a:cubicBezTo>
                    <a:pt x="8042" y="10241"/>
                    <a:pt x="7876" y="10242"/>
                    <a:pt x="7709" y="10243"/>
                  </a:cubicBezTo>
                  <a:cubicBezTo>
                    <a:pt x="7081" y="10251"/>
                    <a:pt x="6461" y="10272"/>
                    <a:pt x="5840" y="10294"/>
                  </a:cubicBezTo>
                  <a:cubicBezTo>
                    <a:pt x="5212" y="10316"/>
                    <a:pt x="4591" y="10352"/>
                    <a:pt x="3971" y="10402"/>
                  </a:cubicBezTo>
                  <a:cubicBezTo>
                    <a:pt x="3653" y="10424"/>
                    <a:pt x="3343" y="10453"/>
                    <a:pt x="3025" y="10489"/>
                  </a:cubicBezTo>
                  <a:cubicBezTo>
                    <a:pt x="2708" y="10532"/>
                    <a:pt x="2390" y="10568"/>
                    <a:pt x="2080" y="10619"/>
                  </a:cubicBezTo>
                  <a:cubicBezTo>
                    <a:pt x="1762" y="10662"/>
                    <a:pt x="1452" y="10727"/>
                    <a:pt x="1141" y="10806"/>
                  </a:cubicBezTo>
                  <a:cubicBezTo>
                    <a:pt x="990" y="10850"/>
                    <a:pt x="838" y="10893"/>
                    <a:pt x="687" y="10951"/>
                  </a:cubicBezTo>
                  <a:lnTo>
                    <a:pt x="629" y="10972"/>
                  </a:lnTo>
                  <a:cubicBezTo>
                    <a:pt x="636" y="10958"/>
                    <a:pt x="643" y="10944"/>
                    <a:pt x="651" y="10929"/>
                  </a:cubicBezTo>
                  <a:cubicBezTo>
                    <a:pt x="665" y="10893"/>
                    <a:pt x="679" y="10850"/>
                    <a:pt x="701" y="10814"/>
                  </a:cubicBezTo>
                  <a:cubicBezTo>
                    <a:pt x="737" y="10756"/>
                    <a:pt x="773" y="10691"/>
                    <a:pt x="809" y="10633"/>
                  </a:cubicBezTo>
                  <a:cubicBezTo>
                    <a:pt x="874" y="10583"/>
                    <a:pt x="932" y="10532"/>
                    <a:pt x="997" y="10489"/>
                  </a:cubicBezTo>
                  <a:cubicBezTo>
                    <a:pt x="1278" y="10294"/>
                    <a:pt x="1582" y="10135"/>
                    <a:pt x="1899" y="10020"/>
                  </a:cubicBezTo>
                  <a:cubicBezTo>
                    <a:pt x="2058" y="9948"/>
                    <a:pt x="2224" y="9911"/>
                    <a:pt x="2390" y="9854"/>
                  </a:cubicBezTo>
                  <a:cubicBezTo>
                    <a:pt x="2549" y="9803"/>
                    <a:pt x="2722" y="9774"/>
                    <a:pt x="2888" y="9738"/>
                  </a:cubicBezTo>
                  <a:cubicBezTo>
                    <a:pt x="3054" y="9702"/>
                    <a:pt x="3227" y="9680"/>
                    <a:pt x="3393" y="9652"/>
                  </a:cubicBezTo>
                  <a:lnTo>
                    <a:pt x="3906" y="9601"/>
                  </a:lnTo>
                  <a:cubicBezTo>
                    <a:pt x="4223" y="9579"/>
                    <a:pt x="4539" y="9569"/>
                    <a:pt x="4855" y="9569"/>
                  </a:cubicBezTo>
                  <a:close/>
                  <a:moveTo>
                    <a:pt x="22260" y="9724"/>
                  </a:moveTo>
                  <a:lnTo>
                    <a:pt x="22260" y="9724"/>
                  </a:lnTo>
                  <a:cubicBezTo>
                    <a:pt x="22253" y="9738"/>
                    <a:pt x="22245" y="9753"/>
                    <a:pt x="22238" y="9774"/>
                  </a:cubicBezTo>
                  <a:cubicBezTo>
                    <a:pt x="22217" y="9810"/>
                    <a:pt x="22202" y="9846"/>
                    <a:pt x="22181" y="9883"/>
                  </a:cubicBezTo>
                  <a:cubicBezTo>
                    <a:pt x="22152" y="9948"/>
                    <a:pt x="22116" y="10005"/>
                    <a:pt x="22072" y="10063"/>
                  </a:cubicBezTo>
                  <a:cubicBezTo>
                    <a:pt x="22015" y="10114"/>
                    <a:pt x="21957" y="10164"/>
                    <a:pt x="21892" y="10207"/>
                  </a:cubicBezTo>
                  <a:cubicBezTo>
                    <a:pt x="21610" y="10402"/>
                    <a:pt x="21307" y="10561"/>
                    <a:pt x="20990" y="10684"/>
                  </a:cubicBezTo>
                  <a:cubicBezTo>
                    <a:pt x="20831" y="10749"/>
                    <a:pt x="20665" y="10792"/>
                    <a:pt x="20499" y="10843"/>
                  </a:cubicBezTo>
                  <a:cubicBezTo>
                    <a:pt x="20333" y="10900"/>
                    <a:pt x="20167" y="10929"/>
                    <a:pt x="20001" y="10965"/>
                  </a:cubicBezTo>
                  <a:cubicBezTo>
                    <a:pt x="19828" y="11001"/>
                    <a:pt x="19662" y="11023"/>
                    <a:pt x="19488" y="11045"/>
                  </a:cubicBezTo>
                  <a:lnTo>
                    <a:pt x="18976" y="11102"/>
                  </a:lnTo>
                  <a:cubicBezTo>
                    <a:pt x="18662" y="11120"/>
                    <a:pt x="18346" y="11129"/>
                    <a:pt x="18030" y="11129"/>
                  </a:cubicBezTo>
                  <a:cubicBezTo>
                    <a:pt x="17715" y="11129"/>
                    <a:pt x="17399" y="11120"/>
                    <a:pt x="17085" y="11102"/>
                  </a:cubicBezTo>
                  <a:cubicBezTo>
                    <a:pt x="16450" y="11066"/>
                    <a:pt x="15822" y="10994"/>
                    <a:pt x="15194" y="10922"/>
                  </a:cubicBezTo>
                  <a:cubicBezTo>
                    <a:pt x="14884" y="10879"/>
                    <a:pt x="14566" y="10843"/>
                    <a:pt x="14256" y="10792"/>
                  </a:cubicBezTo>
                  <a:cubicBezTo>
                    <a:pt x="13945" y="10749"/>
                    <a:pt x="13628" y="10705"/>
                    <a:pt x="13317" y="10655"/>
                  </a:cubicBezTo>
                  <a:lnTo>
                    <a:pt x="12906" y="10590"/>
                  </a:lnTo>
                  <a:cubicBezTo>
                    <a:pt x="12661" y="10532"/>
                    <a:pt x="12415" y="10467"/>
                    <a:pt x="12177" y="10402"/>
                  </a:cubicBezTo>
                  <a:lnTo>
                    <a:pt x="12177" y="10402"/>
                  </a:lnTo>
                  <a:cubicBezTo>
                    <a:pt x="12552" y="10417"/>
                    <a:pt x="12935" y="10431"/>
                    <a:pt x="13310" y="10446"/>
                  </a:cubicBezTo>
                  <a:cubicBezTo>
                    <a:pt x="13749" y="10451"/>
                    <a:pt x="14192" y="10456"/>
                    <a:pt x="14633" y="10456"/>
                  </a:cubicBezTo>
                  <a:cubicBezTo>
                    <a:pt x="14815" y="10456"/>
                    <a:pt x="14998" y="10455"/>
                    <a:pt x="15179" y="10453"/>
                  </a:cubicBezTo>
                  <a:cubicBezTo>
                    <a:pt x="15800" y="10446"/>
                    <a:pt x="16428" y="10431"/>
                    <a:pt x="17049" y="10402"/>
                  </a:cubicBezTo>
                  <a:cubicBezTo>
                    <a:pt x="17670" y="10381"/>
                    <a:pt x="18290" y="10345"/>
                    <a:pt x="18911" y="10294"/>
                  </a:cubicBezTo>
                  <a:cubicBezTo>
                    <a:pt x="19229" y="10272"/>
                    <a:pt x="19546" y="10243"/>
                    <a:pt x="19864" y="10207"/>
                  </a:cubicBezTo>
                  <a:cubicBezTo>
                    <a:pt x="20181" y="10164"/>
                    <a:pt x="20492" y="10135"/>
                    <a:pt x="20809" y="10085"/>
                  </a:cubicBezTo>
                  <a:cubicBezTo>
                    <a:pt x="21120" y="10034"/>
                    <a:pt x="21437" y="9969"/>
                    <a:pt x="21740" y="9890"/>
                  </a:cubicBezTo>
                  <a:cubicBezTo>
                    <a:pt x="21899" y="9846"/>
                    <a:pt x="22051" y="9803"/>
                    <a:pt x="22202" y="9753"/>
                  </a:cubicBezTo>
                  <a:lnTo>
                    <a:pt x="22260" y="9724"/>
                  </a:lnTo>
                  <a:close/>
                  <a:moveTo>
                    <a:pt x="7717" y="10330"/>
                  </a:moveTo>
                  <a:lnTo>
                    <a:pt x="9579" y="10345"/>
                  </a:lnTo>
                  <a:cubicBezTo>
                    <a:pt x="10048" y="10352"/>
                    <a:pt x="10517" y="10359"/>
                    <a:pt x="10986" y="10366"/>
                  </a:cubicBezTo>
                  <a:lnTo>
                    <a:pt x="11094" y="10395"/>
                  </a:lnTo>
                  <a:cubicBezTo>
                    <a:pt x="10286" y="10554"/>
                    <a:pt x="9478" y="10691"/>
                    <a:pt x="8669" y="10821"/>
                  </a:cubicBezTo>
                  <a:cubicBezTo>
                    <a:pt x="7738" y="10958"/>
                    <a:pt x="6807" y="11088"/>
                    <a:pt x="5876" y="11196"/>
                  </a:cubicBezTo>
                  <a:cubicBezTo>
                    <a:pt x="4938" y="11304"/>
                    <a:pt x="4007" y="11391"/>
                    <a:pt x="3068" y="11427"/>
                  </a:cubicBezTo>
                  <a:cubicBezTo>
                    <a:pt x="2874" y="11433"/>
                    <a:pt x="2680" y="11437"/>
                    <a:pt x="2485" y="11437"/>
                  </a:cubicBezTo>
                  <a:cubicBezTo>
                    <a:pt x="2211" y="11437"/>
                    <a:pt x="1936" y="11430"/>
                    <a:pt x="1661" y="11413"/>
                  </a:cubicBezTo>
                  <a:cubicBezTo>
                    <a:pt x="1430" y="11398"/>
                    <a:pt x="1199" y="11377"/>
                    <a:pt x="968" y="11341"/>
                  </a:cubicBezTo>
                  <a:cubicBezTo>
                    <a:pt x="845" y="11326"/>
                    <a:pt x="730" y="11297"/>
                    <a:pt x="622" y="11268"/>
                  </a:cubicBezTo>
                  <a:lnTo>
                    <a:pt x="614" y="11268"/>
                  </a:lnTo>
                  <a:lnTo>
                    <a:pt x="593" y="11239"/>
                  </a:lnTo>
                  <a:cubicBezTo>
                    <a:pt x="578" y="11218"/>
                    <a:pt x="564" y="11196"/>
                    <a:pt x="550" y="11175"/>
                  </a:cubicBezTo>
                  <a:cubicBezTo>
                    <a:pt x="550" y="11175"/>
                    <a:pt x="550" y="11160"/>
                    <a:pt x="557" y="11160"/>
                  </a:cubicBezTo>
                  <a:cubicBezTo>
                    <a:pt x="564" y="11131"/>
                    <a:pt x="571" y="11110"/>
                    <a:pt x="586" y="11088"/>
                  </a:cubicBezTo>
                  <a:cubicBezTo>
                    <a:pt x="629" y="11066"/>
                    <a:pt x="672" y="11045"/>
                    <a:pt x="723" y="11023"/>
                  </a:cubicBezTo>
                  <a:cubicBezTo>
                    <a:pt x="867" y="10965"/>
                    <a:pt x="1011" y="10922"/>
                    <a:pt x="1170" y="10871"/>
                  </a:cubicBezTo>
                  <a:cubicBezTo>
                    <a:pt x="1473" y="10785"/>
                    <a:pt x="1784" y="10713"/>
                    <a:pt x="2094" y="10655"/>
                  </a:cubicBezTo>
                  <a:cubicBezTo>
                    <a:pt x="2404" y="10597"/>
                    <a:pt x="2722" y="10547"/>
                    <a:pt x="3032" y="10511"/>
                  </a:cubicBezTo>
                  <a:cubicBezTo>
                    <a:pt x="3350" y="10474"/>
                    <a:pt x="3667" y="10446"/>
                    <a:pt x="3978" y="10417"/>
                  </a:cubicBezTo>
                  <a:cubicBezTo>
                    <a:pt x="4599" y="10373"/>
                    <a:pt x="5226" y="10345"/>
                    <a:pt x="5847" y="10337"/>
                  </a:cubicBezTo>
                  <a:cubicBezTo>
                    <a:pt x="6158" y="10334"/>
                    <a:pt x="6468" y="10334"/>
                    <a:pt x="6779" y="10334"/>
                  </a:cubicBezTo>
                  <a:cubicBezTo>
                    <a:pt x="7090" y="10334"/>
                    <a:pt x="7403" y="10334"/>
                    <a:pt x="7717" y="10330"/>
                  </a:cubicBezTo>
                  <a:close/>
                  <a:moveTo>
                    <a:pt x="21928" y="10272"/>
                  </a:moveTo>
                  <a:lnTo>
                    <a:pt x="21885" y="10323"/>
                  </a:lnTo>
                  <a:cubicBezTo>
                    <a:pt x="21668" y="10604"/>
                    <a:pt x="21401" y="10843"/>
                    <a:pt x="21105" y="11037"/>
                  </a:cubicBezTo>
                  <a:lnTo>
                    <a:pt x="20874" y="11182"/>
                  </a:lnTo>
                  <a:cubicBezTo>
                    <a:pt x="20795" y="11225"/>
                    <a:pt x="20708" y="11261"/>
                    <a:pt x="20629" y="11297"/>
                  </a:cubicBezTo>
                  <a:cubicBezTo>
                    <a:pt x="20463" y="11377"/>
                    <a:pt x="20290" y="11442"/>
                    <a:pt x="20109" y="11499"/>
                  </a:cubicBezTo>
                  <a:cubicBezTo>
                    <a:pt x="20022" y="11528"/>
                    <a:pt x="19936" y="11550"/>
                    <a:pt x="19842" y="11571"/>
                  </a:cubicBezTo>
                  <a:lnTo>
                    <a:pt x="19568" y="11629"/>
                  </a:lnTo>
                  <a:cubicBezTo>
                    <a:pt x="19387" y="11658"/>
                    <a:pt x="19200" y="11680"/>
                    <a:pt x="19019" y="11701"/>
                  </a:cubicBezTo>
                  <a:cubicBezTo>
                    <a:pt x="18861" y="11710"/>
                    <a:pt x="18702" y="11715"/>
                    <a:pt x="18542" y="11715"/>
                  </a:cubicBezTo>
                  <a:cubicBezTo>
                    <a:pt x="18057" y="11715"/>
                    <a:pt x="17570" y="11673"/>
                    <a:pt x="17092" y="11586"/>
                  </a:cubicBezTo>
                  <a:lnTo>
                    <a:pt x="16623" y="11499"/>
                  </a:lnTo>
                  <a:cubicBezTo>
                    <a:pt x="16464" y="11470"/>
                    <a:pt x="16305" y="11427"/>
                    <a:pt x="16154" y="11391"/>
                  </a:cubicBezTo>
                  <a:lnTo>
                    <a:pt x="15916" y="11341"/>
                  </a:lnTo>
                  <a:lnTo>
                    <a:pt x="15685" y="11283"/>
                  </a:lnTo>
                  <a:cubicBezTo>
                    <a:pt x="15526" y="11239"/>
                    <a:pt x="15374" y="11211"/>
                    <a:pt x="15216" y="11167"/>
                  </a:cubicBezTo>
                  <a:lnTo>
                    <a:pt x="13902" y="10835"/>
                  </a:lnTo>
                  <a:lnTo>
                    <a:pt x="13902" y="10835"/>
                  </a:lnTo>
                  <a:cubicBezTo>
                    <a:pt x="14328" y="10900"/>
                    <a:pt x="14754" y="10958"/>
                    <a:pt x="15179" y="11009"/>
                  </a:cubicBezTo>
                  <a:cubicBezTo>
                    <a:pt x="15807" y="11073"/>
                    <a:pt x="16443" y="11117"/>
                    <a:pt x="17078" y="11138"/>
                  </a:cubicBezTo>
                  <a:cubicBezTo>
                    <a:pt x="17326" y="11147"/>
                    <a:pt x="17576" y="11152"/>
                    <a:pt x="17826" y="11152"/>
                  </a:cubicBezTo>
                  <a:cubicBezTo>
                    <a:pt x="18207" y="11152"/>
                    <a:pt x="18589" y="11140"/>
                    <a:pt x="18969" y="11110"/>
                  </a:cubicBezTo>
                  <a:lnTo>
                    <a:pt x="19481" y="11066"/>
                  </a:lnTo>
                  <a:cubicBezTo>
                    <a:pt x="19654" y="11037"/>
                    <a:pt x="19820" y="11009"/>
                    <a:pt x="19994" y="10987"/>
                  </a:cubicBezTo>
                  <a:cubicBezTo>
                    <a:pt x="20167" y="10958"/>
                    <a:pt x="20333" y="10915"/>
                    <a:pt x="20499" y="10871"/>
                  </a:cubicBezTo>
                  <a:cubicBezTo>
                    <a:pt x="20665" y="10835"/>
                    <a:pt x="20831" y="10785"/>
                    <a:pt x="20990" y="10727"/>
                  </a:cubicBezTo>
                  <a:cubicBezTo>
                    <a:pt x="21322" y="10612"/>
                    <a:pt x="21632" y="10460"/>
                    <a:pt x="21921" y="10272"/>
                  </a:cubicBezTo>
                  <a:close/>
                  <a:moveTo>
                    <a:pt x="10986" y="10453"/>
                  </a:moveTo>
                  <a:cubicBezTo>
                    <a:pt x="10914" y="10496"/>
                    <a:pt x="10842" y="10532"/>
                    <a:pt x="10762" y="10575"/>
                  </a:cubicBezTo>
                  <a:cubicBezTo>
                    <a:pt x="10069" y="10828"/>
                    <a:pt x="9369" y="11059"/>
                    <a:pt x="8662" y="11268"/>
                  </a:cubicBezTo>
                  <a:cubicBezTo>
                    <a:pt x="7724" y="11543"/>
                    <a:pt x="6778" y="11774"/>
                    <a:pt x="5818" y="11954"/>
                  </a:cubicBezTo>
                  <a:cubicBezTo>
                    <a:pt x="5580" y="11997"/>
                    <a:pt x="5342" y="12048"/>
                    <a:pt x="5097" y="12077"/>
                  </a:cubicBezTo>
                  <a:lnTo>
                    <a:pt x="4736" y="12127"/>
                  </a:lnTo>
                  <a:cubicBezTo>
                    <a:pt x="4613" y="12142"/>
                    <a:pt x="4498" y="12149"/>
                    <a:pt x="4375" y="12163"/>
                  </a:cubicBezTo>
                  <a:cubicBezTo>
                    <a:pt x="4058" y="12196"/>
                    <a:pt x="3742" y="12211"/>
                    <a:pt x="3425" y="12211"/>
                  </a:cubicBezTo>
                  <a:cubicBezTo>
                    <a:pt x="3258" y="12211"/>
                    <a:pt x="3091" y="12207"/>
                    <a:pt x="2924" y="12199"/>
                  </a:cubicBezTo>
                  <a:cubicBezTo>
                    <a:pt x="2441" y="12178"/>
                    <a:pt x="1957" y="12091"/>
                    <a:pt x="1502" y="11940"/>
                  </a:cubicBezTo>
                  <a:cubicBezTo>
                    <a:pt x="1343" y="11882"/>
                    <a:pt x="1185" y="11817"/>
                    <a:pt x="1040" y="11745"/>
                  </a:cubicBezTo>
                  <a:cubicBezTo>
                    <a:pt x="997" y="11709"/>
                    <a:pt x="954" y="11673"/>
                    <a:pt x="918" y="11629"/>
                  </a:cubicBezTo>
                  <a:cubicBezTo>
                    <a:pt x="838" y="11550"/>
                    <a:pt x="766" y="11470"/>
                    <a:pt x="701" y="11391"/>
                  </a:cubicBezTo>
                  <a:lnTo>
                    <a:pt x="701" y="11391"/>
                  </a:lnTo>
                  <a:cubicBezTo>
                    <a:pt x="788" y="11405"/>
                    <a:pt x="867" y="11427"/>
                    <a:pt x="946" y="11442"/>
                  </a:cubicBezTo>
                  <a:cubicBezTo>
                    <a:pt x="1177" y="11478"/>
                    <a:pt x="1416" y="11499"/>
                    <a:pt x="1654" y="11514"/>
                  </a:cubicBezTo>
                  <a:cubicBezTo>
                    <a:pt x="1929" y="11531"/>
                    <a:pt x="2203" y="11538"/>
                    <a:pt x="2480" y="11538"/>
                  </a:cubicBezTo>
                  <a:cubicBezTo>
                    <a:pt x="2675" y="11538"/>
                    <a:pt x="2871" y="11534"/>
                    <a:pt x="3068" y="11528"/>
                  </a:cubicBezTo>
                  <a:cubicBezTo>
                    <a:pt x="4007" y="11492"/>
                    <a:pt x="4945" y="11398"/>
                    <a:pt x="5876" y="11276"/>
                  </a:cubicBezTo>
                  <a:cubicBezTo>
                    <a:pt x="6814" y="11160"/>
                    <a:pt x="7738" y="11009"/>
                    <a:pt x="8669" y="10857"/>
                  </a:cubicBezTo>
                  <a:lnTo>
                    <a:pt x="10055" y="10619"/>
                  </a:lnTo>
                  <a:lnTo>
                    <a:pt x="10986" y="10453"/>
                  </a:lnTo>
                  <a:close/>
                  <a:moveTo>
                    <a:pt x="10539" y="10705"/>
                  </a:moveTo>
                  <a:lnTo>
                    <a:pt x="10539" y="10705"/>
                  </a:lnTo>
                  <a:cubicBezTo>
                    <a:pt x="9918" y="11023"/>
                    <a:pt x="9283" y="11304"/>
                    <a:pt x="8640" y="11550"/>
                  </a:cubicBezTo>
                  <a:cubicBezTo>
                    <a:pt x="7688" y="11903"/>
                    <a:pt x="6713" y="12178"/>
                    <a:pt x="5724" y="12380"/>
                  </a:cubicBezTo>
                  <a:lnTo>
                    <a:pt x="5356" y="12452"/>
                  </a:lnTo>
                  <a:cubicBezTo>
                    <a:pt x="5234" y="12481"/>
                    <a:pt x="5111" y="12495"/>
                    <a:pt x="4988" y="12510"/>
                  </a:cubicBezTo>
                  <a:cubicBezTo>
                    <a:pt x="4743" y="12560"/>
                    <a:pt x="4490" y="12575"/>
                    <a:pt x="4245" y="12604"/>
                  </a:cubicBezTo>
                  <a:cubicBezTo>
                    <a:pt x="4094" y="12615"/>
                    <a:pt x="3942" y="12620"/>
                    <a:pt x="3790" y="12620"/>
                  </a:cubicBezTo>
                  <a:cubicBezTo>
                    <a:pt x="3456" y="12620"/>
                    <a:pt x="3122" y="12593"/>
                    <a:pt x="2794" y="12539"/>
                  </a:cubicBezTo>
                  <a:cubicBezTo>
                    <a:pt x="2325" y="12459"/>
                    <a:pt x="1878" y="12293"/>
                    <a:pt x="1466" y="12055"/>
                  </a:cubicBezTo>
                  <a:lnTo>
                    <a:pt x="1423" y="12026"/>
                  </a:lnTo>
                  <a:lnTo>
                    <a:pt x="1466" y="12048"/>
                  </a:lnTo>
                  <a:cubicBezTo>
                    <a:pt x="1935" y="12199"/>
                    <a:pt x="2419" y="12293"/>
                    <a:pt x="2917" y="12315"/>
                  </a:cubicBezTo>
                  <a:cubicBezTo>
                    <a:pt x="3064" y="12321"/>
                    <a:pt x="3211" y="12325"/>
                    <a:pt x="3359" y="12325"/>
                  </a:cubicBezTo>
                  <a:cubicBezTo>
                    <a:pt x="3702" y="12325"/>
                    <a:pt x="4046" y="12307"/>
                    <a:pt x="4389" y="12272"/>
                  </a:cubicBezTo>
                  <a:cubicBezTo>
                    <a:pt x="4505" y="12257"/>
                    <a:pt x="4627" y="12243"/>
                    <a:pt x="4750" y="12228"/>
                  </a:cubicBezTo>
                  <a:lnTo>
                    <a:pt x="5111" y="12178"/>
                  </a:lnTo>
                  <a:cubicBezTo>
                    <a:pt x="5356" y="12142"/>
                    <a:pt x="5595" y="12084"/>
                    <a:pt x="5833" y="12048"/>
                  </a:cubicBezTo>
                  <a:cubicBezTo>
                    <a:pt x="6793" y="11853"/>
                    <a:pt x="7738" y="11593"/>
                    <a:pt x="8669" y="11312"/>
                  </a:cubicBezTo>
                  <a:cubicBezTo>
                    <a:pt x="9297" y="11124"/>
                    <a:pt x="9918" y="10922"/>
                    <a:pt x="10539" y="10705"/>
                  </a:cubicBezTo>
                  <a:close/>
                  <a:moveTo>
                    <a:pt x="12206" y="10958"/>
                  </a:moveTo>
                  <a:lnTo>
                    <a:pt x="12206" y="10958"/>
                  </a:lnTo>
                  <a:cubicBezTo>
                    <a:pt x="12790" y="11333"/>
                    <a:pt x="13346" y="11737"/>
                    <a:pt x="13888" y="12178"/>
                  </a:cubicBezTo>
                  <a:cubicBezTo>
                    <a:pt x="14667" y="12820"/>
                    <a:pt x="15396" y="13527"/>
                    <a:pt x="16067" y="14285"/>
                  </a:cubicBezTo>
                  <a:lnTo>
                    <a:pt x="16313" y="14567"/>
                  </a:lnTo>
                  <a:cubicBezTo>
                    <a:pt x="16399" y="14661"/>
                    <a:pt x="16471" y="14762"/>
                    <a:pt x="16551" y="14855"/>
                  </a:cubicBezTo>
                  <a:cubicBezTo>
                    <a:pt x="16717" y="15050"/>
                    <a:pt x="16854" y="15252"/>
                    <a:pt x="16998" y="15454"/>
                  </a:cubicBezTo>
                  <a:cubicBezTo>
                    <a:pt x="17273" y="15859"/>
                    <a:pt x="17496" y="16292"/>
                    <a:pt x="17670" y="16746"/>
                  </a:cubicBezTo>
                  <a:cubicBezTo>
                    <a:pt x="17828" y="17194"/>
                    <a:pt x="17915" y="17663"/>
                    <a:pt x="17915" y="18139"/>
                  </a:cubicBezTo>
                  <a:lnTo>
                    <a:pt x="17915" y="18190"/>
                  </a:lnTo>
                  <a:lnTo>
                    <a:pt x="17908" y="18139"/>
                  </a:lnTo>
                  <a:cubicBezTo>
                    <a:pt x="17807" y="17656"/>
                    <a:pt x="17641" y="17194"/>
                    <a:pt x="17410" y="16754"/>
                  </a:cubicBezTo>
                  <a:cubicBezTo>
                    <a:pt x="17186" y="16313"/>
                    <a:pt x="16926" y="15895"/>
                    <a:pt x="16637" y="15505"/>
                  </a:cubicBezTo>
                  <a:cubicBezTo>
                    <a:pt x="16565" y="15404"/>
                    <a:pt x="16493" y="15303"/>
                    <a:pt x="16421" y="15209"/>
                  </a:cubicBezTo>
                  <a:lnTo>
                    <a:pt x="16190" y="14920"/>
                  </a:lnTo>
                  <a:cubicBezTo>
                    <a:pt x="16038" y="14726"/>
                    <a:pt x="15872" y="14545"/>
                    <a:pt x="15721" y="14357"/>
                  </a:cubicBezTo>
                  <a:cubicBezTo>
                    <a:pt x="15071" y="13621"/>
                    <a:pt x="14378" y="12936"/>
                    <a:pt x="13664" y="12264"/>
                  </a:cubicBezTo>
                  <a:cubicBezTo>
                    <a:pt x="13187" y="11824"/>
                    <a:pt x="12697" y="11384"/>
                    <a:pt x="12206" y="10958"/>
                  </a:cubicBezTo>
                  <a:close/>
                  <a:moveTo>
                    <a:pt x="11766" y="10691"/>
                  </a:moveTo>
                  <a:lnTo>
                    <a:pt x="11982" y="10821"/>
                  </a:lnTo>
                  <a:cubicBezTo>
                    <a:pt x="12545" y="11297"/>
                    <a:pt x="13094" y="11788"/>
                    <a:pt x="13628" y="12300"/>
                  </a:cubicBezTo>
                  <a:cubicBezTo>
                    <a:pt x="14335" y="12972"/>
                    <a:pt x="15006" y="13679"/>
                    <a:pt x="15649" y="14415"/>
                  </a:cubicBezTo>
                  <a:cubicBezTo>
                    <a:pt x="15800" y="14603"/>
                    <a:pt x="15959" y="14790"/>
                    <a:pt x="16111" y="14978"/>
                  </a:cubicBezTo>
                  <a:lnTo>
                    <a:pt x="16334" y="15267"/>
                  </a:lnTo>
                  <a:cubicBezTo>
                    <a:pt x="16406" y="15368"/>
                    <a:pt x="16479" y="15469"/>
                    <a:pt x="16551" y="15563"/>
                  </a:cubicBezTo>
                  <a:cubicBezTo>
                    <a:pt x="16832" y="15960"/>
                    <a:pt x="17085" y="16371"/>
                    <a:pt x="17301" y="16804"/>
                  </a:cubicBezTo>
                  <a:cubicBezTo>
                    <a:pt x="17532" y="17237"/>
                    <a:pt x="17691" y="17692"/>
                    <a:pt x="17792" y="18168"/>
                  </a:cubicBezTo>
                  <a:cubicBezTo>
                    <a:pt x="17828" y="18327"/>
                    <a:pt x="17843" y="18493"/>
                    <a:pt x="17850" y="18659"/>
                  </a:cubicBezTo>
                  <a:cubicBezTo>
                    <a:pt x="17843" y="18724"/>
                    <a:pt x="17828" y="18775"/>
                    <a:pt x="17814" y="18825"/>
                  </a:cubicBezTo>
                  <a:cubicBezTo>
                    <a:pt x="17785" y="18926"/>
                    <a:pt x="17756" y="19027"/>
                    <a:pt x="17713" y="19128"/>
                  </a:cubicBezTo>
                  <a:cubicBezTo>
                    <a:pt x="17691" y="19049"/>
                    <a:pt x="17662" y="18969"/>
                    <a:pt x="17633" y="18890"/>
                  </a:cubicBezTo>
                  <a:cubicBezTo>
                    <a:pt x="17554" y="18673"/>
                    <a:pt x="17460" y="18457"/>
                    <a:pt x="17352" y="18240"/>
                  </a:cubicBezTo>
                  <a:cubicBezTo>
                    <a:pt x="17143" y="17822"/>
                    <a:pt x="16904" y="17410"/>
                    <a:pt x="16659" y="17013"/>
                  </a:cubicBezTo>
                  <a:cubicBezTo>
                    <a:pt x="16154" y="16212"/>
                    <a:pt x="15598" y="15447"/>
                    <a:pt x="15035" y="14704"/>
                  </a:cubicBezTo>
                  <a:cubicBezTo>
                    <a:pt x="14465" y="13953"/>
                    <a:pt x="13866" y="13224"/>
                    <a:pt x="13267" y="12495"/>
                  </a:cubicBezTo>
                  <a:lnTo>
                    <a:pt x="12365" y="11413"/>
                  </a:lnTo>
                  <a:lnTo>
                    <a:pt x="11766" y="10691"/>
                  </a:lnTo>
                  <a:close/>
                  <a:moveTo>
                    <a:pt x="11657" y="10633"/>
                  </a:moveTo>
                  <a:lnTo>
                    <a:pt x="11657" y="10633"/>
                  </a:lnTo>
                  <a:cubicBezTo>
                    <a:pt x="12199" y="11254"/>
                    <a:pt x="12726" y="11882"/>
                    <a:pt x="13238" y="12524"/>
                  </a:cubicBezTo>
                  <a:cubicBezTo>
                    <a:pt x="13823" y="13260"/>
                    <a:pt x="14400" y="13997"/>
                    <a:pt x="14963" y="14754"/>
                  </a:cubicBezTo>
                  <a:cubicBezTo>
                    <a:pt x="15519" y="15512"/>
                    <a:pt x="16067" y="16277"/>
                    <a:pt x="16565" y="17071"/>
                  </a:cubicBezTo>
                  <a:cubicBezTo>
                    <a:pt x="16811" y="17468"/>
                    <a:pt x="17049" y="17872"/>
                    <a:pt x="17258" y="18291"/>
                  </a:cubicBezTo>
                  <a:cubicBezTo>
                    <a:pt x="17359" y="18500"/>
                    <a:pt x="17453" y="18710"/>
                    <a:pt x="17540" y="18933"/>
                  </a:cubicBezTo>
                  <a:cubicBezTo>
                    <a:pt x="17583" y="19042"/>
                    <a:pt x="17619" y="19150"/>
                    <a:pt x="17648" y="19258"/>
                  </a:cubicBezTo>
                  <a:lnTo>
                    <a:pt x="17648" y="19265"/>
                  </a:lnTo>
                  <a:cubicBezTo>
                    <a:pt x="17648" y="19287"/>
                    <a:pt x="17641" y="19294"/>
                    <a:pt x="17633" y="19309"/>
                  </a:cubicBezTo>
                  <a:lnTo>
                    <a:pt x="17597" y="19374"/>
                  </a:lnTo>
                  <a:lnTo>
                    <a:pt x="17583" y="19374"/>
                  </a:lnTo>
                  <a:cubicBezTo>
                    <a:pt x="17561" y="19381"/>
                    <a:pt x="17532" y="19388"/>
                    <a:pt x="17511" y="19388"/>
                  </a:cubicBezTo>
                  <a:cubicBezTo>
                    <a:pt x="17467" y="19359"/>
                    <a:pt x="17424" y="19330"/>
                    <a:pt x="17388" y="19301"/>
                  </a:cubicBezTo>
                  <a:cubicBezTo>
                    <a:pt x="17265" y="19200"/>
                    <a:pt x="17150" y="19092"/>
                    <a:pt x="17034" y="18991"/>
                  </a:cubicBezTo>
                  <a:cubicBezTo>
                    <a:pt x="16803" y="18767"/>
                    <a:pt x="16594" y="18536"/>
                    <a:pt x="16385" y="18298"/>
                  </a:cubicBezTo>
                  <a:cubicBezTo>
                    <a:pt x="16176" y="18060"/>
                    <a:pt x="15981" y="17807"/>
                    <a:pt x="15786" y="17555"/>
                  </a:cubicBezTo>
                  <a:cubicBezTo>
                    <a:pt x="15598" y="17302"/>
                    <a:pt x="15418" y="17042"/>
                    <a:pt x="15230" y="16783"/>
                  </a:cubicBezTo>
                  <a:cubicBezTo>
                    <a:pt x="14884" y="16263"/>
                    <a:pt x="14552" y="15743"/>
                    <a:pt x="14234" y="15209"/>
                  </a:cubicBezTo>
                  <a:cubicBezTo>
                    <a:pt x="13916" y="14675"/>
                    <a:pt x="13599" y="14134"/>
                    <a:pt x="13296" y="13592"/>
                  </a:cubicBezTo>
                  <a:lnTo>
                    <a:pt x="12372" y="11968"/>
                  </a:lnTo>
                  <a:cubicBezTo>
                    <a:pt x="12141" y="11557"/>
                    <a:pt x="11910" y="11153"/>
                    <a:pt x="11686" y="10741"/>
                  </a:cubicBezTo>
                  <a:cubicBezTo>
                    <a:pt x="11679" y="10705"/>
                    <a:pt x="11672" y="10669"/>
                    <a:pt x="11657" y="10633"/>
                  </a:cubicBezTo>
                  <a:close/>
                  <a:moveTo>
                    <a:pt x="11758" y="11016"/>
                  </a:moveTo>
                  <a:lnTo>
                    <a:pt x="11758" y="11016"/>
                  </a:lnTo>
                  <a:cubicBezTo>
                    <a:pt x="11939" y="11348"/>
                    <a:pt x="12112" y="11687"/>
                    <a:pt x="12292" y="12019"/>
                  </a:cubicBezTo>
                  <a:cubicBezTo>
                    <a:pt x="12596" y="12560"/>
                    <a:pt x="12899" y="13109"/>
                    <a:pt x="13216" y="13643"/>
                  </a:cubicBezTo>
                  <a:cubicBezTo>
                    <a:pt x="13534" y="14177"/>
                    <a:pt x="13866" y="14704"/>
                    <a:pt x="14198" y="15231"/>
                  </a:cubicBezTo>
                  <a:cubicBezTo>
                    <a:pt x="14530" y="15758"/>
                    <a:pt x="14869" y="16285"/>
                    <a:pt x="15223" y="16797"/>
                  </a:cubicBezTo>
                  <a:cubicBezTo>
                    <a:pt x="15403" y="17057"/>
                    <a:pt x="15584" y="17317"/>
                    <a:pt x="15771" y="17576"/>
                  </a:cubicBezTo>
                  <a:cubicBezTo>
                    <a:pt x="15959" y="17829"/>
                    <a:pt x="16154" y="18082"/>
                    <a:pt x="16349" y="18327"/>
                  </a:cubicBezTo>
                  <a:cubicBezTo>
                    <a:pt x="16551" y="18580"/>
                    <a:pt x="16760" y="18818"/>
                    <a:pt x="16984" y="19042"/>
                  </a:cubicBezTo>
                  <a:cubicBezTo>
                    <a:pt x="17099" y="19157"/>
                    <a:pt x="17208" y="19265"/>
                    <a:pt x="17338" y="19366"/>
                  </a:cubicBezTo>
                  <a:lnTo>
                    <a:pt x="17381" y="19410"/>
                  </a:lnTo>
                  <a:lnTo>
                    <a:pt x="17338" y="19410"/>
                  </a:lnTo>
                  <a:cubicBezTo>
                    <a:pt x="17294" y="19410"/>
                    <a:pt x="17251" y="19424"/>
                    <a:pt x="17208" y="19424"/>
                  </a:cubicBezTo>
                  <a:lnTo>
                    <a:pt x="16998" y="19424"/>
                  </a:lnTo>
                  <a:cubicBezTo>
                    <a:pt x="16926" y="19388"/>
                    <a:pt x="16854" y="19359"/>
                    <a:pt x="16782" y="19330"/>
                  </a:cubicBezTo>
                  <a:cubicBezTo>
                    <a:pt x="16471" y="19186"/>
                    <a:pt x="16183" y="18998"/>
                    <a:pt x="15923" y="18782"/>
                  </a:cubicBezTo>
                  <a:cubicBezTo>
                    <a:pt x="15786" y="18673"/>
                    <a:pt x="15663" y="18551"/>
                    <a:pt x="15540" y="18443"/>
                  </a:cubicBezTo>
                  <a:cubicBezTo>
                    <a:pt x="15410" y="18327"/>
                    <a:pt x="15302" y="18190"/>
                    <a:pt x="15187" y="18067"/>
                  </a:cubicBezTo>
                  <a:cubicBezTo>
                    <a:pt x="15071" y="17937"/>
                    <a:pt x="14963" y="17800"/>
                    <a:pt x="14862" y="17670"/>
                  </a:cubicBezTo>
                  <a:lnTo>
                    <a:pt x="14552" y="17252"/>
                  </a:lnTo>
                  <a:lnTo>
                    <a:pt x="14552" y="17252"/>
                  </a:lnTo>
                  <a:lnTo>
                    <a:pt x="14847" y="17677"/>
                  </a:lnTo>
                  <a:cubicBezTo>
                    <a:pt x="14956" y="17807"/>
                    <a:pt x="15064" y="17945"/>
                    <a:pt x="15172" y="18074"/>
                  </a:cubicBezTo>
                  <a:cubicBezTo>
                    <a:pt x="15281" y="18212"/>
                    <a:pt x="15403" y="18334"/>
                    <a:pt x="15519" y="18457"/>
                  </a:cubicBezTo>
                  <a:cubicBezTo>
                    <a:pt x="15641" y="18580"/>
                    <a:pt x="15764" y="18702"/>
                    <a:pt x="15901" y="18811"/>
                  </a:cubicBezTo>
                  <a:cubicBezTo>
                    <a:pt x="16153" y="19041"/>
                    <a:pt x="16441" y="19236"/>
                    <a:pt x="16751" y="19387"/>
                  </a:cubicBezTo>
                  <a:lnTo>
                    <a:pt x="16751" y="19387"/>
                  </a:lnTo>
                  <a:lnTo>
                    <a:pt x="16695" y="19381"/>
                  </a:lnTo>
                  <a:cubicBezTo>
                    <a:pt x="16342" y="19330"/>
                    <a:pt x="15995" y="19222"/>
                    <a:pt x="15677" y="19063"/>
                  </a:cubicBezTo>
                  <a:lnTo>
                    <a:pt x="15685" y="19063"/>
                  </a:lnTo>
                  <a:lnTo>
                    <a:pt x="15439" y="18933"/>
                  </a:lnTo>
                  <a:cubicBezTo>
                    <a:pt x="15360" y="18883"/>
                    <a:pt x="15288" y="18825"/>
                    <a:pt x="15216" y="18775"/>
                  </a:cubicBezTo>
                  <a:cubicBezTo>
                    <a:pt x="15064" y="18673"/>
                    <a:pt x="14920" y="18558"/>
                    <a:pt x="14783" y="18428"/>
                  </a:cubicBezTo>
                  <a:cubicBezTo>
                    <a:pt x="14718" y="18370"/>
                    <a:pt x="14653" y="18305"/>
                    <a:pt x="14588" y="18233"/>
                  </a:cubicBezTo>
                  <a:lnTo>
                    <a:pt x="14400" y="18031"/>
                  </a:lnTo>
                  <a:cubicBezTo>
                    <a:pt x="14285" y="17887"/>
                    <a:pt x="14176" y="17735"/>
                    <a:pt x="14061" y="17591"/>
                  </a:cubicBezTo>
                  <a:cubicBezTo>
                    <a:pt x="13707" y="17050"/>
                    <a:pt x="13418" y="16472"/>
                    <a:pt x="13202" y="15866"/>
                  </a:cubicBezTo>
                  <a:lnTo>
                    <a:pt x="13043" y="15411"/>
                  </a:lnTo>
                  <a:cubicBezTo>
                    <a:pt x="12985" y="15260"/>
                    <a:pt x="12942" y="15101"/>
                    <a:pt x="12899" y="14949"/>
                  </a:cubicBezTo>
                  <a:lnTo>
                    <a:pt x="12827" y="14718"/>
                  </a:lnTo>
                  <a:lnTo>
                    <a:pt x="12754" y="14487"/>
                  </a:lnTo>
                  <a:cubicBezTo>
                    <a:pt x="12718" y="14336"/>
                    <a:pt x="12668" y="14184"/>
                    <a:pt x="12624" y="14025"/>
                  </a:cubicBezTo>
                  <a:lnTo>
                    <a:pt x="12249" y="12719"/>
                  </a:lnTo>
                  <a:lnTo>
                    <a:pt x="12249" y="12719"/>
                  </a:lnTo>
                  <a:cubicBezTo>
                    <a:pt x="12408" y="13123"/>
                    <a:pt x="12574" y="13520"/>
                    <a:pt x="12747" y="13917"/>
                  </a:cubicBezTo>
                  <a:cubicBezTo>
                    <a:pt x="13000" y="14495"/>
                    <a:pt x="13281" y="15065"/>
                    <a:pt x="13577" y="15628"/>
                  </a:cubicBezTo>
                  <a:cubicBezTo>
                    <a:pt x="13880" y="16183"/>
                    <a:pt x="14191" y="16732"/>
                    <a:pt x="14552" y="17252"/>
                  </a:cubicBezTo>
                  <a:cubicBezTo>
                    <a:pt x="14205" y="16725"/>
                    <a:pt x="13888" y="16176"/>
                    <a:pt x="13606" y="15606"/>
                  </a:cubicBezTo>
                  <a:cubicBezTo>
                    <a:pt x="13325" y="15043"/>
                    <a:pt x="13072" y="14466"/>
                    <a:pt x="12819" y="13888"/>
                  </a:cubicBezTo>
                  <a:cubicBezTo>
                    <a:pt x="12697" y="13592"/>
                    <a:pt x="12574" y="13304"/>
                    <a:pt x="12458" y="13008"/>
                  </a:cubicBezTo>
                  <a:cubicBezTo>
                    <a:pt x="12343" y="12712"/>
                    <a:pt x="12220" y="12423"/>
                    <a:pt x="12112" y="12127"/>
                  </a:cubicBezTo>
                  <a:cubicBezTo>
                    <a:pt x="12062" y="11997"/>
                    <a:pt x="12011" y="11867"/>
                    <a:pt x="11960" y="11737"/>
                  </a:cubicBezTo>
                  <a:cubicBezTo>
                    <a:pt x="11896" y="11492"/>
                    <a:pt x="11823" y="11254"/>
                    <a:pt x="11758" y="11016"/>
                  </a:cubicBezTo>
                  <a:close/>
                  <a:moveTo>
                    <a:pt x="11289" y="11304"/>
                  </a:moveTo>
                  <a:lnTo>
                    <a:pt x="11289" y="11304"/>
                  </a:lnTo>
                  <a:cubicBezTo>
                    <a:pt x="11260" y="12005"/>
                    <a:pt x="11188" y="12690"/>
                    <a:pt x="11080" y="13383"/>
                  </a:cubicBezTo>
                  <a:lnTo>
                    <a:pt x="11080" y="13376"/>
                  </a:lnTo>
                  <a:cubicBezTo>
                    <a:pt x="10914" y="14372"/>
                    <a:pt x="10669" y="15361"/>
                    <a:pt x="10344" y="16321"/>
                  </a:cubicBezTo>
                  <a:lnTo>
                    <a:pt x="10228" y="16674"/>
                  </a:lnTo>
                  <a:cubicBezTo>
                    <a:pt x="10185" y="16790"/>
                    <a:pt x="10134" y="16905"/>
                    <a:pt x="10091" y="17021"/>
                  </a:cubicBezTo>
                  <a:cubicBezTo>
                    <a:pt x="10005" y="17259"/>
                    <a:pt x="9896" y="17483"/>
                    <a:pt x="9795" y="17706"/>
                  </a:cubicBezTo>
                  <a:cubicBezTo>
                    <a:pt x="9586" y="18147"/>
                    <a:pt x="9326" y="18558"/>
                    <a:pt x="9016" y="18933"/>
                  </a:cubicBezTo>
                  <a:cubicBezTo>
                    <a:pt x="8705" y="19301"/>
                    <a:pt x="8344" y="19605"/>
                    <a:pt x="7933" y="19843"/>
                  </a:cubicBezTo>
                  <a:lnTo>
                    <a:pt x="7883" y="19864"/>
                  </a:lnTo>
                  <a:cubicBezTo>
                    <a:pt x="7897" y="19857"/>
                    <a:pt x="7904" y="19843"/>
                    <a:pt x="7919" y="19836"/>
                  </a:cubicBezTo>
                  <a:cubicBezTo>
                    <a:pt x="8287" y="19511"/>
                    <a:pt x="8612" y="19128"/>
                    <a:pt x="8871" y="18710"/>
                  </a:cubicBezTo>
                  <a:cubicBezTo>
                    <a:pt x="9138" y="18298"/>
                    <a:pt x="9377" y="17865"/>
                    <a:pt x="9571" y="17418"/>
                  </a:cubicBezTo>
                  <a:cubicBezTo>
                    <a:pt x="9622" y="17302"/>
                    <a:pt x="9672" y="17194"/>
                    <a:pt x="9716" y="17078"/>
                  </a:cubicBezTo>
                  <a:lnTo>
                    <a:pt x="9853" y="16739"/>
                  </a:lnTo>
                  <a:cubicBezTo>
                    <a:pt x="9947" y="16515"/>
                    <a:pt x="10019" y="16277"/>
                    <a:pt x="10106" y="16046"/>
                  </a:cubicBezTo>
                  <a:cubicBezTo>
                    <a:pt x="10409" y="15122"/>
                    <a:pt x="10669" y="14177"/>
                    <a:pt x="10885" y="13224"/>
                  </a:cubicBezTo>
                  <a:cubicBezTo>
                    <a:pt x="11029" y="12589"/>
                    <a:pt x="11167" y="11947"/>
                    <a:pt x="11289" y="11304"/>
                  </a:cubicBezTo>
                  <a:close/>
                  <a:moveTo>
                    <a:pt x="11029" y="10951"/>
                  </a:moveTo>
                  <a:lnTo>
                    <a:pt x="11029" y="10951"/>
                  </a:lnTo>
                  <a:cubicBezTo>
                    <a:pt x="10827" y="11276"/>
                    <a:pt x="10625" y="11593"/>
                    <a:pt x="10430" y="11918"/>
                  </a:cubicBezTo>
                  <a:cubicBezTo>
                    <a:pt x="10106" y="12452"/>
                    <a:pt x="9788" y="12986"/>
                    <a:pt x="9478" y="13535"/>
                  </a:cubicBezTo>
                  <a:cubicBezTo>
                    <a:pt x="9174" y="14076"/>
                    <a:pt x="8879" y="14624"/>
                    <a:pt x="8590" y="15173"/>
                  </a:cubicBezTo>
                  <a:cubicBezTo>
                    <a:pt x="8301" y="15729"/>
                    <a:pt x="8020" y="16285"/>
                    <a:pt x="7753" y="16847"/>
                  </a:cubicBezTo>
                  <a:cubicBezTo>
                    <a:pt x="7615" y="17129"/>
                    <a:pt x="7478" y="17418"/>
                    <a:pt x="7348" y="17706"/>
                  </a:cubicBezTo>
                  <a:cubicBezTo>
                    <a:pt x="7219" y="18002"/>
                    <a:pt x="7103" y="18291"/>
                    <a:pt x="6988" y="18587"/>
                  </a:cubicBezTo>
                  <a:cubicBezTo>
                    <a:pt x="6879" y="18883"/>
                    <a:pt x="6771" y="19186"/>
                    <a:pt x="6692" y="19489"/>
                  </a:cubicBezTo>
                  <a:cubicBezTo>
                    <a:pt x="6648" y="19648"/>
                    <a:pt x="6612" y="19799"/>
                    <a:pt x="6583" y="19958"/>
                  </a:cubicBezTo>
                  <a:cubicBezTo>
                    <a:pt x="6583" y="19980"/>
                    <a:pt x="6576" y="20002"/>
                    <a:pt x="6576" y="20023"/>
                  </a:cubicBezTo>
                  <a:cubicBezTo>
                    <a:pt x="6562" y="20009"/>
                    <a:pt x="6555" y="19994"/>
                    <a:pt x="6547" y="19980"/>
                  </a:cubicBezTo>
                  <a:cubicBezTo>
                    <a:pt x="6518" y="19944"/>
                    <a:pt x="6497" y="19915"/>
                    <a:pt x="6475" y="19872"/>
                  </a:cubicBezTo>
                  <a:cubicBezTo>
                    <a:pt x="6439" y="19814"/>
                    <a:pt x="6403" y="19756"/>
                    <a:pt x="6374" y="19691"/>
                  </a:cubicBezTo>
                  <a:cubicBezTo>
                    <a:pt x="6360" y="19626"/>
                    <a:pt x="6345" y="19540"/>
                    <a:pt x="6338" y="19467"/>
                  </a:cubicBezTo>
                  <a:cubicBezTo>
                    <a:pt x="6309" y="19121"/>
                    <a:pt x="6324" y="18782"/>
                    <a:pt x="6381" y="18443"/>
                  </a:cubicBezTo>
                  <a:cubicBezTo>
                    <a:pt x="6403" y="18277"/>
                    <a:pt x="6446" y="18111"/>
                    <a:pt x="6482" y="17945"/>
                  </a:cubicBezTo>
                  <a:cubicBezTo>
                    <a:pt x="6518" y="17779"/>
                    <a:pt x="6576" y="17613"/>
                    <a:pt x="6634" y="17447"/>
                  </a:cubicBezTo>
                  <a:cubicBezTo>
                    <a:pt x="6684" y="17288"/>
                    <a:pt x="6749" y="17129"/>
                    <a:pt x="6814" y="16970"/>
                  </a:cubicBezTo>
                  <a:lnTo>
                    <a:pt x="7016" y="16494"/>
                  </a:lnTo>
                  <a:lnTo>
                    <a:pt x="6800" y="16963"/>
                  </a:lnTo>
                  <a:cubicBezTo>
                    <a:pt x="6735" y="17122"/>
                    <a:pt x="6677" y="17281"/>
                    <a:pt x="6612" y="17439"/>
                  </a:cubicBezTo>
                  <a:cubicBezTo>
                    <a:pt x="6555" y="17598"/>
                    <a:pt x="6504" y="17771"/>
                    <a:pt x="6453" y="17937"/>
                  </a:cubicBezTo>
                  <a:cubicBezTo>
                    <a:pt x="6410" y="18103"/>
                    <a:pt x="6367" y="18269"/>
                    <a:pt x="6338" y="18435"/>
                  </a:cubicBezTo>
                  <a:cubicBezTo>
                    <a:pt x="6273" y="18775"/>
                    <a:pt x="6244" y="19121"/>
                    <a:pt x="6266" y="19467"/>
                  </a:cubicBezTo>
                  <a:lnTo>
                    <a:pt x="6266" y="19475"/>
                  </a:lnTo>
                  <a:lnTo>
                    <a:pt x="6244" y="19417"/>
                  </a:lnTo>
                  <a:cubicBezTo>
                    <a:pt x="6114" y="19085"/>
                    <a:pt x="6035" y="18731"/>
                    <a:pt x="6013" y="18378"/>
                  </a:cubicBezTo>
                  <a:lnTo>
                    <a:pt x="6013" y="18370"/>
                  </a:lnTo>
                  <a:lnTo>
                    <a:pt x="6006" y="18103"/>
                  </a:lnTo>
                  <a:cubicBezTo>
                    <a:pt x="6006" y="18009"/>
                    <a:pt x="6020" y="17923"/>
                    <a:pt x="6028" y="17829"/>
                  </a:cubicBezTo>
                  <a:cubicBezTo>
                    <a:pt x="6042" y="17649"/>
                    <a:pt x="6071" y="17468"/>
                    <a:pt x="6114" y="17288"/>
                  </a:cubicBezTo>
                  <a:cubicBezTo>
                    <a:pt x="6129" y="17194"/>
                    <a:pt x="6158" y="17107"/>
                    <a:pt x="6186" y="17021"/>
                  </a:cubicBezTo>
                  <a:lnTo>
                    <a:pt x="6266" y="16754"/>
                  </a:lnTo>
                  <a:cubicBezTo>
                    <a:pt x="6338" y="16580"/>
                    <a:pt x="6410" y="16407"/>
                    <a:pt x="6482" y="16241"/>
                  </a:cubicBezTo>
                  <a:cubicBezTo>
                    <a:pt x="6771" y="15664"/>
                    <a:pt x="7125" y="15122"/>
                    <a:pt x="7543" y="14632"/>
                  </a:cubicBezTo>
                  <a:lnTo>
                    <a:pt x="7854" y="14264"/>
                  </a:lnTo>
                  <a:cubicBezTo>
                    <a:pt x="7962" y="14141"/>
                    <a:pt x="8077" y="14025"/>
                    <a:pt x="8186" y="13910"/>
                  </a:cubicBezTo>
                  <a:lnTo>
                    <a:pt x="8344" y="13730"/>
                  </a:lnTo>
                  <a:lnTo>
                    <a:pt x="8510" y="13556"/>
                  </a:lnTo>
                  <a:cubicBezTo>
                    <a:pt x="8626" y="13441"/>
                    <a:pt x="8734" y="13325"/>
                    <a:pt x="8850" y="13210"/>
                  </a:cubicBezTo>
                  <a:lnTo>
                    <a:pt x="9788" y="12235"/>
                  </a:lnTo>
                  <a:lnTo>
                    <a:pt x="9788" y="12235"/>
                  </a:lnTo>
                  <a:cubicBezTo>
                    <a:pt x="9521" y="12567"/>
                    <a:pt x="9261" y="12914"/>
                    <a:pt x="9001" y="13260"/>
                  </a:cubicBezTo>
                  <a:cubicBezTo>
                    <a:pt x="8633" y="13773"/>
                    <a:pt x="8272" y="14292"/>
                    <a:pt x="7940" y="14834"/>
                  </a:cubicBezTo>
                  <a:cubicBezTo>
                    <a:pt x="7608" y="15375"/>
                    <a:pt x="7291" y="15916"/>
                    <a:pt x="7016" y="16494"/>
                  </a:cubicBezTo>
                  <a:cubicBezTo>
                    <a:pt x="7305" y="15931"/>
                    <a:pt x="7623" y="15382"/>
                    <a:pt x="7969" y="14855"/>
                  </a:cubicBezTo>
                  <a:cubicBezTo>
                    <a:pt x="8316" y="14329"/>
                    <a:pt x="8691" y="13816"/>
                    <a:pt x="9066" y="13311"/>
                  </a:cubicBezTo>
                  <a:cubicBezTo>
                    <a:pt x="9261" y="13058"/>
                    <a:pt x="9449" y="12806"/>
                    <a:pt x="9651" y="12560"/>
                  </a:cubicBezTo>
                  <a:cubicBezTo>
                    <a:pt x="9846" y="12308"/>
                    <a:pt x="10041" y="12062"/>
                    <a:pt x="10235" y="11817"/>
                  </a:cubicBezTo>
                  <a:lnTo>
                    <a:pt x="10503" y="11492"/>
                  </a:lnTo>
                  <a:cubicBezTo>
                    <a:pt x="10676" y="11312"/>
                    <a:pt x="10849" y="11131"/>
                    <a:pt x="11029" y="10951"/>
                  </a:cubicBezTo>
                  <a:close/>
                  <a:moveTo>
                    <a:pt x="11304" y="10799"/>
                  </a:moveTo>
                  <a:lnTo>
                    <a:pt x="11304" y="11052"/>
                  </a:lnTo>
                  <a:cubicBezTo>
                    <a:pt x="11181" y="11774"/>
                    <a:pt x="11022" y="12503"/>
                    <a:pt x="10856" y="13217"/>
                  </a:cubicBezTo>
                  <a:cubicBezTo>
                    <a:pt x="10625" y="14163"/>
                    <a:pt x="10351" y="15101"/>
                    <a:pt x="10026" y="16025"/>
                  </a:cubicBezTo>
                  <a:cubicBezTo>
                    <a:pt x="9940" y="16248"/>
                    <a:pt x="9867" y="16479"/>
                    <a:pt x="9774" y="16703"/>
                  </a:cubicBezTo>
                  <a:lnTo>
                    <a:pt x="9636" y="17042"/>
                  </a:lnTo>
                  <a:cubicBezTo>
                    <a:pt x="9586" y="17158"/>
                    <a:pt x="9535" y="17266"/>
                    <a:pt x="9485" y="17374"/>
                  </a:cubicBezTo>
                  <a:cubicBezTo>
                    <a:pt x="9290" y="17822"/>
                    <a:pt x="9052" y="18248"/>
                    <a:pt x="8785" y="18652"/>
                  </a:cubicBezTo>
                  <a:cubicBezTo>
                    <a:pt x="8532" y="19063"/>
                    <a:pt x="8215" y="19431"/>
                    <a:pt x="7854" y="19756"/>
                  </a:cubicBezTo>
                  <a:cubicBezTo>
                    <a:pt x="7724" y="19864"/>
                    <a:pt x="7594" y="19965"/>
                    <a:pt x="7449" y="20059"/>
                  </a:cubicBezTo>
                  <a:cubicBezTo>
                    <a:pt x="7399" y="20074"/>
                    <a:pt x="7341" y="20095"/>
                    <a:pt x="7283" y="20110"/>
                  </a:cubicBezTo>
                  <a:cubicBezTo>
                    <a:pt x="7182" y="20131"/>
                    <a:pt x="7081" y="20153"/>
                    <a:pt x="6973" y="20175"/>
                  </a:cubicBezTo>
                  <a:cubicBezTo>
                    <a:pt x="7031" y="20110"/>
                    <a:pt x="7089" y="20052"/>
                    <a:pt x="7139" y="19994"/>
                  </a:cubicBezTo>
                  <a:cubicBezTo>
                    <a:pt x="7291" y="19814"/>
                    <a:pt x="7428" y="19612"/>
                    <a:pt x="7558" y="19417"/>
                  </a:cubicBezTo>
                  <a:cubicBezTo>
                    <a:pt x="7818" y="19027"/>
                    <a:pt x="8056" y="18616"/>
                    <a:pt x="8280" y="18197"/>
                  </a:cubicBezTo>
                  <a:cubicBezTo>
                    <a:pt x="8720" y="17367"/>
                    <a:pt x="9102" y="16508"/>
                    <a:pt x="9470" y="15635"/>
                  </a:cubicBezTo>
                  <a:cubicBezTo>
                    <a:pt x="9831" y="14769"/>
                    <a:pt x="10171" y="13888"/>
                    <a:pt x="10495" y="13008"/>
                  </a:cubicBezTo>
                  <a:lnTo>
                    <a:pt x="10986" y="11687"/>
                  </a:lnTo>
                  <a:lnTo>
                    <a:pt x="11304" y="10799"/>
                  </a:lnTo>
                  <a:close/>
                  <a:moveTo>
                    <a:pt x="11304" y="10669"/>
                  </a:moveTo>
                  <a:cubicBezTo>
                    <a:pt x="11037" y="11449"/>
                    <a:pt x="10755" y="12221"/>
                    <a:pt x="10459" y="12986"/>
                  </a:cubicBezTo>
                  <a:cubicBezTo>
                    <a:pt x="10113" y="13859"/>
                    <a:pt x="9759" y="14733"/>
                    <a:pt x="9391" y="15592"/>
                  </a:cubicBezTo>
                  <a:cubicBezTo>
                    <a:pt x="9016" y="16451"/>
                    <a:pt x="8626" y="17302"/>
                    <a:pt x="8186" y="18132"/>
                  </a:cubicBezTo>
                  <a:cubicBezTo>
                    <a:pt x="7962" y="18551"/>
                    <a:pt x="7731" y="18955"/>
                    <a:pt x="7471" y="19345"/>
                  </a:cubicBezTo>
                  <a:cubicBezTo>
                    <a:pt x="7341" y="19540"/>
                    <a:pt x="7204" y="19727"/>
                    <a:pt x="7060" y="19915"/>
                  </a:cubicBezTo>
                  <a:cubicBezTo>
                    <a:pt x="6988" y="20009"/>
                    <a:pt x="6908" y="20103"/>
                    <a:pt x="6836" y="20182"/>
                  </a:cubicBezTo>
                  <a:lnTo>
                    <a:pt x="6829" y="20189"/>
                  </a:lnTo>
                  <a:lnTo>
                    <a:pt x="6706" y="20189"/>
                  </a:lnTo>
                  <a:lnTo>
                    <a:pt x="6699" y="20182"/>
                  </a:lnTo>
                  <a:cubicBezTo>
                    <a:pt x="6684" y="20160"/>
                    <a:pt x="6663" y="20139"/>
                    <a:pt x="6648" y="20117"/>
                  </a:cubicBezTo>
                  <a:cubicBezTo>
                    <a:pt x="6656" y="20066"/>
                    <a:pt x="6663" y="20016"/>
                    <a:pt x="6670" y="19973"/>
                  </a:cubicBezTo>
                  <a:cubicBezTo>
                    <a:pt x="6692" y="19814"/>
                    <a:pt x="6721" y="19662"/>
                    <a:pt x="6757" y="19511"/>
                  </a:cubicBezTo>
                  <a:cubicBezTo>
                    <a:pt x="6829" y="19200"/>
                    <a:pt x="6930" y="18897"/>
                    <a:pt x="7031" y="18601"/>
                  </a:cubicBezTo>
                  <a:cubicBezTo>
                    <a:pt x="7132" y="18298"/>
                    <a:pt x="7247" y="18002"/>
                    <a:pt x="7370" y="17714"/>
                  </a:cubicBezTo>
                  <a:cubicBezTo>
                    <a:pt x="7500" y="17425"/>
                    <a:pt x="7630" y="17136"/>
                    <a:pt x="7760" y="16847"/>
                  </a:cubicBezTo>
                  <a:cubicBezTo>
                    <a:pt x="8034" y="16285"/>
                    <a:pt x="8323" y="15736"/>
                    <a:pt x="8626" y="15187"/>
                  </a:cubicBezTo>
                  <a:cubicBezTo>
                    <a:pt x="8929" y="14646"/>
                    <a:pt x="9247" y="14105"/>
                    <a:pt x="9557" y="13564"/>
                  </a:cubicBezTo>
                  <a:lnTo>
                    <a:pt x="10503" y="11954"/>
                  </a:lnTo>
                  <a:cubicBezTo>
                    <a:pt x="10748" y="11550"/>
                    <a:pt x="10986" y="11153"/>
                    <a:pt x="11224" y="10749"/>
                  </a:cubicBezTo>
                  <a:lnTo>
                    <a:pt x="11304" y="10669"/>
                  </a:lnTo>
                  <a:close/>
                  <a:moveTo>
                    <a:pt x="16096" y="0"/>
                  </a:moveTo>
                  <a:cubicBezTo>
                    <a:pt x="15008" y="0"/>
                    <a:pt x="14069" y="632"/>
                    <a:pt x="13447" y="1416"/>
                  </a:cubicBezTo>
                  <a:cubicBezTo>
                    <a:pt x="13115" y="1828"/>
                    <a:pt x="12841" y="2290"/>
                    <a:pt x="12632" y="2781"/>
                  </a:cubicBezTo>
                  <a:cubicBezTo>
                    <a:pt x="12531" y="3026"/>
                    <a:pt x="12430" y="3264"/>
                    <a:pt x="12350" y="3510"/>
                  </a:cubicBezTo>
                  <a:cubicBezTo>
                    <a:pt x="12307" y="3639"/>
                    <a:pt x="12264" y="3762"/>
                    <a:pt x="12228" y="3885"/>
                  </a:cubicBezTo>
                  <a:lnTo>
                    <a:pt x="12126" y="4260"/>
                  </a:lnTo>
                  <a:cubicBezTo>
                    <a:pt x="11867" y="5263"/>
                    <a:pt x="11744" y="6281"/>
                    <a:pt x="11621" y="7299"/>
                  </a:cubicBezTo>
                  <a:cubicBezTo>
                    <a:pt x="11563" y="7804"/>
                    <a:pt x="11506" y="8309"/>
                    <a:pt x="11455" y="8822"/>
                  </a:cubicBezTo>
                  <a:cubicBezTo>
                    <a:pt x="11441" y="8966"/>
                    <a:pt x="11426" y="9118"/>
                    <a:pt x="11405" y="9269"/>
                  </a:cubicBezTo>
                  <a:cubicBezTo>
                    <a:pt x="11354" y="8980"/>
                    <a:pt x="11296" y="8692"/>
                    <a:pt x="11224" y="8410"/>
                  </a:cubicBezTo>
                  <a:cubicBezTo>
                    <a:pt x="11080" y="7775"/>
                    <a:pt x="10892" y="7147"/>
                    <a:pt x="10661" y="6541"/>
                  </a:cubicBezTo>
                  <a:cubicBezTo>
                    <a:pt x="10423" y="5935"/>
                    <a:pt x="10156" y="5336"/>
                    <a:pt x="9853" y="4758"/>
                  </a:cubicBezTo>
                  <a:cubicBezTo>
                    <a:pt x="9781" y="4614"/>
                    <a:pt x="9694" y="4477"/>
                    <a:pt x="9615" y="4332"/>
                  </a:cubicBezTo>
                  <a:lnTo>
                    <a:pt x="9499" y="4116"/>
                  </a:lnTo>
                  <a:lnTo>
                    <a:pt x="9377" y="3906"/>
                  </a:lnTo>
                  <a:lnTo>
                    <a:pt x="9254" y="3697"/>
                  </a:lnTo>
                  <a:cubicBezTo>
                    <a:pt x="9218" y="3632"/>
                    <a:pt x="9174" y="3560"/>
                    <a:pt x="9131" y="3495"/>
                  </a:cubicBezTo>
                  <a:cubicBezTo>
                    <a:pt x="9037" y="3358"/>
                    <a:pt x="8951" y="3221"/>
                    <a:pt x="8864" y="3084"/>
                  </a:cubicBezTo>
                  <a:lnTo>
                    <a:pt x="8539" y="2629"/>
                  </a:lnTo>
                  <a:cubicBezTo>
                    <a:pt x="8409" y="2492"/>
                    <a:pt x="8301" y="2340"/>
                    <a:pt x="8178" y="2203"/>
                  </a:cubicBezTo>
                  <a:cubicBezTo>
                    <a:pt x="8049" y="2059"/>
                    <a:pt x="7911" y="1929"/>
                    <a:pt x="7774" y="1799"/>
                  </a:cubicBezTo>
                  <a:cubicBezTo>
                    <a:pt x="7702" y="1741"/>
                    <a:pt x="7630" y="1676"/>
                    <a:pt x="7558" y="1619"/>
                  </a:cubicBezTo>
                  <a:lnTo>
                    <a:pt x="7327" y="1445"/>
                  </a:lnTo>
                  <a:cubicBezTo>
                    <a:pt x="7002" y="1222"/>
                    <a:pt x="6648" y="1048"/>
                    <a:pt x="6273" y="940"/>
                  </a:cubicBezTo>
                  <a:cubicBezTo>
                    <a:pt x="6179" y="911"/>
                    <a:pt x="6078" y="890"/>
                    <a:pt x="5984" y="875"/>
                  </a:cubicBezTo>
                  <a:cubicBezTo>
                    <a:pt x="5883" y="853"/>
                    <a:pt x="5782" y="839"/>
                    <a:pt x="5681" y="839"/>
                  </a:cubicBezTo>
                  <a:cubicBezTo>
                    <a:pt x="5631" y="832"/>
                    <a:pt x="5580" y="832"/>
                    <a:pt x="5530" y="832"/>
                  </a:cubicBezTo>
                  <a:cubicBezTo>
                    <a:pt x="5513" y="829"/>
                    <a:pt x="5496" y="829"/>
                    <a:pt x="5479" y="829"/>
                  </a:cubicBezTo>
                  <a:cubicBezTo>
                    <a:pt x="5445" y="829"/>
                    <a:pt x="5412" y="832"/>
                    <a:pt x="5378" y="832"/>
                  </a:cubicBezTo>
                  <a:cubicBezTo>
                    <a:pt x="5328" y="832"/>
                    <a:pt x="5277" y="832"/>
                    <a:pt x="5219" y="839"/>
                  </a:cubicBezTo>
                  <a:cubicBezTo>
                    <a:pt x="5198" y="839"/>
                    <a:pt x="5169" y="846"/>
                    <a:pt x="5140" y="853"/>
                  </a:cubicBezTo>
                  <a:cubicBezTo>
                    <a:pt x="5118" y="861"/>
                    <a:pt x="5089" y="861"/>
                    <a:pt x="5053" y="868"/>
                  </a:cubicBezTo>
                  <a:lnTo>
                    <a:pt x="4967" y="890"/>
                  </a:lnTo>
                  <a:lnTo>
                    <a:pt x="4923" y="962"/>
                  </a:lnTo>
                  <a:cubicBezTo>
                    <a:pt x="4252" y="1936"/>
                    <a:pt x="4310" y="3156"/>
                    <a:pt x="4700" y="4152"/>
                  </a:cubicBezTo>
                  <a:cubicBezTo>
                    <a:pt x="4902" y="4643"/>
                    <a:pt x="5162" y="5112"/>
                    <a:pt x="5479" y="5538"/>
                  </a:cubicBezTo>
                  <a:cubicBezTo>
                    <a:pt x="5645" y="5747"/>
                    <a:pt x="5797" y="5956"/>
                    <a:pt x="5977" y="6144"/>
                  </a:cubicBezTo>
                  <a:cubicBezTo>
                    <a:pt x="6064" y="6245"/>
                    <a:pt x="6143" y="6346"/>
                    <a:pt x="6237" y="6440"/>
                  </a:cubicBezTo>
                  <a:lnTo>
                    <a:pt x="6504" y="6714"/>
                  </a:lnTo>
                  <a:cubicBezTo>
                    <a:pt x="7240" y="7443"/>
                    <a:pt x="8063" y="8057"/>
                    <a:pt x="8886" y="8670"/>
                  </a:cubicBezTo>
                  <a:cubicBezTo>
                    <a:pt x="9290" y="8973"/>
                    <a:pt x="9709" y="9276"/>
                    <a:pt x="10120" y="9572"/>
                  </a:cubicBezTo>
                  <a:lnTo>
                    <a:pt x="10481" y="9839"/>
                  </a:lnTo>
                  <a:cubicBezTo>
                    <a:pt x="10207" y="9738"/>
                    <a:pt x="9925" y="9644"/>
                    <a:pt x="9644" y="9558"/>
                  </a:cubicBezTo>
                  <a:cubicBezTo>
                    <a:pt x="9023" y="9370"/>
                    <a:pt x="8388" y="9219"/>
                    <a:pt x="7745" y="9118"/>
                  </a:cubicBezTo>
                  <a:cubicBezTo>
                    <a:pt x="7103" y="9016"/>
                    <a:pt x="6453" y="8952"/>
                    <a:pt x="5797" y="8930"/>
                  </a:cubicBezTo>
                  <a:cubicBezTo>
                    <a:pt x="5638" y="8923"/>
                    <a:pt x="5472" y="8923"/>
                    <a:pt x="5313" y="8915"/>
                  </a:cubicBezTo>
                  <a:lnTo>
                    <a:pt x="5068" y="8908"/>
                  </a:lnTo>
                  <a:lnTo>
                    <a:pt x="4577" y="8908"/>
                  </a:lnTo>
                  <a:cubicBezTo>
                    <a:pt x="4498" y="8908"/>
                    <a:pt x="4418" y="8908"/>
                    <a:pt x="4339" y="8915"/>
                  </a:cubicBezTo>
                  <a:cubicBezTo>
                    <a:pt x="4173" y="8930"/>
                    <a:pt x="4014" y="8930"/>
                    <a:pt x="3855" y="8937"/>
                  </a:cubicBezTo>
                  <a:lnTo>
                    <a:pt x="3292" y="8995"/>
                  </a:lnTo>
                  <a:cubicBezTo>
                    <a:pt x="3112" y="9031"/>
                    <a:pt x="2924" y="9060"/>
                    <a:pt x="2736" y="9096"/>
                  </a:cubicBezTo>
                  <a:cubicBezTo>
                    <a:pt x="2556" y="9139"/>
                    <a:pt x="2368" y="9175"/>
                    <a:pt x="2195" y="9247"/>
                  </a:cubicBezTo>
                  <a:cubicBezTo>
                    <a:pt x="2101" y="9276"/>
                    <a:pt x="2015" y="9305"/>
                    <a:pt x="1921" y="9334"/>
                  </a:cubicBezTo>
                  <a:lnTo>
                    <a:pt x="1661" y="9450"/>
                  </a:lnTo>
                  <a:cubicBezTo>
                    <a:pt x="1300" y="9616"/>
                    <a:pt x="975" y="9839"/>
                    <a:pt x="694" y="10114"/>
                  </a:cubicBezTo>
                  <a:cubicBezTo>
                    <a:pt x="622" y="10178"/>
                    <a:pt x="557" y="10251"/>
                    <a:pt x="492" y="10330"/>
                  </a:cubicBezTo>
                  <a:cubicBezTo>
                    <a:pt x="427" y="10402"/>
                    <a:pt x="369" y="10489"/>
                    <a:pt x="311" y="10568"/>
                  </a:cubicBezTo>
                  <a:cubicBezTo>
                    <a:pt x="282" y="10612"/>
                    <a:pt x="254" y="10655"/>
                    <a:pt x="232" y="10698"/>
                  </a:cubicBezTo>
                  <a:cubicBezTo>
                    <a:pt x="203" y="10741"/>
                    <a:pt x="174" y="10785"/>
                    <a:pt x="153" y="10828"/>
                  </a:cubicBezTo>
                  <a:cubicBezTo>
                    <a:pt x="131" y="10871"/>
                    <a:pt x="109" y="10922"/>
                    <a:pt x="88" y="10972"/>
                  </a:cubicBezTo>
                  <a:cubicBezTo>
                    <a:pt x="73" y="10994"/>
                    <a:pt x="66" y="11023"/>
                    <a:pt x="59" y="11045"/>
                  </a:cubicBezTo>
                  <a:cubicBezTo>
                    <a:pt x="44" y="11073"/>
                    <a:pt x="37" y="11095"/>
                    <a:pt x="30" y="11131"/>
                  </a:cubicBezTo>
                  <a:lnTo>
                    <a:pt x="1" y="11218"/>
                  </a:lnTo>
                  <a:lnTo>
                    <a:pt x="37" y="11290"/>
                  </a:lnTo>
                  <a:cubicBezTo>
                    <a:pt x="557" y="12358"/>
                    <a:pt x="1632" y="12914"/>
                    <a:pt x="2693" y="13073"/>
                  </a:cubicBezTo>
                  <a:cubicBezTo>
                    <a:pt x="2983" y="13116"/>
                    <a:pt x="3275" y="13138"/>
                    <a:pt x="3567" y="13138"/>
                  </a:cubicBezTo>
                  <a:cubicBezTo>
                    <a:pt x="3805" y="13138"/>
                    <a:pt x="4044" y="13124"/>
                    <a:pt x="4281" y="13094"/>
                  </a:cubicBezTo>
                  <a:cubicBezTo>
                    <a:pt x="4541" y="13058"/>
                    <a:pt x="4801" y="13029"/>
                    <a:pt x="5060" y="12972"/>
                  </a:cubicBezTo>
                  <a:cubicBezTo>
                    <a:pt x="5183" y="12943"/>
                    <a:pt x="5313" y="12921"/>
                    <a:pt x="5436" y="12892"/>
                  </a:cubicBezTo>
                  <a:lnTo>
                    <a:pt x="5811" y="12791"/>
                  </a:lnTo>
                  <a:cubicBezTo>
                    <a:pt x="6814" y="12524"/>
                    <a:pt x="7760" y="12113"/>
                    <a:pt x="8698" y="11709"/>
                  </a:cubicBezTo>
                  <a:cubicBezTo>
                    <a:pt x="9167" y="11507"/>
                    <a:pt x="9636" y="11304"/>
                    <a:pt x="10106" y="11095"/>
                  </a:cubicBezTo>
                  <a:lnTo>
                    <a:pt x="10517" y="10915"/>
                  </a:lnTo>
                  <a:lnTo>
                    <a:pt x="10517" y="10915"/>
                  </a:lnTo>
                  <a:cubicBezTo>
                    <a:pt x="10293" y="11102"/>
                    <a:pt x="10069" y="11297"/>
                    <a:pt x="9860" y="11499"/>
                  </a:cubicBezTo>
                  <a:cubicBezTo>
                    <a:pt x="9384" y="11947"/>
                    <a:pt x="8936" y="12416"/>
                    <a:pt x="8525" y="12921"/>
                  </a:cubicBezTo>
                  <a:cubicBezTo>
                    <a:pt x="8114" y="13434"/>
                    <a:pt x="7738" y="13960"/>
                    <a:pt x="7392" y="14516"/>
                  </a:cubicBezTo>
                  <a:cubicBezTo>
                    <a:pt x="7298" y="14653"/>
                    <a:pt x="7219" y="14790"/>
                    <a:pt x="7132" y="14928"/>
                  </a:cubicBezTo>
                  <a:lnTo>
                    <a:pt x="7009" y="15137"/>
                  </a:lnTo>
                  <a:lnTo>
                    <a:pt x="6887" y="15353"/>
                  </a:lnTo>
                  <a:lnTo>
                    <a:pt x="6764" y="15563"/>
                  </a:lnTo>
                  <a:cubicBezTo>
                    <a:pt x="6728" y="15628"/>
                    <a:pt x="6684" y="15700"/>
                    <a:pt x="6648" y="15772"/>
                  </a:cubicBezTo>
                  <a:cubicBezTo>
                    <a:pt x="6576" y="15924"/>
                    <a:pt x="6504" y="16061"/>
                    <a:pt x="6425" y="16205"/>
                  </a:cubicBezTo>
                  <a:lnTo>
                    <a:pt x="6201" y="16718"/>
                  </a:lnTo>
                  <a:cubicBezTo>
                    <a:pt x="6136" y="16898"/>
                    <a:pt x="6064" y="17071"/>
                    <a:pt x="6006" y="17252"/>
                  </a:cubicBezTo>
                  <a:cubicBezTo>
                    <a:pt x="5955" y="17432"/>
                    <a:pt x="5890" y="17613"/>
                    <a:pt x="5862" y="17800"/>
                  </a:cubicBezTo>
                  <a:cubicBezTo>
                    <a:pt x="5847" y="17887"/>
                    <a:pt x="5826" y="17988"/>
                    <a:pt x="5811" y="18082"/>
                  </a:cubicBezTo>
                  <a:lnTo>
                    <a:pt x="5775" y="18363"/>
                  </a:lnTo>
                  <a:cubicBezTo>
                    <a:pt x="5746" y="18753"/>
                    <a:pt x="5775" y="19150"/>
                    <a:pt x="5869" y="19532"/>
                  </a:cubicBezTo>
                  <a:cubicBezTo>
                    <a:pt x="5890" y="19626"/>
                    <a:pt x="5919" y="19720"/>
                    <a:pt x="5955" y="19814"/>
                  </a:cubicBezTo>
                  <a:cubicBezTo>
                    <a:pt x="5992" y="19908"/>
                    <a:pt x="6035" y="20002"/>
                    <a:pt x="6078" y="20095"/>
                  </a:cubicBezTo>
                  <a:cubicBezTo>
                    <a:pt x="6093" y="20139"/>
                    <a:pt x="6121" y="20182"/>
                    <a:pt x="6143" y="20225"/>
                  </a:cubicBezTo>
                  <a:cubicBezTo>
                    <a:pt x="6172" y="20269"/>
                    <a:pt x="6194" y="20319"/>
                    <a:pt x="6223" y="20362"/>
                  </a:cubicBezTo>
                  <a:cubicBezTo>
                    <a:pt x="6251" y="20406"/>
                    <a:pt x="6280" y="20449"/>
                    <a:pt x="6316" y="20485"/>
                  </a:cubicBezTo>
                  <a:cubicBezTo>
                    <a:pt x="6331" y="20507"/>
                    <a:pt x="6345" y="20528"/>
                    <a:pt x="6367" y="20550"/>
                  </a:cubicBezTo>
                  <a:cubicBezTo>
                    <a:pt x="6381" y="20572"/>
                    <a:pt x="6403" y="20601"/>
                    <a:pt x="6425" y="20622"/>
                  </a:cubicBezTo>
                  <a:lnTo>
                    <a:pt x="6482" y="20680"/>
                  </a:lnTo>
                  <a:lnTo>
                    <a:pt x="6569" y="20687"/>
                  </a:lnTo>
                  <a:cubicBezTo>
                    <a:pt x="6644" y="20693"/>
                    <a:pt x="6719" y="20696"/>
                    <a:pt x="6792" y="20696"/>
                  </a:cubicBezTo>
                  <a:cubicBezTo>
                    <a:pt x="7880" y="20696"/>
                    <a:pt x="8812" y="20064"/>
                    <a:pt x="9434" y="19280"/>
                  </a:cubicBezTo>
                  <a:cubicBezTo>
                    <a:pt x="9766" y="18861"/>
                    <a:pt x="10041" y="18406"/>
                    <a:pt x="10250" y="17916"/>
                  </a:cubicBezTo>
                  <a:cubicBezTo>
                    <a:pt x="10351" y="17670"/>
                    <a:pt x="10452" y="17432"/>
                    <a:pt x="10531" y="17179"/>
                  </a:cubicBezTo>
                  <a:cubicBezTo>
                    <a:pt x="10575" y="17057"/>
                    <a:pt x="10618" y="16934"/>
                    <a:pt x="10654" y="16811"/>
                  </a:cubicBezTo>
                  <a:lnTo>
                    <a:pt x="10755" y="16436"/>
                  </a:lnTo>
                  <a:cubicBezTo>
                    <a:pt x="11022" y="15433"/>
                    <a:pt x="11138" y="14415"/>
                    <a:pt x="11260" y="13398"/>
                  </a:cubicBezTo>
                  <a:cubicBezTo>
                    <a:pt x="11325" y="12892"/>
                    <a:pt x="11376" y="12387"/>
                    <a:pt x="11426" y="11875"/>
                  </a:cubicBezTo>
                  <a:cubicBezTo>
                    <a:pt x="11441" y="11730"/>
                    <a:pt x="11462" y="11579"/>
                    <a:pt x="11477" y="11427"/>
                  </a:cubicBezTo>
                  <a:cubicBezTo>
                    <a:pt x="11527" y="11716"/>
                    <a:pt x="11585" y="12005"/>
                    <a:pt x="11657" y="12286"/>
                  </a:cubicBezTo>
                  <a:cubicBezTo>
                    <a:pt x="11802" y="12921"/>
                    <a:pt x="11989" y="13549"/>
                    <a:pt x="12220" y="14155"/>
                  </a:cubicBezTo>
                  <a:cubicBezTo>
                    <a:pt x="12458" y="14762"/>
                    <a:pt x="12726" y="15361"/>
                    <a:pt x="13036" y="15931"/>
                  </a:cubicBezTo>
                  <a:cubicBezTo>
                    <a:pt x="13108" y="16082"/>
                    <a:pt x="13187" y="16220"/>
                    <a:pt x="13267" y="16364"/>
                  </a:cubicBezTo>
                  <a:lnTo>
                    <a:pt x="13382" y="16580"/>
                  </a:lnTo>
                  <a:lnTo>
                    <a:pt x="13505" y="16790"/>
                  </a:lnTo>
                  <a:lnTo>
                    <a:pt x="13628" y="16999"/>
                  </a:lnTo>
                  <a:cubicBezTo>
                    <a:pt x="13671" y="17064"/>
                    <a:pt x="13707" y="17136"/>
                    <a:pt x="13758" y="17201"/>
                  </a:cubicBezTo>
                  <a:cubicBezTo>
                    <a:pt x="13844" y="17338"/>
                    <a:pt x="13931" y="17475"/>
                    <a:pt x="14017" y="17613"/>
                  </a:cubicBezTo>
                  <a:lnTo>
                    <a:pt x="14349" y="18067"/>
                  </a:lnTo>
                  <a:cubicBezTo>
                    <a:pt x="14472" y="18204"/>
                    <a:pt x="14580" y="18356"/>
                    <a:pt x="14710" y="18493"/>
                  </a:cubicBezTo>
                  <a:cubicBezTo>
                    <a:pt x="14833" y="18630"/>
                    <a:pt x="14970" y="18767"/>
                    <a:pt x="15115" y="18890"/>
                  </a:cubicBezTo>
                  <a:cubicBezTo>
                    <a:pt x="15179" y="18955"/>
                    <a:pt x="15252" y="19020"/>
                    <a:pt x="15331" y="19078"/>
                  </a:cubicBezTo>
                  <a:lnTo>
                    <a:pt x="15562" y="19251"/>
                  </a:lnTo>
                  <a:cubicBezTo>
                    <a:pt x="15880" y="19475"/>
                    <a:pt x="16233" y="19648"/>
                    <a:pt x="16609" y="19756"/>
                  </a:cubicBezTo>
                  <a:cubicBezTo>
                    <a:pt x="16710" y="19785"/>
                    <a:pt x="16803" y="19807"/>
                    <a:pt x="16904" y="19821"/>
                  </a:cubicBezTo>
                  <a:cubicBezTo>
                    <a:pt x="16998" y="19843"/>
                    <a:pt x="17099" y="19850"/>
                    <a:pt x="17200" y="19857"/>
                  </a:cubicBezTo>
                  <a:cubicBezTo>
                    <a:pt x="17226" y="19861"/>
                    <a:pt x="17251" y="19861"/>
                    <a:pt x="17276" y="19861"/>
                  </a:cubicBezTo>
                  <a:cubicBezTo>
                    <a:pt x="17301" y="19861"/>
                    <a:pt x="17327" y="19861"/>
                    <a:pt x="17352" y="19864"/>
                  </a:cubicBezTo>
                  <a:cubicBezTo>
                    <a:pt x="17369" y="19867"/>
                    <a:pt x="17386" y="19868"/>
                    <a:pt x="17402" y="19868"/>
                  </a:cubicBezTo>
                  <a:cubicBezTo>
                    <a:pt x="17436" y="19868"/>
                    <a:pt x="17470" y="19864"/>
                    <a:pt x="17504" y="19864"/>
                  </a:cubicBezTo>
                  <a:cubicBezTo>
                    <a:pt x="17561" y="19864"/>
                    <a:pt x="17612" y="19864"/>
                    <a:pt x="17662" y="19857"/>
                  </a:cubicBezTo>
                  <a:cubicBezTo>
                    <a:pt x="17691" y="19857"/>
                    <a:pt x="17713" y="19850"/>
                    <a:pt x="17742" y="19843"/>
                  </a:cubicBezTo>
                  <a:cubicBezTo>
                    <a:pt x="17771" y="19836"/>
                    <a:pt x="17792" y="19836"/>
                    <a:pt x="17828" y="19828"/>
                  </a:cubicBezTo>
                  <a:lnTo>
                    <a:pt x="17915" y="19807"/>
                  </a:lnTo>
                  <a:lnTo>
                    <a:pt x="17965" y="19734"/>
                  </a:lnTo>
                  <a:cubicBezTo>
                    <a:pt x="18629" y="18753"/>
                    <a:pt x="18572" y="17540"/>
                    <a:pt x="18182" y="16544"/>
                  </a:cubicBezTo>
                  <a:cubicBezTo>
                    <a:pt x="17980" y="16054"/>
                    <a:pt x="17720" y="15584"/>
                    <a:pt x="17402" y="15159"/>
                  </a:cubicBezTo>
                  <a:cubicBezTo>
                    <a:pt x="17244" y="14949"/>
                    <a:pt x="17085" y="14740"/>
                    <a:pt x="16912" y="14552"/>
                  </a:cubicBezTo>
                  <a:cubicBezTo>
                    <a:pt x="16818" y="14451"/>
                    <a:pt x="16738" y="14350"/>
                    <a:pt x="16652" y="14256"/>
                  </a:cubicBezTo>
                  <a:lnTo>
                    <a:pt x="16378" y="13982"/>
                  </a:lnTo>
                  <a:cubicBezTo>
                    <a:pt x="15641" y="13253"/>
                    <a:pt x="14819" y="12640"/>
                    <a:pt x="14003" y="12026"/>
                  </a:cubicBezTo>
                  <a:cubicBezTo>
                    <a:pt x="13592" y="11723"/>
                    <a:pt x="13180" y="11420"/>
                    <a:pt x="12769" y="11124"/>
                  </a:cubicBezTo>
                  <a:cubicBezTo>
                    <a:pt x="12646" y="11037"/>
                    <a:pt x="12523" y="10944"/>
                    <a:pt x="12408" y="10857"/>
                  </a:cubicBezTo>
                  <a:lnTo>
                    <a:pt x="12408" y="10857"/>
                  </a:lnTo>
                  <a:cubicBezTo>
                    <a:pt x="12682" y="10958"/>
                    <a:pt x="12956" y="11052"/>
                    <a:pt x="13238" y="11131"/>
                  </a:cubicBezTo>
                  <a:cubicBezTo>
                    <a:pt x="13866" y="11326"/>
                    <a:pt x="14501" y="11470"/>
                    <a:pt x="15143" y="11579"/>
                  </a:cubicBezTo>
                  <a:cubicBezTo>
                    <a:pt x="15786" y="11680"/>
                    <a:pt x="16435" y="11737"/>
                    <a:pt x="17085" y="11766"/>
                  </a:cubicBezTo>
                  <a:cubicBezTo>
                    <a:pt x="17251" y="11774"/>
                    <a:pt x="17410" y="11774"/>
                    <a:pt x="17576" y="11781"/>
                  </a:cubicBezTo>
                  <a:lnTo>
                    <a:pt x="18550" y="11781"/>
                  </a:lnTo>
                  <a:cubicBezTo>
                    <a:pt x="18709" y="11766"/>
                    <a:pt x="18875" y="11766"/>
                    <a:pt x="19034" y="11759"/>
                  </a:cubicBezTo>
                  <a:lnTo>
                    <a:pt x="19589" y="11694"/>
                  </a:lnTo>
                  <a:cubicBezTo>
                    <a:pt x="19770" y="11658"/>
                    <a:pt x="19965" y="11636"/>
                    <a:pt x="20145" y="11600"/>
                  </a:cubicBezTo>
                  <a:cubicBezTo>
                    <a:pt x="20333" y="11557"/>
                    <a:pt x="20513" y="11514"/>
                    <a:pt x="20694" y="11449"/>
                  </a:cubicBezTo>
                  <a:cubicBezTo>
                    <a:pt x="20788" y="11420"/>
                    <a:pt x="20874" y="11391"/>
                    <a:pt x="20968" y="11355"/>
                  </a:cubicBezTo>
                  <a:lnTo>
                    <a:pt x="21228" y="11239"/>
                  </a:lnTo>
                  <a:cubicBezTo>
                    <a:pt x="21581" y="11073"/>
                    <a:pt x="21906" y="10850"/>
                    <a:pt x="22195" y="10583"/>
                  </a:cubicBezTo>
                  <a:cubicBezTo>
                    <a:pt x="22267" y="10511"/>
                    <a:pt x="22332" y="10438"/>
                    <a:pt x="22397" y="10359"/>
                  </a:cubicBezTo>
                  <a:cubicBezTo>
                    <a:pt x="22462" y="10287"/>
                    <a:pt x="22520" y="10207"/>
                    <a:pt x="22577" y="10121"/>
                  </a:cubicBezTo>
                  <a:cubicBezTo>
                    <a:pt x="22606" y="10077"/>
                    <a:pt x="22635" y="10034"/>
                    <a:pt x="22657" y="9991"/>
                  </a:cubicBezTo>
                  <a:cubicBezTo>
                    <a:pt x="22686" y="9948"/>
                    <a:pt x="22707" y="9904"/>
                    <a:pt x="22736" y="9861"/>
                  </a:cubicBezTo>
                  <a:cubicBezTo>
                    <a:pt x="22758" y="9810"/>
                    <a:pt x="22780" y="9767"/>
                    <a:pt x="22801" y="9717"/>
                  </a:cubicBezTo>
                  <a:cubicBezTo>
                    <a:pt x="22808" y="9695"/>
                    <a:pt x="22823" y="9673"/>
                    <a:pt x="22830" y="9644"/>
                  </a:cubicBezTo>
                  <a:cubicBezTo>
                    <a:pt x="22837" y="9616"/>
                    <a:pt x="22852" y="9594"/>
                    <a:pt x="22859" y="9558"/>
                  </a:cubicBezTo>
                  <a:lnTo>
                    <a:pt x="22881" y="9471"/>
                  </a:lnTo>
                  <a:lnTo>
                    <a:pt x="22837" y="9406"/>
                  </a:lnTo>
                  <a:cubicBezTo>
                    <a:pt x="22325" y="8338"/>
                    <a:pt x="21242" y="7782"/>
                    <a:pt x="20188" y="7616"/>
                  </a:cubicBezTo>
                  <a:cubicBezTo>
                    <a:pt x="19904" y="7577"/>
                    <a:pt x="19618" y="7557"/>
                    <a:pt x="19331" y="7557"/>
                  </a:cubicBezTo>
                  <a:cubicBezTo>
                    <a:pt x="19085" y="7557"/>
                    <a:pt x="18839" y="7572"/>
                    <a:pt x="18593" y="7602"/>
                  </a:cubicBezTo>
                  <a:cubicBezTo>
                    <a:pt x="18334" y="7638"/>
                    <a:pt x="18074" y="7667"/>
                    <a:pt x="17821" y="7725"/>
                  </a:cubicBezTo>
                  <a:cubicBezTo>
                    <a:pt x="17691" y="7746"/>
                    <a:pt x="17568" y="7768"/>
                    <a:pt x="17439" y="7804"/>
                  </a:cubicBezTo>
                  <a:lnTo>
                    <a:pt x="17063" y="7898"/>
                  </a:lnTo>
                  <a:cubicBezTo>
                    <a:pt x="16067" y="8172"/>
                    <a:pt x="15122" y="8576"/>
                    <a:pt x="14176" y="8980"/>
                  </a:cubicBezTo>
                  <a:cubicBezTo>
                    <a:pt x="13707" y="9182"/>
                    <a:pt x="13238" y="9392"/>
                    <a:pt x="12776" y="9601"/>
                  </a:cubicBezTo>
                  <a:lnTo>
                    <a:pt x="12365" y="9782"/>
                  </a:lnTo>
                  <a:cubicBezTo>
                    <a:pt x="12588" y="9587"/>
                    <a:pt x="12805" y="9399"/>
                    <a:pt x="13021" y="9197"/>
                  </a:cubicBezTo>
                  <a:cubicBezTo>
                    <a:pt x="13498" y="8749"/>
                    <a:pt x="13938" y="8273"/>
                    <a:pt x="14357" y="7768"/>
                  </a:cubicBezTo>
                  <a:cubicBezTo>
                    <a:pt x="14761" y="7263"/>
                    <a:pt x="15143" y="6729"/>
                    <a:pt x="15497" y="6180"/>
                  </a:cubicBezTo>
                  <a:cubicBezTo>
                    <a:pt x="15584" y="6043"/>
                    <a:pt x="15663" y="5906"/>
                    <a:pt x="15750" y="5761"/>
                  </a:cubicBezTo>
                  <a:lnTo>
                    <a:pt x="15880" y="5559"/>
                  </a:lnTo>
                  <a:lnTo>
                    <a:pt x="15995" y="5343"/>
                  </a:lnTo>
                  <a:lnTo>
                    <a:pt x="16118" y="5133"/>
                  </a:lnTo>
                  <a:cubicBezTo>
                    <a:pt x="16154" y="5061"/>
                    <a:pt x="16197" y="4996"/>
                    <a:pt x="16233" y="4917"/>
                  </a:cubicBezTo>
                  <a:cubicBezTo>
                    <a:pt x="16305" y="4773"/>
                    <a:pt x="16385" y="4635"/>
                    <a:pt x="16457" y="4491"/>
                  </a:cubicBezTo>
                  <a:lnTo>
                    <a:pt x="16681" y="3979"/>
                  </a:lnTo>
                  <a:cubicBezTo>
                    <a:pt x="16746" y="3798"/>
                    <a:pt x="16818" y="3625"/>
                    <a:pt x="16876" y="3445"/>
                  </a:cubicBezTo>
                  <a:cubicBezTo>
                    <a:pt x="16933" y="3264"/>
                    <a:pt x="16991" y="3084"/>
                    <a:pt x="17020" y="2896"/>
                  </a:cubicBezTo>
                  <a:cubicBezTo>
                    <a:pt x="17034" y="2809"/>
                    <a:pt x="17056" y="2708"/>
                    <a:pt x="17070" y="2615"/>
                  </a:cubicBezTo>
                  <a:lnTo>
                    <a:pt x="17107" y="2333"/>
                  </a:lnTo>
                  <a:cubicBezTo>
                    <a:pt x="17135" y="1936"/>
                    <a:pt x="17107" y="1546"/>
                    <a:pt x="17013" y="1164"/>
                  </a:cubicBezTo>
                  <a:cubicBezTo>
                    <a:pt x="16991" y="1070"/>
                    <a:pt x="16962" y="976"/>
                    <a:pt x="16926" y="882"/>
                  </a:cubicBezTo>
                  <a:cubicBezTo>
                    <a:pt x="16890" y="789"/>
                    <a:pt x="16854" y="695"/>
                    <a:pt x="16803" y="601"/>
                  </a:cubicBezTo>
                  <a:cubicBezTo>
                    <a:pt x="16789" y="558"/>
                    <a:pt x="16760" y="514"/>
                    <a:pt x="16738" y="471"/>
                  </a:cubicBezTo>
                  <a:cubicBezTo>
                    <a:pt x="16710" y="420"/>
                    <a:pt x="16688" y="377"/>
                    <a:pt x="16659" y="334"/>
                  </a:cubicBezTo>
                  <a:cubicBezTo>
                    <a:pt x="16630" y="291"/>
                    <a:pt x="16601" y="247"/>
                    <a:pt x="16565" y="211"/>
                  </a:cubicBezTo>
                  <a:cubicBezTo>
                    <a:pt x="16551" y="189"/>
                    <a:pt x="16536" y="168"/>
                    <a:pt x="16522" y="146"/>
                  </a:cubicBezTo>
                  <a:cubicBezTo>
                    <a:pt x="16500" y="117"/>
                    <a:pt x="16479" y="96"/>
                    <a:pt x="16457" y="74"/>
                  </a:cubicBezTo>
                  <a:lnTo>
                    <a:pt x="16399" y="16"/>
                  </a:lnTo>
                  <a:lnTo>
                    <a:pt x="16320" y="9"/>
                  </a:lnTo>
                  <a:cubicBezTo>
                    <a:pt x="16245" y="3"/>
                    <a:pt x="16170" y="0"/>
                    <a:pt x="16096" y="0"/>
                  </a:cubicBez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1"/>
            <p:cNvSpPr/>
            <p:nvPr/>
          </p:nvSpPr>
          <p:spPr>
            <a:xfrm>
              <a:off x="5991539" y="1203333"/>
              <a:ext cx="442057" cy="1131979"/>
            </a:xfrm>
            <a:custGeom>
              <a:avLst/>
              <a:gdLst/>
              <a:ahLst/>
              <a:cxnLst/>
              <a:rect l="l" t="t" r="r" b="b"/>
              <a:pathLst>
                <a:path w="3884" h="9946" extrusionOk="0">
                  <a:moveTo>
                    <a:pt x="1689" y="0"/>
                  </a:moveTo>
                  <a:cubicBezTo>
                    <a:pt x="1689" y="0"/>
                    <a:pt x="0" y="707"/>
                    <a:pt x="210" y="3457"/>
                  </a:cubicBezTo>
                  <a:cubicBezTo>
                    <a:pt x="419" y="6200"/>
                    <a:pt x="2447" y="9946"/>
                    <a:pt x="2447" y="9946"/>
                  </a:cubicBezTo>
                  <a:cubicBezTo>
                    <a:pt x="2447" y="9946"/>
                    <a:pt x="3883" y="5940"/>
                    <a:pt x="3674" y="3190"/>
                  </a:cubicBezTo>
                  <a:cubicBezTo>
                    <a:pt x="3465" y="447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1"/>
            <p:cNvSpPr/>
            <p:nvPr/>
          </p:nvSpPr>
          <p:spPr>
            <a:xfrm>
              <a:off x="5220108" y="1772857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2015" y="1"/>
                  </a:moveTo>
                  <a:cubicBezTo>
                    <a:pt x="829" y="1"/>
                    <a:pt x="225" y="626"/>
                    <a:pt x="225" y="626"/>
                  </a:cubicBezTo>
                  <a:cubicBezTo>
                    <a:pt x="225" y="626"/>
                    <a:pt x="1" y="2444"/>
                    <a:pt x="2484" y="3635"/>
                  </a:cubicBezTo>
                  <a:cubicBezTo>
                    <a:pt x="4967" y="4826"/>
                    <a:pt x="9225" y="4942"/>
                    <a:pt x="9225" y="4942"/>
                  </a:cubicBezTo>
                  <a:cubicBezTo>
                    <a:pt x="9225" y="4942"/>
                    <a:pt x="6468" y="1687"/>
                    <a:pt x="3985" y="503"/>
                  </a:cubicBezTo>
                  <a:cubicBezTo>
                    <a:pt x="3210" y="129"/>
                    <a:pt x="2553" y="1"/>
                    <a:pt x="2015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"/>
            <p:cNvSpPr/>
            <p:nvPr/>
          </p:nvSpPr>
          <p:spPr>
            <a:xfrm>
              <a:off x="5275194" y="2335210"/>
              <a:ext cx="994060" cy="684241"/>
            </a:xfrm>
            <a:custGeom>
              <a:avLst/>
              <a:gdLst/>
              <a:ahLst/>
              <a:cxnLst/>
              <a:rect l="l" t="t" r="r" b="b"/>
              <a:pathLst>
                <a:path w="8734" h="6012" extrusionOk="0">
                  <a:moveTo>
                    <a:pt x="8734" y="1"/>
                  </a:moveTo>
                  <a:cubicBezTo>
                    <a:pt x="8733" y="1"/>
                    <a:pt x="4548" y="751"/>
                    <a:pt x="2274" y="2310"/>
                  </a:cubicBezTo>
                  <a:cubicBezTo>
                    <a:pt x="1" y="3862"/>
                    <a:pt x="499" y="5630"/>
                    <a:pt x="499" y="5630"/>
                  </a:cubicBezTo>
                  <a:cubicBezTo>
                    <a:pt x="499" y="5630"/>
                    <a:pt x="1004" y="6011"/>
                    <a:pt x="1882" y="6011"/>
                  </a:cubicBezTo>
                  <a:cubicBezTo>
                    <a:pt x="2498" y="6011"/>
                    <a:pt x="3299" y="5823"/>
                    <a:pt x="4237" y="5183"/>
                  </a:cubicBezTo>
                  <a:cubicBezTo>
                    <a:pt x="6511" y="3631"/>
                    <a:pt x="8734" y="1"/>
                    <a:pt x="8734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"/>
            <p:cNvSpPr/>
            <p:nvPr/>
          </p:nvSpPr>
          <p:spPr>
            <a:xfrm>
              <a:off x="6105694" y="2335210"/>
              <a:ext cx="442057" cy="1132093"/>
            </a:xfrm>
            <a:custGeom>
              <a:avLst/>
              <a:gdLst/>
              <a:ahLst/>
              <a:cxnLst/>
              <a:rect l="l" t="t" r="r" b="b"/>
              <a:pathLst>
                <a:path w="3884" h="9947" extrusionOk="0">
                  <a:moveTo>
                    <a:pt x="1437" y="1"/>
                  </a:moveTo>
                  <a:cubicBezTo>
                    <a:pt x="1437" y="1"/>
                    <a:pt x="1" y="4006"/>
                    <a:pt x="210" y="6749"/>
                  </a:cubicBezTo>
                  <a:cubicBezTo>
                    <a:pt x="419" y="9499"/>
                    <a:pt x="2195" y="9946"/>
                    <a:pt x="2195" y="9946"/>
                  </a:cubicBezTo>
                  <a:cubicBezTo>
                    <a:pt x="2195" y="9946"/>
                    <a:pt x="3884" y="9232"/>
                    <a:pt x="3674" y="6489"/>
                  </a:cubicBezTo>
                  <a:cubicBezTo>
                    <a:pt x="3465" y="3739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1"/>
            <p:cNvSpPr/>
            <p:nvPr/>
          </p:nvSpPr>
          <p:spPr>
            <a:xfrm>
              <a:off x="6269131" y="2335210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1" y="3249"/>
                    <a:pt x="5234" y="4439"/>
                  </a:cubicBezTo>
                  <a:cubicBezTo>
                    <a:pt x="6008" y="4813"/>
                    <a:pt x="6666" y="4942"/>
                    <a:pt x="7203" y="4942"/>
                  </a:cubicBezTo>
                  <a:cubicBezTo>
                    <a:pt x="8389" y="4942"/>
                    <a:pt x="8994" y="4317"/>
                    <a:pt x="8994" y="4317"/>
                  </a:cubicBezTo>
                  <a:cubicBezTo>
                    <a:pt x="8994" y="4317"/>
                    <a:pt x="9225" y="2498"/>
                    <a:pt x="6742" y="1307"/>
                  </a:cubicBezTo>
                  <a:cubicBezTo>
                    <a:pt x="4259" y="10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1"/>
            <p:cNvSpPr/>
            <p:nvPr/>
          </p:nvSpPr>
          <p:spPr>
            <a:xfrm>
              <a:off x="6269131" y="1650848"/>
              <a:ext cx="994971" cy="684468"/>
            </a:xfrm>
            <a:custGeom>
              <a:avLst/>
              <a:gdLst/>
              <a:ahLst/>
              <a:cxnLst/>
              <a:rect l="l" t="t" r="r" b="b"/>
              <a:pathLst>
                <a:path w="8742" h="6014" extrusionOk="0">
                  <a:moveTo>
                    <a:pt x="6855" y="0"/>
                  </a:moveTo>
                  <a:cubicBezTo>
                    <a:pt x="6240" y="0"/>
                    <a:pt x="5442" y="189"/>
                    <a:pt x="4505" y="832"/>
                  </a:cubicBezTo>
                  <a:cubicBezTo>
                    <a:pt x="2224" y="2383"/>
                    <a:pt x="1" y="6014"/>
                    <a:pt x="1" y="6014"/>
                  </a:cubicBezTo>
                  <a:cubicBezTo>
                    <a:pt x="1" y="6014"/>
                    <a:pt x="4194" y="5256"/>
                    <a:pt x="6468" y="3704"/>
                  </a:cubicBezTo>
                  <a:cubicBezTo>
                    <a:pt x="8741" y="2145"/>
                    <a:pt x="8236" y="384"/>
                    <a:pt x="8236" y="384"/>
                  </a:cubicBezTo>
                  <a:cubicBezTo>
                    <a:pt x="8236" y="384"/>
                    <a:pt x="7732" y="0"/>
                    <a:pt x="6855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1"/>
            <p:cNvSpPr/>
            <p:nvPr/>
          </p:nvSpPr>
          <p:spPr>
            <a:xfrm>
              <a:off x="5208613" y="1172831"/>
              <a:ext cx="2121967" cy="2324848"/>
            </a:xfrm>
            <a:custGeom>
              <a:avLst/>
              <a:gdLst/>
              <a:ahLst/>
              <a:cxnLst/>
              <a:rect l="l" t="t" r="r" b="b"/>
              <a:pathLst>
                <a:path w="18644" h="20427" extrusionOk="0">
                  <a:moveTo>
                    <a:pt x="9290" y="925"/>
                  </a:moveTo>
                  <a:lnTo>
                    <a:pt x="9290" y="925"/>
                  </a:lnTo>
                  <a:cubicBezTo>
                    <a:pt x="9535" y="1120"/>
                    <a:pt x="9752" y="1351"/>
                    <a:pt x="9925" y="1610"/>
                  </a:cubicBezTo>
                  <a:lnTo>
                    <a:pt x="9925" y="1603"/>
                  </a:lnTo>
                  <a:lnTo>
                    <a:pt x="10048" y="1813"/>
                  </a:lnTo>
                  <a:cubicBezTo>
                    <a:pt x="10091" y="1878"/>
                    <a:pt x="10120" y="1957"/>
                    <a:pt x="10156" y="2029"/>
                  </a:cubicBezTo>
                  <a:cubicBezTo>
                    <a:pt x="10228" y="2173"/>
                    <a:pt x="10293" y="2332"/>
                    <a:pt x="10336" y="2484"/>
                  </a:cubicBezTo>
                  <a:cubicBezTo>
                    <a:pt x="10365" y="2563"/>
                    <a:pt x="10387" y="2643"/>
                    <a:pt x="10401" y="2722"/>
                  </a:cubicBezTo>
                  <a:lnTo>
                    <a:pt x="10459" y="2967"/>
                  </a:lnTo>
                  <a:cubicBezTo>
                    <a:pt x="10488" y="3126"/>
                    <a:pt x="10502" y="3292"/>
                    <a:pt x="10524" y="3458"/>
                  </a:cubicBezTo>
                  <a:cubicBezTo>
                    <a:pt x="10560" y="4028"/>
                    <a:pt x="10517" y="4606"/>
                    <a:pt x="10416" y="5169"/>
                  </a:cubicBezTo>
                  <a:lnTo>
                    <a:pt x="10329" y="5595"/>
                  </a:lnTo>
                  <a:cubicBezTo>
                    <a:pt x="10300" y="5732"/>
                    <a:pt x="10264" y="5869"/>
                    <a:pt x="10235" y="6013"/>
                  </a:cubicBezTo>
                  <a:lnTo>
                    <a:pt x="10185" y="6222"/>
                  </a:lnTo>
                  <a:lnTo>
                    <a:pt x="10134" y="6425"/>
                  </a:lnTo>
                  <a:cubicBezTo>
                    <a:pt x="10098" y="6562"/>
                    <a:pt x="10062" y="6706"/>
                    <a:pt x="10026" y="6843"/>
                  </a:cubicBezTo>
                  <a:cubicBezTo>
                    <a:pt x="9954" y="7132"/>
                    <a:pt x="9882" y="7421"/>
                    <a:pt x="9810" y="7709"/>
                  </a:cubicBezTo>
                  <a:cubicBezTo>
                    <a:pt x="9846" y="7435"/>
                    <a:pt x="9882" y="7153"/>
                    <a:pt x="9911" y="6879"/>
                  </a:cubicBezTo>
                  <a:cubicBezTo>
                    <a:pt x="9968" y="6316"/>
                    <a:pt x="10012" y="5753"/>
                    <a:pt x="10026" y="5190"/>
                  </a:cubicBezTo>
                  <a:cubicBezTo>
                    <a:pt x="10048" y="4627"/>
                    <a:pt x="10048" y="4064"/>
                    <a:pt x="10004" y="3501"/>
                  </a:cubicBezTo>
                  <a:lnTo>
                    <a:pt x="9961" y="3040"/>
                  </a:lnTo>
                  <a:cubicBezTo>
                    <a:pt x="9940" y="2888"/>
                    <a:pt x="9911" y="2736"/>
                    <a:pt x="9889" y="2592"/>
                  </a:cubicBezTo>
                  <a:cubicBezTo>
                    <a:pt x="9867" y="2440"/>
                    <a:pt x="9824" y="2289"/>
                    <a:pt x="9788" y="2137"/>
                  </a:cubicBezTo>
                  <a:cubicBezTo>
                    <a:pt x="9752" y="1986"/>
                    <a:pt x="9716" y="1841"/>
                    <a:pt x="9658" y="1697"/>
                  </a:cubicBezTo>
                  <a:cubicBezTo>
                    <a:pt x="9564" y="1430"/>
                    <a:pt x="9441" y="1170"/>
                    <a:pt x="9290" y="925"/>
                  </a:cubicBezTo>
                  <a:close/>
                  <a:moveTo>
                    <a:pt x="2412" y="5378"/>
                  </a:moveTo>
                  <a:cubicBezTo>
                    <a:pt x="2498" y="5378"/>
                    <a:pt x="2578" y="5385"/>
                    <a:pt x="2657" y="5392"/>
                  </a:cubicBezTo>
                  <a:cubicBezTo>
                    <a:pt x="2823" y="5407"/>
                    <a:pt x="2982" y="5429"/>
                    <a:pt x="3141" y="5465"/>
                  </a:cubicBezTo>
                  <a:cubicBezTo>
                    <a:pt x="3220" y="5479"/>
                    <a:pt x="3299" y="5501"/>
                    <a:pt x="3379" y="5530"/>
                  </a:cubicBezTo>
                  <a:lnTo>
                    <a:pt x="3617" y="5602"/>
                  </a:lnTo>
                  <a:cubicBezTo>
                    <a:pt x="3768" y="5659"/>
                    <a:pt x="3920" y="5724"/>
                    <a:pt x="4079" y="5789"/>
                  </a:cubicBezTo>
                  <a:cubicBezTo>
                    <a:pt x="4591" y="6049"/>
                    <a:pt x="5068" y="6367"/>
                    <a:pt x="5501" y="6735"/>
                  </a:cubicBezTo>
                  <a:lnTo>
                    <a:pt x="5826" y="7024"/>
                  </a:lnTo>
                  <a:cubicBezTo>
                    <a:pt x="5934" y="7110"/>
                    <a:pt x="6035" y="7218"/>
                    <a:pt x="6143" y="7312"/>
                  </a:cubicBezTo>
                  <a:lnTo>
                    <a:pt x="6295" y="7464"/>
                  </a:lnTo>
                  <a:lnTo>
                    <a:pt x="6453" y="7608"/>
                  </a:lnTo>
                  <a:cubicBezTo>
                    <a:pt x="6547" y="7709"/>
                    <a:pt x="6656" y="7810"/>
                    <a:pt x="6757" y="7911"/>
                  </a:cubicBezTo>
                  <a:lnTo>
                    <a:pt x="7399" y="8532"/>
                  </a:lnTo>
                  <a:cubicBezTo>
                    <a:pt x="7175" y="8359"/>
                    <a:pt x="6951" y="8193"/>
                    <a:pt x="6728" y="8027"/>
                  </a:cubicBezTo>
                  <a:cubicBezTo>
                    <a:pt x="6273" y="7695"/>
                    <a:pt x="5804" y="7384"/>
                    <a:pt x="5327" y="7081"/>
                  </a:cubicBezTo>
                  <a:cubicBezTo>
                    <a:pt x="4844" y="6793"/>
                    <a:pt x="4360" y="6504"/>
                    <a:pt x="3848" y="6259"/>
                  </a:cubicBezTo>
                  <a:lnTo>
                    <a:pt x="3429" y="6071"/>
                  </a:lnTo>
                  <a:cubicBezTo>
                    <a:pt x="3292" y="6013"/>
                    <a:pt x="3148" y="5955"/>
                    <a:pt x="3003" y="5905"/>
                  </a:cubicBezTo>
                  <a:cubicBezTo>
                    <a:pt x="2859" y="5847"/>
                    <a:pt x="2715" y="5804"/>
                    <a:pt x="2563" y="5761"/>
                  </a:cubicBezTo>
                  <a:cubicBezTo>
                    <a:pt x="2419" y="5717"/>
                    <a:pt x="2267" y="5681"/>
                    <a:pt x="2116" y="5659"/>
                  </a:cubicBezTo>
                  <a:cubicBezTo>
                    <a:pt x="1869" y="5609"/>
                    <a:pt x="1616" y="5586"/>
                    <a:pt x="1363" y="5586"/>
                  </a:cubicBezTo>
                  <a:cubicBezTo>
                    <a:pt x="1328" y="5586"/>
                    <a:pt x="1292" y="5586"/>
                    <a:pt x="1257" y="5587"/>
                  </a:cubicBezTo>
                  <a:cubicBezTo>
                    <a:pt x="1553" y="5472"/>
                    <a:pt x="1856" y="5407"/>
                    <a:pt x="2173" y="5392"/>
                  </a:cubicBezTo>
                  <a:lnTo>
                    <a:pt x="2173" y="5385"/>
                  </a:lnTo>
                  <a:lnTo>
                    <a:pt x="2412" y="5378"/>
                  </a:lnTo>
                  <a:close/>
                  <a:moveTo>
                    <a:pt x="7760" y="1444"/>
                  </a:moveTo>
                  <a:lnTo>
                    <a:pt x="7760" y="1444"/>
                  </a:lnTo>
                  <a:cubicBezTo>
                    <a:pt x="7652" y="1820"/>
                    <a:pt x="7579" y="2217"/>
                    <a:pt x="7565" y="2606"/>
                  </a:cubicBezTo>
                  <a:cubicBezTo>
                    <a:pt x="7543" y="3047"/>
                    <a:pt x="7558" y="3487"/>
                    <a:pt x="7608" y="3920"/>
                  </a:cubicBezTo>
                  <a:cubicBezTo>
                    <a:pt x="7615" y="4028"/>
                    <a:pt x="7630" y="4137"/>
                    <a:pt x="7644" y="4245"/>
                  </a:cubicBezTo>
                  <a:lnTo>
                    <a:pt x="7688" y="4570"/>
                  </a:lnTo>
                  <a:cubicBezTo>
                    <a:pt x="7716" y="4786"/>
                    <a:pt x="7767" y="4995"/>
                    <a:pt x="7803" y="5212"/>
                  </a:cubicBezTo>
                  <a:cubicBezTo>
                    <a:pt x="7984" y="6064"/>
                    <a:pt x="8200" y="6908"/>
                    <a:pt x="8467" y="7738"/>
                  </a:cubicBezTo>
                  <a:cubicBezTo>
                    <a:pt x="8626" y="8272"/>
                    <a:pt x="8799" y="8799"/>
                    <a:pt x="8980" y="9319"/>
                  </a:cubicBezTo>
                  <a:cubicBezTo>
                    <a:pt x="8705" y="8799"/>
                    <a:pt x="8467" y="8258"/>
                    <a:pt x="8265" y="7709"/>
                  </a:cubicBezTo>
                  <a:lnTo>
                    <a:pt x="8258" y="7702"/>
                  </a:lnTo>
                  <a:cubicBezTo>
                    <a:pt x="7947" y="6858"/>
                    <a:pt x="7702" y="5991"/>
                    <a:pt x="7529" y="5104"/>
                  </a:cubicBezTo>
                  <a:lnTo>
                    <a:pt x="7464" y="4779"/>
                  </a:lnTo>
                  <a:cubicBezTo>
                    <a:pt x="7449" y="4671"/>
                    <a:pt x="7435" y="4555"/>
                    <a:pt x="7413" y="4447"/>
                  </a:cubicBezTo>
                  <a:cubicBezTo>
                    <a:pt x="7377" y="4230"/>
                    <a:pt x="7363" y="4014"/>
                    <a:pt x="7341" y="3790"/>
                  </a:cubicBezTo>
                  <a:cubicBezTo>
                    <a:pt x="7305" y="3364"/>
                    <a:pt x="7327" y="2931"/>
                    <a:pt x="7399" y="2505"/>
                  </a:cubicBezTo>
                  <a:cubicBezTo>
                    <a:pt x="7464" y="2137"/>
                    <a:pt x="7587" y="1776"/>
                    <a:pt x="7760" y="1444"/>
                  </a:cubicBezTo>
                  <a:close/>
                  <a:moveTo>
                    <a:pt x="17352" y="5537"/>
                  </a:moveTo>
                  <a:lnTo>
                    <a:pt x="17352" y="5537"/>
                  </a:lnTo>
                  <a:cubicBezTo>
                    <a:pt x="17309" y="5847"/>
                    <a:pt x="17215" y="6150"/>
                    <a:pt x="17070" y="6432"/>
                  </a:cubicBezTo>
                  <a:lnTo>
                    <a:pt x="16955" y="6641"/>
                  </a:lnTo>
                  <a:cubicBezTo>
                    <a:pt x="16919" y="6713"/>
                    <a:pt x="16868" y="6778"/>
                    <a:pt x="16825" y="6843"/>
                  </a:cubicBezTo>
                  <a:cubicBezTo>
                    <a:pt x="16731" y="6980"/>
                    <a:pt x="16630" y="7110"/>
                    <a:pt x="16515" y="7226"/>
                  </a:cubicBezTo>
                  <a:cubicBezTo>
                    <a:pt x="16464" y="7291"/>
                    <a:pt x="16406" y="7348"/>
                    <a:pt x="16341" y="7406"/>
                  </a:cubicBezTo>
                  <a:lnTo>
                    <a:pt x="16161" y="7572"/>
                  </a:lnTo>
                  <a:cubicBezTo>
                    <a:pt x="16031" y="7673"/>
                    <a:pt x="15901" y="7774"/>
                    <a:pt x="15771" y="7875"/>
                  </a:cubicBezTo>
                  <a:cubicBezTo>
                    <a:pt x="15288" y="8193"/>
                    <a:pt x="14775" y="8445"/>
                    <a:pt x="14234" y="8633"/>
                  </a:cubicBezTo>
                  <a:lnTo>
                    <a:pt x="13830" y="8777"/>
                  </a:lnTo>
                  <a:cubicBezTo>
                    <a:pt x="13693" y="8821"/>
                    <a:pt x="13555" y="8857"/>
                    <a:pt x="13418" y="8900"/>
                  </a:cubicBezTo>
                  <a:lnTo>
                    <a:pt x="13216" y="8965"/>
                  </a:lnTo>
                  <a:lnTo>
                    <a:pt x="13007" y="9023"/>
                  </a:lnTo>
                  <a:cubicBezTo>
                    <a:pt x="12870" y="9059"/>
                    <a:pt x="12740" y="9102"/>
                    <a:pt x="12596" y="9138"/>
                  </a:cubicBezTo>
                  <a:cubicBezTo>
                    <a:pt x="12307" y="9218"/>
                    <a:pt x="12025" y="9297"/>
                    <a:pt x="11737" y="9376"/>
                  </a:cubicBezTo>
                  <a:cubicBezTo>
                    <a:pt x="11997" y="9275"/>
                    <a:pt x="12249" y="9167"/>
                    <a:pt x="12502" y="9052"/>
                  </a:cubicBezTo>
                  <a:cubicBezTo>
                    <a:pt x="13021" y="8828"/>
                    <a:pt x="13527" y="8575"/>
                    <a:pt x="14025" y="8316"/>
                  </a:cubicBezTo>
                  <a:cubicBezTo>
                    <a:pt x="14523" y="8048"/>
                    <a:pt x="15013" y="7760"/>
                    <a:pt x="15475" y="7442"/>
                  </a:cubicBezTo>
                  <a:lnTo>
                    <a:pt x="15851" y="7175"/>
                  </a:lnTo>
                  <a:cubicBezTo>
                    <a:pt x="15973" y="7081"/>
                    <a:pt x="16089" y="6980"/>
                    <a:pt x="16212" y="6886"/>
                  </a:cubicBezTo>
                  <a:cubicBezTo>
                    <a:pt x="16334" y="6793"/>
                    <a:pt x="16443" y="6684"/>
                    <a:pt x="16551" y="6576"/>
                  </a:cubicBezTo>
                  <a:cubicBezTo>
                    <a:pt x="16666" y="6468"/>
                    <a:pt x="16775" y="6360"/>
                    <a:pt x="16868" y="6237"/>
                  </a:cubicBezTo>
                  <a:cubicBezTo>
                    <a:pt x="17056" y="6028"/>
                    <a:pt x="17222" y="5789"/>
                    <a:pt x="17352" y="5537"/>
                  </a:cubicBezTo>
                  <a:close/>
                  <a:moveTo>
                    <a:pt x="8792" y="614"/>
                  </a:moveTo>
                  <a:lnTo>
                    <a:pt x="8792" y="614"/>
                  </a:lnTo>
                  <a:cubicBezTo>
                    <a:pt x="8828" y="629"/>
                    <a:pt x="8864" y="651"/>
                    <a:pt x="8900" y="665"/>
                  </a:cubicBezTo>
                  <a:cubicBezTo>
                    <a:pt x="8965" y="701"/>
                    <a:pt x="9030" y="737"/>
                    <a:pt x="9095" y="780"/>
                  </a:cubicBezTo>
                  <a:cubicBezTo>
                    <a:pt x="9095" y="788"/>
                    <a:pt x="9102" y="788"/>
                    <a:pt x="9109" y="788"/>
                  </a:cubicBezTo>
                  <a:cubicBezTo>
                    <a:pt x="9138" y="831"/>
                    <a:pt x="9167" y="867"/>
                    <a:pt x="9196" y="910"/>
                  </a:cubicBezTo>
                  <a:cubicBezTo>
                    <a:pt x="9369" y="1163"/>
                    <a:pt x="9514" y="1430"/>
                    <a:pt x="9615" y="1719"/>
                  </a:cubicBezTo>
                  <a:cubicBezTo>
                    <a:pt x="9680" y="1856"/>
                    <a:pt x="9716" y="2007"/>
                    <a:pt x="9759" y="2152"/>
                  </a:cubicBezTo>
                  <a:cubicBezTo>
                    <a:pt x="9810" y="2296"/>
                    <a:pt x="9838" y="2448"/>
                    <a:pt x="9867" y="2599"/>
                  </a:cubicBezTo>
                  <a:cubicBezTo>
                    <a:pt x="9903" y="2744"/>
                    <a:pt x="9925" y="2895"/>
                    <a:pt x="9947" y="3047"/>
                  </a:cubicBezTo>
                  <a:lnTo>
                    <a:pt x="9990" y="3501"/>
                  </a:lnTo>
                  <a:cubicBezTo>
                    <a:pt x="10026" y="4064"/>
                    <a:pt x="10026" y="4627"/>
                    <a:pt x="9990" y="5190"/>
                  </a:cubicBezTo>
                  <a:cubicBezTo>
                    <a:pt x="9961" y="5753"/>
                    <a:pt x="9896" y="6316"/>
                    <a:pt x="9831" y="6872"/>
                  </a:cubicBezTo>
                  <a:cubicBezTo>
                    <a:pt x="9795" y="7153"/>
                    <a:pt x="9759" y="7435"/>
                    <a:pt x="9716" y="7709"/>
                  </a:cubicBezTo>
                  <a:cubicBezTo>
                    <a:pt x="9672" y="7991"/>
                    <a:pt x="9636" y="8265"/>
                    <a:pt x="9593" y="8546"/>
                  </a:cubicBezTo>
                  <a:cubicBezTo>
                    <a:pt x="9586" y="8590"/>
                    <a:pt x="9579" y="8633"/>
                    <a:pt x="9571" y="8684"/>
                  </a:cubicBezTo>
                  <a:cubicBezTo>
                    <a:pt x="9506" y="8943"/>
                    <a:pt x="9441" y="9196"/>
                    <a:pt x="9384" y="9449"/>
                  </a:cubicBezTo>
                  <a:cubicBezTo>
                    <a:pt x="9391" y="9146"/>
                    <a:pt x="9398" y="8850"/>
                    <a:pt x="9413" y="8546"/>
                  </a:cubicBezTo>
                  <a:cubicBezTo>
                    <a:pt x="9420" y="7991"/>
                    <a:pt x="9427" y="7435"/>
                    <a:pt x="9420" y="6879"/>
                  </a:cubicBezTo>
                  <a:cubicBezTo>
                    <a:pt x="9413" y="6323"/>
                    <a:pt x="9398" y="5775"/>
                    <a:pt x="9377" y="5219"/>
                  </a:cubicBezTo>
                  <a:cubicBezTo>
                    <a:pt x="9348" y="4663"/>
                    <a:pt x="9319" y="4108"/>
                    <a:pt x="9275" y="3552"/>
                  </a:cubicBezTo>
                  <a:cubicBezTo>
                    <a:pt x="9254" y="3270"/>
                    <a:pt x="9232" y="2989"/>
                    <a:pt x="9203" y="2708"/>
                  </a:cubicBezTo>
                  <a:cubicBezTo>
                    <a:pt x="9167" y="2426"/>
                    <a:pt x="9138" y="2152"/>
                    <a:pt x="9095" y="1870"/>
                  </a:cubicBezTo>
                  <a:cubicBezTo>
                    <a:pt x="9052" y="1589"/>
                    <a:pt x="8994" y="1315"/>
                    <a:pt x="8922" y="1033"/>
                  </a:cubicBezTo>
                  <a:cubicBezTo>
                    <a:pt x="8886" y="896"/>
                    <a:pt x="8850" y="766"/>
                    <a:pt x="8799" y="629"/>
                  </a:cubicBezTo>
                  <a:lnTo>
                    <a:pt x="8792" y="614"/>
                  </a:lnTo>
                  <a:close/>
                  <a:moveTo>
                    <a:pt x="16132" y="4476"/>
                  </a:moveTo>
                  <a:lnTo>
                    <a:pt x="16132" y="4476"/>
                  </a:lnTo>
                  <a:cubicBezTo>
                    <a:pt x="15750" y="4570"/>
                    <a:pt x="15374" y="4707"/>
                    <a:pt x="15021" y="4887"/>
                  </a:cubicBezTo>
                  <a:cubicBezTo>
                    <a:pt x="14631" y="5097"/>
                    <a:pt x="14263" y="5327"/>
                    <a:pt x="13916" y="5595"/>
                  </a:cubicBezTo>
                  <a:cubicBezTo>
                    <a:pt x="13823" y="5659"/>
                    <a:pt x="13736" y="5717"/>
                    <a:pt x="13649" y="5782"/>
                  </a:cubicBezTo>
                  <a:lnTo>
                    <a:pt x="13389" y="5991"/>
                  </a:lnTo>
                  <a:cubicBezTo>
                    <a:pt x="13216" y="6121"/>
                    <a:pt x="13057" y="6273"/>
                    <a:pt x="12891" y="6410"/>
                  </a:cubicBezTo>
                  <a:cubicBezTo>
                    <a:pt x="12242" y="6987"/>
                    <a:pt x="11621" y="7601"/>
                    <a:pt x="11037" y="8243"/>
                  </a:cubicBezTo>
                  <a:cubicBezTo>
                    <a:pt x="10654" y="8648"/>
                    <a:pt x="10286" y="9059"/>
                    <a:pt x="9918" y="9478"/>
                  </a:cubicBezTo>
                  <a:cubicBezTo>
                    <a:pt x="10235" y="8980"/>
                    <a:pt x="10582" y="8503"/>
                    <a:pt x="10957" y="8041"/>
                  </a:cubicBezTo>
                  <a:lnTo>
                    <a:pt x="10957" y="8034"/>
                  </a:lnTo>
                  <a:cubicBezTo>
                    <a:pt x="11535" y="7341"/>
                    <a:pt x="12163" y="6699"/>
                    <a:pt x="12841" y="6107"/>
                  </a:cubicBezTo>
                  <a:lnTo>
                    <a:pt x="13094" y="5890"/>
                  </a:lnTo>
                  <a:cubicBezTo>
                    <a:pt x="13180" y="5818"/>
                    <a:pt x="13267" y="5746"/>
                    <a:pt x="13353" y="5681"/>
                  </a:cubicBezTo>
                  <a:cubicBezTo>
                    <a:pt x="13527" y="5537"/>
                    <a:pt x="13707" y="5407"/>
                    <a:pt x="13888" y="5284"/>
                  </a:cubicBezTo>
                  <a:cubicBezTo>
                    <a:pt x="14241" y="5046"/>
                    <a:pt x="14624" y="4844"/>
                    <a:pt x="15028" y="4692"/>
                  </a:cubicBezTo>
                  <a:cubicBezTo>
                    <a:pt x="15382" y="4570"/>
                    <a:pt x="15757" y="4490"/>
                    <a:pt x="16132" y="4476"/>
                  </a:cubicBezTo>
                  <a:close/>
                  <a:moveTo>
                    <a:pt x="8373" y="694"/>
                  </a:moveTo>
                  <a:cubicBezTo>
                    <a:pt x="8359" y="744"/>
                    <a:pt x="8352" y="802"/>
                    <a:pt x="8344" y="853"/>
                  </a:cubicBezTo>
                  <a:cubicBezTo>
                    <a:pt x="8308" y="1062"/>
                    <a:pt x="8287" y="1271"/>
                    <a:pt x="8272" y="1488"/>
                  </a:cubicBezTo>
                  <a:cubicBezTo>
                    <a:pt x="8243" y="1906"/>
                    <a:pt x="8251" y="2325"/>
                    <a:pt x="8258" y="2751"/>
                  </a:cubicBezTo>
                  <a:cubicBezTo>
                    <a:pt x="8294" y="3588"/>
                    <a:pt x="8381" y="4425"/>
                    <a:pt x="8489" y="5255"/>
                  </a:cubicBezTo>
                  <a:cubicBezTo>
                    <a:pt x="8597" y="6085"/>
                    <a:pt x="8727" y="6915"/>
                    <a:pt x="8864" y="7738"/>
                  </a:cubicBezTo>
                  <a:cubicBezTo>
                    <a:pt x="8980" y="8417"/>
                    <a:pt x="9095" y="9088"/>
                    <a:pt x="9218" y="9759"/>
                  </a:cubicBezTo>
                  <a:cubicBezTo>
                    <a:pt x="9174" y="9694"/>
                    <a:pt x="9138" y="9622"/>
                    <a:pt x="9102" y="9550"/>
                  </a:cubicBezTo>
                  <a:cubicBezTo>
                    <a:pt x="8879" y="8951"/>
                    <a:pt x="8684" y="8344"/>
                    <a:pt x="8503" y="7731"/>
                  </a:cubicBezTo>
                  <a:cubicBezTo>
                    <a:pt x="8265" y="6901"/>
                    <a:pt x="8056" y="6056"/>
                    <a:pt x="7890" y="5205"/>
                  </a:cubicBezTo>
                  <a:cubicBezTo>
                    <a:pt x="7731" y="4346"/>
                    <a:pt x="7623" y="3487"/>
                    <a:pt x="7680" y="2621"/>
                  </a:cubicBezTo>
                  <a:cubicBezTo>
                    <a:pt x="7695" y="2188"/>
                    <a:pt x="7774" y="1762"/>
                    <a:pt x="7911" y="1358"/>
                  </a:cubicBezTo>
                  <a:lnTo>
                    <a:pt x="7911" y="1351"/>
                  </a:lnTo>
                  <a:cubicBezTo>
                    <a:pt x="7940" y="1242"/>
                    <a:pt x="7984" y="1141"/>
                    <a:pt x="8034" y="1040"/>
                  </a:cubicBezTo>
                  <a:cubicBezTo>
                    <a:pt x="8085" y="975"/>
                    <a:pt x="8142" y="910"/>
                    <a:pt x="8200" y="853"/>
                  </a:cubicBezTo>
                  <a:cubicBezTo>
                    <a:pt x="8258" y="795"/>
                    <a:pt x="8316" y="744"/>
                    <a:pt x="8373" y="694"/>
                  </a:cubicBezTo>
                  <a:close/>
                  <a:moveTo>
                    <a:pt x="1539" y="5657"/>
                  </a:moveTo>
                  <a:cubicBezTo>
                    <a:pt x="1731" y="5657"/>
                    <a:pt x="1923" y="5674"/>
                    <a:pt x="2108" y="5710"/>
                  </a:cubicBezTo>
                  <a:cubicBezTo>
                    <a:pt x="2260" y="5724"/>
                    <a:pt x="2404" y="5768"/>
                    <a:pt x="2563" y="5797"/>
                  </a:cubicBezTo>
                  <a:cubicBezTo>
                    <a:pt x="2715" y="5825"/>
                    <a:pt x="2852" y="5883"/>
                    <a:pt x="2996" y="5927"/>
                  </a:cubicBezTo>
                  <a:cubicBezTo>
                    <a:pt x="3148" y="5977"/>
                    <a:pt x="3285" y="6035"/>
                    <a:pt x="3429" y="6093"/>
                  </a:cubicBezTo>
                  <a:lnTo>
                    <a:pt x="3848" y="6273"/>
                  </a:lnTo>
                  <a:cubicBezTo>
                    <a:pt x="4353" y="6518"/>
                    <a:pt x="4844" y="6807"/>
                    <a:pt x="5313" y="7117"/>
                  </a:cubicBezTo>
                  <a:cubicBezTo>
                    <a:pt x="5782" y="7428"/>
                    <a:pt x="6237" y="7760"/>
                    <a:pt x="6684" y="8099"/>
                  </a:cubicBezTo>
                  <a:cubicBezTo>
                    <a:pt x="6908" y="8265"/>
                    <a:pt x="7139" y="8438"/>
                    <a:pt x="7356" y="8611"/>
                  </a:cubicBezTo>
                  <a:cubicBezTo>
                    <a:pt x="7572" y="8792"/>
                    <a:pt x="7796" y="8965"/>
                    <a:pt x="8012" y="9146"/>
                  </a:cubicBezTo>
                  <a:lnTo>
                    <a:pt x="8128" y="9239"/>
                  </a:lnTo>
                  <a:lnTo>
                    <a:pt x="8691" y="9781"/>
                  </a:lnTo>
                  <a:cubicBezTo>
                    <a:pt x="8431" y="9622"/>
                    <a:pt x="8178" y="9463"/>
                    <a:pt x="7926" y="9304"/>
                  </a:cubicBezTo>
                  <a:cubicBezTo>
                    <a:pt x="7449" y="9016"/>
                    <a:pt x="6973" y="8734"/>
                    <a:pt x="6490" y="8460"/>
                  </a:cubicBezTo>
                  <a:cubicBezTo>
                    <a:pt x="5999" y="8193"/>
                    <a:pt x="5515" y="7926"/>
                    <a:pt x="5024" y="7673"/>
                  </a:cubicBezTo>
                  <a:cubicBezTo>
                    <a:pt x="4526" y="7413"/>
                    <a:pt x="4036" y="7161"/>
                    <a:pt x="3530" y="6923"/>
                  </a:cubicBezTo>
                  <a:cubicBezTo>
                    <a:pt x="3278" y="6800"/>
                    <a:pt x="3025" y="6677"/>
                    <a:pt x="2765" y="6562"/>
                  </a:cubicBezTo>
                  <a:cubicBezTo>
                    <a:pt x="2505" y="6446"/>
                    <a:pt x="2246" y="6338"/>
                    <a:pt x="1979" y="6237"/>
                  </a:cubicBezTo>
                  <a:cubicBezTo>
                    <a:pt x="1719" y="6136"/>
                    <a:pt x="1444" y="6042"/>
                    <a:pt x="1170" y="5963"/>
                  </a:cubicBezTo>
                  <a:cubicBezTo>
                    <a:pt x="1033" y="5927"/>
                    <a:pt x="903" y="5890"/>
                    <a:pt x="759" y="5876"/>
                  </a:cubicBezTo>
                  <a:lnTo>
                    <a:pt x="744" y="5876"/>
                  </a:lnTo>
                  <a:cubicBezTo>
                    <a:pt x="773" y="5854"/>
                    <a:pt x="809" y="5825"/>
                    <a:pt x="845" y="5804"/>
                  </a:cubicBezTo>
                  <a:cubicBezTo>
                    <a:pt x="910" y="5768"/>
                    <a:pt x="975" y="5732"/>
                    <a:pt x="1040" y="5696"/>
                  </a:cubicBezTo>
                  <a:lnTo>
                    <a:pt x="1055" y="5688"/>
                  </a:lnTo>
                  <a:cubicBezTo>
                    <a:pt x="1105" y="5681"/>
                    <a:pt x="1149" y="5674"/>
                    <a:pt x="1199" y="5674"/>
                  </a:cubicBezTo>
                  <a:cubicBezTo>
                    <a:pt x="1312" y="5663"/>
                    <a:pt x="1426" y="5657"/>
                    <a:pt x="1539" y="5657"/>
                  </a:cubicBezTo>
                  <a:close/>
                  <a:moveTo>
                    <a:pt x="8597" y="535"/>
                  </a:moveTo>
                  <a:cubicBezTo>
                    <a:pt x="8626" y="542"/>
                    <a:pt x="8648" y="557"/>
                    <a:pt x="8676" y="564"/>
                  </a:cubicBezTo>
                  <a:cubicBezTo>
                    <a:pt x="8691" y="600"/>
                    <a:pt x="8705" y="629"/>
                    <a:pt x="8713" y="658"/>
                  </a:cubicBezTo>
                  <a:cubicBezTo>
                    <a:pt x="8770" y="788"/>
                    <a:pt x="8814" y="918"/>
                    <a:pt x="8850" y="1055"/>
                  </a:cubicBezTo>
                  <a:cubicBezTo>
                    <a:pt x="8929" y="1322"/>
                    <a:pt x="8994" y="1596"/>
                    <a:pt x="9045" y="1878"/>
                  </a:cubicBezTo>
                  <a:cubicBezTo>
                    <a:pt x="9102" y="2159"/>
                    <a:pt x="9146" y="2433"/>
                    <a:pt x="9174" y="2715"/>
                  </a:cubicBezTo>
                  <a:cubicBezTo>
                    <a:pt x="9211" y="2996"/>
                    <a:pt x="9239" y="3278"/>
                    <a:pt x="9268" y="3559"/>
                  </a:cubicBezTo>
                  <a:cubicBezTo>
                    <a:pt x="9304" y="4108"/>
                    <a:pt x="9326" y="4663"/>
                    <a:pt x="9333" y="5219"/>
                  </a:cubicBezTo>
                  <a:cubicBezTo>
                    <a:pt x="9340" y="5775"/>
                    <a:pt x="9333" y="6331"/>
                    <a:pt x="9333" y="6886"/>
                  </a:cubicBezTo>
                  <a:lnTo>
                    <a:pt x="9319" y="8546"/>
                  </a:lnTo>
                  <a:cubicBezTo>
                    <a:pt x="9319" y="8943"/>
                    <a:pt x="9312" y="9340"/>
                    <a:pt x="9304" y="9737"/>
                  </a:cubicBezTo>
                  <a:cubicBezTo>
                    <a:pt x="9297" y="9773"/>
                    <a:pt x="9283" y="9810"/>
                    <a:pt x="9275" y="9853"/>
                  </a:cubicBezTo>
                  <a:cubicBezTo>
                    <a:pt x="9138" y="9146"/>
                    <a:pt x="9016" y="8438"/>
                    <a:pt x="8907" y="7731"/>
                  </a:cubicBezTo>
                  <a:cubicBezTo>
                    <a:pt x="8785" y="6908"/>
                    <a:pt x="8669" y="6078"/>
                    <a:pt x="8575" y="5241"/>
                  </a:cubicBezTo>
                  <a:cubicBezTo>
                    <a:pt x="8482" y="4411"/>
                    <a:pt x="8402" y="3581"/>
                    <a:pt x="8373" y="2744"/>
                  </a:cubicBezTo>
                  <a:cubicBezTo>
                    <a:pt x="8359" y="2325"/>
                    <a:pt x="8359" y="1914"/>
                    <a:pt x="8381" y="1495"/>
                  </a:cubicBezTo>
                  <a:cubicBezTo>
                    <a:pt x="8395" y="1286"/>
                    <a:pt x="8417" y="1084"/>
                    <a:pt x="8445" y="874"/>
                  </a:cubicBezTo>
                  <a:cubicBezTo>
                    <a:pt x="8460" y="788"/>
                    <a:pt x="8482" y="687"/>
                    <a:pt x="8503" y="600"/>
                  </a:cubicBezTo>
                  <a:cubicBezTo>
                    <a:pt x="8518" y="586"/>
                    <a:pt x="8532" y="578"/>
                    <a:pt x="8547" y="564"/>
                  </a:cubicBezTo>
                  <a:lnTo>
                    <a:pt x="8597" y="535"/>
                  </a:lnTo>
                  <a:close/>
                  <a:moveTo>
                    <a:pt x="17366" y="4945"/>
                  </a:moveTo>
                  <a:cubicBezTo>
                    <a:pt x="17366" y="4988"/>
                    <a:pt x="17374" y="5024"/>
                    <a:pt x="17374" y="5068"/>
                  </a:cubicBezTo>
                  <a:cubicBezTo>
                    <a:pt x="17381" y="5147"/>
                    <a:pt x="17381" y="5219"/>
                    <a:pt x="17374" y="5299"/>
                  </a:cubicBezTo>
                  <a:cubicBezTo>
                    <a:pt x="17374" y="5299"/>
                    <a:pt x="17374" y="5306"/>
                    <a:pt x="17374" y="5306"/>
                  </a:cubicBezTo>
                  <a:cubicBezTo>
                    <a:pt x="17359" y="5356"/>
                    <a:pt x="17337" y="5400"/>
                    <a:pt x="17316" y="5450"/>
                  </a:cubicBezTo>
                  <a:cubicBezTo>
                    <a:pt x="17186" y="5724"/>
                    <a:pt x="17027" y="5984"/>
                    <a:pt x="16832" y="6215"/>
                  </a:cubicBezTo>
                  <a:cubicBezTo>
                    <a:pt x="16738" y="6338"/>
                    <a:pt x="16630" y="6446"/>
                    <a:pt x="16529" y="6554"/>
                  </a:cubicBezTo>
                  <a:cubicBezTo>
                    <a:pt x="16428" y="6670"/>
                    <a:pt x="16305" y="6771"/>
                    <a:pt x="16197" y="6872"/>
                  </a:cubicBezTo>
                  <a:cubicBezTo>
                    <a:pt x="16082" y="6973"/>
                    <a:pt x="15959" y="7067"/>
                    <a:pt x="15843" y="7161"/>
                  </a:cubicBezTo>
                  <a:lnTo>
                    <a:pt x="15468" y="7435"/>
                  </a:lnTo>
                  <a:cubicBezTo>
                    <a:pt x="14999" y="7745"/>
                    <a:pt x="14508" y="8027"/>
                    <a:pt x="14003" y="8279"/>
                  </a:cubicBezTo>
                  <a:cubicBezTo>
                    <a:pt x="13505" y="8525"/>
                    <a:pt x="12985" y="8756"/>
                    <a:pt x="12473" y="8972"/>
                  </a:cubicBezTo>
                  <a:cubicBezTo>
                    <a:pt x="12213" y="9088"/>
                    <a:pt x="11953" y="9189"/>
                    <a:pt x="11693" y="9297"/>
                  </a:cubicBezTo>
                  <a:cubicBezTo>
                    <a:pt x="11434" y="9398"/>
                    <a:pt x="11166" y="9506"/>
                    <a:pt x="10907" y="9607"/>
                  </a:cubicBezTo>
                  <a:lnTo>
                    <a:pt x="10770" y="9658"/>
                  </a:lnTo>
                  <a:lnTo>
                    <a:pt x="10019" y="9874"/>
                  </a:lnTo>
                  <a:cubicBezTo>
                    <a:pt x="10279" y="9737"/>
                    <a:pt x="10546" y="9593"/>
                    <a:pt x="10813" y="9449"/>
                  </a:cubicBezTo>
                  <a:cubicBezTo>
                    <a:pt x="11296" y="9182"/>
                    <a:pt x="11780" y="8907"/>
                    <a:pt x="12256" y="8626"/>
                  </a:cubicBezTo>
                  <a:cubicBezTo>
                    <a:pt x="12725" y="8344"/>
                    <a:pt x="13202" y="8048"/>
                    <a:pt x="13671" y="7753"/>
                  </a:cubicBezTo>
                  <a:cubicBezTo>
                    <a:pt x="14140" y="7457"/>
                    <a:pt x="14602" y="7153"/>
                    <a:pt x="15064" y="6836"/>
                  </a:cubicBezTo>
                  <a:cubicBezTo>
                    <a:pt x="15295" y="6677"/>
                    <a:pt x="15526" y="6518"/>
                    <a:pt x="15757" y="6352"/>
                  </a:cubicBezTo>
                  <a:cubicBezTo>
                    <a:pt x="15981" y="6179"/>
                    <a:pt x="16204" y="6013"/>
                    <a:pt x="16428" y="5833"/>
                  </a:cubicBezTo>
                  <a:cubicBezTo>
                    <a:pt x="16652" y="5659"/>
                    <a:pt x="16861" y="5472"/>
                    <a:pt x="17063" y="5270"/>
                  </a:cubicBezTo>
                  <a:cubicBezTo>
                    <a:pt x="17164" y="5169"/>
                    <a:pt x="17265" y="5068"/>
                    <a:pt x="17359" y="4959"/>
                  </a:cubicBezTo>
                  <a:lnTo>
                    <a:pt x="17366" y="4945"/>
                  </a:lnTo>
                  <a:close/>
                  <a:moveTo>
                    <a:pt x="16616" y="4512"/>
                  </a:moveTo>
                  <a:cubicBezTo>
                    <a:pt x="16695" y="4519"/>
                    <a:pt x="16782" y="4534"/>
                    <a:pt x="16861" y="4562"/>
                  </a:cubicBezTo>
                  <a:cubicBezTo>
                    <a:pt x="16941" y="4577"/>
                    <a:pt x="17013" y="4606"/>
                    <a:pt x="17085" y="4627"/>
                  </a:cubicBezTo>
                  <a:cubicBezTo>
                    <a:pt x="17034" y="4649"/>
                    <a:pt x="16984" y="4663"/>
                    <a:pt x="16933" y="4685"/>
                  </a:cubicBezTo>
                  <a:cubicBezTo>
                    <a:pt x="16731" y="4757"/>
                    <a:pt x="16536" y="4844"/>
                    <a:pt x="16349" y="4938"/>
                  </a:cubicBezTo>
                  <a:cubicBezTo>
                    <a:pt x="15973" y="5125"/>
                    <a:pt x="15612" y="5335"/>
                    <a:pt x="15252" y="5558"/>
                  </a:cubicBezTo>
                  <a:cubicBezTo>
                    <a:pt x="14544" y="6006"/>
                    <a:pt x="13859" y="6497"/>
                    <a:pt x="13195" y="7009"/>
                  </a:cubicBezTo>
                  <a:cubicBezTo>
                    <a:pt x="12531" y="7514"/>
                    <a:pt x="11881" y="8041"/>
                    <a:pt x="11231" y="8575"/>
                  </a:cubicBezTo>
                  <a:cubicBezTo>
                    <a:pt x="10705" y="9016"/>
                    <a:pt x="10178" y="9456"/>
                    <a:pt x="9658" y="9896"/>
                  </a:cubicBezTo>
                  <a:cubicBezTo>
                    <a:pt x="9694" y="9824"/>
                    <a:pt x="9737" y="9752"/>
                    <a:pt x="9781" y="9687"/>
                  </a:cubicBezTo>
                  <a:cubicBezTo>
                    <a:pt x="10192" y="9196"/>
                    <a:pt x="10618" y="8720"/>
                    <a:pt x="11058" y="8258"/>
                  </a:cubicBezTo>
                  <a:cubicBezTo>
                    <a:pt x="11657" y="7637"/>
                    <a:pt x="12285" y="7024"/>
                    <a:pt x="12942" y="6468"/>
                  </a:cubicBezTo>
                  <a:cubicBezTo>
                    <a:pt x="13606" y="5905"/>
                    <a:pt x="14299" y="5371"/>
                    <a:pt x="15071" y="4988"/>
                  </a:cubicBezTo>
                  <a:cubicBezTo>
                    <a:pt x="15454" y="4793"/>
                    <a:pt x="15858" y="4642"/>
                    <a:pt x="16284" y="4555"/>
                  </a:cubicBezTo>
                  <a:cubicBezTo>
                    <a:pt x="16392" y="4534"/>
                    <a:pt x="16500" y="4519"/>
                    <a:pt x="16616" y="4512"/>
                  </a:cubicBezTo>
                  <a:close/>
                  <a:moveTo>
                    <a:pt x="17236" y="4692"/>
                  </a:moveTo>
                  <a:lnTo>
                    <a:pt x="17287" y="4714"/>
                  </a:lnTo>
                  <a:lnTo>
                    <a:pt x="17337" y="4743"/>
                  </a:lnTo>
                  <a:cubicBezTo>
                    <a:pt x="17345" y="4772"/>
                    <a:pt x="17345" y="4801"/>
                    <a:pt x="17352" y="4829"/>
                  </a:cubicBezTo>
                  <a:lnTo>
                    <a:pt x="17294" y="4909"/>
                  </a:lnTo>
                  <a:cubicBezTo>
                    <a:pt x="17200" y="5017"/>
                    <a:pt x="17114" y="5125"/>
                    <a:pt x="17020" y="5226"/>
                  </a:cubicBezTo>
                  <a:cubicBezTo>
                    <a:pt x="16825" y="5429"/>
                    <a:pt x="16616" y="5623"/>
                    <a:pt x="16406" y="5804"/>
                  </a:cubicBezTo>
                  <a:cubicBezTo>
                    <a:pt x="16197" y="5991"/>
                    <a:pt x="15973" y="6165"/>
                    <a:pt x="15750" y="6338"/>
                  </a:cubicBezTo>
                  <a:cubicBezTo>
                    <a:pt x="15519" y="6504"/>
                    <a:pt x="15288" y="6670"/>
                    <a:pt x="15057" y="6836"/>
                  </a:cubicBezTo>
                  <a:cubicBezTo>
                    <a:pt x="14595" y="7139"/>
                    <a:pt x="14133" y="7442"/>
                    <a:pt x="13657" y="7724"/>
                  </a:cubicBezTo>
                  <a:cubicBezTo>
                    <a:pt x="13173" y="8005"/>
                    <a:pt x="12697" y="8279"/>
                    <a:pt x="12213" y="8561"/>
                  </a:cubicBezTo>
                  <a:lnTo>
                    <a:pt x="10770" y="9376"/>
                  </a:lnTo>
                  <a:cubicBezTo>
                    <a:pt x="10423" y="9571"/>
                    <a:pt x="10077" y="9766"/>
                    <a:pt x="9730" y="9961"/>
                  </a:cubicBezTo>
                  <a:lnTo>
                    <a:pt x="9615" y="9990"/>
                  </a:lnTo>
                  <a:cubicBezTo>
                    <a:pt x="10156" y="9521"/>
                    <a:pt x="10705" y="9059"/>
                    <a:pt x="11260" y="8611"/>
                  </a:cubicBezTo>
                  <a:cubicBezTo>
                    <a:pt x="11917" y="8092"/>
                    <a:pt x="12581" y="7579"/>
                    <a:pt x="13245" y="7081"/>
                  </a:cubicBezTo>
                  <a:cubicBezTo>
                    <a:pt x="13916" y="6576"/>
                    <a:pt x="14602" y="6093"/>
                    <a:pt x="15309" y="5652"/>
                  </a:cubicBezTo>
                  <a:cubicBezTo>
                    <a:pt x="15663" y="5436"/>
                    <a:pt x="16024" y="5219"/>
                    <a:pt x="16392" y="5039"/>
                  </a:cubicBezTo>
                  <a:cubicBezTo>
                    <a:pt x="16580" y="4945"/>
                    <a:pt x="16767" y="4858"/>
                    <a:pt x="16962" y="4786"/>
                  </a:cubicBezTo>
                  <a:cubicBezTo>
                    <a:pt x="17056" y="4750"/>
                    <a:pt x="17143" y="4721"/>
                    <a:pt x="17236" y="4692"/>
                  </a:cubicBezTo>
                  <a:close/>
                  <a:moveTo>
                    <a:pt x="946" y="7161"/>
                  </a:moveTo>
                  <a:cubicBezTo>
                    <a:pt x="1221" y="7449"/>
                    <a:pt x="1531" y="7709"/>
                    <a:pt x="1863" y="7926"/>
                  </a:cubicBezTo>
                  <a:cubicBezTo>
                    <a:pt x="2231" y="8164"/>
                    <a:pt x="2621" y="8373"/>
                    <a:pt x="3018" y="8546"/>
                  </a:cubicBezTo>
                  <a:cubicBezTo>
                    <a:pt x="3119" y="8590"/>
                    <a:pt x="3220" y="8633"/>
                    <a:pt x="3321" y="8676"/>
                  </a:cubicBezTo>
                  <a:lnTo>
                    <a:pt x="3624" y="8799"/>
                  </a:lnTo>
                  <a:cubicBezTo>
                    <a:pt x="3826" y="8878"/>
                    <a:pt x="4036" y="8943"/>
                    <a:pt x="4238" y="9016"/>
                  </a:cubicBezTo>
                  <a:cubicBezTo>
                    <a:pt x="5068" y="9297"/>
                    <a:pt x="5912" y="9514"/>
                    <a:pt x="6757" y="9716"/>
                  </a:cubicBezTo>
                  <a:cubicBezTo>
                    <a:pt x="7298" y="9838"/>
                    <a:pt x="7839" y="9954"/>
                    <a:pt x="8381" y="10062"/>
                  </a:cubicBezTo>
                  <a:cubicBezTo>
                    <a:pt x="7796" y="10033"/>
                    <a:pt x="7204" y="9976"/>
                    <a:pt x="6627" y="9874"/>
                  </a:cubicBezTo>
                  <a:lnTo>
                    <a:pt x="6619" y="9874"/>
                  </a:lnTo>
                  <a:cubicBezTo>
                    <a:pt x="5732" y="9723"/>
                    <a:pt x="4858" y="9499"/>
                    <a:pt x="4007" y="9203"/>
                  </a:cubicBezTo>
                  <a:lnTo>
                    <a:pt x="3689" y="9095"/>
                  </a:lnTo>
                  <a:cubicBezTo>
                    <a:pt x="3581" y="9059"/>
                    <a:pt x="3480" y="9016"/>
                    <a:pt x="3379" y="8980"/>
                  </a:cubicBezTo>
                  <a:cubicBezTo>
                    <a:pt x="3169" y="8900"/>
                    <a:pt x="2975" y="8806"/>
                    <a:pt x="2772" y="8712"/>
                  </a:cubicBezTo>
                  <a:cubicBezTo>
                    <a:pt x="2383" y="8525"/>
                    <a:pt x="2022" y="8294"/>
                    <a:pt x="1690" y="8020"/>
                  </a:cubicBezTo>
                  <a:cubicBezTo>
                    <a:pt x="1401" y="7774"/>
                    <a:pt x="1149" y="7486"/>
                    <a:pt x="946" y="7161"/>
                  </a:cubicBezTo>
                  <a:close/>
                  <a:moveTo>
                    <a:pt x="651" y="5948"/>
                  </a:moveTo>
                  <a:lnTo>
                    <a:pt x="744" y="5955"/>
                  </a:lnTo>
                  <a:cubicBezTo>
                    <a:pt x="881" y="5977"/>
                    <a:pt x="1019" y="6006"/>
                    <a:pt x="1156" y="6035"/>
                  </a:cubicBezTo>
                  <a:cubicBezTo>
                    <a:pt x="1430" y="6107"/>
                    <a:pt x="1697" y="6186"/>
                    <a:pt x="1971" y="6280"/>
                  </a:cubicBezTo>
                  <a:cubicBezTo>
                    <a:pt x="2238" y="6374"/>
                    <a:pt x="2498" y="6475"/>
                    <a:pt x="2758" y="6583"/>
                  </a:cubicBezTo>
                  <a:cubicBezTo>
                    <a:pt x="3018" y="6699"/>
                    <a:pt x="3278" y="6814"/>
                    <a:pt x="3530" y="6930"/>
                  </a:cubicBezTo>
                  <a:cubicBezTo>
                    <a:pt x="4028" y="7175"/>
                    <a:pt x="4519" y="7435"/>
                    <a:pt x="5010" y="7702"/>
                  </a:cubicBezTo>
                  <a:cubicBezTo>
                    <a:pt x="5493" y="7976"/>
                    <a:pt x="5970" y="8258"/>
                    <a:pt x="6453" y="8532"/>
                  </a:cubicBezTo>
                  <a:lnTo>
                    <a:pt x="7883" y="9376"/>
                  </a:lnTo>
                  <a:cubicBezTo>
                    <a:pt x="8229" y="9579"/>
                    <a:pt x="8568" y="9781"/>
                    <a:pt x="8907" y="9990"/>
                  </a:cubicBezTo>
                  <a:lnTo>
                    <a:pt x="8987" y="10069"/>
                  </a:lnTo>
                  <a:cubicBezTo>
                    <a:pt x="8316" y="9838"/>
                    <a:pt x="7644" y="9593"/>
                    <a:pt x="6973" y="9333"/>
                  </a:cubicBezTo>
                  <a:cubicBezTo>
                    <a:pt x="6194" y="9023"/>
                    <a:pt x="5421" y="8705"/>
                    <a:pt x="4649" y="8373"/>
                  </a:cubicBezTo>
                  <a:cubicBezTo>
                    <a:pt x="3884" y="8041"/>
                    <a:pt x="3126" y="7695"/>
                    <a:pt x="2383" y="7298"/>
                  </a:cubicBezTo>
                  <a:cubicBezTo>
                    <a:pt x="2015" y="7103"/>
                    <a:pt x="1654" y="6894"/>
                    <a:pt x="1300" y="6670"/>
                  </a:cubicBezTo>
                  <a:cubicBezTo>
                    <a:pt x="1127" y="6554"/>
                    <a:pt x="961" y="6432"/>
                    <a:pt x="802" y="6302"/>
                  </a:cubicBezTo>
                  <a:cubicBezTo>
                    <a:pt x="723" y="6244"/>
                    <a:pt x="651" y="6179"/>
                    <a:pt x="586" y="6114"/>
                  </a:cubicBezTo>
                  <a:lnTo>
                    <a:pt x="578" y="6056"/>
                  </a:lnTo>
                  <a:lnTo>
                    <a:pt x="578" y="5999"/>
                  </a:lnTo>
                  <a:cubicBezTo>
                    <a:pt x="600" y="5984"/>
                    <a:pt x="622" y="5963"/>
                    <a:pt x="651" y="5948"/>
                  </a:cubicBezTo>
                  <a:close/>
                  <a:moveTo>
                    <a:pt x="607" y="6280"/>
                  </a:moveTo>
                  <a:lnTo>
                    <a:pt x="607" y="6280"/>
                  </a:lnTo>
                  <a:cubicBezTo>
                    <a:pt x="651" y="6316"/>
                    <a:pt x="694" y="6352"/>
                    <a:pt x="730" y="6388"/>
                  </a:cubicBezTo>
                  <a:cubicBezTo>
                    <a:pt x="896" y="6518"/>
                    <a:pt x="1069" y="6641"/>
                    <a:pt x="1242" y="6757"/>
                  </a:cubicBezTo>
                  <a:cubicBezTo>
                    <a:pt x="1596" y="6995"/>
                    <a:pt x="1957" y="7204"/>
                    <a:pt x="2325" y="7399"/>
                  </a:cubicBezTo>
                  <a:cubicBezTo>
                    <a:pt x="3068" y="7789"/>
                    <a:pt x="3833" y="8135"/>
                    <a:pt x="4606" y="8460"/>
                  </a:cubicBezTo>
                  <a:cubicBezTo>
                    <a:pt x="5385" y="8777"/>
                    <a:pt x="6165" y="9081"/>
                    <a:pt x="6951" y="9369"/>
                  </a:cubicBezTo>
                  <a:cubicBezTo>
                    <a:pt x="7594" y="9615"/>
                    <a:pt x="8236" y="9846"/>
                    <a:pt x="8879" y="10077"/>
                  </a:cubicBezTo>
                  <a:lnTo>
                    <a:pt x="8640" y="10077"/>
                  </a:lnTo>
                  <a:cubicBezTo>
                    <a:pt x="8012" y="9968"/>
                    <a:pt x="7392" y="9838"/>
                    <a:pt x="6771" y="9687"/>
                  </a:cubicBezTo>
                  <a:cubicBezTo>
                    <a:pt x="5927" y="9485"/>
                    <a:pt x="5089" y="9232"/>
                    <a:pt x="4267" y="8951"/>
                  </a:cubicBezTo>
                  <a:cubicBezTo>
                    <a:pt x="3458" y="8655"/>
                    <a:pt x="2643" y="8323"/>
                    <a:pt x="1921" y="7839"/>
                  </a:cubicBezTo>
                  <a:cubicBezTo>
                    <a:pt x="1560" y="7615"/>
                    <a:pt x="1228" y="7334"/>
                    <a:pt x="939" y="7009"/>
                  </a:cubicBezTo>
                  <a:cubicBezTo>
                    <a:pt x="867" y="6930"/>
                    <a:pt x="802" y="6836"/>
                    <a:pt x="744" y="6742"/>
                  </a:cubicBezTo>
                  <a:lnTo>
                    <a:pt x="737" y="6749"/>
                  </a:lnTo>
                  <a:cubicBezTo>
                    <a:pt x="708" y="6670"/>
                    <a:pt x="679" y="6591"/>
                    <a:pt x="658" y="6504"/>
                  </a:cubicBezTo>
                  <a:cubicBezTo>
                    <a:pt x="636" y="6432"/>
                    <a:pt x="622" y="6352"/>
                    <a:pt x="607" y="6280"/>
                  </a:cubicBezTo>
                  <a:close/>
                  <a:moveTo>
                    <a:pt x="10257" y="10358"/>
                  </a:moveTo>
                  <a:cubicBezTo>
                    <a:pt x="10849" y="10380"/>
                    <a:pt x="11434" y="10445"/>
                    <a:pt x="12018" y="10546"/>
                  </a:cubicBezTo>
                  <a:lnTo>
                    <a:pt x="12018" y="10539"/>
                  </a:lnTo>
                  <a:cubicBezTo>
                    <a:pt x="12906" y="10690"/>
                    <a:pt x="13779" y="10914"/>
                    <a:pt x="14638" y="11210"/>
                  </a:cubicBezTo>
                  <a:lnTo>
                    <a:pt x="14948" y="11318"/>
                  </a:lnTo>
                  <a:cubicBezTo>
                    <a:pt x="15057" y="11354"/>
                    <a:pt x="15158" y="11397"/>
                    <a:pt x="15259" y="11441"/>
                  </a:cubicBezTo>
                  <a:cubicBezTo>
                    <a:pt x="15468" y="11513"/>
                    <a:pt x="15670" y="11607"/>
                    <a:pt x="15865" y="11701"/>
                  </a:cubicBezTo>
                  <a:cubicBezTo>
                    <a:pt x="16255" y="11888"/>
                    <a:pt x="16616" y="12119"/>
                    <a:pt x="16948" y="12401"/>
                  </a:cubicBezTo>
                  <a:cubicBezTo>
                    <a:pt x="17236" y="12639"/>
                    <a:pt x="17489" y="12927"/>
                    <a:pt x="17691" y="13252"/>
                  </a:cubicBezTo>
                  <a:cubicBezTo>
                    <a:pt x="17417" y="12964"/>
                    <a:pt x="17107" y="12704"/>
                    <a:pt x="16775" y="12487"/>
                  </a:cubicBezTo>
                  <a:cubicBezTo>
                    <a:pt x="16406" y="12249"/>
                    <a:pt x="16017" y="12047"/>
                    <a:pt x="15620" y="11867"/>
                  </a:cubicBezTo>
                  <a:cubicBezTo>
                    <a:pt x="15519" y="11823"/>
                    <a:pt x="15418" y="11780"/>
                    <a:pt x="15317" y="11737"/>
                  </a:cubicBezTo>
                  <a:lnTo>
                    <a:pt x="15013" y="11614"/>
                  </a:lnTo>
                  <a:cubicBezTo>
                    <a:pt x="14811" y="11535"/>
                    <a:pt x="14602" y="11470"/>
                    <a:pt x="14400" y="11397"/>
                  </a:cubicBezTo>
                  <a:cubicBezTo>
                    <a:pt x="13570" y="11116"/>
                    <a:pt x="12725" y="10899"/>
                    <a:pt x="11881" y="10705"/>
                  </a:cubicBezTo>
                  <a:cubicBezTo>
                    <a:pt x="11340" y="10575"/>
                    <a:pt x="10798" y="10459"/>
                    <a:pt x="10257" y="10358"/>
                  </a:cubicBezTo>
                  <a:close/>
                  <a:moveTo>
                    <a:pt x="9997" y="10351"/>
                  </a:moveTo>
                  <a:cubicBezTo>
                    <a:pt x="10632" y="10459"/>
                    <a:pt x="11253" y="10589"/>
                    <a:pt x="11874" y="10741"/>
                  </a:cubicBezTo>
                  <a:cubicBezTo>
                    <a:pt x="12718" y="10943"/>
                    <a:pt x="13555" y="11195"/>
                    <a:pt x="14371" y="11477"/>
                  </a:cubicBezTo>
                  <a:cubicBezTo>
                    <a:pt x="15187" y="11773"/>
                    <a:pt x="15995" y="12105"/>
                    <a:pt x="16717" y="12588"/>
                  </a:cubicBezTo>
                  <a:cubicBezTo>
                    <a:pt x="17085" y="12812"/>
                    <a:pt x="17410" y="13094"/>
                    <a:pt x="17698" y="13418"/>
                  </a:cubicBezTo>
                  <a:cubicBezTo>
                    <a:pt x="17771" y="13498"/>
                    <a:pt x="17843" y="13584"/>
                    <a:pt x="17900" y="13678"/>
                  </a:cubicBezTo>
                  <a:cubicBezTo>
                    <a:pt x="17937" y="13758"/>
                    <a:pt x="17958" y="13844"/>
                    <a:pt x="17987" y="13924"/>
                  </a:cubicBezTo>
                  <a:cubicBezTo>
                    <a:pt x="18002" y="13996"/>
                    <a:pt x="18023" y="14075"/>
                    <a:pt x="18030" y="14154"/>
                  </a:cubicBezTo>
                  <a:cubicBezTo>
                    <a:pt x="17994" y="14111"/>
                    <a:pt x="17951" y="14082"/>
                    <a:pt x="17908" y="14046"/>
                  </a:cubicBezTo>
                  <a:cubicBezTo>
                    <a:pt x="17742" y="13909"/>
                    <a:pt x="17576" y="13786"/>
                    <a:pt x="17395" y="13671"/>
                  </a:cubicBezTo>
                  <a:cubicBezTo>
                    <a:pt x="17049" y="13433"/>
                    <a:pt x="16681" y="13223"/>
                    <a:pt x="16313" y="13029"/>
                  </a:cubicBezTo>
                  <a:cubicBezTo>
                    <a:pt x="15569" y="12639"/>
                    <a:pt x="14804" y="12292"/>
                    <a:pt x="14032" y="11968"/>
                  </a:cubicBezTo>
                  <a:cubicBezTo>
                    <a:pt x="13260" y="11650"/>
                    <a:pt x="12473" y="11347"/>
                    <a:pt x="11686" y="11058"/>
                  </a:cubicBezTo>
                  <a:cubicBezTo>
                    <a:pt x="11044" y="10820"/>
                    <a:pt x="10409" y="10582"/>
                    <a:pt x="9766" y="10351"/>
                  </a:cubicBezTo>
                  <a:close/>
                  <a:moveTo>
                    <a:pt x="9658" y="10351"/>
                  </a:moveTo>
                  <a:cubicBezTo>
                    <a:pt x="10336" y="10582"/>
                    <a:pt x="11008" y="10827"/>
                    <a:pt x="11672" y="11087"/>
                  </a:cubicBezTo>
                  <a:cubicBezTo>
                    <a:pt x="12451" y="11397"/>
                    <a:pt x="13231" y="11708"/>
                    <a:pt x="13996" y="12047"/>
                  </a:cubicBezTo>
                  <a:cubicBezTo>
                    <a:pt x="14761" y="12379"/>
                    <a:pt x="15526" y="12725"/>
                    <a:pt x="16262" y="13115"/>
                  </a:cubicBezTo>
                  <a:cubicBezTo>
                    <a:pt x="16630" y="13317"/>
                    <a:pt x="16991" y="13519"/>
                    <a:pt x="17345" y="13750"/>
                  </a:cubicBezTo>
                  <a:cubicBezTo>
                    <a:pt x="17518" y="13866"/>
                    <a:pt x="17684" y="13988"/>
                    <a:pt x="17850" y="14118"/>
                  </a:cubicBezTo>
                  <a:cubicBezTo>
                    <a:pt x="17922" y="14176"/>
                    <a:pt x="17994" y="14234"/>
                    <a:pt x="18059" y="14299"/>
                  </a:cubicBezTo>
                  <a:lnTo>
                    <a:pt x="18066" y="14357"/>
                  </a:lnTo>
                  <a:lnTo>
                    <a:pt x="18066" y="14407"/>
                  </a:lnTo>
                  <a:cubicBezTo>
                    <a:pt x="18045" y="14429"/>
                    <a:pt x="18016" y="14450"/>
                    <a:pt x="17994" y="14465"/>
                  </a:cubicBezTo>
                  <a:lnTo>
                    <a:pt x="17900" y="14458"/>
                  </a:lnTo>
                  <a:cubicBezTo>
                    <a:pt x="17763" y="14436"/>
                    <a:pt x="17626" y="14407"/>
                    <a:pt x="17489" y="14371"/>
                  </a:cubicBezTo>
                  <a:cubicBezTo>
                    <a:pt x="17215" y="14306"/>
                    <a:pt x="16948" y="14219"/>
                    <a:pt x="16673" y="14133"/>
                  </a:cubicBezTo>
                  <a:cubicBezTo>
                    <a:pt x="16406" y="14039"/>
                    <a:pt x="16147" y="13938"/>
                    <a:pt x="15887" y="13822"/>
                  </a:cubicBezTo>
                  <a:cubicBezTo>
                    <a:pt x="15627" y="13714"/>
                    <a:pt x="15367" y="13599"/>
                    <a:pt x="15114" y="13476"/>
                  </a:cubicBezTo>
                  <a:cubicBezTo>
                    <a:pt x="14616" y="13231"/>
                    <a:pt x="14118" y="12978"/>
                    <a:pt x="13635" y="12704"/>
                  </a:cubicBezTo>
                  <a:cubicBezTo>
                    <a:pt x="13151" y="12437"/>
                    <a:pt x="12675" y="12155"/>
                    <a:pt x="12191" y="11874"/>
                  </a:cubicBezTo>
                  <a:lnTo>
                    <a:pt x="10762" y="11037"/>
                  </a:lnTo>
                  <a:cubicBezTo>
                    <a:pt x="10416" y="10834"/>
                    <a:pt x="10077" y="10625"/>
                    <a:pt x="9737" y="10423"/>
                  </a:cubicBezTo>
                  <a:lnTo>
                    <a:pt x="9658" y="10351"/>
                  </a:lnTo>
                  <a:close/>
                  <a:moveTo>
                    <a:pt x="9954" y="10647"/>
                  </a:moveTo>
                  <a:lnTo>
                    <a:pt x="9954" y="10647"/>
                  </a:lnTo>
                  <a:cubicBezTo>
                    <a:pt x="10207" y="10806"/>
                    <a:pt x="10459" y="10964"/>
                    <a:pt x="10719" y="11123"/>
                  </a:cubicBezTo>
                  <a:cubicBezTo>
                    <a:pt x="11195" y="11412"/>
                    <a:pt x="11672" y="11693"/>
                    <a:pt x="12155" y="11968"/>
                  </a:cubicBezTo>
                  <a:cubicBezTo>
                    <a:pt x="12639" y="12235"/>
                    <a:pt x="13130" y="12502"/>
                    <a:pt x="13620" y="12754"/>
                  </a:cubicBezTo>
                  <a:cubicBezTo>
                    <a:pt x="14111" y="13014"/>
                    <a:pt x="14609" y="13267"/>
                    <a:pt x="15107" y="13505"/>
                  </a:cubicBezTo>
                  <a:cubicBezTo>
                    <a:pt x="15360" y="13628"/>
                    <a:pt x="15620" y="13743"/>
                    <a:pt x="15880" y="13859"/>
                  </a:cubicBezTo>
                  <a:cubicBezTo>
                    <a:pt x="16139" y="13974"/>
                    <a:pt x="16399" y="14082"/>
                    <a:pt x="16659" y="14183"/>
                  </a:cubicBezTo>
                  <a:cubicBezTo>
                    <a:pt x="16926" y="14284"/>
                    <a:pt x="17193" y="14378"/>
                    <a:pt x="17467" y="14458"/>
                  </a:cubicBezTo>
                  <a:cubicBezTo>
                    <a:pt x="17605" y="14494"/>
                    <a:pt x="17742" y="14530"/>
                    <a:pt x="17886" y="14551"/>
                  </a:cubicBezTo>
                  <a:lnTo>
                    <a:pt x="17900" y="14551"/>
                  </a:lnTo>
                  <a:lnTo>
                    <a:pt x="17799" y="14624"/>
                  </a:lnTo>
                  <a:cubicBezTo>
                    <a:pt x="17734" y="14660"/>
                    <a:pt x="17669" y="14696"/>
                    <a:pt x="17597" y="14732"/>
                  </a:cubicBezTo>
                  <a:lnTo>
                    <a:pt x="17590" y="14739"/>
                  </a:lnTo>
                  <a:cubicBezTo>
                    <a:pt x="17540" y="14746"/>
                    <a:pt x="17489" y="14754"/>
                    <a:pt x="17439" y="14754"/>
                  </a:cubicBezTo>
                  <a:cubicBezTo>
                    <a:pt x="17335" y="14763"/>
                    <a:pt x="17230" y="14768"/>
                    <a:pt x="17127" y="14768"/>
                  </a:cubicBezTo>
                  <a:cubicBezTo>
                    <a:pt x="16928" y="14768"/>
                    <a:pt x="16731" y="14751"/>
                    <a:pt x="16536" y="14717"/>
                  </a:cubicBezTo>
                  <a:cubicBezTo>
                    <a:pt x="16385" y="14703"/>
                    <a:pt x="16240" y="14660"/>
                    <a:pt x="16089" y="14631"/>
                  </a:cubicBezTo>
                  <a:cubicBezTo>
                    <a:pt x="15937" y="14595"/>
                    <a:pt x="15793" y="14544"/>
                    <a:pt x="15649" y="14501"/>
                  </a:cubicBezTo>
                  <a:cubicBezTo>
                    <a:pt x="15504" y="14458"/>
                    <a:pt x="15360" y="14393"/>
                    <a:pt x="15216" y="14335"/>
                  </a:cubicBezTo>
                  <a:lnTo>
                    <a:pt x="14797" y="14154"/>
                  </a:lnTo>
                  <a:cubicBezTo>
                    <a:pt x="14292" y="13902"/>
                    <a:pt x="13808" y="13620"/>
                    <a:pt x="13339" y="13303"/>
                  </a:cubicBezTo>
                  <a:cubicBezTo>
                    <a:pt x="12863" y="12992"/>
                    <a:pt x="12415" y="12660"/>
                    <a:pt x="11960" y="12328"/>
                  </a:cubicBezTo>
                  <a:cubicBezTo>
                    <a:pt x="11737" y="12155"/>
                    <a:pt x="11513" y="11982"/>
                    <a:pt x="11296" y="11809"/>
                  </a:cubicBezTo>
                  <a:cubicBezTo>
                    <a:pt x="11073" y="11636"/>
                    <a:pt x="10849" y="11455"/>
                    <a:pt x="10632" y="11282"/>
                  </a:cubicBezTo>
                  <a:cubicBezTo>
                    <a:pt x="10589" y="11246"/>
                    <a:pt x="10553" y="11217"/>
                    <a:pt x="10517" y="11188"/>
                  </a:cubicBezTo>
                  <a:lnTo>
                    <a:pt x="9954" y="10647"/>
                  </a:lnTo>
                  <a:close/>
                  <a:moveTo>
                    <a:pt x="6908" y="11037"/>
                  </a:moveTo>
                  <a:lnTo>
                    <a:pt x="6908" y="11037"/>
                  </a:lnTo>
                  <a:cubicBezTo>
                    <a:pt x="6648" y="11138"/>
                    <a:pt x="6396" y="11246"/>
                    <a:pt x="6136" y="11361"/>
                  </a:cubicBezTo>
                  <a:cubicBezTo>
                    <a:pt x="5623" y="11592"/>
                    <a:pt x="5118" y="11838"/>
                    <a:pt x="4613" y="12105"/>
                  </a:cubicBezTo>
                  <a:cubicBezTo>
                    <a:pt x="4122" y="12372"/>
                    <a:pt x="3631" y="12653"/>
                    <a:pt x="3162" y="12971"/>
                  </a:cubicBezTo>
                  <a:lnTo>
                    <a:pt x="2794" y="13238"/>
                  </a:lnTo>
                  <a:cubicBezTo>
                    <a:pt x="2671" y="13332"/>
                    <a:pt x="2549" y="13433"/>
                    <a:pt x="2433" y="13527"/>
                  </a:cubicBezTo>
                  <a:cubicBezTo>
                    <a:pt x="2311" y="13620"/>
                    <a:pt x="2202" y="13729"/>
                    <a:pt x="2087" y="13837"/>
                  </a:cubicBezTo>
                  <a:cubicBezTo>
                    <a:pt x="1979" y="13945"/>
                    <a:pt x="1870" y="14053"/>
                    <a:pt x="1776" y="14176"/>
                  </a:cubicBezTo>
                  <a:cubicBezTo>
                    <a:pt x="1589" y="14385"/>
                    <a:pt x="1423" y="14624"/>
                    <a:pt x="1286" y="14876"/>
                  </a:cubicBezTo>
                  <a:cubicBezTo>
                    <a:pt x="1336" y="14573"/>
                    <a:pt x="1430" y="14270"/>
                    <a:pt x="1567" y="13988"/>
                  </a:cubicBezTo>
                  <a:lnTo>
                    <a:pt x="1683" y="13772"/>
                  </a:lnTo>
                  <a:cubicBezTo>
                    <a:pt x="1726" y="13700"/>
                    <a:pt x="1776" y="13635"/>
                    <a:pt x="1820" y="13570"/>
                  </a:cubicBezTo>
                  <a:cubicBezTo>
                    <a:pt x="1914" y="13433"/>
                    <a:pt x="2015" y="13303"/>
                    <a:pt x="2123" y="13187"/>
                  </a:cubicBezTo>
                  <a:cubicBezTo>
                    <a:pt x="2181" y="13122"/>
                    <a:pt x="2238" y="13065"/>
                    <a:pt x="2296" y="13007"/>
                  </a:cubicBezTo>
                  <a:lnTo>
                    <a:pt x="2477" y="12841"/>
                  </a:lnTo>
                  <a:cubicBezTo>
                    <a:pt x="2606" y="12740"/>
                    <a:pt x="2744" y="12639"/>
                    <a:pt x="2874" y="12538"/>
                  </a:cubicBezTo>
                  <a:cubicBezTo>
                    <a:pt x="3350" y="12227"/>
                    <a:pt x="3870" y="11968"/>
                    <a:pt x="4404" y="11780"/>
                  </a:cubicBezTo>
                  <a:lnTo>
                    <a:pt x="4815" y="11643"/>
                  </a:lnTo>
                  <a:cubicBezTo>
                    <a:pt x="4952" y="11592"/>
                    <a:pt x="5082" y="11556"/>
                    <a:pt x="5226" y="11513"/>
                  </a:cubicBezTo>
                  <a:lnTo>
                    <a:pt x="5429" y="11448"/>
                  </a:lnTo>
                  <a:lnTo>
                    <a:pt x="5638" y="11397"/>
                  </a:lnTo>
                  <a:cubicBezTo>
                    <a:pt x="5775" y="11354"/>
                    <a:pt x="5905" y="11311"/>
                    <a:pt x="6049" y="11275"/>
                  </a:cubicBezTo>
                  <a:lnTo>
                    <a:pt x="6908" y="11037"/>
                  </a:lnTo>
                  <a:close/>
                  <a:moveTo>
                    <a:pt x="11246" y="11881"/>
                  </a:moveTo>
                  <a:lnTo>
                    <a:pt x="11246" y="11881"/>
                  </a:lnTo>
                  <a:cubicBezTo>
                    <a:pt x="11462" y="12054"/>
                    <a:pt x="11686" y="12220"/>
                    <a:pt x="11910" y="12386"/>
                  </a:cubicBezTo>
                  <a:cubicBezTo>
                    <a:pt x="12365" y="12718"/>
                    <a:pt x="12834" y="13036"/>
                    <a:pt x="13310" y="13332"/>
                  </a:cubicBezTo>
                  <a:cubicBezTo>
                    <a:pt x="13794" y="13620"/>
                    <a:pt x="14284" y="13909"/>
                    <a:pt x="14790" y="14154"/>
                  </a:cubicBezTo>
                  <a:lnTo>
                    <a:pt x="15208" y="14342"/>
                  </a:lnTo>
                  <a:cubicBezTo>
                    <a:pt x="15353" y="14400"/>
                    <a:pt x="15497" y="14458"/>
                    <a:pt x="15634" y="14508"/>
                  </a:cubicBezTo>
                  <a:cubicBezTo>
                    <a:pt x="15779" y="14566"/>
                    <a:pt x="15930" y="14609"/>
                    <a:pt x="16074" y="14652"/>
                  </a:cubicBezTo>
                  <a:cubicBezTo>
                    <a:pt x="16226" y="14696"/>
                    <a:pt x="16370" y="14732"/>
                    <a:pt x="16529" y="14754"/>
                  </a:cubicBezTo>
                  <a:cubicBezTo>
                    <a:pt x="16776" y="14804"/>
                    <a:pt x="17023" y="14827"/>
                    <a:pt x="17274" y="14827"/>
                  </a:cubicBezTo>
                  <a:cubicBezTo>
                    <a:pt x="17310" y="14827"/>
                    <a:pt x="17345" y="14827"/>
                    <a:pt x="17381" y="14826"/>
                  </a:cubicBezTo>
                  <a:lnTo>
                    <a:pt x="17381" y="14826"/>
                  </a:lnTo>
                  <a:cubicBezTo>
                    <a:pt x="17092" y="14941"/>
                    <a:pt x="16782" y="15013"/>
                    <a:pt x="16471" y="15035"/>
                  </a:cubicBezTo>
                  <a:lnTo>
                    <a:pt x="16471" y="15028"/>
                  </a:lnTo>
                  <a:lnTo>
                    <a:pt x="16226" y="15035"/>
                  </a:lnTo>
                  <a:cubicBezTo>
                    <a:pt x="16147" y="15035"/>
                    <a:pt x="16067" y="15028"/>
                    <a:pt x="15981" y="15021"/>
                  </a:cubicBezTo>
                  <a:cubicBezTo>
                    <a:pt x="15822" y="15013"/>
                    <a:pt x="15656" y="14984"/>
                    <a:pt x="15497" y="14948"/>
                  </a:cubicBezTo>
                  <a:cubicBezTo>
                    <a:pt x="15418" y="14934"/>
                    <a:pt x="15338" y="14912"/>
                    <a:pt x="15259" y="14883"/>
                  </a:cubicBezTo>
                  <a:lnTo>
                    <a:pt x="15021" y="14818"/>
                  </a:lnTo>
                  <a:cubicBezTo>
                    <a:pt x="14869" y="14754"/>
                    <a:pt x="14718" y="14689"/>
                    <a:pt x="14566" y="14624"/>
                  </a:cubicBezTo>
                  <a:cubicBezTo>
                    <a:pt x="14054" y="14371"/>
                    <a:pt x="13570" y="14046"/>
                    <a:pt x="13137" y="13678"/>
                  </a:cubicBezTo>
                  <a:lnTo>
                    <a:pt x="12812" y="13389"/>
                  </a:lnTo>
                  <a:cubicBezTo>
                    <a:pt x="12704" y="13303"/>
                    <a:pt x="12603" y="13195"/>
                    <a:pt x="12502" y="13101"/>
                  </a:cubicBezTo>
                  <a:lnTo>
                    <a:pt x="12343" y="12956"/>
                  </a:lnTo>
                  <a:lnTo>
                    <a:pt x="12191" y="12805"/>
                  </a:lnTo>
                  <a:cubicBezTo>
                    <a:pt x="12090" y="12704"/>
                    <a:pt x="11982" y="12603"/>
                    <a:pt x="11881" y="12502"/>
                  </a:cubicBezTo>
                  <a:cubicBezTo>
                    <a:pt x="11672" y="12300"/>
                    <a:pt x="11455" y="12090"/>
                    <a:pt x="11246" y="11881"/>
                  </a:cubicBezTo>
                  <a:close/>
                  <a:moveTo>
                    <a:pt x="8626" y="10546"/>
                  </a:moveTo>
                  <a:cubicBezTo>
                    <a:pt x="8359" y="10683"/>
                    <a:pt x="8099" y="10827"/>
                    <a:pt x="7832" y="10972"/>
                  </a:cubicBezTo>
                  <a:cubicBezTo>
                    <a:pt x="7348" y="11239"/>
                    <a:pt x="6865" y="11513"/>
                    <a:pt x="6388" y="11794"/>
                  </a:cubicBezTo>
                  <a:cubicBezTo>
                    <a:pt x="5905" y="12076"/>
                    <a:pt x="5436" y="12372"/>
                    <a:pt x="4967" y="12668"/>
                  </a:cubicBezTo>
                  <a:cubicBezTo>
                    <a:pt x="4497" y="12964"/>
                    <a:pt x="4036" y="13267"/>
                    <a:pt x="3574" y="13584"/>
                  </a:cubicBezTo>
                  <a:cubicBezTo>
                    <a:pt x="3343" y="13743"/>
                    <a:pt x="3112" y="13902"/>
                    <a:pt x="2881" y="14068"/>
                  </a:cubicBezTo>
                  <a:cubicBezTo>
                    <a:pt x="2657" y="14234"/>
                    <a:pt x="2433" y="14407"/>
                    <a:pt x="2210" y="14588"/>
                  </a:cubicBezTo>
                  <a:cubicBezTo>
                    <a:pt x="1986" y="14761"/>
                    <a:pt x="1776" y="14948"/>
                    <a:pt x="1574" y="15150"/>
                  </a:cubicBezTo>
                  <a:cubicBezTo>
                    <a:pt x="1473" y="15252"/>
                    <a:pt x="1372" y="15353"/>
                    <a:pt x="1278" y="15461"/>
                  </a:cubicBezTo>
                  <a:lnTo>
                    <a:pt x="1271" y="15475"/>
                  </a:lnTo>
                  <a:cubicBezTo>
                    <a:pt x="1264" y="15432"/>
                    <a:pt x="1264" y="15396"/>
                    <a:pt x="1264" y="15353"/>
                  </a:cubicBezTo>
                  <a:cubicBezTo>
                    <a:pt x="1257" y="15273"/>
                    <a:pt x="1257" y="15201"/>
                    <a:pt x="1264" y="15122"/>
                  </a:cubicBezTo>
                  <a:cubicBezTo>
                    <a:pt x="1264" y="15122"/>
                    <a:pt x="1264" y="15114"/>
                    <a:pt x="1264" y="15114"/>
                  </a:cubicBezTo>
                  <a:cubicBezTo>
                    <a:pt x="1286" y="15064"/>
                    <a:pt x="1307" y="15013"/>
                    <a:pt x="1329" y="14977"/>
                  </a:cubicBezTo>
                  <a:cubicBezTo>
                    <a:pt x="1452" y="14696"/>
                    <a:pt x="1618" y="14443"/>
                    <a:pt x="1813" y="14205"/>
                  </a:cubicBezTo>
                  <a:cubicBezTo>
                    <a:pt x="1906" y="14082"/>
                    <a:pt x="2015" y="13981"/>
                    <a:pt x="2116" y="13866"/>
                  </a:cubicBezTo>
                  <a:cubicBezTo>
                    <a:pt x="2217" y="13750"/>
                    <a:pt x="2339" y="13649"/>
                    <a:pt x="2448" y="13548"/>
                  </a:cubicBezTo>
                  <a:cubicBezTo>
                    <a:pt x="2563" y="13447"/>
                    <a:pt x="2686" y="13353"/>
                    <a:pt x="2801" y="13260"/>
                  </a:cubicBezTo>
                  <a:lnTo>
                    <a:pt x="3177" y="12985"/>
                  </a:lnTo>
                  <a:cubicBezTo>
                    <a:pt x="3646" y="12675"/>
                    <a:pt x="4129" y="12393"/>
                    <a:pt x="4635" y="12148"/>
                  </a:cubicBezTo>
                  <a:cubicBezTo>
                    <a:pt x="5140" y="11895"/>
                    <a:pt x="5659" y="11664"/>
                    <a:pt x="6172" y="11448"/>
                  </a:cubicBezTo>
                  <a:cubicBezTo>
                    <a:pt x="6432" y="11332"/>
                    <a:pt x="6692" y="11231"/>
                    <a:pt x="6951" y="11123"/>
                  </a:cubicBezTo>
                  <a:cubicBezTo>
                    <a:pt x="7211" y="11015"/>
                    <a:pt x="7471" y="10914"/>
                    <a:pt x="7738" y="10813"/>
                  </a:cubicBezTo>
                  <a:lnTo>
                    <a:pt x="7868" y="10762"/>
                  </a:lnTo>
                  <a:lnTo>
                    <a:pt x="8626" y="10546"/>
                  </a:lnTo>
                  <a:close/>
                  <a:moveTo>
                    <a:pt x="9030" y="10430"/>
                  </a:moveTo>
                  <a:lnTo>
                    <a:pt x="9030" y="10430"/>
                  </a:lnTo>
                  <a:cubicBezTo>
                    <a:pt x="8489" y="10899"/>
                    <a:pt x="7940" y="11354"/>
                    <a:pt x="7377" y="11809"/>
                  </a:cubicBezTo>
                  <a:cubicBezTo>
                    <a:pt x="6728" y="12328"/>
                    <a:pt x="6064" y="12841"/>
                    <a:pt x="5392" y="13339"/>
                  </a:cubicBezTo>
                  <a:cubicBezTo>
                    <a:pt x="4728" y="13837"/>
                    <a:pt x="4043" y="14320"/>
                    <a:pt x="3328" y="14761"/>
                  </a:cubicBezTo>
                  <a:cubicBezTo>
                    <a:pt x="2975" y="14984"/>
                    <a:pt x="2614" y="15194"/>
                    <a:pt x="2246" y="15381"/>
                  </a:cubicBezTo>
                  <a:cubicBezTo>
                    <a:pt x="2065" y="15468"/>
                    <a:pt x="1870" y="15562"/>
                    <a:pt x="1683" y="15634"/>
                  </a:cubicBezTo>
                  <a:cubicBezTo>
                    <a:pt x="1589" y="15670"/>
                    <a:pt x="1495" y="15699"/>
                    <a:pt x="1408" y="15728"/>
                  </a:cubicBezTo>
                  <a:lnTo>
                    <a:pt x="1351" y="15706"/>
                  </a:lnTo>
                  <a:lnTo>
                    <a:pt x="1307" y="15677"/>
                  </a:lnTo>
                  <a:cubicBezTo>
                    <a:pt x="1300" y="15648"/>
                    <a:pt x="1293" y="15620"/>
                    <a:pt x="1293" y="15584"/>
                  </a:cubicBezTo>
                  <a:lnTo>
                    <a:pt x="1351" y="15511"/>
                  </a:lnTo>
                  <a:cubicBezTo>
                    <a:pt x="1437" y="15396"/>
                    <a:pt x="1531" y="15295"/>
                    <a:pt x="1625" y="15194"/>
                  </a:cubicBezTo>
                  <a:cubicBezTo>
                    <a:pt x="1820" y="14992"/>
                    <a:pt x="2029" y="14797"/>
                    <a:pt x="2238" y="14609"/>
                  </a:cubicBezTo>
                  <a:cubicBezTo>
                    <a:pt x="2448" y="14429"/>
                    <a:pt x="2671" y="14248"/>
                    <a:pt x="2895" y="14082"/>
                  </a:cubicBezTo>
                  <a:cubicBezTo>
                    <a:pt x="3126" y="13909"/>
                    <a:pt x="3350" y="13750"/>
                    <a:pt x="3588" y="13584"/>
                  </a:cubicBezTo>
                  <a:cubicBezTo>
                    <a:pt x="4043" y="13274"/>
                    <a:pt x="4512" y="12978"/>
                    <a:pt x="4988" y="12697"/>
                  </a:cubicBezTo>
                  <a:cubicBezTo>
                    <a:pt x="5465" y="12408"/>
                    <a:pt x="5948" y="12141"/>
                    <a:pt x="6432" y="11859"/>
                  </a:cubicBezTo>
                  <a:lnTo>
                    <a:pt x="7875" y="11044"/>
                  </a:lnTo>
                  <a:cubicBezTo>
                    <a:pt x="8222" y="10842"/>
                    <a:pt x="8568" y="10647"/>
                    <a:pt x="8915" y="10459"/>
                  </a:cubicBezTo>
                  <a:cubicBezTo>
                    <a:pt x="8951" y="10445"/>
                    <a:pt x="8994" y="10437"/>
                    <a:pt x="9030" y="10430"/>
                  </a:cubicBezTo>
                  <a:close/>
                  <a:moveTo>
                    <a:pt x="8987" y="10524"/>
                  </a:moveTo>
                  <a:lnTo>
                    <a:pt x="8864" y="10733"/>
                  </a:lnTo>
                  <a:cubicBezTo>
                    <a:pt x="8453" y="11224"/>
                    <a:pt x="8027" y="11693"/>
                    <a:pt x="7587" y="12155"/>
                  </a:cubicBezTo>
                  <a:cubicBezTo>
                    <a:pt x="6988" y="12790"/>
                    <a:pt x="6352" y="13389"/>
                    <a:pt x="5696" y="13952"/>
                  </a:cubicBezTo>
                  <a:cubicBezTo>
                    <a:pt x="5032" y="14508"/>
                    <a:pt x="4339" y="15049"/>
                    <a:pt x="3566" y="15432"/>
                  </a:cubicBezTo>
                  <a:cubicBezTo>
                    <a:pt x="3184" y="15627"/>
                    <a:pt x="2780" y="15771"/>
                    <a:pt x="2354" y="15865"/>
                  </a:cubicBezTo>
                  <a:cubicBezTo>
                    <a:pt x="2246" y="15887"/>
                    <a:pt x="2137" y="15901"/>
                    <a:pt x="2029" y="15908"/>
                  </a:cubicBezTo>
                  <a:cubicBezTo>
                    <a:pt x="1942" y="15901"/>
                    <a:pt x="1856" y="15879"/>
                    <a:pt x="1776" y="15858"/>
                  </a:cubicBezTo>
                  <a:cubicBezTo>
                    <a:pt x="1704" y="15836"/>
                    <a:pt x="1625" y="15814"/>
                    <a:pt x="1553" y="15786"/>
                  </a:cubicBezTo>
                  <a:cubicBezTo>
                    <a:pt x="1603" y="15771"/>
                    <a:pt x="1661" y="15757"/>
                    <a:pt x="1711" y="15735"/>
                  </a:cubicBezTo>
                  <a:cubicBezTo>
                    <a:pt x="1906" y="15656"/>
                    <a:pt x="2101" y="15576"/>
                    <a:pt x="2289" y="15482"/>
                  </a:cubicBezTo>
                  <a:cubicBezTo>
                    <a:pt x="2664" y="15295"/>
                    <a:pt x="3032" y="15078"/>
                    <a:pt x="3386" y="14862"/>
                  </a:cubicBezTo>
                  <a:cubicBezTo>
                    <a:pt x="4101" y="14407"/>
                    <a:pt x="4779" y="13924"/>
                    <a:pt x="5443" y="13411"/>
                  </a:cubicBezTo>
                  <a:cubicBezTo>
                    <a:pt x="6107" y="12899"/>
                    <a:pt x="6764" y="12372"/>
                    <a:pt x="7406" y="11838"/>
                  </a:cubicBezTo>
                  <a:cubicBezTo>
                    <a:pt x="7933" y="11405"/>
                    <a:pt x="8460" y="10964"/>
                    <a:pt x="8987" y="10524"/>
                  </a:cubicBezTo>
                  <a:close/>
                  <a:moveTo>
                    <a:pt x="8727" y="10943"/>
                  </a:moveTo>
                  <a:cubicBezTo>
                    <a:pt x="8409" y="11441"/>
                    <a:pt x="8056" y="11924"/>
                    <a:pt x="7680" y="12379"/>
                  </a:cubicBezTo>
                  <a:cubicBezTo>
                    <a:pt x="7110" y="13072"/>
                    <a:pt x="6475" y="13714"/>
                    <a:pt x="5797" y="14306"/>
                  </a:cubicBezTo>
                  <a:lnTo>
                    <a:pt x="5544" y="14530"/>
                  </a:lnTo>
                  <a:cubicBezTo>
                    <a:pt x="5457" y="14602"/>
                    <a:pt x="5371" y="14667"/>
                    <a:pt x="5284" y="14732"/>
                  </a:cubicBezTo>
                  <a:cubicBezTo>
                    <a:pt x="5118" y="14876"/>
                    <a:pt x="4938" y="14999"/>
                    <a:pt x="4757" y="15129"/>
                  </a:cubicBezTo>
                  <a:cubicBezTo>
                    <a:pt x="4396" y="15374"/>
                    <a:pt x="4014" y="15569"/>
                    <a:pt x="3610" y="15721"/>
                  </a:cubicBezTo>
                  <a:cubicBezTo>
                    <a:pt x="3256" y="15851"/>
                    <a:pt x="2888" y="15923"/>
                    <a:pt x="2505" y="15937"/>
                  </a:cubicBezTo>
                  <a:cubicBezTo>
                    <a:pt x="2895" y="15843"/>
                    <a:pt x="3263" y="15706"/>
                    <a:pt x="3617" y="15526"/>
                  </a:cubicBezTo>
                  <a:cubicBezTo>
                    <a:pt x="4007" y="15324"/>
                    <a:pt x="4382" y="15093"/>
                    <a:pt x="4736" y="14833"/>
                  </a:cubicBezTo>
                  <a:cubicBezTo>
                    <a:pt x="4822" y="14768"/>
                    <a:pt x="4916" y="14703"/>
                    <a:pt x="4995" y="14638"/>
                  </a:cubicBezTo>
                  <a:lnTo>
                    <a:pt x="5255" y="14436"/>
                  </a:lnTo>
                  <a:cubicBezTo>
                    <a:pt x="5429" y="14299"/>
                    <a:pt x="5587" y="14154"/>
                    <a:pt x="5753" y="14010"/>
                  </a:cubicBezTo>
                  <a:cubicBezTo>
                    <a:pt x="6403" y="13433"/>
                    <a:pt x="7024" y="12819"/>
                    <a:pt x="7608" y="12177"/>
                  </a:cubicBezTo>
                  <a:cubicBezTo>
                    <a:pt x="7991" y="11773"/>
                    <a:pt x="8359" y="11361"/>
                    <a:pt x="8727" y="10943"/>
                  </a:cubicBezTo>
                  <a:close/>
                  <a:moveTo>
                    <a:pt x="9665" y="11094"/>
                  </a:moveTo>
                  <a:lnTo>
                    <a:pt x="9665" y="11094"/>
                  </a:lnTo>
                  <a:cubicBezTo>
                    <a:pt x="9932" y="11621"/>
                    <a:pt x="10178" y="12162"/>
                    <a:pt x="10380" y="12718"/>
                  </a:cubicBezTo>
                  <a:lnTo>
                    <a:pt x="10380" y="12711"/>
                  </a:lnTo>
                  <a:cubicBezTo>
                    <a:pt x="10697" y="13555"/>
                    <a:pt x="10936" y="14422"/>
                    <a:pt x="11109" y="15309"/>
                  </a:cubicBezTo>
                  <a:lnTo>
                    <a:pt x="11174" y="15634"/>
                  </a:lnTo>
                  <a:cubicBezTo>
                    <a:pt x="11195" y="15750"/>
                    <a:pt x="11210" y="15858"/>
                    <a:pt x="11224" y="15966"/>
                  </a:cubicBezTo>
                  <a:cubicBezTo>
                    <a:pt x="11268" y="16183"/>
                    <a:pt x="11282" y="16406"/>
                    <a:pt x="11296" y="16623"/>
                  </a:cubicBezTo>
                  <a:cubicBezTo>
                    <a:pt x="11332" y="17049"/>
                    <a:pt x="11311" y="17482"/>
                    <a:pt x="11239" y="17908"/>
                  </a:cubicBezTo>
                  <a:cubicBezTo>
                    <a:pt x="11174" y="18283"/>
                    <a:pt x="11051" y="18637"/>
                    <a:pt x="10878" y="18969"/>
                  </a:cubicBezTo>
                  <a:cubicBezTo>
                    <a:pt x="10993" y="18593"/>
                    <a:pt x="11058" y="18196"/>
                    <a:pt x="11073" y="17807"/>
                  </a:cubicBezTo>
                  <a:cubicBezTo>
                    <a:pt x="11102" y="17366"/>
                    <a:pt x="11087" y="16926"/>
                    <a:pt x="11037" y="16493"/>
                  </a:cubicBezTo>
                  <a:cubicBezTo>
                    <a:pt x="11022" y="16385"/>
                    <a:pt x="11015" y="16276"/>
                    <a:pt x="11000" y="16168"/>
                  </a:cubicBezTo>
                  <a:lnTo>
                    <a:pt x="10950" y="15843"/>
                  </a:lnTo>
                  <a:cubicBezTo>
                    <a:pt x="10921" y="15627"/>
                    <a:pt x="10871" y="15418"/>
                    <a:pt x="10834" y="15201"/>
                  </a:cubicBezTo>
                  <a:cubicBezTo>
                    <a:pt x="10661" y="14349"/>
                    <a:pt x="10430" y="13505"/>
                    <a:pt x="10178" y="12675"/>
                  </a:cubicBezTo>
                  <a:cubicBezTo>
                    <a:pt x="10019" y="12141"/>
                    <a:pt x="9846" y="11614"/>
                    <a:pt x="9665" y="11094"/>
                  </a:cubicBezTo>
                  <a:close/>
                  <a:moveTo>
                    <a:pt x="8835" y="12711"/>
                  </a:moveTo>
                  <a:lnTo>
                    <a:pt x="8835" y="12711"/>
                  </a:lnTo>
                  <a:cubicBezTo>
                    <a:pt x="8792" y="12978"/>
                    <a:pt x="8763" y="13260"/>
                    <a:pt x="8727" y="13534"/>
                  </a:cubicBezTo>
                  <a:cubicBezTo>
                    <a:pt x="8669" y="14097"/>
                    <a:pt x="8633" y="14660"/>
                    <a:pt x="8611" y="15223"/>
                  </a:cubicBezTo>
                  <a:cubicBezTo>
                    <a:pt x="8590" y="15786"/>
                    <a:pt x="8597" y="16349"/>
                    <a:pt x="8640" y="16912"/>
                  </a:cubicBezTo>
                  <a:lnTo>
                    <a:pt x="8684" y="17373"/>
                  </a:lnTo>
                  <a:cubicBezTo>
                    <a:pt x="8705" y="17525"/>
                    <a:pt x="8727" y="17677"/>
                    <a:pt x="8749" y="17821"/>
                  </a:cubicBezTo>
                  <a:cubicBezTo>
                    <a:pt x="8770" y="17973"/>
                    <a:pt x="8814" y="18124"/>
                    <a:pt x="8850" y="18276"/>
                  </a:cubicBezTo>
                  <a:cubicBezTo>
                    <a:pt x="8886" y="18427"/>
                    <a:pt x="8929" y="18572"/>
                    <a:pt x="8980" y="18716"/>
                  </a:cubicBezTo>
                  <a:cubicBezTo>
                    <a:pt x="9073" y="18990"/>
                    <a:pt x="9196" y="19250"/>
                    <a:pt x="9348" y="19488"/>
                  </a:cubicBezTo>
                  <a:cubicBezTo>
                    <a:pt x="9109" y="19301"/>
                    <a:pt x="8893" y="19070"/>
                    <a:pt x="8720" y="18817"/>
                  </a:cubicBezTo>
                  <a:lnTo>
                    <a:pt x="8720" y="18810"/>
                  </a:lnTo>
                  <a:lnTo>
                    <a:pt x="8590" y="18600"/>
                  </a:lnTo>
                  <a:cubicBezTo>
                    <a:pt x="8547" y="18535"/>
                    <a:pt x="8518" y="18456"/>
                    <a:pt x="8482" y="18384"/>
                  </a:cubicBezTo>
                  <a:cubicBezTo>
                    <a:pt x="8409" y="18240"/>
                    <a:pt x="8352" y="18081"/>
                    <a:pt x="8301" y="17929"/>
                  </a:cubicBezTo>
                  <a:cubicBezTo>
                    <a:pt x="8272" y="17850"/>
                    <a:pt x="8251" y="17770"/>
                    <a:pt x="8236" y="17691"/>
                  </a:cubicBezTo>
                  <a:lnTo>
                    <a:pt x="8178" y="17446"/>
                  </a:lnTo>
                  <a:cubicBezTo>
                    <a:pt x="8157" y="17287"/>
                    <a:pt x="8135" y="17121"/>
                    <a:pt x="8113" y="16955"/>
                  </a:cubicBezTo>
                  <a:cubicBezTo>
                    <a:pt x="8085" y="16385"/>
                    <a:pt x="8121" y="15807"/>
                    <a:pt x="8222" y="15244"/>
                  </a:cubicBezTo>
                  <a:lnTo>
                    <a:pt x="8308" y="14818"/>
                  </a:lnTo>
                  <a:cubicBezTo>
                    <a:pt x="8337" y="14681"/>
                    <a:pt x="8373" y="14544"/>
                    <a:pt x="8402" y="14400"/>
                  </a:cubicBezTo>
                  <a:lnTo>
                    <a:pt x="8453" y="14198"/>
                  </a:lnTo>
                  <a:lnTo>
                    <a:pt x="8510" y="13988"/>
                  </a:lnTo>
                  <a:cubicBezTo>
                    <a:pt x="8547" y="13851"/>
                    <a:pt x="8575" y="13707"/>
                    <a:pt x="8611" y="13570"/>
                  </a:cubicBezTo>
                  <a:cubicBezTo>
                    <a:pt x="8684" y="13281"/>
                    <a:pt x="8756" y="12992"/>
                    <a:pt x="8835" y="12711"/>
                  </a:cubicBezTo>
                  <a:close/>
                  <a:moveTo>
                    <a:pt x="9427" y="10654"/>
                  </a:moveTo>
                  <a:lnTo>
                    <a:pt x="9427" y="10654"/>
                  </a:lnTo>
                  <a:cubicBezTo>
                    <a:pt x="9463" y="10726"/>
                    <a:pt x="9506" y="10791"/>
                    <a:pt x="9543" y="10863"/>
                  </a:cubicBezTo>
                  <a:cubicBezTo>
                    <a:pt x="9759" y="11462"/>
                    <a:pt x="9961" y="12069"/>
                    <a:pt x="10134" y="12682"/>
                  </a:cubicBezTo>
                  <a:cubicBezTo>
                    <a:pt x="10380" y="13512"/>
                    <a:pt x="10589" y="14357"/>
                    <a:pt x="10748" y="15215"/>
                  </a:cubicBezTo>
                  <a:cubicBezTo>
                    <a:pt x="10899" y="16067"/>
                    <a:pt x="11015" y="16926"/>
                    <a:pt x="10957" y="17792"/>
                  </a:cubicBezTo>
                  <a:cubicBezTo>
                    <a:pt x="10943" y="18225"/>
                    <a:pt x="10871" y="18658"/>
                    <a:pt x="10733" y="19070"/>
                  </a:cubicBezTo>
                  <a:lnTo>
                    <a:pt x="10733" y="19062"/>
                  </a:lnTo>
                  <a:cubicBezTo>
                    <a:pt x="10697" y="19171"/>
                    <a:pt x="10654" y="19272"/>
                    <a:pt x="10611" y="19373"/>
                  </a:cubicBezTo>
                  <a:cubicBezTo>
                    <a:pt x="10553" y="19438"/>
                    <a:pt x="10502" y="19503"/>
                    <a:pt x="10438" y="19568"/>
                  </a:cubicBezTo>
                  <a:cubicBezTo>
                    <a:pt x="10387" y="19618"/>
                    <a:pt x="10329" y="19669"/>
                    <a:pt x="10264" y="19719"/>
                  </a:cubicBezTo>
                  <a:cubicBezTo>
                    <a:pt x="10279" y="19669"/>
                    <a:pt x="10286" y="19611"/>
                    <a:pt x="10300" y="19560"/>
                  </a:cubicBezTo>
                  <a:cubicBezTo>
                    <a:pt x="10329" y="19351"/>
                    <a:pt x="10358" y="19142"/>
                    <a:pt x="10365" y="18925"/>
                  </a:cubicBezTo>
                  <a:cubicBezTo>
                    <a:pt x="10394" y="18507"/>
                    <a:pt x="10394" y="18088"/>
                    <a:pt x="10380" y="17662"/>
                  </a:cubicBezTo>
                  <a:cubicBezTo>
                    <a:pt x="10344" y="16825"/>
                    <a:pt x="10264" y="15988"/>
                    <a:pt x="10156" y="15158"/>
                  </a:cubicBezTo>
                  <a:cubicBezTo>
                    <a:pt x="10048" y="14328"/>
                    <a:pt x="9911" y="13498"/>
                    <a:pt x="9774" y="12675"/>
                  </a:cubicBezTo>
                  <a:cubicBezTo>
                    <a:pt x="9658" y="12004"/>
                    <a:pt x="9543" y="11325"/>
                    <a:pt x="9427" y="10654"/>
                  </a:cubicBezTo>
                  <a:close/>
                  <a:moveTo>
                    <a:pt x="9261" y="10979"/>
                  </a:moveTo>
                  <a:cubicBezTo>
                    <a:pt x="9247" y="11275"/>
                    <a:pt x="9239" y="11578"/>
                    <a:pt x="9232" y="11881"/>
                  </a:cubicBezTo>
                  <a:cubicBezTo>
                    <a:pt x="9218" y="12437"/>
                    <a:pt x="9211" y="12992"/>
                    <a:pt x="9218" y="13548"/>
                  </a:cubicBezTo>
                  <a:cubicBezTo>
                    <a:pt x="9225" y="14097"/>
                    <a:pt x="9247" y="14652"/>
                    <a:pt x="9268" y="15208"/>
                  </a:cubicBezTo>
                  <a:cubicBezTo>
                    <a:pt x="9290" y="15764"/>
                    <a:pt x="9319" y="16320"/>
                    <a:pt x="9362" y="16868"/>
                  </a:cubicBezTo>
                  <a:cubicBezTo>
                    <a:pt x="9384" y="17157"/>
                    <a:pt x="9405" y="17438"/>
                    <a:pt x="9441" y="17720"/>
                  </a:cubicBezTo>
                  <a:cubicBezTo>
                    <a:pt x="9470" y="17994"/>
                    <a:pt x="9506" y="18276"/>
                    <a:pt x="9550" y="18557"/>
                  </a:cubicBezTo>
                  <a:cubicBezTo>
                    <a:pt x="9593" y="18839"/>
                    <a:pt x="9651" y="19113"/>
                    <a:pt x="9716" y="19394"/>
                  </a:cubicBezTo>
                  <a:cubicBezTo>
                    <a:pt x="9759" y="19532"/>
                    <a:pt x="9795" y="19661"/>
                    <a:pt x="9846" y="19799"/>
                  </a:cubicBezTo>
                  <a:lnTo>
                    <a:pt x="9853" y="19813"/>
                  </a:lnTo>
                  <a:cubicBezTo>
                    <a:pt x="9817" y="19799"/>
                    <a:pt x="9781" y="19777"/>
                    <a:pt x="9737" y="19762"/>
                  </a:cubicBezTo>
                  <a:cubicBezTo>
                    <a:pt x="9672" y="19726"/>
                    <a:pt x="9607" y="19683"/>
                    <a:pt x="9543" y="19647"/>
                  </a:cubicBezTo>
                  <a:lnTo>
                    <a:pt x="9535" y="19640"/>
                  </a:lnTo>
                  <a:cubicBezTo>
                    <a:pt x="9506" y="19596"/>
                    <a:pt x="9470" y="19553"/>
                    <a:pt x="9441" y="19517"/>
                  </a:cubicBezTo>
                  <a:cubicBezTo>
                    <a:pt x="9268" y="19264"/>
                    <a:pt x="9131" y="18997"/>
                    <a:pt x="9023" y="18709"/>
                  </a:cubicBezTo>
                  <a:cubicBezTo>
                    <a:pt x="8965" y="18572"/>
                    <a:pt x="8929" y="18420"/>
                    <a:pt x="8879" y="18276"/>
                  </a:cubicBezTo>
                  <a:cubicBezTo>
                    <a:pt x="8835" y="18131"/>
                    <a:pt x="8806" y="17980"/>
                    <a:pt x="8770" y="17828"/>
                  </a:cubicBezTo>
                  <a:cubicBezTo>
                    <a:pt x="8741" y="17677"/>
                    <a:pt x="8720" y="17532"/>
                    <a:pt x="8698" y="17381"/>
                  </a:cubicBezTo>
                  <a:lnTo>
                    <a:pt x="8648" y="16926"/>
                  </a:lnTo>
                  <a:cubicBezTo>
                    <a:pt x="8611" y="16363"/>
                    <a:pt x="8611" y="15793"/>
                    <a:pt x="8648" y="15237"/>
                  </a:cubicBezTo>
                  <a:cubicBezTo>
                    <a:pt x="8684" y="14674"/>
                    <a:pt x="8741" y="14111"/>
                    <a:pt x="8806" y="13555"/>
                  </a:cubicBezTo>
                  <a:cubicBezTo>
                    <a:pt x="8850" y="13274"/>
                    <a:pt x="8879" y="12992"/>
                    <a:pt x="8922" y="12718"/>
                  </a:cubicBezTo>
                  <a:cubicBezTo>
                    <a:pt x="8965" y="12437"/>
                    <a:pt x="9001" y="12155"/>
                    <a:pt x="9052" y="11881"/>
                  </a:cubicBezTo>
                  <a:cubicBezTo>
                    <a:pt x="9059" y="11830"/>
                    <a:pt x="9066" y="11787"/>
                    <a:pt x="9073" y="11744"/>
                  </a:cubicBezTo>
                  <a:cubicBezTo>
                    <a:pt x="9138" y="11484"/>
                    <a:pt x="9196" y="11231"/>
                    <a:pt x="9261" y="10979"/>
                  </a:cubicBezTo>
                  <a:close/>
                  <a:moveTo>
                    <a:pt x="9362" y="10575"/>
                  </a:moveTo>
                  <a:cubicBezTo>
                    <a:pt x="9499" y="11275"/>
                    <a:pt x="9622" y="11982"/>
                    <a:pt x="9730" y="12689"/>
                  </a:cubicBezTo>
                  <a:cubicBezTo>
                    <a:pt x="9860" y="13519"/>
                    <a:pt x="9968" y="14349"/>
                    <a:pt x="10062" y="15179"/>
                  </a:cubicBezTo>
                  <a:cubicBezTo>
                    <a:pt x="10163" y="16009"/>
                    <a:pt x="10243" y="16839"/>
                    <a:pt x="10272" y="17677"/>
                  </a:cubicBezTo>
                  <a:cubicBezTo>
                    <a:pt x="10279" y="18095"/>
                    <a:pt x="10286" y="18514"/>
                    <a:pt x="10257" y="18925"/>
                  </a:cubicBezTo>
                  <a:cubicBezTo>
                    <a:pt x="10250" y="19135"/>
                    <a:pt x="10228" y="19344"/>
                    <a:pt x="10192" y="19546"/>
                  </a:cubicBezTo>
                  <a:cubicBezTo>
                    <a:pt x="10178" y="19633"/>
                    <a:pt x="10163" y="19734"/>
                    <a:pt x="10142" y="19820"/>
                  </a:cubicBezTo>
                  <a:lnTo>
                    <a:pt x="10091" y="19856"/>
                  </a:lnTo>
                  <a:cubicBezTo>
                    <a:pt x="10077" y="19864"/>
                    <a:pt x="10062" y="19878"/>
                    <a:pt x="10048" y="19885"/>
                  </a:cubicBezTo>
                  <a:cubicBezTo>
                    <a:pt x="10019" y="19878"/>
                    <a:pt x="9990" y="19864"/>
                    <a:pt x="9961" y="19856"/>
                  </a:cubicBezTo>
                  <a:cubicBezTo>
                    <a:pt x="9947" y="19827"/>
                    <a:pt x="9940" y="19791"/>
                    <a:pt x="9925" y="19762"/>
                  </a:cubicBezTo>
                  <a:cubicBezTo>
                    <a:pt x="9875" y="19633"/>
                    <a:pt x="9831" y="19503"/>
                    <a:pt x="9788" y="19366"/>
                  </a:cubicBezTo>
                  <a:cubicBezTo>
                    <a:pt x="9709" y="19098"/>
                    <a:pt x="9651" y="18824"/>
                    <a:pt x="9593" y="18550"/>
                  </a:cubicBezTo>
                  <a:cubicBezTo>
                    <a:pt x="9535" y="18268"/>
                    <a:pt x="9499" y="17987"/>
                    <a:pt x="9463" y="17713"/>
                  </a:cubicBezTo>
                  <a:cubicBezTo>
                    <a:pt x="9427" y="17431"/>
                    <a:pt x="9405" y="17150"/>
                    <a:pt x="9369" y="16868"/>
                  </a:cubicBezTo>
                  <a:cubicBezTo>
                    <a:pt x="9333" y="16313"/>
                    <a:pt x="9312" y="15757"/>
                    <a:pt x="9304" y="15201"/>
                  </a:cubicBezTo>
                  <a:cubicBezTo>
                    <a:pt x="9297" y="14652"/>
                    <a:pt x="9304" y="14097"/>
                    <a:pt x="9304" y="13541"/>
                  </a:cubicBezTo>
                  <a:lnTo>
                    <a:pt x="9319" y="11874"/>
                  </a:lnTo>
                  <a:cubicBezTo>
                    <a:pt x="9319" y="11477"/>
                    <a:pt x="9326" y="11080"/>
                    <a:pt x="9333" y="10683"/>
                  </a:cubicBezTo>
                  <a:lnTo>
                    <a:pt x="9362" y="10575"/>
                  </a:lnTo>
                  <a:close/>
                  <a:moveTo>
                    <a:pt x="8547" y="1"/>
                  </a:moveTo>
                  <a:lnTo>
                    <a:pt x="8467" y="37"/>
                  </a:lnTo>
                  <a:cubicBezTo>
                    <a:pt x="7500" y="499"/>
                    <a:pt x="7002" y="1473"/>
                    <a:pt x="6858" y="2426"/>
                  </a:cubicBezTo>
                  <a:cubicBezTo>
                    <a:pt x="6793" y="2895"/>
                    <a:pt x="6785" y="3372"/>
                    <a:pt x="6843" y="3848"/>
                  </a:cubicBezTo>
                  <a:cubicBezTo>
                    <a:pt x="6879" y="4079"/>
                    <a:pt x="6901" y="4310"/>
                    <a:pt x="6959" y="4541"/>
                  </a:cubicBezTo>
                  <a:cubicBezTo>
                    <a:pt x="6980" y="4656"/>
                    <a:pt x="7002" y="4765"/>
                    <a:pt x="7031" y="4880"/>
                  </a:cubicBezTo>
                  <a:lnTo>
                    <a:pt x="7117" y="5212"/>
                  </a:lnTo>
                  <a:cubicBezTo>
                    <a:pt x="7363" y="6107"/>
                    <a:pt x="7731" y="6944"/>
                    <a:pt x="8092" y="7781"/>
                  </a:cubicBezTo>
                  <a:lnTo>
                    <a:pt x="8366" y="8409"/>
                  </a:lnTo>
                  <a:lnTo>
                    <a:pt x="8640" y="9030"/>
                  </a:lnTo>
                  <a:cubicBezTo>
                    <a:pt x="8684" y="9124"/>
                    <a:pt x="8720" y="9210"/>
                    <a:pt x="8763" y="9304"/>
                  </a:cubicBezTo>
                  <a:cubicBezTo>
                    <a:pt x="8611" y="9131"/>
                    <a:pt x="8467" y="8958"/>
                    <a:pt x="8308" y="8792"/>
                  </a:cubicBezTo>
                  <a:cubicBezTo>
                    <a:pt x="7911" y="8366"/>
                    <a:pt x="7493" y="7969"/>
                    <a:pt x="7038" y="7608"/>
                  </a:cubicBezTo>
                  <a:cubicBezTo>
                    <a:pt x="6583" y="7247"/>
                    <a:pt x="6107" y="6908"/>
                    <a:pt x="5609" y="6605"/>
                  </a:cubicBezTo>
                  <a:cubicBezTo>
                    <a:pt x="5486" y="6526"/>
                    <a:pt x="5364" y="6453"/>
                    <a:pt x="5241" y="6381"/>
                  </a:cubicBezTo>
                  <a:lnTo>
                    <a:pt x="5060" y="6266"/>
                  </a:lnTo>
                  <a:lnTo>
                    <a:pt x="4866" y="6165"/>
                  </a:lnTo>
                  <a:lnTo>
                    <a:pt x="4678" y="6056"/>
                  </a:lnTo>
                  <a:cubicBezTo>
                    <a:pt x="4620" y="6020"/>
                    <a:pt x="4555" y="5984"/>
                    <a:pt x="4490" y="5948"/>
                  </a:cubicBezTo>
                  <a:cubicBezTo>
                    <a:pt x="4360" y="5890"/>
                    <a:pt x="4230" y="5818"/>
                    <a:pt x="4108" y="5753"/>
                  </a:cubicBezTo>
                  <a:lnTo>
                    <a:pt x="3646" y="5551"/>
                  </a:lnTo>
                  <a:cubicBezTo>
                    <a:pt x="3487" y="5493"/>
                    <a:pt x="3335" y="5429"/>
                    <a:pt x="3177" y="5378"/>
                  </a:cubicBezTo>
                  <a:cubicBezTo>
                    <a:pt x="3018" y="5327"/>
                    <a:pt x="2852" y="5270"/>
                    <a:pt x="2686" y="5248"/>
                  </a:cubicBezTo>
                  <a:cubicBezTo>
                    <a:pt x="2606" y="5226"/>
                    <a:pt x="2520" y="5205"/>
                    <a:pt x="2433" y="5198"/>
                  </a:cubicBezTo>
                  <a:lnTo>
                    <a:pt x="2181" y="5161"/>
                  </a:lnTo>
                  <a:cubicBezTo>
                    <a:pt x="2082" y="5153"/>
                    <a:pt x="1983" y="5149"/>
                    <a:pt x="1885" y="5149"/>
                  </a:cubicBezTo>
                  <a:cubicBezTo>
                    <a:pt x="1633" y="5149"/>
                    <a:pt x="1383" y="5176"/>
                    <a:pt x="1134" y="5234"/>
                  </a:cubicBezTo>
                  <a:cubicBezTo>
                    <a:pt x="1047" y="5255"/>
                    <a:pt x="961" y="5284"/>
                    <a:pt x="881" y="5313"/>
                  </a:cubicBezTo>
                  <a:cubicBezTo>
                    <a:pt x="795" y="5342"/>
                    <a:pt x="708" y="5378"/>
                    <a:pt x="629" y="5414"/>
                  </a:cubicBezTo>
                  <a:cubicBezTo>
                    <a:pt x="549" y="5457"/>
                    <a:pt x="470" y="5501"/>
                    <a:pt x="391" y="5551"/>
                  </a:cubicBezTo>
                  <a:cubicBezTo>
                    <a:pt x="347" y="5573"/>
                    <a:pt x="311" y="5602"/>
                    <a:pt x="275" y="5631"/>
                  </a:cubicBezTo>
                  <a:cubicBezTo>
                    <a:pt x="254" y="5645"/>
                    <a:pt x="239" y="5659"/>
                    <a:pt x="217" y="5674"/>
                  </a:cubicBezTo>
                  <a:cubicBezTo>
                    <a:pt x="196" y="5688"/>
                    <a:pt x="181" y="5703"/>
                    <a:pt x="153" y="5724"/>
                  </a:cubicBezTo>
                  <a:lnTo>
                    <a:pt x="95" y="5789"/>
                  </a:lnTo>
                  <a:lnTo>
                    <a:pt x="88" y="5869"/>
                  </a:lnTo>
                  <a:cubicBezTo>
                    <a:pt x="1" y="6937"/>
                    <a:pt x="593" y="7854"/>
                    <a:pt x="1351" y="8453"/>
                  </a:cubicBezTo>
                  <a:cubicBezTo>
                    <a:pt x="1726" y="8749"/>
                    <a:pt x="2137" y="8994"/>
                    <a:pt x="2578" y="9174"/>
                  </a:cubicBezTo>
                  <a:cubicBezTo>
                    <a:pt x="2794" y="9268"/>
                    <a:pt x="3011" y="9355"/>
                    <a:pt x="3227" y="9427"/>
                  </a:cubicBezTo>
                  <a:cubicBezTo>
                    <a:pt x="3343" y="9463"/>
                    <a:pt x="3451" y="9499"/>
                    <a:pt x="3559" y="9535"/>
                  </a:cubicBezTo>
                  <a:lnTo>
                    <a:pt x="3898" y="9622"/>
                  </a:lnTo>
                  <a:cubicBezTo>
                    <a:pt x="4793" y="9853"/>
                    <a:pt x="5703" y="9961"/>
                    <a:pt x="6605" y="10062"/>
                  </a:cubicBezTo>
                  <a:lnTo>
                    <a:pt x="7283" y="10142"/>
                  </a:lnTo>
                  <a:lnTo>
                    <a:pt x="7962" y="10207"/>
                  </a:lnTo>
                  <a:lnTo>
                    <a:pt x="8258" y="10243"/>
                  </a:lnTo>
                  <a:cubicBezTo>
                    <a:pt x="8034" y="10286"/>
                    <a:pt x="7810" y="10329"/>
                    <a:pt x="7587" y="10380"/>
                  </a:cubicBezTo>
                  <a:cubicBezTo>
                    <a:pt x="7024" y="10510"/>
                    <a:pt x="6468" y="10676"/>
                    <a:pt x="5927" y="10885"/>
                  </a:cubicBezTo>
                  <a:cubicBezTo>
                    <a:pt x="5385" y="11101"/>
                    <a:pt x="4858" y="11347"/>
                    <a:pt x="4346" y="11621"/>
                  </a:cubicBezTo>
                  <a:cubicBezTo>
                    <a:pt x="4216" y="11686"/>
                    <a:pt x="4093" y="11758"/>
                    <a:pt x="3963" y="11830"/>
                  </a:cubicBezTo>
                  <a:lnTo>
                    <a:pt x="3776" y="11931"/>
                  </a:lnTo>
                  <a:lnTo>
                    <a:pt x="3588" y="12047"/>
                  </a:lnTo>
                  <a:lnTo>
                    <a:pt x="3400" y="12155"/>
                  </a:lnTo>
                  <a:cubicBezTo>
                    <a:pt x="3335" y="12191"/>
                    <a:pt x="3278" y="12227"/>
                    <a:pt x="3220" y="12271"/>
                  </a:cubicBezTo>
                  <a:cubicBezTo>
                    <a:pt x="3097" y="12350"/>
                    <a:pt x="2975" y="12422"/>
                    <a:pt x="2859" y="12502"/>
                  </a:cubicBezTo>
                  <a:lnTo>
                    <a:pt x="2455" y="12798"/>
                  </a:lnTo>
                  <a:cubicBezTo>
                    <a:pt x="2325" y="12906"/>
                    <a:pt x="2195" y="13007"/>
                    <a:pt x="2065" y="13122"/>
                  </a:cubicBezTo>
                  <a:cubicBezTo>
                    <a:pt x="1942" y="13238"/>
                    <a:pt x="1820" y="13346"/>
                    <a:pt x="1704" y="13476"/>
                  </a:cubicBezTo>
                  <a:cubicBezTo>
                    <a:pt x="1654" y="13541"/>
                    <a:pt x="1596" y="13606"/>
                    <a:pt x="1538" y="13671"/>
                  </a:cubicBezTo>
                  <a:lnTo>
                    <a:pt x="1387" y="13873"/>
                  </a:lnTo>
                  <a:cubicBezTo>
                    <a:pt x="1177" y="14162"/>
                    <a:pt x="1026" y="14479"/>
                    <a:pt x="925" y="14811"/>
                  </a:cubicBezTo>
                  <a:cubicBezTo>
                    <a:pt x="896" y="14898"/>
                    <a:pt x="874" y="14984"/>
                    <a:pt x="860" y="15078"/>
                  </a:cubicBezTo>
                  <a:cubicBezTo>
                    <a:pt x="845" y="15165"/>
                    <a:pt x="838" y="15259"/>
                    <a:pt x="831" y="15345"/>
                  </a:cubicBezTo>
                  <a:cubicBezTo>
                    <a:pt x="824" y="15439"/>
                    <a:pt x="817" y="15526"/>
                    <a:pt x="824" y="15620"/>
                  </a:cubicBezTo>
                  <a:cubicBezTo>
                    <a:pt x="824" y="15663"/>
                    <a:pt x="831" y="15706"/>
                    <a:pt x="831" y="15757"/>
                  </a:cubicBezTo>
                  <a:cubicBezTo>
                    <a:pt x="831" y="15778"/>
                    <a:pt x="838" y="15807"/>
                    <a:pt x="845" y="15829"/>
                  </a:cubicBezTo>
                  <a:cubicBezTo>
                    <a:pt x="845" y="15858"/>
                    <a:pt x="853" y="15879"/>
                    <a:pt x="860" y="15908"/>
                  </a:cubicBezTo>
                  <a:lnTo>
                    <a:pt x="881" y="15995"/>
                  </a:lnTo>
                  <a:lnTo>
                    <a:pt x="946" y="16038"/>
                  </a:lnTo>
                  <a:cubicBezTo>
                    <a:pt x="1424" y="16368"/>
                    <a:pt x="1960" y="16504"/>
                    <a:pt x="2493" y="16504"/>
                  </a:cubicBezTo>
                  <a:cubicBezTo>
                    <a:pt x="2950" y="16504"/>
                    <a:pt x="3405" y="16404"/>
                    <a:pt x="3819" y="16240"/>
                  </a:cubicBezTo>
                  <a:cubicBezTo>
                    <a:pt x="4259" y="16067"/>
                    <a:pt x="4678" y="15829"/>
                    <a:pt x="5060" y="15540"/>
                  </a:cubicBezTo>
                  <a:cubicBezTo>
                    <a:pt x="5241" y="15403"/>
                    <a:pt x="5429" y="15259"/>
                    <a:pt x="5602" y="15100"/>
                  </a:cubicBezTo>
                  <a:cubicBezTo>
                    <a:pt x="5688" y="15028"/>
                    <a:pt x="5775" y="14948"/>
                    <a:pt x="5854" y="14869"/>
                  </a:cubicBezTo>
                  <a:lnTo>
                    <a:pt x="6100" y="14624"/>
                  </a:lnTo>
                  <a:cubicBezTo>
                    <a:pt x="6749" y="13967"/>
                    <a:pt x="7298" y="13223"/>
                    <a:pt x="7839" y="12494"/>
                  </a:cubicBezTo>
                  <a:lnTo>
                    <a:pt x="8243" y="11946"/>
                  </a:lnTo>
                  <a:lnTo>
                    <a:pt x="8640" y="11397"/>
                  </a:lnTo>
                  <a:cubicBezTo>
                    <a:pt x="8698" y="11318"/>
                    <a:pt x="8756" y="11239"/>
                    <a:pt x="8821" y="11159"/>
                  </a:cubicBezTo>
                  <a:lnTo>
                    <a:pt x="8821" y="11159"/>
                  </a:lnTo>
                  <a:cubicBezTo>
                    <a:pt x="8741" y="11369"/>
                    <a:pt x="8669" y="11585"/>
                    <a:pt x="8604" y="11802"/>
                  </a:cubicBezTo>
                  <a:cubicBezTo>
                    <a:pt x="8431" y="12357"/>
                    <a:pt x="8301" y="12920"/>
                    <a:pt x="8207" y="13498"/>
                  </a:cubicBezTo>
                  <a:cubicBezTo>
                    <a:pt x="8121" y="14075"/>
                    <a:pt x="8070" y="14652"/>
                    <a:pt x="8056" y="15237"/>
                  </a:cubicBezTo>
                  <a:cubicBezTo>
                    <a:pt x="8049" y="15381"/>
                    <a:pt x="8049" y="15526"/>
                    <a:pt x="8049" y="15670"/>
                  </a:cubicBezTo>
                  <a:lnTo>
                    <a:pt x="8049" y="15887"/>
                  </a:lnTo>
                  <a:lnTo>
                    <a:pt x="8049" y="16103"/>
                  </a:lnTo>
                  <a:lnTo>
                    <a:pt x="8049" y="16320"/>
                  </a:lnTo>
                  <a:cubicBezTo>
                    <a:pt x="8049" y="16392"/>
                    <a:pt x="8049" y="16464"/>
                    <a:pt x="8049" y="16536"/>
                  </a:cubicBezTo>
                  <a:cubicBezTo>
                    <a:pt x="8063" y="16681"/>
                    <a:pt x="8063" y="16825"/>
                    <a:pt x="8070" y="16969"/>
                  </a:cubicBezTo>
                  <a:lnTo>
                    <a:pt x="8121" y="17467"/>
                  </a:lnTo>
                  <a:cubicBezTo>
                    <a:pt x="8157" y="17633"/>
                    <a:pt x="8178" y="17799"/>
                    <a:pt x="8215" y="17965"/>
                  </a:cubicBezTo>
                  <a:cubicBezTo>
                    <a:pt x="8251" y="18124"/>
                    <a:pt x="8294" y="18290"/>
                    <a:pt x="8344" y="18449"/>
                  </a:cubicBezTo>
                  <a:cubicBezTo>
                    <a:pt x="8373" y="18528"/>
                    <a:pt x="8395" y="18615"/>
                    <a:pt x="8424" y="18694"/>
                  </a:cubicBezTo>
                  <a:lnTo>
                    <a:pt x="8525" y="18932"/>
                  </a:lnTo>
                  <a:cubicBezTo>
                    <a:pt x="8669" y="19250"/>
                    <a:pt x="8871" y="19539"/>
                    <a:pt x="9109" y="19799"/>
                  </a:cubicBezTo>
                  <a:cubicBezTo>
                    <a:pt x="9167" y="19864"/>
                    <a:pt x="9232" y="19921"/>
                    <a:pt x="9304" y="19979"/>
                  </a:cubicBezTo>
                  <a:cubicBezTo>
                    <a:pt x="9369" y="20037"/>
                    <a:pt x="9441" y="20094"/>
                    <a:pt x="9521" y="20145"/>
                  </a:cubicBezTo>
                  <a:cubicBezTo>
                    <a:pt x="9593" y="20196"/>
                    <a:pt x="9672" y="20239"/>
                    <a:pt x="9752" y="20282"/>
                  </a:cubicBezTo>
                  <a:cubicBezTo>
                    <a:pt x="9795" y="20304"/>
                    <a:pt x="9838" y="20325"/>
                    <a:pt x="9882" y="20347"/>
                  </a:cubicBezTo>
                  <a:cubicBezTo>
                    <a:pt x="9903" y="20354"/>
                    <a:pt x="9925" y="20362"/>
                    <a:pt x="9947" y="20376"/>
                  </a:cubicBezTo>
                  <a:cubicBezTo>
                    <a:pt x="9976" y="20383"/>
                    <a:pt x="9990" y="20390"/>
                    <a:pt x="10026" y="20398"/>
                  </a:cubicBezTo>
                  <a:lnTo>
                    <a:pt x="10113" y="20426"/>
                  </a:lnTo>
                  <a:lnTo>
                    <a:pt x="10185" y="20390"/>
                  </a:lnTo>
                  <a:cubicBezTo>
                    <a:pt x="11152" y="19928"/>
                    <a:pt x="11650" y="18954"/>
                    <a:pt x="11794" y="18009"/>
                  </a:cubicBezTo>
                  <a:cubicBezTo>
                    <a:pt x="11859" y="17532"/>
                    <a:pt x="11867" y="17056"/>
                    <a:pt x="11809" y="16580"/>
                  </a:cubicBezTo>
                  <a:cubicBezTo>
                    <a:pt x="11780" y="16349"/>
                    <a:pt x="11751" y="16118"/>
                    <a:pt x="11701" y="15887"/>
                  </a:cubicBezTo>
                  <a:cubicBezTo>
                    <a:pt x="11672" y="15778"/>
                    <a:pt x="11650" y="15663"/>
                    <a:pt x="11628" y="15547"/>
                  </a:cubicBezTo>
                  <a:lnTo>
                    <a:pt x="11535" y="15215"/>
                  </a:lnTo>
                  <a:cubicBezTo>
                    <a:pt x="11289" y="14320"/>
                    <a:pt x="10921" y="13483"/>
                    <a:pt x="10560" y="12646"/>
                  </a:cubicBezTo>
                  <a:lnTo>
                    <a:pt x="10286" y="12018"/>
                  </a:lnTo>
                  <a:lnTo>
                    <a:pt x="10012" y="11397"/>
                  </a:lnTo>
                  <a:cubicBezTo>
                    <a:pt x="9968" y="11304"/>
                    <a:pt x="9932" y="11217"/>
                    <a:pt x="9896" y="11123"/>
                  </a:cubicBezTo>
                  <a:lnTo>
                    <a:pt x="9896" y="11123"/>
                  </a:lnTo>
                  <a:cubicBezTo>
                    <a:pt x="10041" y="11296"/>
                    <a:pt x="10192" y="11470"/>
                    <a:pt x="10344" y="11636"/>
                  </a:cubicBezTo>
                  <a:cubicBezTo>
                    <a:pt x="10741" y="12061"/>
                    <a:pt x="11159" y="12458"/>
                    <a:pt x="11614" y="12826"/>
                  </a:cubicBezTo>
                  <a:cubicBezTo>
                    <a:pt x="12069" y="13187"/>
                    <a:pt x="12545" y="13519"/>
                    <a:pt x="13043" y="13822"/>
                  </a:cubicBezTo>
                  <a:cubicBezTo>
                    <a:pt x="13166" y="13902"/>
                    <a:pt x="13288" y="13974"/>
                    <a:pt x="13411" y="14046"/>
                  </a:cubicBezTo>
                  <a:lnTo>
                    <a:pt x="13599" y="14162"/>
                  </a:lnTo>
                  <a:lnTo>
                    <a:pt x="13786" y="14270"/>
                  </a:lnTo>
                  <a:lnTo>
                    <a:pt x="13981" y="14371"/>
                  </a:lnTo>
                  <a:cubicBezTo>
                    <a:pt x="14039" y="14407"/>
                    <a:pt x="14104" y="14443"/>
                    <a:pt x="14169" y="14479"/>
                  </a:cubicBezTo>
                  <a:cubicBezTo>
                    <a:pt x="14299" y="14544"/>
                    <a:pt x="14422" y="14609"/>
                    <a:pt x="14552" y="14674"/>
                  </a:cubicBezTo>
                  <a:lnTo>
                    <a:pt x="14999" y="14883"/>
                  </a:lnTo>
                  <a:cubicBezTo>
                    <a:pt x="15151" y="14941"/>
                    <a:pt x="15309" y="15006"/>
                    <a:pt x="15468" y="15057"/>
                  </a:cubicBezTo>
                  <a:cubicBezTo>
                    <a:pt x="15627" y="15107"/>
                    <a:pt x="15793" y="15150"/>
                    <a:pt x="15959" y="15187"/>
                  </a:cubicBezTo>
                  <a:cubicBezTo>
                    <a:pt x="16038" y="15201"/>
                    <a:pt x="16125" y="15223"/>
                    <a:pt x="16204" y="15237"/>
                  </a:cubicBezTo>
                  <a:lnTo>
                    <a:pt x="16464" y="15266"/>
                  </a:lnTo>
                  <a:cubicBezTo>
                    <a:pt x="16570" y="15277"/>
                    <a:pt x="16677" y="15283"/>
                    <a:pt x="16784" y="15283"/>
                  </a:cubicBezTo>
                  <a:cubicBezTo>
                    <a:pt x="17026" y="15283"/>
                    <a:pt x="17268" y="15254"/>
                    <a:pt x="17503" y="15194"/>
                  </a:cubicBezTo>
                  <a:cubicBezTo>
                    <a:pt x="17590" y="15179"/>
                    <a:pt x="17677" y="15150"/>
                    <a:pt x="17763" y="15122"/>
                  </a:cubicBezTo>
                  <a:cubicBezTo>
                    <a:pt x="17850" y="15093"/>
                    <a:pt x="17929" y="15057"/>
                    <a:pt x="18009" y="15013"/>
                  </a:cubicBezTo>
                  <a:cubicBezTo>
                    <a:pt x="18095" y="14977"/>
                    <a:pt x="18175" y="14934"/>
                    <a:pt x="18254" y="14883"/>
                  </a:cubicBezTo>
                  <a:cubicBezTo>
                    <a:pt x="18290" y="14855"/>
                    <a:pt x="18334" y="14833"/>
                    <a:pt x="18370" y="14804"/>
                  </a:cubicBezTo>
                  <a:cubicBezTo>
                    <a:pt x="18391" y="14790"/>
                    <a:pt x="18406" y="14775"/>
                    <a:pt x="18427" y="14761"/>
                  </a:cubicBezTo>
                  <a:cubicBezTo>
                    <a:pt x="18449" y="14739"/>
                    <a:pt x="18463" y="14732"/>
                    <a:pt x="18492" y="14703"/>
                  </a:cubicBezTo>
                  <a:lnTo>
                    <a:pt x="18550" y="14645"/>
                  </a:lnTo>
                  <a:lnTo>
                    <a:pt x="18557" y="14559"/>
                  </a:lnTo>
                  <a:cubicBezTo>
                    <a:pt x="18644" y="13490"/>
                    <a:pt x="18052" y="12574"/>
                    <a:pt x="17301" y="11975"/>
                  </a:cubicBezTo>
                  <a:cubicBezTo>
                    <a:pt x="16926" y="11686"/>
                    <a:pt x="16515" y="11441"/>
                    <a:pt x="16074" y="11253"/>
                  </a:cubicBezTo>
                  <a:cubicBezTo>
                    <a:pt x="15858" y="11166"/>
                    <a:pt x="15641" y="11073"/>
                    <a:pt x="15418" y="11000"/>
                  </a:cubicBezTo>
                  <a:cubicBezTo>
                    <a:pt x="15309" y="10964"/>
                    <a:pt x="15201" y="10928"/>
                    <a:pt x="15093" y="10899"/>
                  </a:cubicBezTo>
                  <a:lnTo>
                    <a:pt x="14754" y="10806"/>
                  </a:lnTo>
                  <a:cubicBezTo>
                    <a:pt x="13859" y="10575"/>
                    <a:pt x="12949" y="10474"/>
                    <a:pt x="12047" y="10365"/>
                  </a:cubicBezTo>
                  <a:lnTo>
                    <a:pt x="11369" y="10293"/>
                  </a:lnTo>
                  <a:lnTo>
                    <a:pt x="10690" y="10221"/>
                  </a:lnTo>
                  <a:lnTo>
                    <a:pt x="10401" y="10192"/>
                  </a:lnTo>
                  <a:cubicBezTo>
                    <a:pt x="10625" y="10149"/>
                    <a:pt x="10842" y="10105"/>
                    <a:pt x="11065" y="10055"/>
                  </a:cubicBezTo>
                  <a:cubicBezTo>
                    <a:pt x="11628" y="9925"/>
                    <a:pt x="12184" y="9752"/>
                    <a:pt x="12733" y="9550"/>
                  </a:cubicBezTo>
                  <a:cubicBezTo>
                    <a:pt x="13274" y="9333"/>
                    <a:pt x="13801" y="9088"/>
                    <a:pt x="14313" y="8814"/>
                  </a:cubicBezTo>
                  <a:cubicBezTo>
                    <a:pt x="14443" y="8749"/>
                    <a:pt x="14566" y="8669"/>
                    <a:pt x="14689" y="8604"/>
                  </a:cubicBezTo>
                  <a:lnTo>
                    <a:pt x="14884" y="8496"/>
                  </a:lnTo>
                  <a:lnTo>
                    <a:pt x="15071" y="8388"/>
                  </a:lnTo>
                  <a:lnTo>
                    <a:pt x="15252" y="8272"/>
                  </a:lnTo>
                  <a:cubicBezTo>
                    <a:pt x="15317" y="8236"/>
                    <a:pt x="15382" y="8200"/>
                    <a:pt x="15432" y="8164"/>
                  </a:cubicBezTo>
                  <a:cubicBezTo>
                    <a:pt x="15555" y="8085"/>
                    <a:pt x="15677" y="8005"/>
                    <a:pt x="15793" y="7926"/>
                  </a:cubicBezTo>
                  <a:lnTo>
                    <a:pt x="16204" y="7637"/>
                  </a:lnTo>
                  <a:cubicBezTo>
                    <a:pt x="16327" y="7522"/>
                    <a:pt x="16464" y="7421"/>
                    <a:pt x="16587" y="7312"/>
                  </a:cubicBezTo>
                  <a:cubicBezTo>
                    <a:pt x="16710" y="7197"/>
                    <a:pt x="16839" y="7089"/>
                    <a:pt x="16948" y="6951"/>
                  </a:cubicBezTo>
                  <a:cubicBezTo>
                    <a:pt x="17005" y="6886"/>
                    <a:pt x="17063" y="6821"/>
                    <a:pt x="17114" y="6757"/>
                  </a:cubicBezTo>
                  <a:lnTo>
                    <a:pt x="17273" y="6554"/>
                  </a:lnTo>
                  <a:cubicBezTo>
                    <a:pt x="17475" y="6266"/>
                    <a:pt x="17626" y="5948"/>
                    <a:pt x="17727" y="5616"/>
                  </a:cubicBezTo>
                  <a:cubicBezTo>
                    <a:pt x="17756" y="5530"/>
                    <a:pt x="17778" y="5443"/>
                    <a:pt x="17792" y="5349"/>
                  </a:cubicBezTo>
                  <a:cubicBezTo>
                    <a:pt x="17807" y="5263"/>
                    <a:pt x="17821" y="5169"/>
                    <a:pt x="17828" y="5082"/>
                  </a:cubicBezTo>
                  <a:cubicBezTo>
                    <a:pt x="17836" y="4988"/>
                    <a:pt x="17836" y="4902"/>
                    <a:pt x="17836" y="4808"/>
                  </a:cubicBezTo>
                  <a:cubicBezTo>
                    <a:pt x="17836" y="4765"/>
                    <a:pt x="17836" y="4721"/>
                    <a:pt x="17821" y="4671"/>
                  </a:cubicBezTo>
                  <a:cubicBezTo>
                    <a:pt x="17821" y="4649"/>
                    <a:pt x="17814" y="4620"/>
                    <a:pt x="17814" y="4599"/>
                  </a:cubicBezTo>
                  <a:cubicBezTo>
                    <a:pt x="17807" y="4570"/>
                    <a:pt x="17807" y="4555"/>
                    <a:pt x="17799" y="4519"/>
                  </a:cubicBezTo>
                  <a:lnTo>
                    <a:pt x="17778" y="4433"/>
                  </a:lnTo>
                  <a:lnTo>
                    <a:pt x="17706" y="4389"/>
                  </a:lnTo>
                  <a:cubicBezTo>
                    <a:pt x="17232" y="4059"/>
                    <a:pt x="16696" y="3923"/>
                    <a:pt x="16163" y="3923"/>
                  </a:cubicBezTo>
                  <a:cubicBezTo>
                    <a:pt x="15705" y="3923"/>
                    <a:pt x="15250" y="4024"/>
                    <a:pt x="14840" y="4187"/>
                  </a:cubicBezTo>
                  <a:cubicBezTo>
                    <a:pt x="14393" y="4360"/>
                    <a:pt x="13981" y="4599"/>
                    <a:pt x="13599" y="4887"/>
                  </a:cubicBezTo>
                  <a:cubicBezTo>
                    <a:pt x="13411" y="5024"/>
                    <a:pt x="13223" y="5169"/>
                    <a:pt x="13057" y="5327"/>
                  </a:cubicBezTo>
                  <a:cubicBezTo>
                    <a:pt x="12964" y="5400"/>
                    <a:pt x="12884" y="5479"/>
                    <a:pt x="12798" y="5558"/>
                  </a:cubicBezTo>
                  <a:lnTo>
                    <a:pt x="12552" y="5804"/>
                  </a:lnTo>
                  <a:cubicBezTo>
                    <a:pt x="11903" y="6461"/>
                    <a:pt x="11361" y="7204"/>
                    <a:pt x="10820" y="7933"/>
                  </a:cubicBezTo>
                  <a:lnTo>
                    <a:pt x="10416" y="8482"/>
                  </a:lnTo>
                  <a:lnTo>
                    <a:pt x="10012" y="9037"/>
                  </a:lnTo>
                  <a:lnTo>
                    <a:pt x="9838" y="9268"/>
                  </a:lnTo>
                  <a:cubicBezTo>
                    <a:pt x="9911" y="9059"/>
                    <a:pt x="9983" y="8842"/>
                    <a:pt x="10048" y="8626"/>
                  </a:cubicBezTo>
                  <a:cubicBezTo>
                    <a:pt x="10221" y="8070"/>
                    <a:pt x="10358" y="7507"/>
                    <a:pt x="10445" y="6930"/>
                  </a:cubicBezTo>
                  <a:cubicBezTo>
                    <a:pt x="10531" y="6352"/>
                    <a:pt x="10582" y="5775"/>
                    <a:pt x="10596" y="5190"/>
                  </a:cubicBezTo>
                  <a:cubicBezTo>
                    <a:pt x="10611" y="5046"/>
                    <a:pt x="10604" y="4902"/>
                    <a:pt x="10611" y="4757"/>
                  </a:cubicBezTo>
                  <a:lnTo>
                    <a:pt x="10611" y="4541"/>
                  </a:lnTo>
                  <a:lnTo>
                    <a:pt x="10611" y="4324"/>
                  </a:lnTo>
                  <a:lnTo>
                    <a:pt x="10611" y="4108"/>
                  </a:lnTo>
                  <a:cubicBezTo>
                    <a:pt x="10611" y="4036"/>
                    <a:pt x="10611" y="3963"/>
                    <a:pt x="10604" y="3891"/>
                  </a:cubicBezTo>
                  <a:cubicBezTo>
                    <a:pt x="10596" y="3747"/>
                    <a:pt x="10589" y="3602"/>
                    <a:pt x="10582" y="3458"/>
                  </a:cubicBezTo>
                  <a:lnTo>
                    <a:pt x="10531" y="2960"/>
                  </a:lnTo>
                  <a:cubicBezTo>
                    <a:pt x="10502" y="2794"/>
                    <a:pt x="10481" y="2628"/>
                    <a:pt x="10445" y="2462"/>
                  </a:cubicBezTo>
                  <a:cubicBezTo>
                    <a:pt x="10401" y="2303"/>
                    <a:pt x="10373" y="2137"/>
                    <a:pt x="10308" y="1979"/>
                  </a:cubicBezTo>
                  <a:cubicBezTo>
                    <a:pt x="10286" y="1899"/>
                    <a:pt x="10257" y="1813"/>
                    <a:pt x="10228" y="1733"/>
                  </a:cubicBezTo>
                  <a:lnTo>
                    <a:pt x="10127" y="1495"/>
                  </a:lnTo>
                  <a:cubicBezTo>
                    <a:pt x="9983" y="1177"/>
                    <a:pt x="9788" y="889"/>
                    <a:pt x="9543" y="629"/>
                  </a:cubicBezTo>
                  <a:cubicBezTo>
                    <a:pt x="9485" y="564"/>
                    <a:pt x="9420" y="506"/>
                    <a:pt x="9348" y="448"/>
                  </a:cubicBezTo>
                  <a:cubicBezTo>
                    <a:pt x="9283" y="391"/>
                    <a:pt x="9211" y="340"/>
                    <a:pt x="9131" y="282"/>
                  </a:cubicBezTo>
                  <a:cubicBezTo>
                    <a:pt x="9059" y="232"/>
                    <a:pt x="8980" y="189"/>
                    <a:pt x="8900" y="145"/>
                  </a:cubicBezTo>
                  <a:cubicBezTo>
                    <a:pt x="8857" y="124"/>
                    <a:pt x="8814" y="102"/>
                    <a:pt x="8770" y="80"/>
                  </a:cubicBezTo>
                  <a:cubicBezTo>
                    <a:pt x="8749" y="73"/>
                    <a:pt x="8727" y="66"/>
                    <a:pt x="8705" y="51"/>
                  </a:cubicBezTo>
                  <a:cubicBezTo>
                    <a:pt x="8684" y="44"/>
                    <a:pt x="8662" y="37"/>
                    <a:pt x="8626" y="30"/>
                  </a:cubicBezTo>
                  <a:lnTo>
                    <a:pt x="8547" y="1"/>
                  </a:ln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3" name="Google Shape;3763;p11"/>
          <p:cNvGrpSpPr/>
          <p:nvPr/>
        </p:nvGrpSpPr>
        <p:grpSpPr>
          <a:xfrm>
            <a:off x="4162034" y="3472779"/>
            <a:ext cx="2723590" cy="2836494"/>
            <a:chOff x="846652" y="2362809"/>
            <a:chExt cx="2294322" cy="2389231"/>
          </a:xfrm>
        </p:grpSpPr>
        <p:sp>
          <p:nvSpPr>
            <p:cNvPr id="3764" name="Google Shape;3764;p11"/>
            <p:cNvSpPr/>
            <p:nvPr/>
          </p:nvSpPr>
          <p:spPr>
            <a:xfrm>
              <a:off x="867170" y="2386378"/>
              <a:ext cx="2254023" cy="2341461"/>
            </a:xfrm>
            <a:custGeom>
              <a:avLst/>
              <a:gdLst/>
              <a:ahLst/>
              <a:cxnLst/>
              <a:rect l="l" t="t" r="r" b="b"/>
              <a:pathLst>
                <a:path w="21422" h="22253" extrusionOk="0">
                  <a:moveTo>
                    <a:pt x="12804" y="0"/>
                  </a:moveTo>
                  <a:cubicBezTo>
                    <a:pt x="12804" y="0"/>
                    <a:pt x="10740" y="282"/>
                    <a:pt x="10162" y="3357"/>
                  </a:cubicBezTo>
                  <a:cubicBezTo>
                    <a:pt x="10126" y="3566"/>
                    <a:pt x="10090" y="3782"/>
                    <a:pt x="10076" y="3999"/>
                  </a:cubicBezTo>
                  <a:cubicBezTo>
                    <a:pt x="9147" y="1631"/>
                    <a:pt x="7438" y="1610"/>
                    <a:pt x="7378" y="1610"/>
                  </a:cubicBezTo>
                  <a:cubicBezTo>
                    <a:pt x="7377" y="1610"/>
                    <a:pt x="7376" y="1610"/>
                    <a:pt x="7376" y="1610"/>
                  </a:cubicBezTo>
                  <a:cubicBezTo>
                    <a:pt x="7376" y="1610"/>
                    <a:pt x="5991" y="2685"/>
                    <a:pt x="6763" y="5161"/>
                  </a:cubicBezTo>
                  <a:cubicBezTo>
                    <a:pt x="6604" y="5009"/>
                    <a:pt x="6445" y="4858"/>
                    <a:pt x="6287" y="4721"/>
                  </a:cubicBezTo>
                  <a:cubicBezTo>
                    <a:pt x="5128" y="3728"/>
                    <a:pt x="4110" y="3473"/>
                    <a:pt x="3372" y="3473"/>
                  </a:cubicBezTo>
                  <a:cubicBezTo>
                    <a:pt x="2597" y="3473"/>
                    <a:pt x="2129" y="3754"/>
                    <a:pt x="2129" y="3754"/>
                  </a:cubicBezTo>
                  <a:cubicBezTo>
                    <a:pt x="2129" y="3754"/>
                    <a:pt x="1343" y="5681"/>
                    <a:pt x="3710" y="7716"/>
                  </a:cubicBezTo>
                  <a:cubicBezTo>
                    <a:pt x="3869" y="7853"/>
                    <a:pt x="4042" y="7990"/>
                    <a:pt x="4222" y="8120"/>
                  </a:cubicBezTo>
                  <a:cubicBezTo>
                    <a:pt x="3933" y="8076"/>
                    <a:pt x="3665" y="8057"/>
                    <a:pt x="3418" y="8057"/>
                  </a:cubicBezTo>
                  <a:cubicBezTo>
                    <a:pt x="1477" y="8057"/>
                    <a:pt x="801" y="9261"/>
                    <a:pt x="801" y="9261"/>
                  </a:cubicBezTo>
                  <a:cubicBezTo>
                    <a:pt x="801" y="9261"/>
                    <a:pt x="1047" y="11000"/>
                    <a:pt x="3573" y="11570"/>
                  </a:cubicBezTo>
                  <a:cubicBezTo>
                    <a:pt x="3356" y="11628"/>
                    <a:pt x="3147" y="11693"/>
                    <a:pt x="2952" y="11758"/>
                  </a:cubicBezTo>
                  <a:cubicBezTo>
                    <a:pt x="0" y="12797"/>
                    <a:pt x="36" y="14876"/>
                    <a:pt x="36" y="14876"/>
                  </a:cubicBezTo>
                  <a:cubicBezTo>
                    <a:pt x="36" y="14876"/>
                    <a:pt x="772" y="15829"/>
                    <a:pt x="2426" y="15829"/>
                  </a:cubicBezTo>
                  <a:cubicBezTo>
                    <a:pt x="2945" y="15829"/>
                    <a:pt x="3554" y="15736"/>
                    <a:pt x="4258" y="15489"/>
                  </a:cubicBezTo>
                  <a:cubicBezTo>
                    <a:pt x="4461" y="15417"/>
                    <a:pt x="4663" y="15338"/>
                    <a:pt x="4865" y="15244"/>
                  </a:cubicBezTo>
                  <a:lnTo>
                    <a:pt x="4865" y="15244"/>
                  </a:lnTo>
                  <a:cubicBezTo>
                    <a:pt x="3241" y="17272"/>
                    <a:pt x="4143" y="18780"/>
                    <a:pt x="4143" y="18780"/>
                  </a:cubicBezTo>
                  <a:cubicBezTo>
                    <a:pt x="4143" y="18780"/>
                    <a:pt x="4413" y="18890"/>
                    <a:pt x="4853" y="18890"/>
                  </a:cubicBezTo>
                  <a:cubicBezTo>
                    <a:pt x="5491" y="18890"/>
                    <a:pt x="6486" y="18660"/>
                    <a:pt x="7528" y="17532"/>
                  </a:cubicBezTo>
                  <a:lnTo>
                    <a:pt x="7528" y="17532"/>
                  </a:lnTo>
                  <a:cubicBezTo>
                    <a:pt x="7463" y="17748"/>
                    <a:pt x="7420" y="17958"/>
                    <a:pt x="7376" y="18167"/>
                  </a:cubicBezTo>
                  <a:cubicBezTo>
                    <a:pt x="6799" y="21234"/>
                    <a:pt x="8618" y="22252"/>
                    <a:pt x="8618" y="22252"/>
                  </a:cubicBezTo>
                  <a:cubicBezTo>
                    <a:pt x="8618" y="22252"/>
                    <a:pt x="10682" y="21963"/>
                    <a:pt x="11260" y="18896"/>
                  </a:cubicBezTo>
                  <a:cubicBezTo>
                    <a:pt x="11303" y="18687"/>
                    <a:pt x="11332" y="18470"/>
                    <a:pt x="11353" y="18246"/>
                  </a:cubicBezTo>
                  <a:cubicBezTo>
                    <a:pt x="12277" y="20608"/>
                    <a:pt x="13971" y="20635"/>
                    <a:pt x="14050" y="20635"/>
                  </a:cubicBezTo>
                  <a:cubicBezTo>
                    <a:pt x="14052" y="20635"/>
                    <a:pt x="14053" y="20635"/>
                    <a:pt x="14053" y="20635"/>
                  </a:cubicBezTo>
                  <a:cubicBezTo>
                    <a:pt x="14053" y="20635"/>
                    <a:pt x="15438" y="19560"/>
                    <a:pt x="14666" y="17084"/>
                  </a:cubicBezTo>
                  <a:lnTo>
                    <a:pt x="14666" y="17084"/>
                  </a:lnTo>
                  <a:cubicBezTo>
                    <a:pt x="14818" y="17243"/>
                    <a:pt x="14977" y="17395"/>
                    <a:pt x="15143" y="17532"/>
                  </a:cubicBezTo>
                  <a:cubicBezTo>
                    <a:pt x="16298" y="18525"/>
                    <a:pt x="17315" y="18779"/>
                    <a:pt x="18054" y="18779"/>
                  </a:cubicBezTo>
                  <a:cubicBezTo>
                    <a:pt x="18830" y="18779"/>
                    <a:pt x="19300" y="18499"/>
                    <a:pt x="19300" y="18499"/>
                  </a:cubicBezTo>
                  <a:cubicBezTo>
                    <a:pt x="19300" y="18499"/>
                    <a:pt x="20087" y="16572"/>
                    <a:pt x="17712" y="14537"/>
                  </a:cubicBezTo>
                  <a:cubicBezTo>
                    <a:pt x="17553" y="14399"/>
                    <a:pt x="17380" y="14262"/>
                    <a:pt x="17200" y="14132"/>
                  </a:cubicBezTo>
                  <a:lnTo>
                    <a:pt x="17200" y="14132"/>
                  </a:lnTo>
                  <a:cubicBezTo>
                    <a:pt x="17489" y="14176"/>
                    <a:pt x="17756" y="14196"/>
                    <a:pt x="18003" y="14196"/>
                  </a:cubicBezTo>
                  <a:cubicBezTo>
                    <a:pt x="19950" y="14196"/>
                    <a:pt x="20621" y="12985"/>
                    <a:pt x="20621" y="12985"/>
                  </a:cubicBezTo>
                  <a:cubicBezTo>
                    <a:pt x="20621" y="12985"/>
                    <a:pt x="20383" y="11253"/>
                    <a:pt x="17849" y="10682"/>
                  </a:cubicBezTo>
                  <a:cubicBezTo>
                    <a:pt x="18066" y="10625"/>
                    <a:pt x="18275" y="10560"/>
                    <a:pt x="18470" y="10488"/>
                  </a:cubicBezTo>
                  <a:cubicBezTo>
                    <a:pt x="21422" y="9455"/>
                    <a:pt x="21393" y="7377"/>
                    <a:pt x="21393" y="7377"/>
                  </a:cubicBezTo>
                  <a:cubicBezTo>
                    <a:pt x="21393" y="7377"/>
                    <a:pt x="20653" y="6423"/>
                    <a:pt x="18997" y="6423"/>
                  </a:cubicBezTo>
                  <a:cubicBezTo>
                    <a:pt x="18478" y="6423"/>
                    <a:pt x="17868" y="6517"/>
                    <a:pt x="17163" y="6763"/>
                  </a:cubicBezTo>
                  <a:cubicBezTo>
                    <a:pt x="16961" y="6835"/>
                    <a:pt x="16759" y="6915"/>
                    <a:pt x="16557" y="7009"/>
                  </a:cubicBezTo>
                  <a:cubicBezTo>
                    <a:pt x="18181" y="4981"/>
                    <a:pt x="17279" y="3472"/>
                    <a:pt x="17279" y="3472"/>
                  </a:cubicBezTo>
                  <a:cubicBezTo>
                    <a:pt x="17279" y="3472"/>
                    <a:pt x="17009" y="3363"/>
                    <a:pt x="16569" y="3363"/>
                  </a:cubicBezTo>
                  <a:cubicBezTo>
                    <a:pt x="15932" y="3363"/>
                    <a:pt x="14939" y="3593"/>
                    <a:pt x="13901" y="4721"/>
                  </a:cubicBezTo>
                  <a:cubicBezTo>
                    <a:pt x="13959" y="4504"/>
                    <a:pt x="14009" y="4288"/>
                    <a:pt x="14045" y="4086"/>
                  </a:cubicBezTo>
                  <a:cubicBezTo>
                    <a:pt x="14623" y="1018"/>
                    <a:pt x="12804" y="0"/>
                    <a:pt x="12804" y="0"/>
                  </a:cubicBezTo>
                  <a:close/>
                </a:path>
              </a:pathLst>
            </a:custGeom>
            <a:solidFill>
              <a:srgbClr val="D9933D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65" name="Google Shape;3765;p11"/>
            <p:cNvGrpSpPr/>
            <p:nvPr/>
          </p:nvGrpSpPr>
          <p:grpSpPr>
            <a:xfrm>
              <a:off x="846652" y="2362809"/>
              <a:ext cx="2294322" cy="2389231"/>
              <a:chOff x="-2627650" y="1848975"/>
              <a:chExt cx="545125" cy="567675"/>
            </a:xfrm>
          </p:grpSpPr>
          <p:sp>
            <p:nvSpPr>
              <p:cNvPr id="3766" name="Google Shape;3766;p11"/>
              <p:cNvSpPr/>
              <p:nvPr/>
            </p:nvSpPr>
            <p:spPr>
              <a:xfrm>
                <a:off x="-2627650" y="1848975"/>
                <a:ext cx="54512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22707" extrusionOk="0">
                    <a:moveTo>
                      <a:pt x="8373" y="2224"/>
                    </a:moveTo>
                    <a:lnTo>
                      <a:pt x="8452" y="2260"/>
                    </a:lnTo>
                    <a:cubicBezTo>
                      <a:pt x="8748" y="2390"/>
                      <a:pt x="9015" y="2570"/>
                      <a:pt x="9260" y="2779"/>
                    </a:cubicBezTo>
                    <a:lnTo>
                      <a:pt x="9441" y="2953"/>
                    </a:lnTo>
                    <a:cubicBezTo>
                      <a:pt x="9499" y="3010"/>
                      <a:pt x="9542" y="3075"/>
                      <a:pt x="9600" y="3140"/>
                    </a:cubicBezTo>
                    <a:cubicBezTo>
                      <a:pt x="9708" y="3270"/>
                      <a:pt x="9802" y="3400"/>
                      <a:pt x="9896" y="3545"/>
                    </a:cubicBezTo>
                    <a:cubicBezTo>
                      <a:pt x="9939" y="3609"/>
                      <a:pt x="9975" y="3689"/>
                      <a:pt x="10018" y="3761"/>
                    </a:cubicBezTo>
                    <a:lnTo>
                      <a:pt x="10098" y="3920"/>
                    </a:lnTo>
                    <a:cubicBezTo>
                      <a:pt x="10076" y="4093"/>
                      <a:pt x="10054" y="4266"/>
                      <a:pt x="10047" y="4440"/>
                    </a:cubicBezTo>
                    <a:cubicBezTo>
                      <a:pt x="10040" y="4569"/>
                      <a:pt x="10025" y="4699"/>
                      <a:pt x="10025" y="4829"/>
                    </a:cubicBezTo>
                    <a:lnTo>
                      <a:pt x="10025" y="5226"/>
                    </a:lnTo>
                    <a:lnTo>
                      <a:pt x="10025" y="5262"/>
                    </a:lnTo>
                    <a:cubicBezTo>
                      <a:pt x="9960" y="5046"/>
                      <a:pt x="9896" y="4829"/>
                      <a:pt x="9823" y="4620"/>
                    </a:cubicBezTo>
                    <a:lnTo>
                      <a:pt x="9657" y="4187"/>
                    </a:lnTo>
                    <a:cubicBezTo>
                      <a:pt x="9600" y="4043"/>
                      <a:pt x="9535" y="3905"/>
                      <a:pt x="9470" y="3761"/>
                    </a:cubicBezTo>
                    <a:cubicBezTo>
                      <a:pt x="9412" y="3617"/>
                      <a:pt x="9333" y="3487"/>
                      <a:pt x="9260" y="3350"/>
                    </a:cubicBezTo>
                    <a:cubicBezTo>
                      <a:pt x="9188" y="3213"/>
                      <a:pt x="9102" y="3075"/>
                      <a:pt x="9015" y="2953"/>
                    </a:cubicBezTo>
                    <a:cubicBezTo>
                      <a:pt x="8842" y="2693"/>
                      <a:pt x="8632" y="2455"/>
                      <a:pt x="8401" y="2253"/>
                    </a:cubicBezTo>
                    <a:lnTo>
                      <a:pt x="8373" y="2224"/>
                    </a:lnTo>
                    <a:close/>
                    <a:moveTo>
                      <a:pt x="12032" y="953"/>
                    </a:moveTo>
                    <a:lnTo>
                      <a:pt x="12032" y="953"/>
                    </a:lnTo>
                    <a:cubicBezTo>
                      <a:pt x="11974" y="1026"/>
                      <a:pt x="11924" y="1098"/>
                      <a:pt x="11873" y="1177"/>
                    </a:cubicBezTo>
                    <a:cubicBezTo>
                      <a:pt x="11599" y="1589"/>
                      <a:pt x="11382" y="2043"/>
                      <a:pt x="11231" y="2520"/>
                    </a:cubicBezTo>
                    <a:cubicBezTo>
                      <a:pt x="11079" y="2989"/>
                      <a:pt x="10964" y="3472"/>
                      <a:pt x="10892" y="3963"/>
                    </a:cubicBezTo>
                    <a:cubicBezTo>
                      <a:pt x="10870" y="4086"/>
                      <a:pt x="10848" y="4209"/>
                      <a:pt x="10834" y="4331"/>
                    </a:cubicBezTo>
                    <a:lnTo>
                      <a:pt x="10791" y="4699"/>
                    </a:lnTo>
                    <a:cubicBezTo>
                      <a:pt x="10762" y="4945"/>
                      <a:pt x="10747" y="5190"/>
                      <a:pt x="10726" y="5436"/>
                    </a:cubicBezTo>
                    <a:cubicBezTo>
                      <a:pt x="10726" y="5508"/>
                      <a:pt x="10718" y="5587"/>
                      <a:pt x="10718" y="5659"/>
                    </a:cubicBezTo>
                    <a:lnTo>
                      <a:pt x="10675" y="5479"/>
                    </a:lnTo>
                    <a:lnTo>
                      <a:pt x="10617" y="5262"/>
                    </a:lnTo>
                    <a:lnTo>
                      <a:pt x="10560" y="5053"/>
                    </a:lnTo>
                    <a:cubicBezTo>
                      <a:pt x="10538" y="4981"/>
                      <a:pt x="10523" y="4916"/>
                      <a:pt x="10495" y="4844"/>
                    </a:cubicBezTo>
                    <a:cubicBezTo>
                      <a:pt x="10473" y="4772"/>
                      <a:pt x="10451" y="4707"/>
                      <a:pt x="10430" y="4634"/>
                    </a:cubicBezTo>
                    <a:cubicBezTo>
                      <a:pt x="10437" y="4584"/>
                      <a:pt x="10444" y="4526"/>
                      <a:pt x="10444" y="4476"/>
                    </a:cubicBezTo>
                    <a:cubicBezTo>
                      <a:pt x="10458" y="4216"/>
                      <a:pt x="10509" y="3970"/>
                      <a:pt x="10552" y="3725"/>
                    </a:cubicBezTo>
                    <a:lnTo>
                      <a:pt x="10552" y="3732"/>
                    </a:lnTo>
                    <a:cubicBezTo>
                      <a:pt x="10646" y="3241"/>
                      <a:pt x="10791" y="2765"/>
                      <a:pt x="11000" y="2318"/>
                    </a:cubicBezTo>
                    <a:cubicBezTo>
                      <a:pt x="11101" y="2094"/>
                      <a:pt x="11224" y="1885"/>
                      <a:pt x="11361" y="1682"/>
                    </a:cubicBezTo>
                    <a:cubicBezTo>
                      <a:pt x="11498" y="1488"/>
                      <a:pt x="11649" y="1300"/>
                      <a:pt x="11823" y="1134"/>
                    </a:cubicBezTo>
                    <a:cubicBezTo>
                      <a:pt x="11895" y="1069"/>
                      <a:pt x="11960" y="1011"/>
                      <a:pt x="12032" y="953"/>
                    </a:cubicBezTo>
                    <a:close/>
                    <a:moveTo>
                      <a:pt x="13533" y="982"/>
                    </a:moveTo>
                    <a:cubicBezTo>
                      <a:pt x="13540" y="990"/>
                      <a:pt x="13555" y="1004"/>
                      <a:pt x="13562" y="1018"/>
                    </a:cubicBezTo>
                    <a:lnTo>
                      <a:pt x="13641" y="1127"/>
                    </a:lnTo>
                    <a:cubicBezTo>
                      <a:pt x="13851" y="1415"/>
                      <a:pt x="14017" y="1747"/>
                      <a:pt x="14125" y="2094"/>
                    </a:cubicBezTo>
                    <a:lnTo>
                      <a:pt x="14204" y="2361"/>
                    </a:lnTo>
                    <a:cubicBezTo>
                      <a:pt x="14226" y="2455"/>
                      <a:pt x="14233" y="2541"/>
                      <a:pt x="14248" y="2635"/>
                    </a:cubicBezTo>
                    <a:cubicBezTo>
                      <a:pt x="14284" y="2816"/>
                      <a:pt x="14298" y="3003"/>
                      <a:pt x="14305" y="3191"/>
                    </a:cubicBezTo>
                    <a:cubicBezTo>
                      <a:pt x="14313" y="3234"/>
                      <a:pt x="14313" y="3285"/>
                      <a:pt x="14305" y="3328"/>
                    </a:cubicBezTo>
                    <a:lnTo>
                      <a:pt x="14305" y="3472"/>
                    </a:lnTo>
                    <a:cubicBezTo>
                      <a:pt x="14305" y="3559"/>
                      <a:pt x="14298" y="3660"/>
                      <a:pt x="14298" y="3754"/>
                    </a:cubicBezTo>
                    <a:lnTo>
                      <a:pt x="14219" y="4310"/>
                    </a:lnTo>
                    <a:cubicBezTo>
                      <a:pt x="14204" y="4396"/>
                      <a:pt x="14190" y="4476"/>
                      <a:pt x="14168" y="4555"/>
                    </a:cubicBezTo>
                    <a:cubicBezTo>
                      <a:pt x="14010" y="4714"/>
                      <a:pt x="13865" y="4887"/>
                      <a:pt x="13721" y="5053"/>
                    </a:cubicBezTo>
                    <a:cubicBezTo>
                      <a:pt x="13576" y="5241"/>
                      <a:pt x="13432" y="5428"/>
                      <a:pt x="13302" y="5623"/>
                    </a:cubicBezTo>
                    <a:lnTo>
                      <a:pt x="13266" y="5688"/>
                    </a:lnTo>
                    <a:cubicBezTo>
                      <a:pt x="13403" y="5197"/>
                      <a:pt x="13533" y="4699"/>
                      <a:pt x="13627" y="4201"/>
                    </a:cubicBezTo>
                    <a:lnTo>
                      <a:pt x="13714" y="3682"/>
                    </a:lnTo>
                    <a:cubicBezTo>
                      <a:pt x="13735" y="3508"/>
                      <a:pt x="13750" y="3335"/>
                      <a:pt x="13771" y="3169"/>
                    </a:cubicBezTo>
                    <a:cubicBezTo>
                      <a:pt x="13786" y="2996"/>
                      <a:pt x="13786" y="2816"/>
                      <a:pt x="13793" y="2642"/>
                    </a:cubicBezTo>
                    <a:cubicBezTo>
                      <a:pt x="13793" y="2469"/>
                      <a:pt x="13793" y="2296"/>
                      <a:pt x="13771" y="2123"/>
                    </a:cubicBezTo>
                    <a:cubicBezTo>
                      <a:pt x="13750" y="1776"/>
                      <a:pt x="13685" y="1430"/>
                      <a:pt x="13569" y="1098"/>
                    </a:cubicBezTo>
                    <a:cubicBezTo>
                      <a:pt x="13562" y="1054"/>
                      <a:pt x="13548" y="1018"/>
                      <a:pt x="13533" y="982"/>
                    </a:cubicBezTo>
                    <a:close/>
                    <a:moveTo>
                      <a:pt x="16276" y="3877"/>
                    </a:moveTo>
                    <a:lnTo>
                      <a:pt x="16276" y="3877"/>
                    </a:lnTo>
                    <a:cubicBezTo>
                      <a:pt x="16247" y="3891"/>
                      <a:pt x="16211" y="3905"/>
                      <a:pt x="16189" y="3920"/>
                    </a:cubicBezTo>
                    <a:cubicBezTo>
                      <a:pt x="15792" y="4122"/>
                      <a:pt x="15424" y="4375"/>
                      <a:pt x="15092" y="4678"/>
                    </a:cubicBezTo>
                    <a:cubicBezTo>
                      <a:pt x="14767" y="4974"/>
                      <a:pt x="14464" y="5298"/>
                      <a:pt x="14190" y="5638"/>
                    </a:cubicBezTo>
                    <a:cubicBezTo>
                      <a:pt x="14118" y="5731"/>
                      <a:pt x="14046" y="5811"/>
                      <a:pt x="13981" y="5897"/>
                    </a:cubicBezTo>
                    <a:lnTo>
                      <a:pt x="13786" y="6164"/>
                    </a:lnTo>
                    <a:lnTo>
                      <a:pt x="13771" y="6179"/>
                    </a:lnTo>
                    <a:cubicBezTo>
                      <a:pt x="13858" y="5912"/>
                      <a:pt x="13930" y="5652"/>
                      <a:pt x="14010" y="5385"/>
                    </a:cubicBezTo>
                    <a:lnTo>
                      <a:pt x="14046" y="5327"/>
                    </a:lnTo>
                    <a:cubicBezTo>
                      <a:pt x="14334" y="4995"/>
                      <a:pt x="14659" y="4699"/>
                      <a:pt x="15020" y="4440"/>
                    </a:cubicBezTo>
                    <a:cubicBezTo>
                      <a:pt x="15366" y="4194"/>
                      <a:pt x="15756" y="4014"/>
                      <a:pt x="16175" y="3898"/>
                    </a:cubicBezTo>
                    <a:lnTo>
                      <a:pt x="16276" y="3877"/>
                    </a:lnTo>
                    <a:close/>
                    <a:moveTo>
                      <a:pt x="7117" y="2967"/>
                    </a:moveTo>
                    <a:cubicBezTo>
                      <a:pt x="7117" y="3003"/>
                      <a:pt x="7110" y="3032"/>
                      <a:pt x="7110" y="3068"/>
                    </a:cubicBezTo>
                    <a:cubicBezTo>
                      <a:pt x="7081" y="3516"/>
                      <a:pt x="7117" y="3956"/>
                      <a:pt x="7218" y="4389"/>
                    </a:cubicBezTo>
                    <a:cubicBezTo>
                      <a:pt x="7312" y="4822"/>
                      <a:pt x="7434" y="5248"/>
                      <a:pt x="7600" y="5659"/>
                    </a:cubicBezTo>
                    <a:cubicBezTo>
                      <a:pt x="7636" y="5760"/>
                      <a:pt x="7673" y="5869"/>
                      <a:pt x="7716" y="5970"/>
                    </a:cubicBezTo>
                    <a:lnTo>
                      <a:pt x="7853" y="6273"/>
                    </a:lnTo>
                    <a:lnTo>
                      <a:pt x="7860" y="6287"/>
                    </a:lnTo>
                    <a:cubicBezTo>
                      <a:pt x="7673" y="6085"/>
                      <a:pt x="7478" y="5883"/>
                      <a:pt x="7283" y="5688"/>
                    </a:cubicBezTo>
                    <a:lnTo>
                      <a:pt x="7261" y="5623"/>
                    </a:lnTo>
                    <a:cubicBezTo>
                      <a:pt x="7110" y="5205"/>
                      <a:pt x="7016" y="4779"/>
                      <a:pt x="6980" y="4338"/>
                    </a:cubicBezTo>
                    <a:cubicBezTo>
                      <a:pt x="6936" y="3905"/>
                      <a:pt x="6972" y="3480"/>
                      <a:pt x="7081" y="3061"/>
                    </a:cubicBezTo>
                    <a:lnTo>
                      <a:pt x="7088" y="3068"/>
                    </a:lnTo>
                    <a:cubicBezTo>
                      <a:pt x="7095" y="3032"/>
                      <a:pt x="7110" y="3003"/>
                      <a:pt x="7117" y="2967"/>
                    </a:cubicBezTo>
                    <a:close/>
                    <a:moveTo>
                      <a:pt x="3754" y="3852"/>
                    </a:moveTo>
                    <a:cubicBezTo>
                      <a:pt x="4004" y="3852"/>
                      <a:pt x="4254" y="3880"/>
                      <a:pt x="4497" y="3934"/>
                    </a:cubicBezTo>
                    <a:lnTo>
                      <a:pt x="4764" y="4006"/>
                    </a:lnTo>
                    <a:cubicBezTo>
                      <a:pt x="4858" y="4028"/>
                      <a:pt x="4944" y="4064"/>
                      <a:pt x="5031" y="4093"/>
                    </a:cubicBezTo>
                    <a:cubicBezTo>
                      <a:pt x="5204" y="4158"/>
                      <a:pt x="5377" y="4237"/>
                      <a:pt x="5536" y="4324"/>
                    </a:cubicBezTo>
                    <a:cubicBezTo>
                      <a:pt x="5579" y="4346"/>
                      <a:pt x="5623" y="4367"/>
                      <a:pt x="5659" y="4396"/>
                    </a:cubicBezTo>
                    <a:lnTo>
                      <a:pt x="5782" y="4468"/>
                    </a:lnTo>
                    <a:cubicBezTo>
                      <a:pt x="5861" y="4519"/>
                      <a:pt x="5940" y="4569"/>
                      <a:pt x="6020" y="4620"/>
                    </a:cubicBezTo>
                    <a:lnTo>
                      <a:pt x="6467" y="4959"/>
                    </a:lnTo>
                    <a:cubicBezTo>
                      <a:pt x="6532" y="5017"/>
                      <a:pt x="6590" y="5075"/>
                      <a:pt x="6655" y="5132"/>
                    </a:cubicBezTo>
                    <a:cubicBezTo>
                      <a:pt x="6713" y="5349"/>
                      <a:pt x="6785" y="5558"/>
                      <a:pt x="6857" y="5760"/>
                    </a:cubicBezTo>
                    <a:cubicBezTo>
                      <a:pt x="6936" y="5962"/>
                      <a:pt x="7037" y="6201"/>
                      <a:pt x="7146" y="6410"/>
                    </a:cubicBezTo>
                    <a:lnTo>
                      <a:pt x="7175" y="6475"/>
                    </a:lnTo>
                    <a:cubicBezTo>
                      <a:pt x="6821" y="6107"/>
                      <a:pt x="6453" y="5753"/>
                      <a:pt x="6070" y="5414"/>
                    </a:cubicBezTo>
                    <a:lnTo>
                      <a:pt x="5666" y="5082"/>
                    </a:lnTo>
                    <a:cubicBezTo>
                      <a:pt x="5529" y="4981"/>
                      <a:pt x="5385" y="4880"/>
                      <a:pt x="5247" y="4772"/>
                    </a:cubicBezTo>
                    <a:cubicBezTo>
                      <a:pt x="5110" y="4670"/>
                      <a:pt x="4959" y="4584"/>
                      <a:pt x="4807" y="4490"/>
                    </a:cubicBezTo>
                    <a:cubicBezTo>
                      <a:pt x="4663" y="4403"/>
                      <a:pt x="4504" y="4317"/>
                      <a:pt x="4345" y="4252"/>
                    </a:cubicBezTo>
                    <a:cubicBezTo>
                      <a:pt x="4035" y="4093"/>
                      <a:pt x="3696" y="3978"/>
                      <a:pt x="3356" y="3913"/>
                    </a:cubicBezTo>
                    <a:cubicBezTo>
                      <a:pt x="3313" y="3898"/>
                      <a:pt x="3270" y="3891"/>
                      <a:pt x="3234" y="3891"/>
                    </a:cubicBezTo>
                    <a:cubicBezTo>
                      <a:pt x="3248" y="3884"/>
                      <a:pt x="3263" y="3884"/>
                      <a:pt x="3284" y="3877"/>
                    </a:cubicBezTo>
                    <a:lnTo>
                      <a:pt x="3414" y="3869"/>
                    </a:lnTo>
                    <a:cubicBezTo>
                      <a:pt x="3527" y="3858"/>
                      <a:pt x="3640" y="3852"/>
                      <a:pt x="3754" y="3852"/>
                    </a:cubicBezTo>
                    <a:close/>
                    <a:moveTo>
                      <a:pt x="17546" y="4584"/>
                    </a:moveTo>
                    <a:lnTo>
                      <a:pt x="17553" y="4678"/>
                    </a:lnTo>
                    <a:cubicBezTo>
                      <a:pt x="17589" y="4995"/>
                      <a:pt x="17575" y="5320"/>
                      <a:pt x="17510" y="5638"/>
                    </a:cubicBezTo>
                    <a:lnTo>
                      <a:pt x="17445" y="5876"/>
                    </a:lnTo>
                    <a:cubicBezTo>
                      <a:pt x="17423" y="5955"/>
                      <a:pt x="17395" y="6027"/>
                      <a:pt x="17366" y="6107"/>
                    </a:cubicBezTo>
                    <a:cubicBezTo>
                      <a:pt x="17308" y="6258"/>
                      <a:pt x="17243" y="6410"/>
                      <a:pt x="17164" y="6554"/>
                    </a:cubicBezTo>
                    <a:cubicBezTo>
                      <a:pt x="17128" y="6634"/>
                      <a:pt x="17084" y="6706"/>
                      <a:pt x="17041" y="6771"/>
                    </a:cubicBezTo>
                    <a:lnTo>
                      <a:pt x="16947" y="6922"/>
                    </a:lnTo>
                    <a:cubicBezTo>
                      <a:pt x="16781" y="6987"/>
                      <a:pt x="16622" y="7059"/>
                      <a:pt x="16471" y="7139"/>
                    </a:cubicBezTo>
                    <a:cubicBezTo>
                      <a:pt x="16348" y="7197"/>
                      <a:pt x="16233" y="7254"/>
                      <a:pt x="16117" y="7319"/>
                    </a:cubicBezTo>
                    <a:lnTo>
                      <a:pt x="15778" y="7507"/>
                    </a:lnTo>
                    <a:lnTo>
                      <a:pt x="15749" y="7529"/>
                    </a:lnTo>
                    <a:cubicBezTo>
                      <a:pt x="15901" y="7370"/>
                      <a:pt x="16052" y="7204"/>
                      <a:pt x="16196" y="7038"/>
                    </a:cubicBezTo>
                    <a:lnTo>
                      <a:pt x="16492" y="6677"/>
                    </a:lnTo>
                    <a:cubicBezTo>
                      <a:pt x="16579" y="6554"/>
                      <a:pt x="16673" y="6424"/>
                      <a:pt x="16759" y="6302"/>
                    </a:cubicBezTo>
                    <a:cubicBezTo>
                      <a:pt x="16853" y="6172"/>
                      <a:pt x="16933" y="6042"/>
                      <a:pt x="17012" y="5905"/>
                    </a:cubicBezTo>
                    <a:cubicBezTo>
                      <a:pt x="17091" y="5775"/>
                      <a:pt x="17171" y="5638"/>
                      <a:pt x="17229" y="5500"/>
                    </a:cubicBezTo>
                    <a:cubicBezTo>
                      <a:pt x="17373" y="5219"/>
                      <a:pt x="17474" y="4923"/>
                      <a:pt x="17539" y="4613"/>
                    </a:cubicBezTo>
                    <a:cubicBezTo>
                      <a:pt x="17532" y="4606"/>
                      <a:pt x="17539" y="4591"/>
                      <a:pt x="17539" y="4584"/>
                    </a:cubicBezTo>
                    <a:close/>
                    <a:moveTo>
                      <a:pt x="8813" y="8034"/>
                    </a:moveTo>
                    <a:cubicBezTo>
                      <a:pt x="8813" y="8034"/>
                      <a:pt x="8819" y="8040"/>
                      <a:pt x="8820" y="8047"/>
                    </a:cubicBezTo>
                    <a:lnTo>
                      <a:pt x="8820" y="8047"/>
                    </a:lnTo>
                    <a:cubicBezTo>
                      <a:pt x="8818" y="8042"/>
                      <a:pt x="8815" y="8038"/>
                      <a:pt x="8813" y="8034"/>
                    </a:cubicBezTo>
                    <a:close/>
                    <a:moveTo>
                      <a:pt x="19142" y="6892"/>
                    </a:moveTo>
                    <a:cubicBezTo>
                      <a:pt x="19264" y="6892"/>
                      <a:pt x="19387" y="6897"/>
                      <a:pt x="19509" y="6908"/>
                    </a:cubicBezTo>
                    <a:cubicBezTo>
                      <a:pt x="19747" y="6930"/>
                      <a:pt x="19986" y="6973"/>
                      <a:pt x="20217" y="7038"/>
                    </a:cubicBezTo>
                    <a:cubicBezTo>
                      <a:pt x="20303" y="7067"/>
                      <a:pt x="20397" y="7096"/>
                      <a:pt x="20476" y="7124"/>
                    </a:cubicBezTo>
                    <a:cubicBezTo>
                      <a:pt x="20390" y="7110"/>
                      <a:pt x="20296" y="7103"/>
                      <a:pt x="20209" y="7096"/>
                    </a:cubicBezTo>
                    <a:cubicBezTo>
                      <a:pt x="20100" y="7089"/>
                      <a:pt x="19991" y="7086"/>
                      <a:pt x="19881" y="7086"/>
                    </a:cubicBezTo>
                    <a:cubicBezTo>
                      <a:pt x="19493" y="7086"/>
                      <a:pt x="19106" y="7127"/>
                      <a:pt x="18723" y="7211"/>
                    </a:cubicBezTo>
                    <a:cubicBezTo>
                      <a:pt x="18239" y="7319"/>
                      <a:pt x="17763" y="7464"/>
                      <a:pt x="17301" y="7644"/>
                    </a:cubicBezTo>
                    <a:cubicBezTo>
                      <a:pt x="17185" y="7687"/>
                      <a:pt x="17070" y="7731"/>
                      <a:pt x="16954" y="7774"/>
                    </a:cubicBezTo>
                    <a:lnTo>
                      <a:pt x="16615" y="7926"/>
                    </a:lnTo>
                    <a:cubicBezTo>
                      <a:pt x="16384" y="8012"/>
                      <a:pt x="16160" y="8135"/>
                      <a:pt x="15944" y="8236"/>
                    </a:cubicBezTo>
                    <a:lnTo>
                      <a:pt x="15749" y="8337"/>
                    </a:lnTo>
                    <a:lnTo>
                      <a:pt x="15879" y="8214"/>
                    </a:lnTo>
                    <a:lnTo>
                      <a:pt x="16030" y="8055"/>
                    </a:lnTo>
                    <a:lnTo>
                      <a:pt x="16189" y="7904"/>
                    </a:lnTo>
                    <a:cubicBezTo>
                      <a:pt x="16240" y="7846"/>
                      <a:pt x="16290" y="7796"/>
                      <a:pt x="16341" y="7745"/>
                    </a:cubicBezTo>
                    <a:lnTo>
                      <a:pt x="16485" y="7579"/>
                    </a:lnTo>
                    <a:lnTo>
                      <a:pt x="16637" y="7514"/>
                    </a:lnTo>
                    <a:cubicBezTo>
                      <a:pt x="16860" y="7399"/>
                      <a:pt x="17091" y="7319"/>
                      <a:pt x="17330" y="7233"/>
                    </a:cubicBezTo>
                    <a:lnTo>
                      <a:pt x="17337" y="7233"/>
                    </a:lnTo>
                    <a:cubicBezTo>
                      <a:pt x="17799" y="7067"/>
                      <a:pt x="18282" y="6958"/>
                      <a:pt x="18780" y="6908"/>
                    </a:cubicBezTo>
                    <a:cubicBezTo>
                      <a:pt x="18899" y="6897"/>
                      <a:pt x="19020" y="6892"/>
                      <a:pt x="19142" y="6892"/>
                    </a:cubicBezTo>
                    <a:close/>
                    <a:moveTo>
                      <a:pt x="12739" y="528"/>
                    </a:moveTo>
                    <a:lnTo>
                      <a:pt x="12739" y="528"/>
                    </a:lnTo>
                    <a:cubicBezTo>
                      <a:pt x="12689" y="621"/>
                      <a:pt x="12638" y="715"/>
                      <a:pt x="12595" y="816"/>
                    </a:cubicBezTo>
                    <a:cubicBezTo>
                      <a:pt x="12494" y="1033"/>
                      <a:pt x="12407" y="1257"/>
                      <a:pt x="12335" y="1480"/>
                    </a:cubicBezTo>
                    <a:cubicBezTo>
                      <a:pt x="12183" y="1935"/>
                      <a:pt x="12068" y="2397"/>
                      <a:pt x="11953" y="2859"/>
                    </a:cubicBezTo>
                    <a:cubicBezTo>
                      <a:pt x="11743" y="3790"/>
                      <a:pt x="11592" y="4728"/>
                      <a:pt x="11462" y="5674"/>
                    </a:cubicBezTo>
                    <a:cubicBezTo>
                      <a:pt x="11339" y="6576"/>
                      <a:pt x="11245" y="7478"/>
                      <a:pt x="11151" y="8373"/>
                    </a:cubicBezTo>
                    <a:cubicBezTo>
                      <a:pt x="11144" y="8200"/>
                      <a:pt x="11130" y="8027"/>
                      <a:pt x="11108" y="7853"/>
                    </a:cubicBezTo>
                    <a:cubicBezTo>
                      <a:pt x="11050" y="7269"/>
                      <a:pt x="10957" y="6691"/>
                      <a:pt x="10827" y="6114"/>
                    </a:cubicBezTo>
                    <a:cubicBezTo>
                      <a:pt x="10805" y="6035"/>
                      <a:pt x="10791" y="5955"/>
                      <a:pt x="10769" y="5876"/>
                    </a:cubicBezTo>
                    <a:cubicBezTo>
                      <a:pt x="10776" y="5731"/>
                      <a:pt x="10791" y="5587"/>
                      <a:pt x="10798" y="5436"/>
                    </a:cubicBezTo>
                    <a:cubicBezTo>
                      <a:pt x="10827" y="5190"/>
                      <a:pt x="10841" y="4945"/>
                      <a:pt x="10870" y="4699"/>
                    </a:cubicBezTo>
                    <a:lnTo>
                      <a:pt x="10920" y="4338"/>
                    </a:lnTo>
                    <a:cubicBezTo>
                      <a:pt x="10935" y="4216"/>
                      <a:pt x="10957" y="4093"/>
                      <a:pt x="10978" y="3978"/>
                    </a:cubicBezTo>
                    <a:cubicBezTo>
                      <a:pt x="11050" y="3487"/>
                      <a:pt x="11166" y="3010"/>
                      <a:pt x="11325" y="2541"/>
                    </a:cubicBezTo>
                    <a:cubicBezTo>
                      <a:pt x="11469" y="2079"/>
                      <a:pt x="11678" y="1632"/>
                      <a:pt x="11945" y="1220"/>
                    </a:cubicBezTo>
                    <a:cubicBezTo>
                      <a:pt x="12068" y="1040"/>
                      <a:pt x="12205" y="874"/>
                      <a:pt x="12349" y="722"/>
                    </a:cubicBezTo>
                    <a:cubicBezTo>
                      <a:pt x="12364" y="708"/>
                      <a:pt x="12371" y="701"/>
                      <a:pt x="12386" y="694"/>
                    </a:cubicBezTo>
                    <a:lnTo>
                      <a:pt x="12393" y="694"/>
                    </a:lnTo>
                    <a:cubicBezTo>
                      <a:pt x="12494" y="636"/>
                      <a:pt x="12602" y="585"/>
                      <a:pt x="12710" y="542"/>
                    </a:cubicBezTo>
                    <a:lnTo>
                      <a:pt x="12739" y="528"/>
                    </a:lnTo>
                    <a:close/>
                    <a:moveTo>
                      <a:pt x="7499" y="2238"/>
                    </a:moveTo>
                    <a:cubicBezTo>
                      <a:pt x="7499" y="2318"/>
                      <a:pt x="7507" y="2397"/>
                      <a:pt x="7514" y="2476"/>
                    </a:cubicBezTo>
                    <a:cubicBezTo>
                      <a:pt x="7535" y="2686"/>
                      <a:pt x="7564" y="2902"/>
                      <a:pt x="7608" y="3111"/>
                    </a:cubicBezTo>
                    <a:cubicBezTo>
                      <a:pt x="7694" y="3523"/>
                      <a:pt x="7802" y="3934"/>
                      <a:pt x="7925" y="4346"/>
                    </a:cubicBezTo>
                    <a:cubicBezTo>
                      <a:pt x="8178" y="5154"/>
                      <a:pt x="8481" y="5948"/>
                      <a:pt x="8798" y="6727"/>
                    </a:cubicBezTo>
                    <a:cubicBezTo>
                      <a:pt x="9051" y="7341"/>
                      <a:pt x="9318" y="7940"/>
                      <a:pt x="9585" y="8539"/>
                    </a:cubicBezTo>
                    <a:cubicBezTo>
                      <a:pt x="9441" y="8308"/>
                      <a:pt x="9289" y="8077"/>
                      <a:pt x="9123" y="7853"/>
                    </a:cubicBezTo>
                    <a:cubicBezTo>
                      <a:pt x="8784" y="7377"/>
                      <a:pt x="8423" y="6922"/>
                      <a:pt x="8033" y="6489"/>
                    </a:cubicBezTo>
                    <a:cubicBezTo>
                      <a:pt x="7997" y="6403"/>
                      <a:pt x="7961" y="6323"/>
                      <a:pt x="7925" y="6237"/>
                    </a:cubicBezTo>
                    <a:lnTo>
                      <a:pt x="7795" y="5934"/>
                    </a:lnTo>
                    <a:cubicBezTo>
                      <a:pt x="7752" y="5832"/>
                      <a:pt x="7716" y="5731"/>
                      <a:pt x="7680" y="5630"/>
                    </a:cubicBezTo>
                    <a:cubicBezTo>
                      <a:pt x="7521" y="5219"/>
                      <a:pt x="7398" y="4800"/>
                      <a:pt x="7312" y="4375"/>
                    </a:cubicBezTo>
                    <a:cubicBezTo>
                      <a:pt x="7211" y="3949"/>
                      <a:pt x="7175" y="3508"/>
                      <a:pt x="7196" y="3068"/>
                    </a:cubicBezTo>
                    <a:lnTo>
                      <a:pt x="7196" y="3068"/>
                    </a:lnTo>
                    <a:lnTo>
                      <a:pt x="7203" y="3075"/>
                    </a:lnTo>
                    <a:cubicBezTo>
                      <a:pt x="7211" y="2917"/>
                      <a:pt x="7232" y="2758"/>
                      <a:pt x="7268" y="2599"/>
                    </a:cubicBezTo>
                    <a:cubicBezTo>
                      <a:pt x="7290" y="2563"/>
                      <a:pt x="7312" y="2527"/>
                      <a:pt x="7333" y="2491"/>
                    </a:cubicBezTo>
                    <a:cubicBezTo>
                      <a:pt x="7384" y="2397"/>
                      <a:pt x="7434" y="2318"/>
                      <a:pt x="7499" y="2238"/>
                    </a:cubicBezTo>
                    <a:close/>
                    <a:moveTo>
                      <a:pt x="2461" y="5183"/>
                    </a:moveTo>
                    <a:cubicBezTo>
                      <a:pt x="2490" y="5262"/>
                      <a:pt x="2526" y="5349"/>
                      <a:pt x="2570" y="5428"/>
                    </a:cubicBezTo>
                    <a:cubicBezTo>
                      <a:pt x="2793" y="5876"/>
                      <a:pt x="3075" y="6287"/>
                      <a:pt x="3414" y="6655"/>
                    </a:cubicBezTo>
                    <a:cubicBezTo>
                      <a:pt x="3746" y="7023"/>
                      <a:pt x="4107" y="7370"/>
                      <a:pt x="4497" y="7673"/>
                    </a:cubicBezTo>
                    <a:cubicBezTo>
                      <a:pt x="4591" y="7752"/>
                      <a:pt x="4692" y="7832"/>
                      <a:pt x="4786" y="7911"/>
                    </a:cubicBezTo>
                    <a:lnTo>
                      <a:pt x="5081" y="8128"/>
                    </a:lnTo>
                    <a:cubicBezTo>
                      <a:pt x="5284" y="8279"/>
                      <a:pt x="5493" y="8416"/>
                      <a:pt x="5695" y="8553"/>
                    </a:cubicBezTo>
                    <a:cubicBezTo>
                      <a:pt x="5753" y="8597"/>
                      <a:pt x="5818" y="8633"/>
                      <a:pt x="5875" y="8676"/>
                    </a:cubicBezTo>
                    <a:lnTo>
                      <a:pt x="5702" y="8626"/>
                    </a:lnTo>
                    <a:lnTo>
                      <a:pt x="5486" y="8568"/>
                    </a:lnTo>
                    <a:lnTo>
                      <a:pt x="5276" y="8510"/>
                    </a:lnTo>
                    <a:cubicBezTo>
                      <a:pt x="5204" y="8496"/>
                      <a:pt x="5132" y="8474"/>
                      <a:pt x="5067" y="8460"/>
                    </a:cubicBezTo>
                    <a:lnTo>
                      <a:pt x="4850" y="8416"/>
                    </a:lnTo>
                    <a:lnTo>
                      <a:pt x="4721" y="8315"/>
                    </a:lnTo>
                    <a:cubicBezTo>
                      <a:pt x="4511" y="8178"/>
                      <a:pt x="4316" y="8012"/>
                      <a:pt x="4129" y="7853"/>
                    </a:cubicBezTo>
                    <a:cubicBezTo>
                      <a:pt x="3746" y="7529"/>
                      <a:pt x="3407" y="7161"/>
                      <a:pt x="3118" y="6749"/>
                    </a:cubicBezTo>
                    <a:lnTo>
                      <a:pt x="3118" y="6749"/>
                    </a:lnTo>
                    <a:lnTo>
                      <a:pt x="3125" y="6756"/>
                    </a:lnTo>
                    <a:cubicBezTo>
                      <a:pt x="2981" y="6561"/>
                      <a:pt x="2858" y="6345"/>
                      <a:pt x="2757" y="6128"/>
                    </a:cubicBezTo>
                    <a:cubicBezTo>
                      <a:pt x="2656" y="5912"/>
                      <a:pt x="2570" y="5681"/>
                      <a:pt x="2512" y="5450"/>
                    </a:cubicBezTo>
                    <a:cubicBezTo>
                      <a:pt x="2490" y="5363"/>
                      <a:pt x="2476" y="5270"/>
                      <a:pt x="2461" y="5183"/>
                    </a:cubicBezTo>
                    <a:close/>
                    <a:moveTo>
                      <a:pt x="10415" y="4750"/>
                    </a:moveTo>
                    <a:cubicBezTo>
                      <a:pt x="10545" y="5205"/>
                      <a:pt x="10625" y="5674"/>
                      <a:pt x="10668" y="6143"/>
                    </a:cubicBezTo>
                    <a:lnTo>
                      <a:pt x="10689" y="6345"/>
                    </a:lnTo>
                    <a:cubicBezTo>
                      <a:pt x="10668" y="7031"/>
                      <a:pt x="10675" y="7709"/>
                      <a:pt x="10697" y="8395"/>
                    </a:cubicBezTo>
                    <a:cubicBezTo>
                      <a:pt x="10697" y="8496"/>
                      <a:pt x="10704" y="8597"/>
                      <a:pt x="10711" y="8698"/>
                    </a:cubicBezTo>
                    <a:cubicBezTo>
                      <a:pt x="10682" y="8445"/>
                      <a:pt x="10646" y="8193"/>
                      <a:pt x="10603" y="7940"/>
                    </a:cubicBezTo>
                    <a:cubicBezTo>
                      <a:pt x="10538" y="7493"/>
                      <a:pt x="10451" y="7052"/>
                      <a:pt x="10357" y="6605"/>
                    </a:cubicBezTo>
                    <a:lnTo>
                      <a:pt x="10357" y="5991"/>
                    </a:lnTo>
                    <a:lnTo>
                      <a:pt x="10365" y="5609"/>
                    </a:lnTo>
                    <a:cubicBezTo>
                      <a:pt x="10365" y="5544"/>
                      <a:pt x="10365" y="5486"/>
                      <a:pt x="10372" y="5421"/>
                    </a:cubicBezTo>
                    <a:lnTo>
                      <a:pt x="10386" y="5226"/>
                    </a:lnTo>
                    <a:lnTo>
                      <a:pt x="10408" y="4851"/>
                    </a:lnTo>
                    <a:cubicBezTo>
                      <a:pt x="10408" y="4815"/>
                      <a:pt x="10415" y="4786"/>
                      <a:pt x="10415" y="4750"/>
                    </a:cubicBezTo>
                    <a:close/>
                    <a:moveTo>
                      <a:pt x="16666" y="3819"/>
                    </a:moveTo>
                    <a:lnTo>
                      <a:pt x="16673" y="3826"/>
                    </a:lnTo>
                    <a:lnTo>
                      <a:pt x="16796" y="3826"/>
                    </a:lnTo>
                    <a:cubicBezTo>
                      <a:pt x="16897" y="3826"/>
                      <a:pt x="16998" y="3833"/>
                      <a:pt x="17099" y="3848"/>
                    </a:cubicBezTo>
                    <a:cubicBezTo>
                      <a:pt x="17034" y="3891"/>
                      <a:pt x="16962" y="3934"/>
                      <a:pt x="16897" y="3978"/>
                    </a:cubicBezTo>
                    <a:cubicBezTo>
                      <a:pt x="16723" y="4107"/>
                      <a:pt x="16557" y="4237"/>
                      <a:pt x="16399" y="4382"/>
                    </a:cubicBezTo>
                    <a:cubicBezTo>
                      <a:pt x="16081" y="4663"/>
                      <a:pt x="15778" y="4959"/>
                      <a:pt x="15489" y="5270"/>
                    </a:cubicBezTo>
                    <a:cubicBezTo>
                      <a:pt x="14912" y="5897"/>
                      <a:pt x="14378" y="6554"/>
                      <a:pt x="13858" y="7225"/>
                    </a:cubicBezTo>
                    <a:cubicBezTo>
                      <a:pt x="13461" y="7745"/>
                      <a:pt x="13064" y="8272"/>
                      <a:pt x="12689" y="8806"/>
                    </a:cubicBezTo>
                    <a:cubicBezTo>
                      <a:pt x="12819" y="8561"/>
                      <a:pt x="12941" y="8315"/>
                      <a:pt x="13050" y="8063"/>
                    </a:cubicBezTo>
                    <a:cubicBezTo>
                      <a:pt x="13295" y="7529"/>
                      <a:pt x="13504" y="6987"/>
                      <a:pt x="13685" y="6439"/>
                    </a:cubicBezTo>
                    <a:cubicBezTo>
                      <a:pt x="13735" y="6367"/>
                      <a:pt x="13793" y="6287"/>
                      <a:pt x="13844" y="6215"/>
                    </a:cubicBezTo>
                    <a:lnTo>
                      <a:pt x="14046" y="5955"/>
                    </a:lnTo>
                    <a:cubicBezTo>
                      <a:pt x="14111" y="5861"/>
                      <a:pt x="14183" y="5782"/>
                      <a:pt x="14248" y="5695"/>
                    </a:cubicBezTo>
                    <a:cubicBezTo>
                      <a:pt x="14529" y="5356"/>
                      <a:pt x="14825" y="5039"/>
                      <a:pt x="15150" y="4750"/>
                    </a:cubicBezTo>
                    <a:cubicBezTo>
                      <a:pt x="15475" y="4454"/>
                      <a:pt x="15836" y="4201"/>
                      <a:pt x="16225" y="4006"/>
                    </a:cubicBezTo>
                    <a:cubicBezTo>
                      <a:pt x="16370" y="3934"/>
                      <a:pt x="16514" y="3869"/>
                      <a:pt x="16666" y="3819"/>
                    </a:cubicBezTo>
                    <a:close/>
                    <a:moveTo>
                      <a:pt x="13851" y="5573"/>
                    </a:moveTo>
                    <a:lnTo>
                      <a:pt x="13851" y="5573"/>
                    </a:lnTo>
                    <a:cubicBezTo>
                      <a:pt x="13771" y="5775"/>
                      <a:pt x="13692" y="5970"/>
                      <a:pt x="13613" y="6164"/>
                    </a:cubicBezTo>
                    <a:lnTo>
                      <a:pt x="13403" y="6598"/>
                    </a:lnTo>
                    <a:cubicBezTo>
                      <a:pt x="13331" y="6742"/>
                      <a:pt x="13252" y="6886"/>
                      <a:pt x="13180" y="7031"/>
                    </a:cubicBezTo>
                    <a:lnTo>
                      <a:pt x="13158" y="7088"/>
                    </a:lnTo>
                    <a:cubicBezTo>
                      <a:pt x="12768" y="7695"/>
                      <a:pt x="12414" y="8323"/>
                      <a:pt x="12075" y="8958"/>
                    </a:cubicBezTo>
                    <a:cubicBezTo>
                      <a:pt x="12227" y="8597"/>
                      <a:pt x="12378" y="8236"/>
                      <a:pt x="12523" y="7875"/>
                    </a:cubicBezTo>
                    <a:cubicBezTo>
                      <a:pt x="12617" y="7630"/>
                      <a:pt x="12703" y="7384"/>
                      <a:pt x="12797" y="7139"/>
                    </a:cubicBezTo>
                    <a:cubicBezTo>
                      <a:pt x="12941" y="6893"/>
                      <a:pt x="13093" y="6648"/>
                      <a:pt x="13244" y="6417"/>
                    </a:cubicBezTo>
                    <a:lnTo>
                      <a:pt x="13432" y="6136"/>
                    </a:lnTo>
                    <a:cubicBezTo>
                      <a:pt x="13497" y="6042"/>
                      <a:pt x="13562" y="5955"/>
                      <a:pt x="13634" y="5861"/>
                    </a:cubicBezTo>
                    <a:cubicBezTo>
                      <a:pt x="13699" y="5775"/>
                      <a:pt x="13771" y="5666"/>
                      <a:pt x="13851" y="5573"/>
                    </a:cubicBezTo>
                    <a:close/>
                    <a:moveTo>
                      <a:pt x="3757" y="8317"/>
                    </a:moveTo>
                    <a:cubicBezTo>
                      <a:pt x="3799" y="8317"/>
                      <a:pt x="3840" y="8319"/>
                      <a:pt x="3883" y="8323"/>
                    </a:cubicBezTo>
                    <a:lnTo>
                      <a:pt x="4064" y="8323"/>
                    </a:lnTo>
                    <a:cubicBezTo>
                      <a:pt x="4201" y="8431"/>
                      <a:pt x="4345" y="8539"/>
                      <a:pt x="4490" y="8633"/>
                    </a:cubicBezTo>
                    <a:cubicBezTo>
                      <a:pt x="4598" y="8705"/>
                      <a:pt x="4706" y="8777"/>
                      <a:pt x="4822" y="8849"/>
                    </a:cubicBezTo>
                    <a:lnTo>
                      <a:pt x="5154" y="9044"/>
                    </a:lnTo>
                    <a:lnTo>
                      <a:pt x="5190" y="9066"/>
                    </a:lnTo>
                    <a:cubicBezTo>
                      <a:pt x="4973" y="9008"/>
                      <a:pt x="4749" y="8958"/>
                      <a:pt x="4533" y="8922"/>
                    </a:cubicBezTo>
                    <a:lnTo>
                      <a:pt x="4078" y="8842"/>
                    </a:lnTo>
                    <a:cubicBezTo>
                      <a:pt x="3919" y="8821"/>
                      <a:pt x="3768" y="8813"/>
                      <a:pt x="3616" y="8792"/>
                    </a:cubicBezTo>
                    <a:cubicBezTo>
                      <a:pt x="3457" y="8770"/>
                      <a:pt x="3306" y="8777"/>
                      <a:pt x="3147" y="8770"/>
                    </a:cubicBezTo>
                    <a:cubicBezTo>
                      <a:pt x="2996" y="8770"/>
                      <a:pt x="2837" y="8770"/>
                      <a:pt x="2685" y="8784"/>
                    </a:cubicBezTo>
                    <a:cubicBezTo>
                      <a:pt x="2375" y="8806"/>
                      <a:pt x="2064" y="8871"/>
                      <a:pt x="1769" y="8965"/>
                    </a:cubicBezTo>
                    <a:cubicBezTo>
                      <a:pt x="1754" y="8965"/>
                      <a:pt x="1747" y="8979"/>
                      <a:pt x="1732" y="8979"/>
                    </a:cubicBezTo>
                    <a:lnTo>
                      <a:pt x="1805" y="8936"/>
                    </a:lnTo>
                    <a:cubicBezTo>
                      <a:pt x="2064" y="8748"/>
                      <a:pt x="2353" y="8597"/>
                      <a:pt x="2656" y="8496"/>
                    </a:cubicBezTo>
                    <a:lnTo>
                      <a:pt x="2895" y="8431"/>
                    </a:lnTo>
                    <a:cubicBezTo>
                      <a:pt x="2974" y="8409"/>
                      <a:pt x="3061" y="8402"/>
                      <a:pt x="3140" y="8380"/>
                    </a:cubicBezTo>
                    <a:cubicBezTo>
                      <a:pt x="3299" y="8351"/>
                      <a:pt x="3465" y="8330"/>
                      <a:pt x="3631" y="8323"/>
                    </a:cubicBezTo>
                    <a:cubicBezTo>
                      <a:pt x="3674" y="8319"/>
                      <a:pt x="3715" y="8317"/>
                      <a:pt x="3757" y="8317"/>
                    </a:cubicBezTo>
                    <a:close/>
                    <a:moveTo>
                      <a:pt x="7369" y="5905"/>
                    </a:moveTo>
                    <a:cubicBezTo>
                      <a:pt x="7507" y="6071"/>
                      <a:pt x="7636" y="6244"/>
                      <a:pt x="7759" y="6410"/>
                    </a:cubicBezTo>
                    <a:lnTo>
                      <a:pt x="8041" y="6814"/>
                    </a:lnTo>
                    <a:cubicBezTo>
                      <a:pt x="8127" y="6944"/>
                      <a:pt x="8214" y="7081"/>
                      <a:pt x="8300" y="7218"/>
                    </a:cubicBezTo>
                    <a:lnTo>
                      <a:pt x="8308" y="7225"/>
                    </a:lnTo>
                    <a:lnTo>
                      <a:pt x="8329" y="7254"/>
                    </a:lnTo>
                    <a:cubicBezTo>
                      <a:pt x="8661" y="7897"/>
                      <a:pt x="9029" y="8525"/>
                      <a:pt x="9412" y="9138"/>
                    </a:cubicBezTo>
                    <a:cubicBezTo>
                      <a:pt x="9181" y="8828"/>
                      <a:pt x="8943" y="8517"/>
                      <a:pt x="8697" y="8214"/>
                    </a:cubicBezTo>
                    <a:cubicBezTo>
                      <a:pt x="8531" y="8005"/>
                      <a:pt x="8365" y="7810"/>
                      <a:pt x="8199" y="7608"/>
                    </a:cubicBezTo>
                    <a:cubicBezTo>
                      <a:pt x="8055" y="7363"/>
                      <a:pt x="7925" y="7110"/>
                      <a:pt x="7795" y="6850"/>
                    </a:cubicBezTo>
                    <a:lnTo>
                      <a:pt x="7644" y="6547"/>
                    </a:lnTo>
                    <a:cubicBezTo>
                      <a:pt x="7593" y="6446"/>
                      <a:pt x="7557" y="6345"/>
                      <a:pt x="7507" y="6244"/>
                    </a:cubicBezTo>
                    <a:cubicBezTo>
                      <a:pt x="7463" y="6136"/>
                      <a:pt x="7413" y="6020"/>
                      <a:pt x="7369" y="5905"/>
                    </a:cubicBezTo>
                    <a:close/>
                    <a:moveTo>
                      <a:pt x="10726" y="7088"/>
                    </a:moveTo>
                    <a:lnTo>
                      <a:pt x="10733" y="7218"/>
                    </a:lnTo>
                    <a:lnTo>
                      <a:pt x="10733" y="7435"/>
                    </a:lnTo>
                    <a:cubicBezTo>
                      <a:pt x="10733" y="7579"/>
                      <a:pt x="10740" y="7723"/>
                      <a:pt x="10740" y="7868"/>
                    </a:cubicBezTo>
                    <a:lnTo>
                      <a:pt x="10761" y="9201"/>
                    </a:lnTo>
                    <a:lnTo>
                      <a:pt x="10761" y="9201"/>
                    </a:lnTo>
                    <a:cubicBezTo>
                      <a:pt x="10760" y="9168"/>
                      <a:pt x="10754" y="9135"/>
                      <a:pt x="10747" y="9102"/>
                    </a:cubicBezTo>
                    <a:cubicBezTo>
                      <a:pt x="10740" y="8871"/>
                      <a:pt x="10740" y="8633"/>
                      <a:pt x="10733" y="8395"/>
                    </a:cubicBezTo>
                    <a:lnTo>
                      <a:pt x="10733" y="8387"/>
                    </a:lnTo>
                    <a:cubicBezTo>
                      <a:pt x="10718" y="7954"/>
                      <a:pt x="10718" y="7521"/>
                      <a:pt x="10726" y="7088"/>
                    </a:cubicBezTo>
                    <a:close/>
                    <a:moveTo>
                      <a:pt x="7831" y="2072"/>
                    </a:moveTo>
                    <a:lnTo>
                      <a:pt x="7889" y="2087"/>
                    </a:lnTo>
                    <a:cubicBezTo>
                      <a:pt x="7932" y="2094"/>
                      <a:pt x="7968" y="2101"/>
                      <a:pt x="8005" y="2108"/>
                    </a:cubicBezTo>
                    <a:cubicBezTo>
                      <a:pt x="8062" y="2123"/>
                      <a:pt x="8113" y="2137"/>
                      <a:pt x="8163" y="2159"/>
                    </a:cubicBezTo>
                    <a:lnTo>
                      <a:pt x="8171" y="2159"/>
                    </a:lnTo>
                    <a:cubicBezTo>
                      <a:pt x="8228" y="2202"/>
                      <a:pt x="8293" y="2245"/>
                      <a:pt x="8351" y="2296"/>
                    </a:cubicBezTo>
                    <a:cubicBezTo>
                      <a:pt x="8589" y="2491"/>
                      <a:pt x="8798" y="2722"/>
                      <a:pt x="8972" y="2974"/>
                    </a:cubicBezTo>
                    <a:cubicBezTo>
                      <a:pt x="9066" y="3097"/>
                      <a:pt x="9145" y="3227"/>
                      <a:pt x="9224" y="3357"/>
                    </a:cubicBezTo>
                    <a:cubicBezTo>
                      <a:pt x="9311" y="3487"/>
                      <a:pt x="9376" y="3631"/>
                      <a:pt x="9448" y="3768"/>
                    </a:cubicBezTo>
                    <a:cubicBezTo>
                      <a:pt x="9520" y="3905"/>
                      <a:pt x="9578" y="4043"/>
                      <a:pt x="9636" y="4187"/>
                    </a:cubicBezTo>
                    <a:lnTo>
                      <a:pt x="9809" y="4620"/>
                    </a:lnTo>
                    <a:cubicBezTo>
                      <a:pt x="9881" y="4851"/>
                      <a:pt x="9953" y="5082"/>
                      <a:pt x="10018" y="5313"/>
                    </a:cubicBezTo>
                    <a:cubicBezTo>
                      <a:pt x="10025" y="6323"/>
                      <a:pt x="10155" y="7327"/>
                      <a:pt x="10300" y="8315"/>
                    </a:cubicBezTo>
                    <a:cubicBezTo>
                      <a:pt x="10343" y="8640"/>
                      <a:pt x="10394" y="8965"/>
                      <a:pt x="10444" y="9290"/>
                    </a:cubicBezTo>
                    <a:cubicBezTo>
                      <a:pt x="10343" y="8878"/>
                      <a:pt x="10235" y="8474"/>
                      <a:pt x="10126" y="8077"/>
                    </a:cubicBezTo>
                    <a:cubicBezTo>
                      <a:pt x="9975" y="7536"/>
                      <a:pt x="9809" y="6994"/>
                      <a:pt x="9643" y="6460"/>
                    </a:cubicBezTo>
                    <a:cubicBezTo>
                      <a:pt x="9477" y="5926"/>
                      <a:pt x="9304" y="5392"/>
                      <a:pt x="9116" y="4865"/>
                    </a:cubicBezTo>
                    <a:cubicBezTo>
                      <a:pt x="9022" y="4591"/>
                      <a:pt x="8928" y="4324"/>
                      <a:pt x="8820" y="4057"/>
                    </a:cubicBezTo>
                    <a:cubicBezTo>
                      <a:pt x="8719" y="3797"/>
                      <a:pt x="8611" y="3523"/>
                      <a:pt x="8495" y="3263"/>
                    </a:cubicBezTo>
                    <a:cubicBezTo>
                      <a:pt x="8380" y="3003"/>
                      <a:pt x="8250" y="2743"/>
                      <a:pt x="8106" y="2498"/>
                    </a:cubicBezTo>
                    <a:cubicBezTo>
                      <a:pt x="8033" y="2375"/>
                      <a:pt x="7961" y="2245"/>
                      <a:pt x="7875" y="2130"/>
                    </a:cubicBezTo>
                    <a:lnTo>
                      <a:pt x="7831" y="2072"/>
                    </a:lnTo>
                    <a:close/>
                    <a:moveTo>
                      <a:pt x="12725" y="7882"/>
                    </a:moveTo>
                    <a:cubicBezTo>
                      <a:pt x="12732" y="7889"/>
                      <a:pt x="12732" y="7889"/>
                      <a:pt x="12725" y="7889"/>
                    </a:cubicBezTo>
                    <a:lnTo>
                      <a:pt x="12256" y="8741"/>
                    </a:lnTo>
                    <a:cubicBezTo>
                      <a:pt x="12119" y="9001"/>
                      <a:pt x="11967" y="9254"/>
                      <a:pt x="11830" y="9506"/>
                    </a:cubicBezTo>
                    <a:cubicBezTo>
                      <a:pt x="11851" y="9456"/>
                      <a:pt x="11880" y="9398"/>
                      <a:pt x="11902" y="9347"/>
                    </a:cubicBezTo>
                    <a:cubicBezTo>
                      <a:pt x="11967" y="9232"/>
                      <a:pt x="12025" y="9109"/>
                      <a:pt x="12090" y="8994"/>
                    </a:cubicBezTo>
                    <a:cubicBezTo>
                      <a:pt x="12299" y="8618"/>
                      <a:pt x="12508" y="8250"/>
                      <a:pt x="12725" y="7882"/>
                    </a:cubicBezTo>
                    <a:close/>
                    <a:moveTo>
                      <a:pt x="8830" y="8065"/>
                    </a:moveTo>
                    <a:lnTo>
                      <a:pt x="9325" y="8878"/>
                    </a:lnTo>
                    <a:cubicBezTo>
                      <a:pt x="9477" y="9131"/>
                      <a:pt x="9621" y="9383"/>
                      <a:pt x="9773" y="9636"/>
                    </a:cubicBezTo>
                    <a:cubicBezTo>
                      <a:pt x="9737" y="9578"/>
                      <a:pt x="9701" y="9528"/>
                      <a:pt x="9665" y="9485"/>
                    </a:cubicBezTo>
                    <a:lnTo>
                      <a:pt x="9672" y="9485"/>
                    </a:lnTo>
                    <a:cubicBezTo>
                      <a:pt x="9600" y="9376"/>
                      <a:pt x="9527" y="9261"/>
                      <a:pt x="9455" y="9145"/>
                    </a:cubicBezTo>
                    <a:cubicBezTo>
                      <a:pt x="9245" y="8787"/>
                      <a:pt x="9034" y="8430"/>
                      <a:pt x="8830" y="8065"/>
                    </a:cubicBezTo>
                    <a:close/>
                    <a:moveTo>
                      <a:pt x="2454" y="4353"/>
                    </a:moveTo>
                    <a:cubicBezTo>
                      <a:pt x="2505" y="4447"/>
                      <a:pt x="2570" y="4533"/>
                      <a:pt x="2627" y="4627"/>
                    </a:cubicBezTo>
                    <a:cubicBezTo>
                      <a:pt x="2772" y="4822"/>
                      <a:pt x="2916" y="5010"/>
                      <a:pt x="3082" y="5183"/>
                    </a:cubicBezTo>
                    <a:cubicBezTo>
                      <a:pt x="3393" y="5544"/>
                      <a:pt x="3732" y="5876"/>
                      <a:pt x="4078" y="6208"/>
                    </a:cubicBezTo>
                    <a:cubicBezTo>
                      <a:pt x="4778" y="6850"/>
                      <a:pt x="5514" y="7456"/>
                      <a:pt x="6272" y="8034"/>
                    </a:cubicBezTo>
                    <a:cubicBezTo>
                      <a:pt x="6994" y="8590"/>
                      <a:pt x="7716" y="9124"/>
                      <a:pt x="8452" y="9651"/>
                    </a:cubicBezTo>
                    <a:cubicBezTo>
                      <a:pt x="8300" y="9578"/>
                      <a:pt x="8142" y="9499"/>
                      <a:pt x="7983" y="9427"/>
                    </a:cubicBezTo>
                    <a:cubicBezTo>
                      <a:pt x="7442" y="9189"/>
                      <a:pt x="6893" y="8979"/>
                      <a:pt x="6337" y="8806"/>
                    </a:cubicBezTo>
                    <a:cubicBezTo>
                      <a:pt x="6258" y="8784"/>
                      <a:pt x="6178" y="8756"/>
                      <a:pt x="6099" y="8734"/>
                    </a:cubicBezTo>
                    <a:cubicBezTo>
                      <a:pt x="5976" y="8655"/>
                      <a:pt x="5854" y="8575"/>
                      <a:pt x="5738" y="8489"/>
                    </a:cubicBezTo>
                    <a:cubicBezTo>
                      <a:pt x="5536" y="8344"/>
                      <a:pt x="5327" y="8207"/>
                      <a:pt x="5132" y="8063"/>
                    </a:cubicBezTo>
                    <a:lnTo>
                      <a:pt x="4843" y="7839"/>
                    </a:lnTo>
                    <a:cubicBezTo>
                      <a:pt x="4742" y="7760"/>
                      <a:pt x="4648" y="7680"/>
                      <a:pt x="4555" y="7608"/>
                    </a:cubicBezTo>
                    <a:cubicBezTo>
                      <a:pt x="4172" y="7298"/>
                      <a:pt x="3818" y="6958"/>
                      <a:pt x="3486" y="6590"/>
                    </a:cubicBezTo>
                    <a:cubicBezTo>
                      <a:pt x="3154" y="6229"/>
                      <a:pt x="2873" y="5825"/>
                      <a:pt x="2656" y="5385"/>
                    </a:cubicBezTo>
                    <a:cubicBezTo>
                      <a:pt x="2562" y="5197"/>
                      <a:pt x="2483" y="4995"/>
                      <a:pt x="2425" y="4786"/>
                    </a:cubicBezTo>
                    <a:cubicBezTo>
                      <a:pt x="2418" y="4764"/>
                      <a:pt x="2418" y="4750"/>
                      <a:pt x="2418" y="4735"/>
                    </a:cubicBezTo>
                    <a:lnTo>
                      <a:pt x="2418" y="4735"/>
                    </a:lnTo>
                    <a:lnTo>
                      <a:pt x="2425" y="4743"/>
                    </a:lnTo>
                    <a:cubicBezTo>
                      <a:pt x="2425" y="4620"/>
                      <a:pt x="2433" y="4504"/>
                      <a:pt x="2447" y="4389"/>
                    </a:cubicBezTo>
                    <a:cubicBezTo>
                      <a:pt x="2447" y="4375"/>
                      <a:pt x="2447" y="4367"/>
                      <a:pt x="2454" y="4353"/>
                    </a:cubicBezTo>
                    <a:close/>
                    <a:moveTo>
                      <a:pt x="3010" y="3927"/>
                    </a:moveTo>
                    <a:lnTo>
                      <a:pt x="3082" y="3934"/>
                    </a:lnTo>
                    <a:cubicBezTo>
                      <a:pt x="3169" y="3949"/>
                      <a:pt x="3255" y="3949"/>
                      <a:pt x="3335" y="3970"/>
                    </a:cubicBezTo>
                    <a:cubicBezTo>
                      <a:pt x="3681" y="4028"/>
                      <a:pt x="4013" y="4136"/>
                      <a:pt x="4324" y="4281"/>
                    </a:cubicBezTo>
                    <a:cubicBezTo>
                      <a:pt x="4482" y="4346"/>
                      <a:pt x="4634" y="4432"/>
                      <a:pt x="4786" y="4512"/>
                    </a:cubicBezTo>
                    <a:cubicBezTo>
                      <a:pt x="4944" y="4591"/>
                      <a:pt x="5081" y="4692"/>
                      <a:pt x="5233" y="4786"/>
                    </a:cubicBezTo>
                    <a:cubicBezTo>
                      <a:pt x="5377" y="4873"/>
                      <a:pt x="5514" y="4988"/>
                      <a:pt x="5652" y="5089"/>
                    </a:cubicBezTo>
                    <a:lnTo>
                      <a:pt x="6056" y="5414"/>
                    </a:lnTo>
                    <a:cubicBezTo>
                      <a:pt x="6460" y="5775"/>
                      <a:pt x="6843" y="6150"/>
                      <a:pt x="7211" y="6547"/>
                    </a:cubicBezTo>
                    <a:cubicBezTo>
                      <a:pt x="7239" y="6605"/>
                      <a:pt x="7268" y="6655"/>
                      <a:pt x="7297" y="6713"/>
                    </a:cubicBezTo>
                    <a:lnTo>
                      <a:pt x="7470" y="7016"/>
                    </a:lnTo>
                    <a:cubicBezTo>
                      <a:pt x="7940" y="7825"/>
                      <a:pt x="8510" y="8553"/>
                      <a:pt x="9080" y="9275"/>
                    </a:cubicBezTo>
                    <a:cubicBezTo>
                      <a:pt x="9224" y="9456"/>
                      <a:pt x="9369" y="9643"/>
                      <a:pt x="9513" y="9824"/>
                    </a:cubicBezTo>
                    <a:cubicBezTo>
                      <a:pt x="9116" y="9412"/>
                      <a:pt x="8719" y="9001"/>
                      <a:pt x="8308" y="8597"/>
                    </a:cubicBezTo>
                    <a:cubicBezTo>
                      <a:pt x="7853" y="8157"/>
                      <a:pt x="7398" y="7723"/>
                      <a:pt x="6936" y="7290"/>
                    </a:cubicBezTo>
                    <a:cubicBezTo>
                      <a:pt x="6474" y="6865"/>
                      <a:pt x="6005" y="6446"/>
                      <a:pt x="5529" y="6035"/>
                    </a:cubicBezTo>
                    <a:lnTo>
                      <a:pt x="5161" y="5724"/>
                    </a:lnTo>
                    <a:cubicBezTo>
                      <a:pt x="5038" y="5623"/>
                      <a:pt x="4908" y="5522"/>
                      <a:pt x="4786" y="5421"/>
                    </a:cubicBezTo>
                    <a:cubicBezTo>
                      <a:pt x="4663" y="5320"/>
                      <a:pt x="4533" y="5219"/>
                      <a:pt x="4410" y="5125"/>
                    </a:cubicBezTo>
                    <a:cubicBezTo>
                      <a:pt x="4280" y="5024"/>
                      <a:pt x="4150" y="4930"/>
                      <a:pt x="4020" y="4836"/>
                    </a:cubicBezTo>
                    <a:cubicBezTo>
                      <a:pt x="3761" y="4649"/>
                      <a:pt x="3494" y="4468"/>
                      <a:pt x="3219" y="4302"/>
                    </a:cubicBezTo>
                    <a:cubicBezTo>
                      <a:pt x="3075" y="4223"/>
                      <a:pt x="2938" y="4144"/>
                      <a:pt x="2786" y="4079"/>
                    </a:cubicBezTo>
                    <a:cubicBezTo>
                      <a:pt x="2750" y="4064"/>
                      <a:pt x="2714" y="4050"/>
                      <a:pt x="2678" y="4035"/>
                    </a:cubicBezTo>
                    <a:cubicBezTo>
                      <a:pt x="2707" y="4021"/>
                      <a:pt x="2736" y="4006"/>
                      <a:pt x="2765" y="3999"/>
                    </a:cubicBezTo>
                    <a:cubicBezTo>
                      <a:pt x="2808" y="3985"/>
                      <a:pt x="2851" y="3970"/>
                      <a:pt x="2895" y="3956"/>
                    </a:cubicBezTo>
                    <a:cubicBezTo>
                      <a:pt x="2931" y="3949"/>
                      <a:pt x="2967" y="3934"/>
                      <a:pt x="3010" y="3927"/>
                    </a:cubicBezTo>
                    <a:close/>
                    <a:moveTo>
                      <a:pt x="16377" y="7630"/>
                    </a:moveTo>
                    <a:cubicBezTo>
                      <a:pt x="16045" y="7962"/>
                      <a:pt x="15684" y="8265"/>
                      <a:pt x="15301" y="8539"/>
                    </a:cubicBezTo>
                    <a:lnTo>
                      <a:pt x="15128" y="8662"/>
                    </a:lnTo>
                    <a:cubicBezTo>
                      <a:pt x="14529" y="8987"/>
                      <a:pt x="13937" y="9333"/>
                      <a:pt x="13360" y="9694"/>
                    </a:cubicBezTo>
                    <a:lnTo>
                      <a:pt x="13107" y="9853"/>
                    </a:lnTo>
                    <a:cubicBezTo>
                      <a:pt x="13309" y="9701"/>
                      <a:pt x="13512" y="9542"/>
                      <a:pt x="13706" y="9383"/>
                    </a:cubicBezTo>
                    <a:cubicBezTo>
                      <a:pt x="14060" y="9102"/>
                      <a:pt x="14406" y="8806"/>
                      <a:pt x="14746" y="8496"/>
                    </a:cubicBezTo>
                    <a:cubicBezTo>
                      <a:pt x="14926" y="8395"/>
                      <a:pt x="15092" y="8294"/>
                      <a:pt x="15273" y="8193"/>
                    </a:cubicBezTo>
                    <a:lnTo>
                      <a:pt x="15605" y="8012"/>
                    </a:lnTo>
                    <a:lnTo>
                      <a:pt x="15778" y="7926"/>
                    </a:lnTo>
                    <a:lnTo>
                      <a:pt x="15944" y="7839"/>
                    </a:lnTo>
                    <a:lnTo>
                      <a:pt x="16290" y="7666"/>
                    </a:lnTo>
                    <a:lnTo>
                      <a:pt x="16377" y="7630"/>
                    </a:lnTo>
                    <a:close/>
                    <a:moveTo>
                      <a:pt x="17402" y="4050"/>
                    </a:moveTo>
                    <a:lnTo>
                      <a:pt x="17409" y="4057"/>
                    </a:lnTo>
                    <a:cubicBezTo>
                      <a:pt x="17409" y="4071"/>
                      <a:pt x="17423" y="4086"/>
                      <a:pt x="17423" y="4107"/>
                    </a:cubicBezTo>
                    <a:cubicBezTo>
                      <a:pt x="17438" y="4144"/>
                      <a:pt x="17452" y="4180"/>
                      <a:pt x="17467" y="4216"/>
                    </a:cubicBezTo>
                    <a:cubicBezTo>
                      <a:pt x="17481" y="4274"/>
                      <a:pt x="17496" y="4324"/>
                      <a:pt x="17503" y="4375"/>
                    </a:cubicBezTo>
                    <a:cubicBezTo>
                      <a:pt x="17503" y="4382"/>
                      <a:pt x="17503" y="4382"/>
                      <a:pt x="17503" y="4382"/>
                    </a:cubicBezTo>
                    <a:cubicBezTo>
                      <a:pt x="17496" y="4461"/>
                      <a:pt x="17488" y="4541"/>
                      <a:pt x="17474" y="4613"/>
                    </a:cubicBezTo>
                    <a:cubicBezTo>
                      <a:pt x="17423" y="4916"/>
                      <a:pt x="17330" y="5212"/>
                      <a:pt x="17200" y="5486"/>
                    </a:cubicBezTo>
                    <a:cubicBezTo>
                      <a:pt x="17142" y="5630"/>
                      <a:pt x="17063" y="5768"/>
                      <a:pt x="16990" y="5905"/>
                    </a:cubicBezTo>
                    <a:cubicBezTo>
                      <a:pt x="16925" y="6042"/>
                      <a:pt x="16832" y="6164"/>
                      <a:pt x="16752" y="6294"/>
                    </a:cubicBezTo>
                    <a:cubicBezTo>
                      <a:pt x="16666" y="6424"/>
                      <a:pt x="16572" y="6547"/>
                      <a:pt x="16478" y="6677"/>
                    </a:cubicBezTo>
                    <a:lnTo>
                      <a:pt x="16189" y="7038"/>
                    </a:lnTo>
                    <a:cubicBezTo>
                      <a:pt x="16030" y="7218"/>
                      <a:pt x="15864" y="7391"/>
                      <a:pt x="15691" y="7565"/>
                    </a:cubicBezTo>
                    <a:cubicBezTo>
                      <a:pt x="14825" y="8077"/>
                      <a:pt x="14017" y="8691"/>
                      <a:pt x="13230" y="9304"/>
                    </a:cubicBezTo>
                    <a:cubicBezTo>
                      <a:pt x="12977" y="9506"/>
                      <a:pt x="12718" y="9715"/>
                      <a:pt x="12465" y="9918"/>
                    </a:cubicBezTo>
                    <a:cubicBezTo>
                      <a:pt x="12768" y="9629"/>
                      <a:pt x="13064" y="9333"/>
                      <a:pt x="13353" y="9037"/>
                    </a:cubicBezTo>
                    <a:cubicBezTo>
                      <a:pt x="13750" y="8640"/>
                      <a:pt x="14132" y="8221"/>
                      <a:pt x="14515" y="7817"/>
                    </a:cubicBezTo>
                    <a:cubicBezTo>
                      <a:pt x="14897" y="7406"/>
                      <a:pt x="15265" y="6987"/>
                      <a:pt x="15633" y="6561"/>
                    </a:cubicBezTo>
                    <a:cubicBezTo>
                      <a:pt x="15821" y="6345"/>
                      <a:pt x="16002" y="6121"/>
                      <a:pt x="16182" y="5897"/>
                    </a:cubicBezTo>
                    <a:cubicBezTo>
                      <a:pt x="16362" y="5674"/>
                      <a:pt x="16536" y="5450"/>
                      <a:pt x="16702" y="5219"/>
                    </a:cubicBezTo>
                    <a:cubicBezTo>
                      <a:pt x="16875" y="4988"/>
                      <a:pt x="17034" y="4750"/>
                      <a:pt x="17178" y="4497"/>
                    </a:cubicBezTo>
                    <a:cubicBezTo>
                      <a:pt x="17250" y="4375"/>
                      <a:pt x="17315" y="4245"/>
                      <a:pt x="17380" y="4115"/>
                    </a:cubicBezTo>
                    <a:cubicBezTo>
                      <a:pt x="17380" y="4093"/>
                      <a:pt x="17395" y="4071"/>
                      <a:pt x="17402" y="4050"/>
                    </a:cubicBezTo>
                    <a:close/>
                    <a:moveTo>
                      <a:pt x="19905" y="7173"/>
                    </a:moveTo>
                    <a:cubicBezTo>
                      <a:pt x="20004" y="7173"/>
                      <a:pt x="20103" y="7176"/>
                      <a:pt x="20202" y="7182"/>
                    </a:cubicBezTo>
                    <a:cubicBezTo>
                      <a:pt x="20419" y="7197"/>
                      <a:pt x="20628" y="7233"/>
                      <a:pt x="20837" y="7283"/>
                    </a:cubicBezTo>
                    <a:cubicBezTo>
                      <a:pt x="20845" y="7290"/>
                      <a:pt x="20859" y="7298"/>
                      <a:pt x="20873" y="7305"/>
                    </a:cubicBezTo>
                    <a:cubicBezTo>
                      <a:pt x="20974" y="7363"/>
                      <a:pt x="21076" y="7428"/>
                      <a:pt x="21169" y="7500"/>
                    </a:cubicBezTo>
                    <a:lnTo>
                      <a:pt x="21191" y="7521"/>
                    </a:lnTo>
                    <a:cubicBezTo>
                      <a:pt x="21083" y="7521"/>
                      <a:pt x="20982" y="7529"/>
                      <a:pt x="20873" y="7543"/>
                    </a:cubicBezTo>
                    <a:cubicBezTo>
                      <a:pt x="20635" y="7565"/>
                      <a:pt x="20397" y="7601"/>
                      <a:pt x="20166" y="7651"/>
                    </a:cubicBezTo>
                    <a:cubicBezTo>
                      <a:pt x="19697" y="7738"/>
                      <a:pt x="19235" y="7868"/>
                      <a:pt x="18780" y="8005"/>
                    </a:cubicBezTo>
                    <a:cubicBezTo>
                      <a:pt x="17871" y="8294"/>
                      <a:pt x="16976" y="8626"/>
                      <a:pt x="16103" y="8987"/>
                    </a:cubicBezTo>
                    <a:cubicBezTo>
                      <a:pt x="15258" y="9333"/>
                      <a:pt x="14435" y="9701"/>
                      <a:pt x="13605" y="10069"/>
                    </a:cubicBezTo>
                    <a:cubicBezTo>
                      <a:pt x="13750" y="9975"/>
                      <a:pt x="13894" y="9874"/>
                      <a:pt x="14038" y="9773"/>
                    </a:cubicBezTo>
                    <a:cubicBezTo>
                      <a:pt x="14515" y="9427"/>
                      <a:pt x="14969" y="9059"/>
                      <a:pt x="15395" y="8662"/>
                    </a:cubicBezTo>
                    <a:cubicBezTo>
                      <a:pt x="15460" y="8604"/>
                      <a:pt x="15518" y="8546"/>
                      <a:pt x="15576" y="8496"/>
                    </a:cubicBezTo>
                    <a:cubicBezTo>
                      <a:pt x="15713" y="8424"/>
                      <a:pt x="15843" y="8359"/>
                      <a:pt x="15973" y="8301"/>
                    </a:cubicBezTo>
                    <a:cubicBezTo>
                      <a:pt x="16196" y="8200"/>
                      <a:pt x="16420" y="8084"/>
                      <a:pt x="16651" y="7991"/>
                    </a:cubicBezTo>
                    <a:lnTo>
                      <a:pt x="16990" y="7846"/>
                    </a:lnTo>
                    <a:cubicBezTo>
                      <a:pt x="17099" y="7803"/>
                      <a:pt x="17221" y="7760"/>
                      <a:pt x="17330" y="7716"/>
                    </a:cubicBezTo>
                    <a:cubicBezTo>
                      <a:pt x="17792" y="7543"/>
                      <a:pt x="18261" y="7399"/>
                      <a:pt x="18744" y="7305"/>
                    </a:cubicBezTo>
                    <a:cubicBezTo>
                      <a:pt x="19124" y="7218"/>
                      <a:pt x="19514" y="7173"/>
                      <a:pt x="19905" y="7173"/>
                    </a:cubicBezTo>
                    <a:close/>
                    <a:moveTo>
                      <a:pt x="14500" y="9059"/>
                    </a:moveTo>
                    <a:lnTo>
                      <a:pt x="14392" y="9131"/>
                    </a:lnTo>
                    <a:lnTo>
                      <a:pt x="14204" y="9246"/>
                    </a:lnTo>
                    <a:cubicBezTo>
                      <a:pt x="14082" y="9319"/>
                      <a:pt x="13959" y="9398"/>
                      <a:pt x="13836" y="9470"/>
                    </a:cubicBezTo>
                    <a:lnTo>
                      <a:pt x="12689" y="10163"/>
                    </a:lnTo>
                    <a:lnTo>
                      <a:pt x="12768" y="10098"/>
                    </a:lnTo>
                    <a:cubicBezTo>
                      <a:pt x="12970" y="9968"/>
                      <a:pt x="13172" y="9845"/>
                      <a:pt x="13374" y="9723"/>
                    </a:cubicBezTo>
                    <a:cubicBezTo>
                      <a:pt x="13750" y="9492"/>
                      <a:pt x="14125" y="9275"/>
                      <a:pt x="14500" y="9059"/>
                    </a:cubicBezTo>
                    <a:close/>
                    <a:moveTo>
                      <a:pt x="4944" y="8481"/>
                    </a:moveTo>
                    <a:lnTo>
                      <a:pt x="4944" y="8481"/>
                    </a:lnTo>
                    <a:cubicBezTo>
                      <a:pt x="5406" y="8597"/>
                      <a:pt x="5846" y="8756"/>
                      <a:pt x="6280" y="8950"/>
                    </a:cubicBezTo>
                    <a:lnTo>
                      <a:pt x="6467" y="9037"/>
                    </a:lnTo>
                    <a:cubicBezTo>
                      <a:pt x="7045" y="9398"/>
                      <a:pt x="7644" y="9730"/>
                      <a:pt x="8243" y="10055"/>
                    </a:cubicBezTo>
                    <a:lnTo>
                      <a:pt x="8517" y="10199"/>
                    </a:lnTo>
                    <a:cubicBezTo>
                      <a:pt x="8279" y="10098"/>
                      <a:pt x="8041" y="9997"/>
                      <a:pt x="7802" y="9910"/>
                    </a:cubicBezTo>
                    <a:cubicBezTo>
                      <a:pt x="7384" y="9744"/>
                      <a:pt x="6958" y="9593"/>
                      <a:pt x="6525" y="9456"/>
                    </a:cubicBezTo>
                    <a:cubicBezTo>
                      <a:pt x="6344" y="9355"/>
                      <a:pt x="6171" y="9254"/>
                      <a:pt x="5991" y="9153"/>
                    </a:cubicBezTo>
                    <a:lnTo>
                      <a:pt x="5666" y="8950"/>
                    </a:lnTo>
                    <a:cubicBezTo>
                      <a:pt x="5616" y="8922"/>
                      <a:pt x="5558" y="8885"/>
                      <a:pt x="5507" y="8849"/>
                    </a:cubicBezTo>
                    <a:lnTo>
                      <a:pt x="5348" y="8748"/>
                    </a:lnTo>
                    <a:lnTo>
                      <a:pt x="5031" y="8539"/>
                    </a:lnTo>
                    <a:cubicBezTo>
                      <a:pt x="5002" y="8517"/>
                      <a:pt x="4973" y="8496"/>
                      <a:pt x="4944" y="8481"/>
                    </a:cubicBezTo>
                    <a:close/>
                    <a:moveTo>
                      <a:pt x="10365" y="6879"/>
                    </a:moveTo>
                    <a:lnTo>
                      <a:pt x="10365" y="6879"/>
                    </a:lnTo>
                    <a:cubicBezTo>
                      <a:pt x="10422" y="7225"/>
                      <a:pt x="10480" y="7586"/>
                      <a:pt x="10531" y="7954"/>
                    </a:cubicBezTo>
                    <a:lnTo>
                      <a:pt x="10538" y="7954"/>
                    </a:lnTo>
                    <a:cubicBezTo>
                      <a:pt x="10574" y="8236"/>
                      <a:pt x="10610" y="8517"/>
                      <a:pt x="10646" y="8799"/>
                    </a:cubicBezTo>
                    <a:cubicBezTo>
                      <a:pt x="10675" y="9080"/>
                      <a:pt x="10711" y="9362"/>
                      <a:pt x="10740" y="9651"/>
                    </a:cubicBezTo>
                    <a:cubicBezTo>
                      <a:pt x="10754" y="9802"/>
                      <a:pt x="10769" y="9954"/>
                      <a:pt x="10783" y="10105"/>
                    </a:cubicBezTo>
                    <a:lnTo>
                      <a:pt x="10783" y="10380"/>
                    </a:lnTo>
                    <a:cubicBezTo>
                      <a:pt x="10632" y="9694"/>
                      <a:pt x="10523" y="9001"/>
                      <a:pt x="10451" y="8301"/>
                    </a:cubicBezTo>
                    <a:cubicBezTo>
                      <a:pt x="10401" y="7832"/>
                      <a:pt x="10379" y="7355"/>
                      <a:pt x="10365" y="6879"/>
                    </a:cubicBezTo>
                    <a:close/>
                    <a:moveTo>
                      <a:pt x="7117" y="9369"/>
                    </a:moveTo>
                    <a:lnTo>
                      <a:pt x="7232" y="9427"/>
                    </a:lnTo>
                    <a:lnTo>
                      <a:pt x="7427" y="9535"/>
                    </a:lnTo>
                    <a:cubicBezTo>
                      <a:pt x="7550" y="9607"/>
                      <a:pt x="7680" y="9672"/>
                      <a:pt x="7802" y="9744"/>
                    </a:cubicBezTo>
                    <a:lnTo>
                      <a:pt x="8979" y="10394"/>
                    </a:lnTo>
                    <a:lnTo>
                      <a:pt x="8885" y="10351"/>
                    </a:lnTo>
                    <a:cubicBezTo>
                      <a:pt x="8669" y="10242"/>
                      <a:pt x="8459" y="10127"/>
                      <a:pt x="8250" y="10011"/>
                    </a:cubicBezTo>
                    <a:cubicBezTo>
                      <a:pt x="7867" y="9802"/>
                      <a:pt x="7492" y="9593"/>
                      <a:pt x="7117" y="9369"/>
                    </a:cubicBezTo>
                    <a:close/>
                    <a:moveTo>
                      <a:pt x="12956" y="455"/>
                    </a:moveTo>
                    <a:lnTo>
                      <a:pt x="12985" y="470"/>
                    </a:lnTo>
                    <a:cubicBezTo>
                      <a:pt x="12999" y="484"/>
                      <a:pt x="13014" y="492"/>
                      <a:pt x="13028" y="506"/>
                    </a:cubicBezTo>
                    <a:cubicBezTo>
                      <a:pt x="13042" y="564"/>
                      <a:pt x="13050" y="636"/>
                      <a:pt x="13057" y="701"/>
                    </a:cubicBezTo>
                    <a:cubicBezTo>
                      <a:pt x="13078" y="852"/>
                      <a:pt x="13086" y="1011"/>
                      <a:pt x="13086" y="1177"/>
                    </a:cubicBezTo>
                    <a:cubicBezTo>
                      <a:pt x="13093" y="1495"/>
                      <a:pt x="13078" y="1812"/>
                      <a:pt x="13057" y="2130"/>
                    </a:cubicBezTo>
                    <a:cubicBezTo>
                      <a:pt x="13035" y="2455"/>
                      <a:pt x="12999" y="2772"/>
                      <a:pt x="12949" y="3090"/>
                    </a:cubicBezTo>
                    <a:cubicBezTo>
                      <a:pt x="12927" y="3249"/>
                      <a:pt x="12905" y="3407"/>
                      <a:pt x="12876" y="3566"/>
                    </a:cubicBezTo>
                    <a:lnTo>
                      <a:pt x="12797" y="4035"/>
                    </a:lnTo>
                    <a:lnTo>
                      <a:pt x="12884" y="3566"/>
                    </a:lnTo>
                    <a:cubicBezTo>
                      <a:pt x="12912" y="3407"/>
                      <a:pt x="12941" y="3249"/>
                      <a:pt x="12963" y="3090"/>
                    </a:cubicBezTo>
                    <a:cubicBezTo>
                      <a:pt x="12992" y="2931"/>
                      <a:pt x="13006" y="2772"/>
                      <a:pt x="13035" y="2613"/>
                    </a:cubicBezTo>
                    <a:cubicBezTo>
                      <a:pt x="13057" y="2455"/>
                      <a:pt x="13071" y="2296"/>
                      <a:pt x="13086" y="2137"/>
                    </a:cubicBezTo>
                    <a:cubicBezTo>
                      <a:pt x="13122" y="1812"/>
                      <a:pt x="13143" y="1495"/>
                      <a:pt x="13143" y="1170"/>
                    </a:cubicBezTo>
                    <a:cubicBezTo>
                      <a:pt x="13143" y="1011"/>
                      <a:pt x="13143" y="852"/>
                      <a:pt x="13122" y="686"/>
                    </a:cubicBezTo>
                    <a:cubicBezTo>
                      <a:pt x="13122" y="650"/>
                      <a:pt x="13115" y="607"/>
                      <a:pt x="13107" y="571"/>
                    </a:cubicBezTo>
                    <a:lnTo>
                      <a:pt x="13107" y="571"/>
                    </a:lnTo>
                    <a:cubicBezTo>
                      <a:pt x="13136" y="585"/>
                      <a:pt x="13158" y="607"/>
                      <a:pt x="13187" y="629"/>
                    </a:cubicBezTo>
                    <a:cubicBezTo>
                      <a:pt x="13208" y="650"/>
                      <a:pt x="13252" y="686"/>
                      <a:pt x="13281" y="722"/>
                    </a:cubicBezTo>
                    <a:lnTo>
                      <a:pt x="13367" y="802"/>
                    </a:lnTo>
                    <a:cubicBezTo>
                      <a:pt x="13382" y="824"/>
                      <a:pt x="13396" y="845"/>
                      <a:pt x="13410" y="874"/>
                    </a:cubicBezTo>
                    <a:lnTo>
                      <a:pt x="13410" y="867"/>
                    </a:lnTo>
                    <a:cubicBezTo>
                      <a:pt x="13439" y="946"/>
                      <a:pt x="13483" y="1026"/>
                      <a:pt x="13504" y="1105"/>
                    </a:cubicBezTo>
                    <a:cubicBezTo>
                      <a:pt x="13627" y="1430"/>
                      <a:pt x="13699" y="1769"/>
                      <a:pt x="13728" y="2115"/>
                    </a:cubicBezTo>
                    <a:cubicBezTo>
                      <a:pt x="13750" y="2281"/>
                      <a:pt x="13750" y="2462"/>
                      <a:pt x="13757" y="2635"/>
                    </a:cubicBezTo>
                    <a:cubicBezTo>
                      <a:pt x="13764" y="2808"/>
                      <a:pt x="13750" y="2982"/>
                      <a:pt x="13742" y="3155"/>
                    </a:cubicBezTo>
                    <a:cubicBezTo>
                      <a:pt x="13735" y="3328"/>
                      <a:pt x="13714" y="3494"/>
                      <a:pt x="13692" y="3667"/>
                    </a:cubicBezTo>
                    <a:lnTo>
                      <a:pt x="13613" y="4187"/>
                    </a:lnTo>
                    <a:cubicBezTo>
                      <a:pt x="13504" y="4714"/>
                      <a:pt x="13367" y="5233"/>
                      <a:pt x="13208" y="5746"/>
                    </a:cubicBezTo>
                    <a:cubicBezTo>
                      <a:pt x="13172" y="5804"/>
                      <a:pt x="13136" y="5854"/>
                      <a:pt x="13107" y="5905"/>
                    </a:cubicBezTo>
                    <a:lnTo>
                      <a:pt x="12927" y="6208"/>
                    </a:lnTo>
                    <a:cubicBezTo>
                      <a:pt x="12465" y="7016"/>
                      <a:pt x="12111" y="7875"/>
                      <a:pt x="11772" y="8734"/>
                    </a:cubicBezTo>
                    <a:cubicBezTo>
                      <a:pt x="11685" y="8950"/>
                      <a:pt x="11599" y="9167"/>
                      <a:pt x="11519" y="9383"/>
                    </a:cubicBezTo>
                    <a:cubicBezTo>
                      <a:pt x="11678" y="8835"/>
                      <a:pt x="11830" y="8279"/>
                      <a:pt x="11967" y="7723"/>
                    </a:cubicBezTo>
                    <a:cubicBezTo>
                      <a:pt x="12126" y="7117"/>
                      <a:pt x="12270" y="6504"/>
                      <a:pt x="12414" y="5890"/>
                    </a:cubicBezTo>
                    <a:cubicBezTo>
                      <a:pt x="12552" y="5270"/>
                      <a:pt x="12682" y="4656"/>
                      <a:pt x="12797" y="4035"/>
                    </a:cubicBezTo>
                    <a:lnTo>
                      <a:pt x="12797" y="4035"/>
                    </a:lnTo>
                    <a:cubicBezTo>
                      <a:pt x="12674" y="4656"/>
                      <a:pt x="12537" y="5270"/>
                      <a:pt x="12386" y="5883"/>
                    </a:cubicBezTo>
                    <a:cubicBezTo>
                      <a:pt x="12234" y="6489"/>
                      <a:pt x="12068" y="7103"/>
                      <a:pt x="11909" y="7709"/>
                    </a:cubicBezTo>
                    <a:lnTo>
                      <a:pt x="11404" y="9528"/>
                    </a:lnTo>
                    <a:cubicBezTo>
                      <a:pt x="11346" y="9737"/>
                      <a:pt x="11281" y="9946"/>
                      <a:pt x="11224" y="10156"/>
                    </a:cubicBezTo>
                    <a:cubicBezTo>
                      <a:pt x="11187" y="10250"/>
                      <a:pt x="11151" y="10343"/>
                      <a:pt x="11115" y="10437"/>
                    </a:cubicBezTo>
                    <a:cubicBezTo>
                      <a:pt x="11137" y="10163"/>
                      <a:pt x="11151" y="9881"/>
                      <a:pt x="11159" y="9607"/>
                    </a:cubicBezTo>
                    <a:cubicBezTo>
                      <a:pt x="11173" y="9282"/>
                      <a:pt x="11166" y="8965"/>
                      <a:pt x="11159" y="8640"/>
                    </a:cubicBezTo>
                    <a:lnTo>
                      <a:pt x="11173" y="8510"/>
                    </a:lnTo>
                    <a:cubicBezTo>
                      <a:pt x="11274" y="7565"/>
                      <a:pt x="11397" y="6626"/>
                      <a:pt x="11534" y="5681"/>
                    </a:cubicBezTo>
                    <a:cubicBezTo>
                      <a:pt x="11678" y="4743"/>
                      <a:pt x="11830" y="3804"/>
                      <a:pt x="12046" y="2888"/>
                    </a:cubicBezTo>
                    <a:cubicBezTo>
                      <a:pt x="12155" y="2426"/>
                      <a:pt x="12270" y="1964"/>
                      <a:pt x="12422" y="1516"/>
                    </a:cubicBezTo>
                    <a:cubicBezTo>
                      <a:pt x="12494" y="1293"/>
                      <a:pt x="12580" y="1069"/>
                      <a:pt x="12674" y="860"/>
                    </a:cubicBezTo>
                    <a:cubicBezTo>
                      <a:pt x="12725" y="751"/>
                      <a:pt x="12775" y="643"/>
                      <a:pt x="12833" y="542"/>
                    </a:cubicBezTo>
                    <a:cubicBezTo>
                      <a:pt x="12840" y="513"/>
                      <a:pt x="12848" y="499"/>
                      <a:pt x="12862" y="477"/>
                    </a:cubicBezTo>
                    <a:lnTo>
                      <a:pt x="12869" y="477"/>
                    </a:lnTo>
                    <a:cubicBezTo>
                      <a:pt x="12898" y="470"/>
                      <a:pt x="12927" y="463"/>
                      <a:pt x="12956" y="455"/>
                    </a:cubicBezTo>
                    <a:close/>
                    <a:moveTo>
                      <a:pt x="7665" y="2058"/>
                    </a:moveTo>
                    <a:lnTo>
                      <a:pt x="7730" y="2065"/>
                    </a:lnTo>
                    <a:cubicBezTo>
                      <a:pt x="7759" y="2101"/>
                      <a:pt x="7795" y="2137"/>
                      <a:pt x="7824" y="2180"/>
                    </a:cubicBezTo>
                    <a:cubicBezTo>
                      <a:pt x="7903" y="2289"/>
                      <a:pt x="7983" y="2411"/>
                      <a:pt x="8055" y="2534"/>
                    </a:cubicBezTo>
                    <a:cubicBezTo>
                      <a:pt x="8207" y="2772"/>
                      <a:pt x="8337" y="3025"/>
                      <a:pt x="8459" y="3285"/>
                    </a:cubicBezTo>
                    <a:cubicBezTo>
                      <a:pt x="8589" y="3537"/>
                      <a:pt x="8705" y="3804"/>
                      <a:pt x="8806" y="4064"/>
                    </a:cubicBezTo>
                    <a:cubicBezTo>
                      <a:pt x="8914" y="4331"/>
                      <a:pt x="9015" y="4598"/>
                      <a:pt x="9109" y="4865"/>
                    </a:cubicBezTo>
                    <a:cubicBezTo>
                      <a:pt x="9289" y="5399"/>
                      <a:pt x="9462" y="5934"/>
                      <a:pt x="9614" y="6475"/>
                    </a:cubicBezTo>
                    <a:cubicBezTo>
                      <a:pt x="9766" y="7016"/>
                      <a:pt x="9910" y="7557"/>
                      <a:pt x="10054" y="8099"/>
                    </a:cubicBezTo>
                    <a:lnTo>
                      <a:pt x="10480" y="9723"/>
                    </a:lnTo>
                    <a:cubicBezTo>
                      <a:pt x="10509" y="9853"/>
                      <a:pt x="10545" y="9990"/>
                      <a:pt x="10581" y="10120"/>
                    </a:cubicBezTo>
                    <a:cubicBezTo>
                      <a:pt x="10596" y="10228"/>
                      <a:pt x="10610" y="10336"/>
                      <a:pt x="10632" y="10444"/>
                    </a:cubicBezTo>
                    <a:cubicBezTo>
                      <a:pt x="10480" y="10134"/>
                      <a:pt x="10329" y="9824"/>
                      <a:pt x="10163" y="9521"/>
                    </a:cubicBezTo>
                    <a:cubicBezTo>
                      <a:pt x="10033" y="9275"/>
                      <a:pt x="9888" y="9037"/>
                      <a:pt x="9751" y="8799"/>
                    </a:cubicBezTo>
                    <a:cubicBezTo>
                      <a:pt x="9448" y="8106"/>
                      <a:pt x="9152" y="7406"/>
                      <a:pt x="8871" y="6699"/>
                    </a:cubicBezTo>
                    <a:cubicBezTo>
                      <a:pt x="8560" y="5912"/>
                      <a:pt x="8264" y="5118"/>
                      <a:pt x="8019" y="4310"/>
                    </a:cubicBezTo>
                    <a:cubicBezTo>
                      <a:pt x="7896" y="3905"/>
                      <a:pt x="7781" y="3494"/>
                      <a:pt x="7701" y="3083"/>
                    </a:cubicBezTo>
                    <a:cubicBezTo>
                      <a:pt x="7658" y="2881"/>
                      <a:pt x="7622" y="2671"/>
                      <a:pt x="7600" y="2462"/>
                    </a:cubicBezTo>
                    <a:cubicBezTo>
                      <a:pt x="7593" y="2361"/>
                      <a:pt x="7579" y="2253"/>
                      <a:pt x="7579" y="2152"/>
                    </a:cubicBezTo>
                    <a:lnTo>
                      <a:pt x="7579" y="2130"/>
                    </a:lnTo>
                    <a:cubicBezTo>
                      <a:pt x="7586" y="2123"/>
                      <a:pt x="7593" y="2108"/>
                      <a:pt x="7600" y="2101"/>
                    </a:cubicBezTo>
                    <a:lnTo>
                      <a:pt x="7600" y="2108"/>
                    </a:lnTo>
                    <a:cubicBezTo>
                      <a:pt x="7615" y="2094"/>
                      <a:pt x="7629" y="2072"/>
                      <a:pt x="7651" y="2058"/>
                    </a:cubicBezTo>
                    <a:close/>
                    <a:moveTo>
                      <a:pt x="12595" y="7449"/>
                    </a:moveTo>
                    <a:lnTo>
                      <a:pt x="12443" y="7839"/>
                    </a:lnTo>
                    <a:cubicBezTo>
                      <a:pt x="12328" y="8135"/>
                      <a:pt x="12205" y="8431"/>
                      <a:pt x="12075" y="8719"/>
                    </a:cubicBezTo>
                    <a:cubicBezTo>
                      <a:pt x="11953" y="9015"/>
                      <a:pt x="11830" y="9311"/>
                      <a:pt x="11700" y="9600"/>
                    </a:cubicBezTo>
                    <a:lnTo>
                      <a:pt x="11693" y="9600"/>
                    </a:lnTo>
                    <a:cubicBezTo>
                      <a:pt x="11592" y="9824"/>
                      <a:pt x="11491" y="10048"/>
                      <a:pt x="11390" y="10271"/>
                    </a:cubicBezTo>
                    <a:cubicBezTo>
                      <a:pt x="11346" y="10336"/>
                      <a:pt x="11310" y="10408"/>
                      <a:pt x="11267" y="10481"/>
                    </a:cubicBezTo>
                    <a:cubicBezTo>
                      <a:pt x="11455" y="9903"/>
                      <a:pt x="11671" y="9340"/>
                      <a:pt x="11916" y="8792"/>
                    </a:cubicBezTo>
                    <a:cubicBezTo>
                      <a:pt x="12126" y="8337"/>
                      <a:pt x="12349" y="7889"/>
                      <a:pt x="12595" y="7449"/>
                    </a:cubicBezTo>
                    <a:close/>
                    <a:moveTo>
                      <a:pt x="8373" y="7918"/>
                    </a:moveTo>
                    <a:lnTo>
                      <a:pt x="8632" y="8250"/>
                    </a:lnTo>
                    <a:cubicBezTo>
                      <a:pt x="8827" y="8496"/>
                      <a:pt x="9022" y="8756"/>
                      <a:pt x="9217" y="9008"/>
                    </a:cubicBezTo>
                    <a:cubicBezTo>
                      <a:pt x="9405" y="9268"/>
                      <a:pt x="9607" y="9528"/>
                      <a:pt x="9787" y="9788"/>
                    </a:cubicBezTo>
                    <a:lnTo>
                      <a:pt x="9787" y="9780"/>
                    </a:lnTo>
                    <a:cubicBezTo>
                      <a:pt x="9924" y="9983"/>
                      <a:pt x="10069" y="10177"/>
                      <a:pt x="10213" y="10380"/>
                    </a:cubicBezTo>
                    <a:cubicBezTo>
                      <a:pt x="10249" y="10452"/>
                      <a:pt x="10292" y="10517"/>
                      <a:pt x="10336" y="10589"/>
                    </a:cubicBezTo>
                    <a:cubicBezTo>
                      <a:pt x="9924" y="10141"/>
                      <a:pt x="9549" y="9672"/>
                      <a:pt x="9195" y="9181"/>
                    </a:cubicBezTo>
                    <a:cubicBezTo>
                      <a:pt x="8900" y="8777"/>
                      <a:pt x="8625" y="8351"/>
                      <a:pt x="8373" y="7918"/>
                    </a:cubicBezTo>
                    <a:close/>
                    <a:moveTo>
                      <a:pt x="17229" y="3862"/>
                    </a:moveTo>
                    <a:lnTo>
                      <a:pt x="17265" y="3869"/>
                    </a:lnTo>
                    <a:lnTo>
                      <a:pt x="17330" y="3884"/>
                    </a:lnTo>
                    <a:lnTo>
                      <a:pt x="17337" y="3898"/>
                    </a:lnTo>
                    <a:cubicBezTo>
                      <a:pt x="17351" y="3920"/>
                      <a:pt x="17358" y="3941"/>
                      <a:pt x="17366" y="3956"/>
                    </a:cubicBezTo>
                    <a:cubicBezTo>
                      <a:pt x="17351" y="4006"/>
                      <a:pt x="17330" y="4050"/>
                      <a:pt x="17308" y="4093"/>
                    </a:cubicBezTo>
                    <a:cubicBezTo>
                      <a:pt x="17257" y="4223"/>
                      <a:pt x="17192" y="4353"/>
                      <a:pt x="17128" y="4476"/>
                    </a:cubicBezTo>
                    <a:cubicBezTo>
                      <a:pt x="16990" y="4728"/>
                      <a:pt x="16832" y="4966"/>
                      <a:pt x="16673" y="5205"/>
                    </a:cubicBezTo>
                    <a:cubicBezTo>
                      <a:pt x="16514" y="5436"/>
                      <a:pt x="16341" y="5666"/>
                      <a:pt x="16168" y="5890"/>
                    </a:cubicBezTo>
                    <a:cubicBezTo>
                      <a:pt x="15987" y="6114"/>
                      <a:pt x="15807" y="6338"/>
                      <a:pt x="15626" y="6554"/>
                    </a:cubicBezTo>
                    <a:cubicBezTo>
                      <a:pt x="15258" y="6980"/>
                      <a:pt x="14876" y="7391"/>
                      <a:pt x="14486" y="7796"/>
                    </a:cubicBezTo>
                    <a:cubicBezTo>
                      <a:pt x="14096" y="8200"/>
                      <a:pt x="13699" y="8590"/>
                      <a:pt x="13302" y="8987"/>
                    </a:cubicBezTo>
                    <a:lnTo>
                      <a:pt x="12104" y="10170"/>
                    </a:lnTo>
                    <a:cubicBezTo>
                      <a:pt x="12003" y="10264"/>
                      <a:pt x="11902" y="10358"/>
                      <a:pt x="11808" y="10452"/>
                    </a:cubicBezTo>
                    <a:lnTo>
                      <a:pt x="11556" y="10661"/>
                    </a:lnTo>
                    <a:cubicBezTo>
                      <a:pt x="11750" y="10380"/>
                      <a:pt x="11938" y="10091"/>
                      <a:pt x="12119" y="9795"/>
                    </a:cubicBezTo>
                    <a:cubicBezTo>
                      <a:pt x="12263" y="9557"/>
                      <a:pt x="12400" y="9319"/>
                      <a:pt x="12537" y="9073"/>
                    </a:cubicBezTo>
                    <a:cubicBezTo>
                      <a:pt x="12985" y="8460"/>
                      <a:pt x="13447" y="7861"/>
                      <a:pt x="13923" y="7262"/>
                    </a:cubicBezTo>
                    <a:cubicBezTo>
                      <a:pt x="14450" y="6598"/>
                      <a:pt x="14984" y="5948"/>
                      <a:pt x="15561" y="5327"/>
                    </a:cubicBezTo>
                    <a:cubicBezTo>
                      <a:pt x="15850" y="5024"/>
                      <a:pt x="16146" y="4721"/>
                      <a:pt x="16463" y="4440"/>
                    </a:cubicBezTo>
                    <a:cubicBezTo>
                      <a:pt x="16622" y="4302"/>
                      <a:pt x="16781" y="4172"/>
                      <a:pt x="16954" y="4043"/>
                    </a:cubicBezTo>
                    <a:cubicBezTo>
                      <a:pt x="17034" y="3978"/>
                      <a:pt x="17120" y="3920"/>
                      <a:pt x="17207" y="3869"/>
                    </a:cubicBezTo>
                    <a:lnTo>
                      <a:pt x="17214" y="3877"/>
                    </a:lnTo>
                    <a:lnTo>
                      <a:pt x="17229" y="3862"/>
                    </a:lnTo>
                    <a:close/>
                    <a:moveTo>
                      <a:pt x="2570" y="4079"/>
                    </a:moveTo>
                    <a:cubicBezTo>
                      <a:pt x="2635" y="4100"/>
                      <a:pt x="2692" y="4129"/>
                      <a:pt x="2750" y="4151"/>
                    </a:cubicBezTo>
                    <a:cubicBezTo>
                      <a:pt x="2895" y="4216"/>
                      <a:pt x="3039" y="4288"/>
                      <a:pt x="3183" y="4367"/>
                    </a:cubicBezTo>
                    <a:cubicBezTo>
                      <a:pt x="3457" y="4519"/>
                      <a:pt x="3732" y="4692"/>
                      <a:pt x="3992" y="4873"/>
                    </a:cubicBezTo>
                    <a:cubicBezTo>
                      <a:pt x="4251" y="5053"/>
                      <a:pt x="4518" y="5241"/>
                      <a:pt x="4764" y="5443"/>
                    </a:cubicBezTo>
                    <a:cubicBezTo>
                      <a:pt x="4894" y="5544"/>
                      <a:pt x="5016" y="5638"/>
                      <a:pt x="5139" y="5739"/>
                    </a:cubicBezTo>
                    <a:lnTo>
                      <a:pt x="5514" y="6049"/>
                    </a:lnTo>
                    <a:cubicBezTo>
                      <a:pt x="5984" y="6468"/>
                      <a:pt x="6453" y="6886"/>
                      <a:pt x="6900" y="7327"/>
                    </a:cubicBezTo>
                    <a:cubicBezTo>
                      <a:pt x="7355" y="7760"/>
                      <a:pt x="7802" y="8207"/>
                      <a:pt x="8243" y="8655"/>
                    </a:cubicBezTo>
                    <a:lnTo>
                      <a:pt x="9571" y="10004"/>
                    </a:lnTo>
                    <a:lnTo>
                      <a:pt x="10018" y="10466"/>
                    </a:lnTo>
                    <a:lnTo>
                      <a:pt x="10213" y="10704"/>
                    </a:lnTo>
                    <a:cubicBezTo>
                      <a:pt x="9982" y="10546"/>
                      <a:pt x="9751" y="10394"/>
                      <a:pt x="9520" y="10250"/>
                    </a:cubicBezTo>
                    <a:cubicBezTo>
                      <a:pt x="9246" y="10076"/>
                      <a:pt x="8964" y="9918"/>
                      <a:pt x="8676" y="9766"/>
                    </a:cubicBezTo>
                    <a:lnTo>
                      <a:pt x="8582" y="9694"/>
                    </a:lnTo>
                    <a:cubicBezTo>
                      <a:pt x="7810" y="9131"/>
                      <a:pt x="7052" y="8553"/>
                      <a:pt x="6308" y="7969"/>
                    </a:cubicBezTo>
                    <a:cubicBezTo>
                      <a:pt x="5565" y="7377"/>
                      <a:pt x="4829" y="6771"/>
                      <a:pt x="4136" y="6128"/>
                    </a:cubicBezTo>
                    <a:cubicBezTo>
                      <a:pt x="3789" y="5804"/>
                      <a:pt x="3457" y="5472"/>
                      <a:pt x="3140" y="5118"/>
                    </a:cubicBezTo>
                    <a:cubicBezTo>
                      <a:pt x="2981" y="4938"/>
                      <a:pt x="2837" y="4757"/>
                      <a:pt x="2700" y="4562"/>
                    </a:cubicBezTo>
                    <a:cubicBezTo>
                      <a:pt x="2627" y="4476"/>
                      <a:pt x="2562" y="4375"/>
                      <a:pt x="2498" y="4274"/>
                    </a:cubicBezTo>
                    <a:cubicBezTo>
                      <a:pt x="2490" y="4252"/>
                      <a:pt x="2483" y="4237"/>
                      <a:pt x="2469" y="4216"/>
                    </a:cubicBezTo>
                    <a:lnTo>
                      <a:pt x="2469" y="4209"/>
                    </a:lnTo>
                    <a:cubicBezTo>
                      <a:pt x="2476" y="4180"/>
                      <a:pt x="2483" y="4144"/>
                      <a:pt x="2490" y="4115"/>
                    </a:cubicBezTo>
                    <a:lnTo>
                      <a:pt x="2526" y="4100"/>
                    </a:lnTo>
                    <a:cubicBezTo>
                      <a:pt x="2541" y="4093"/>
                      <a:pt x="2555" y="4086"/>
                      <a:pt x="2570" y="4079"/>
                    </a:cubicBezTo>
                    <a:close/>
                    <a:moveTo>
                      <a:pt x="14515" y="8640"/>
                    </a:moveTo>
                    <a:lnTo>
                      <a:pt x="14515" y="8640"/>
                    </a:lnTo>
                    <a:cubicBezTo>
                      <a:pt x="14233" y="8871"/>
                      <a:pt x="13945" y="9102"/>
                      <a:pt x="13656" y="9326"/>
                    </a:cubicBezTo>
                    <a:lnTo>
                      <a:pt x="13663" y="9326"/>
                    </a:lnTo>
                    <a:cubicBezTo>
                      <a:pt x="13439" y="9506"/>
                      <a:pt x="13208" y="9679"/>
                      <a:pt x="12985" y="9845"/>
                    </a:cubicBezTo>
                    <a:cubicBezTo>
                      <a:pt x="12754" y="10019"/>
                      <a:pt x="12530" y="10185"/>
                      <a:pt x="12299" y="10358"/>
                    </a:cubicBezTo>
                    <a:lnTo>
                      <a:pt x="11924" y="10625"/>
                    </a:lnTo>
                    <a:lnTo>
                      <a:pt x="11693" y="10762"/>
                    </a:lnTo>
                    <a:cubicBezTo>
                      <a:pt x="12212" y="10286"/>
                      <a:pt x="12754" y="9845"/>
                      <a:pt x="13324" y="9434"/>
                    </a:cubicBezTo>
                    <a:cubicBezTo>
                      <a:pt x="13706" y="9153"/>
                      <a:pt x="14111" y="8893"/>
                      <a:pt x="14515" y="8640"/>
                    </a:cubicBezTo>
                    <a:close/>
                    <a:moveTo>
                      <a:pt x="21205" y="8438"/>
                    </a:moveTo>
                    <a:lnTo>
                      <a:pt x="21191" y="8489"/>
                    </a:lnTo>
                    <a:lnTo>
                      <a:pt x="21133" y="8597"/>
                    </a:lnTo>
                    <a:cubicBezTo>
                      <a:pt x="20982" y="8929"/>
                      <a:pt x="20780" y="9232"/>
                      <a:pt x="20534" y="9499"/>
                    </a:cubicBezTo>
                    <a:lnTo>
                      <a:pt x="20347" y="9701"/>
                    </a:lnTo>
                    <a:cubicBezTo>
                      <a:pt x="20282" y="9766"/>
                      <a:pt x="20202" y="9824"/>
                      <a:pt x="20130" y="9881"/>
                    </a:cubicBezTo>
                    <a:cubicBezTo>
                      <a:pt x="19993" y="9997"/>
                      <a:pt x="19841" y="10105"/>
                      <a:pt x="19683" y="10206"/>
                    </a:cubicBezTo>
                    <a:cubicBezTo>
                      <a:pt x="19639" y="10235"/>
                      <a:pt x="19603" y="10257"/>
                      <a:pt x="19560" y="10278"/>
                    </a:cubicBezTo>
                    <a:lnTo>
                      <a:pt x="19437" y="10343"/>
                    </a:lnTo>
                    <a:cubicBezTo>
                      <a:pt x="19358" y="10387"/>
                      <a:pt x="19271" y="10437"/>
                      <a:pt x="19185" y="10473"/>
                    </a:cubicBezTo>
                    <a:lnTo>
                      <a:pt x="18665" y="10690"/>
                    </a:lnTo>
                    <a:cubicBezTo>
                      <a:pt x="18585" y="10719"/>
                      <a:pt x="18506" y="10740"/>
                      <a:pt x="18427" y="10769"/>
                    </a:cubicBezTo>
                    <a:cubicBezTo>
                      <a:pt x="18210" y="10712"/>
                      <a:pt x="17994" y="10668"/>
                      <a:pt x="17770" y="10632"/>
                    </a:cubicBezTo>
                    <a:cubicBezTo>
                      <a:pt x="17539" y="10603"/>
                      <a:pt x="17301" y="10567"/>
                      <a:pt x="17070" y="10553"/>
                    </a:cubicBezTo>
                    <a:lnTo>
                      <a:pt x="16998" y="10553"/>
                    </a:lnTo>
                    <a:cubicBezTo>
                      <a:pt x="17496" y="10430"/>
                      <a:pt x="17986" y="10293"/>
                      <a:pt x="18470" y="10127"/>
                    </a:cubicBezTo>
                    <a:lnTo>
                      <a:pt x="18954" y="9946"/>
                    </a:lnTo>
                    <a:cubicBezTo>
                      <a:pt x="19112" y="9881"/>
                      <a:pt x="19271" y="9809"/>
                      <a:pt x="19430" y="9737"/>
                    </a:cubicBezTo>
                    <a:cubicBezTo>
                      <a:pt x="19596" y="9665"/>
                      <a:pt x="19740" y="9578"/>
                      <a:pt x="19899" y="9499"/>
                    </a:cubicBezTo>
                    <a:cubicBezTo>
                      <a:pt x="20051" y="9412"/>
                      <a:pt x="20195" y="9326"/>
                      <a:pt x="20339" y="9217"/>
                    </a:cubicBezTo>
                    <a:cubicBezTo>
                      <a:pt x="20628" y="9023"/>
                      <a:pt x="20895" y="8792"/>
                      <a:pt x="21126" y="8532"/>
                    </a:cubicBezTo>
                    <a:cubicBezTo>
                      <a:pt x="21155" y="8503"/>
                      <a:pt x="21184" y="8467"/>
                      <a:pt x="21205" y="8438"/>
                    </a:cubicBezTo>
                    <a:close/>
                    <a:moveTo>
                      <a:pt x="21350" y="7875"/>
                    </a:moveTo>
                    <a:cubicBezTo>
                      <a:pt x="21350" y="7904"/>
                      <a:pt x="21335" y="7933"/>
                      <a:pt x="21335" y="7969"/>
                    </a:cubicBezTo>
                    <a:cubicBezTo>
                      <a:pt x="21328" y="7998"/>
                      <a:pt x="21321" y="8055"/>
                      <a:pt x="21306" y="8099"/>
                    </a:cubicBezTo>
                    <a:cubicBezTo>
                      <a:pt x="21292" y="8135"/>
                      <a:pt x="21285" y="8171"/>
                      <a:pt x="21278" y="8214"/>
                    </a:cubicBezTo>
                    <a:cubicBezTo>
                      <a:pt x="21256" y="8236"/>
                      <a:pt x="21242" y="8258"/>
                      <a:pt x="21227" y="8279"/>
                    </a:cubicBezTo>
                    <a:cubicBezTo>
                      <a:pt x="21177" y="8344"/>
                      <a:pt x="21126" y="8416"/>
                      <a:pt x="21068" y="8481"/>
                    </a:cubicBezTo>
                    <a:cubicBezTo>
                      <a:pt x="20852" y="8748"/>
                      <a:pt x="20592" y="8979"/>
                      <a:pt x="20310" y="9181"/>
                    </a:cubicBezTo>
                    <a:cubicBezTo>
                      <a:pt x="20173" y="9282"/>
                      <a:pt x="20022" y="9369"/>
                      <a:pt x="19877" y="9463"/>
                    </a:cubicBezTo>
                    <a:cubicBezTo>
                      <a:pt x="19733" y="9557"/>
                      <a:pt x="19574" y="9629"/>
                      <a:pt x="19415" y="9708"/>
                    </a:cubicBezTo>
                    <a:cubicBezTo>
                      <a:pt x="19264" y="9788"/>
                      <a:pt x="19105" y="9860"/>
                      <a:pt x="18946" y="9925"/>
                    </a:cubicBezTo>
                    <a:lnTo>
                      <a:pt x="18456" y="10112"/>
                    </a:lnTo>
                    <a:cubicBezTo>
                      <a:pt x="17943" y="10286"/>
                      <a:pt x="17431" y="10423"/>
                      <a:pt x="16904" y="10546"/>
                    </a:cubicBezTo>
                    <a:cubicBezTo>
                      <a:pt x="16839" y="10538"/>
                      <a:pt x="16774" y="10538"/>
                      <a:pt x="16716" y="10531"/>
                    </a:cubicBezTo>
                    <a:lnTo>
                      <a:pt x="16362" y="10531"/>
                    </a:lnTo>
                    <a:cubicBezTo>
                      <a:pt x="15431" y="10531"/>
                      <a:pt x="14515" y="10668"/>
                      <a:pt x="13605" y="10798"/>
                    </a:cubicBezTo>
                    <a:cubicBezTo>
                      <a:pt x="13374" y="10827"/>
                      <a:pt x="13143" y="10863"/>
                      <a:pt x="12912" y="10899"/>
                    </a:cubicBezTo>
                    <a:cubicBezTo>
                      <a:pt x="13468" y="10762"/>
                      <a:pt x="14024" y="10618"/>
                      <a:pt x="14580" y="10466"/>
                    </a:cubicBezTo>
                    <a:cubicBezTo>
                      <a:pt x="15186" y="10300"/>
                      <a:pt x="15785" y="10112"/>
                      <a:pt x="16391" y="9932"/>
                    </a:cubicBezTo>
                    <a:cubicBezTo>
                      <a:pt x="16990" y="9744"/>
                      <a:pt x="17589" y="9549"/>
                      <a:pt x="18181" y="9340"/>
                    </a:cubicBezTo>
                    <a:lnTo>
                      <a:pt x="18636" y="9174"/>
                    </a:lnTo>
                    <a:cubicBezTo>
                      <a:pt x="18788" y="9124"/>
                      <a:pt x="18932" y="9066"/>
                      <a:pt x="19083" y="9008"/>
                    </a:cubicBezTo>
                    <a:cubicBezTo>
                      <a:pt x="19235" y="8950"/>
                      <a:pt x="19387" y="8885"/>
                      <a:pt x="19538" y="8828"/>
                    </a:cubicBezTo>
                    <a:cubicBezTo>
                      <a:pt x="19690" y="8770"/>
                      <a:pt x="19834" y="8698"/>
                      <a:pt x="19978" y="8640"/>
                    </a:cubicBezTo>
                    <a:cubicBezTo>
                      <a:pt x="20274" y="8503"/>
                      <a:pt x="20563" y="8366"/>
                      <a:pt x="20845" y="8200"/>
                    </a:cubicBezTo>
                    <a:cubicBezTo>
                      <a:pt x="20982" y="8120"/>
                      <a:pt x="21119" y="8041"/>
                      <a:pt x="21249" y="7940"/>
                    </a:cubicBezTo>
                    <a:cubicBezTo>
                      <a:pt x="21285" y="7918"/>
                      <a:pt x="21314" y="7897"/>
                      <a:pt x="21350" y="7875"/>
                    </a:cubicBezTo>
                    <a:close/>
                    <a:moveTo>
                      <a:pt x="6749" y="9586"/>
                    </a:moveTo>
                    <a:cubicBezTo>
                      <a:pt x="7095" y="9701"/>
                      <a:pt x="7434" y="9838"/>
                      <a:pt x="7774" y="9968"/>
                    </a:cubicBezTo>
                    <a:lnTo>
                      <a:pt x="7781" y="9975"/>
                    </a:lnTo>
                    <a:cubicBezTo>
                      <a:pt x="8041" y="10084"/>
                      <a:pt x="8308" y="10192"/>
                      <a:pt x="8567" y="10307"/>
                    </a:cubicBezTo>
                    <a:cubicBezTo>
                      <a:pt x="8827" y="10416"/>
                      <a:pt x="9087" y="10531"/>
                      <a:pt x="9347" y="10647"/>
                    </a:cubicBezTo>
                    <a:lnTo>
                      <a:pt x="9773" y="10834"/>
                    </a:lnTo>
                    <a:lnTo>
                      <a:pt x="10004" y="10964"/>
                    </a:lnTo>
                    <a:cubicBezTo>
                      <a:pt x="9333" y="10755"/>
                      <a:pt x="8676" y="10502"/>
                      <a:pt x="8033" y="10214"/>
                    </a:cubicBezTo>
                    <a:cubicBezTo>
                      <a:pt x="7600" y="10026"/>
                      <a:pt x="7175" y="9802"/>
                      <a:pt x="6749" y="9586"/>
                    </a:cubicBezTo>
                    <a:close/>
                    <a:moveTo>
                      <a:pt x="21299" y="7601"/>
                    </a:moveTo>
                    <a:lnTo>
                      <a:pt x="21306" y="7608"/>
                    </a:lnTo>
                    <a:lnTo>
                      <a:pt x="21371" y="7673"/>
                    </a:lnTo>
                    <a:lnTo>
                      <a:pt x="21371" y="7709"/>
                    </a:lnTo>
                    <a:lnTo>
                      <a:pt x="21371" y="7760"/>
                    </a:lnTo>
                    <a:cubicBezTo>
                      <a:pt x="21321" y="7803"/>
                      <a:pt x="21270" y="7846"/>
                      <a:pt x="21213" y="7882"/>
                    </a:cubicBezTo>
                    <a:cubicBezTo>
                      <a:pt x="21090" y="7976"/>
                      <a:pt x="20953" y="8063"/>
                      <a:pt x="20816" y="8149"/>
                    </a:cubicBezTo>
                    <a:cubicBezTo>
                      <a:pt x="20549" y="8315"/>
                      <a:pt x="20260" y="8460"/>
                      <a:pt x="19971" y="8597"/>
                    </a:cubicBezTo>
                    <a:cubicBezTo>
                      <a:pt x="19683" y="8734"/>
                      <a:pt x="19387" y="8871"/>
                      <a:pt x="19091" y="8987"/>
                    </a:cubicBezTo>
                    <a:cubicBezTo>
                      <a:pt x="18939" y="9044"/>
                      <a:pt x="18795" y="9102"/>
                      <a:pt x="18643" y="9160"/>
                    </a:cubicBezTo>
                    <a:lnTo>
                      <a:pt x="18188" y="9326"/>
                    </a:lnTo>
                    <a:cubicBezTo>
                      <a:pt x="17597" y="9528"/>
                      <a:pt x="16990" y="9715"/>
                      <a:pt x="16384" y="9896"/>
                    </a:cubicBezTo>
                    <a:cubicBezTo>
                      <a:pt x="15778" y="10069"/>
                      <a:pt x="15172" y="10228"/>
                      <a:pt x="14565" y="10387"/>
                    </a:cubicBezTo>
                    <a:lnTo>
                      <a:pt x="12732" y="10863"/>
                    </a:lnTo>
                    <a:lnTo>
                      <a:pt x="12104" y="11029"/>
                    </a:lnTo>
                    <a:lnTo>
                      <a:pt x="11801" y="11072"/>
                    </a:lnTo>
                    <a:cubicBezTo>
                      <a:pt x="12054" y="10957"/>
                      <a:pt x="12299" y="10834"/>
                      <a:pt x="12544" y="10704"/>
                    </a:cubicBezTo>
                    <a:cubicBezTo>
                      <a:pt x="12833" y="10546"/>
                      <a:pt x="13107" y="10387"/>
                      <a:pt x="13382" y="10214"/>
                    </a:cubicBezTo>
                    <a:lnTo>
                      <a:pt x="13497" y="10163"/>
                    </a:lnTo>
                    <a:cubicBezTo>
                      <a:pt x="14370" y="9773"/>
                      <a:pt x="15244" y="9405"/>
                      <a:pt x="16124" y="9059"/>
                    </a:cubicBezTo>
                    <a:cubicBezTo>
                      <a:pt x="17012" y="8705"/>
                      <a:pt x="17900" y="8373"/>
                      <a:pt x="18809" y="8099"/>
                    </a:cubicBezTo>
                    <a:cubicBezTo>
                      <a:pt x="19257" y="7962"/>
                      <a:pt x="19719" y="7832"/>
                      <a:pt x="20181" y="7738"/>
                    </a:cubicBezTo>
                    <a:cubicBezTo>
                      <a:pt x="20411" y="7687"/>
                      <a:pt x="20650" y="7651"/>
                      <a:pt x="20881" y="7630"/>
                    </a:cubicBezTo>
                    <a:cubicBezTo>
                      <a:pt x="20996" y="7615"/>
                      <a:pt x="21119" y="7608"/>
                      <a:pt x="21234" y="7601"/>
                    </a:cubicBezTo>
                    <a:close/>
                    <a:moveTo>
                      <a:pt x="3282" y="8810"/>
                    </a:moveTo>
                    <a:cubicBezTo>
                      <a:pt x="3391" y="8810"/>
                      <a:pt x="3502" y="8815"/>
                      <a:pt x="3609" y="8821"/>
                    </a:cubicBezTo>
                    <a:cubicBezTo>
                      <a:pt x="3768" y="8828"/>
                      <a:pt x="3919" y="8849"/>
                      <a:pt x="4071" y="8871"/>
                    </a:cubicBezTo>
                    <a:lnTo>
                      <a:pt x="4533" y="8943"/>
                    </a:lnTo>
                    <a:cubicBezTo>
                      <a:pt x="4764" y="8987"/>
                      <a:pt x="5002" y="9044"/>
                      <a:pt x="5233" y="9102"/>
                    </a:cubicBezTo>
                    <a:cubicBezTo>
                      <a:pt x="6114" y="9600"/>
                      <a:pt x="7045" y="9990"/>
                      <a:pt x="7976" y="10365"/>
                    </a:cubicBezTo>
                    <a:cubicBezTo>
                      <a:pt x="8279" y="10488"/>
                      <a:pt x="8582" y="10610"/>
                      <a:pt x="8892" y="10726"/>
                    </a:cubicBezTo>
                    <a:cubicBezTo>
                      <a:pt x="8488" y="10618"/>
                      <a:pt x="8084" y="10502"/>
                      <a:pt x="7680" y="10401"/>
                    </a:cubicBezTo>
                    <a:cubicBezTo>
                      <a:pt x="7138" y="10257"/>
                      <a:pt x="6590" y="10127"/>
                      <a:pt x="6041" y="10004"/>
                    </a:cubicBezTo>
                    <a:cubicBezTo>
                      <a:pt x="5493" y="9881"/>
                      <a:pt x="4944" y="9766"/>
                      <a:pt x="4396" y="9665"/>
                    </a:cubicBezTo>
                    <a:lnTo>
                      <a:pt x="4396" y="9665"/>
                    </a:lnTo>
                    <a:cubicBezTo>
                      <a:pt x="4944" y="9773"/>
                      <a:pt x="5493" y="9896"/>
                      <a:pt x="6034" y="10026"/>
                    </a:cubicBezTo>
                    <a:cubicBezTo>
                      <a:pt x="6575" y="10163"/>
                      <a:pt x="7117" y="10315"/>
                      <a:pt x="7658" y="10459"/>
                    </a:cubicBezTo>
                    <a:lnTo>
                      <a:pt x="9282" y="10906"/>
                    </a:lnTo>
                    <a:lnTo>
                      <a:pt x="9679" y="11022"/>
                    </a:lnTo>
                    <a:lnTo>
                      <a:pt x="9989" y="11137"/>
                    </a:lnTo>
                    <a:cubicBezTo>
                      <a:pt x="9643" y="11108"/>
                      <a:pt x="9296" y="11087"/>
                      <a:pt x="8950" y="11080"/>
                    </a:cubicBezTo>
                    <a:cubicBezTo>
                      <a:pt x="8813" y="11076"/>
                      <a:pt x="8674" y="11074"/>
                      <a:pt x="8534" y="11074"/>
                    </a:cubicBezTo>
                    <a:cubicBezTo>
                      <a:pt x="8394" y="11074"/>
                      <a:pt x="8254" y="11076"/>
                      <a:pt x="8113" y="11080"/>
                    </a:cubicBezTo>
                    <a:cubicBezTo>
                      <a:pt x="7362" y="10993"/>
                      <a:pt x="6612" y="10899"/>
                      <a:pt x="5861" y="10791"/>
                    </a:cubicBezTo>
                    <a:cubicBezTo>
                      <a:pt x="5024" y="10668"/>
                      <a:pt x="4194" y="10524"/>
                      <a:pt x="3364" y="10336"/>
                    </a:cubicBezTo>
                    <a:cubicBezTo>
                      <a:pt x="2959" y="10242"/>
                      <a:pt x="2548" y="10134"/>
                      <a:pt x="2151" y="10004"/>
                    </a:cubicBezTo>
                    <a:cubicBezTo>
                      <a:pt x="1949" y="9932"/>
                      <a:pt x="1747" y="9853"/>
                      <a:pt x="1559" y="9766"/>
                    </a:cubicBezTo>
                    <a:cubicBezTo>
                      <a:pt x="1458" y="9723"/>
                      <a:pt x="1364" y="9672"/>
                      <a:pt x="1278" y="9622"/>
                    </a:cubicBezTo>
                    <a:lnTo>
                      <a:pt x="1256" y="9622"/>
                    </a:lnTo>
                    <a:lnTo>
                      <a:pt x="1249" y="9600"/>
                    </a:lnTo>
                    <a:lnTo>
                      <a:pt x="1227" y="9528"/>
                    </a:lnTo>
                    <a:cubicBezTo>
                      <a:pt x="1227" y="9521"/>
                      <a:pt x="1234" y="9521"/>
                      <a:pt x="1234" y="9513"/>
                    </a:cubicBezTo>
                    <a:cubicBezTo>
                      <a:pt x="1249" y="9499"/>
                      <a:pt x="1263" y="9477"/>
                      <a:pt x="1271" y="9463"/>
                    </a:cubicBezTo>
                    <a:cubicBezTo>
                      <a:pt x="1321" y="9456"/>
                      <a:pt x="1372" y="9448"/>
                      <a:pt x="1415" y="9441"/>
                    </a:cubicBezTo>
                    <a:cubicBezTo>
                      <a:pt x="1559" y="9420"/>
                      <a:pt x="1704" y="9420"/>
                      <a:pt x="1841" y="9412"/>
                    </a:cubicBezTo>
                    <a:cubicBezTo>
                      <a:pt x="1892" y="9411"/>
                      <a:pt x="1943" y="9410"/>
                      <a:pt x="1994" y="9410"/>
                    </a:cubicBezTo>
                    <a:cubicBezTo>
                      <a:pt x="2229" y="9410"/>
                      <a:pt x="2462" y="9423"/>
                      <a:pt x="2700" y="9441"/>
                    </a:cubicBezTo>
                    <a:cubicBezTo>
                      <a:pt x="2981" y="9456"/>
                      <a:pt x="3263" y="9492"/>
                      <a:pt x="3544" y="9528"/>
                    </a:cubicBezTo>
                    <a:cubicBezTo>
                      <a:pt x="3833" y="9564"/>
                      <a:pt x="4114" y="9622"/>
                      <a:pt x="4396" y="9665"/>
                    </a:cubicBezTo>
                    <a:cubicBezTo>
                      <a:pt x="4114" y="9614"/>
                      <a:pt x="3833" y="9564"/>
                      <a:pt x="3551" y="9521"/>
                    </a:cubicBezTo>
                    <a:cubicBezTo>
                      <a:pt x="3270" y="9477"/>
                      <a:pt x="2981" y="9434"/>
                      <a:pt x="2700" y="9405"/>
                    </a:cubicBezTo>
                    <a:cubicBezTo>
                      <a:pt x="2411" y="9376"/>
                      <a:pt x="2129" y="9355"/>
                      <a:pt x="1841" y="9355"/>
                    </a:cubicBezTo>
                    <a:cubicBezTo>
                      <a:pt x="1696" y="9355"/>
                      <a:pt x="1552" y="9355"/>
                      <a:pt x="1408" y="9376"/>
                    </a:cubicBezTo>
                    <a:lnTo>
                      <a:pt x="1336" y="9383"/>
                    </a:lnTo>
                    <a:cubicBezTo>
                      <a:pt x="1350" y="9355"/>
                      <a:pt x="1357" y="9340"/>
                      <a:pt x="1378" y="9326"/>
                    </a:cubicBezTo>
                    <a:lnTo>
                      <a:pt x="1378" y="9326"/>
                    </a:lnTo>
                    <a:cubicBezTo>
                      <a:pt x="1376" y="9328"/>
                      <a:pt x="1374" y="9331"/>
                      <a:pt x="1372" y="9333"/>
                    </a:cubicBezTo>
                    <a:lnTo>
                      <a:pt x="1379" y="9326"/>
                    </a:lnTo>
                    <a:lnTo>
                      <a:pt x="1379" y="9326"/>
                    </a:lnTo>
                    <a:cubicBezTo>
                      <a:pt x="1379" y="9326"/>
                      <a:pt x="1379" y="9326"/>
                      <a:pt x="1378" y="9326"/>
                    </a:cubicBezTo>
                    <a:lnTo>
                      <a:pt x="1378" y="9326"/>
                    </a:lnTo>
                    <a:cubicBezTo>
                      <a:pt x="1404" y="9299"/>
                      <a:pt x="1424" y="9272"/>
                      <a:pt x="1451" y="9239"/>
                    </a:cubicBezTo>
                    <a:cubicBezTo>
                      <a:pt x="1480" y="9210"/>
                      <a:pt x="1530" y="9167"/>
                      <a:pt x="1566" y="9124"/>
                    </a:cubicBezTo>
                    <a:lnTo>
                      <a:pt x="1574" y="9124"/>
                    </a:lnTo>
                    <a:cubicBezTo>
                      <a:pt x="1646" y="9095"/>
                      <a:pt x="1718" y="9066"/>
                      <a:pt x="1790" y="9037"/>
                    </a:cubicBezTo>
                    <a:cubicBezTo>
                      <a:pt x="2079" y="8929"/>
                      <a:pt x="2382" y="8864"/>
                      <a:pt x="2685" y="8835"/>
                    </a:cubicBezTo>
                    <a:cubicBezTo>
                      <a:pt x="2837" y="8813"/>
                      <a:pt x="2996" y="8821"/>
                      <a:pt x="3147" y="8813"/>
                    </a:cubicBezTo>
                    <a:cubicBezTo>
                      <a:pt x="3192" y="8811"/>
                      <a:pt x="3237" y="8810"/>
                      <a:pt x="3282" y="8810"/>
                    </a:cubicBezTo>
                    <a:close/>
                    <a:moveTo>
                      <a:pt x="15504" y="10878"/>
                    </a:moveTo>
                    <a:cubicBezTo>
                      <a:pt x="15792" y="10878"/>
                      <a:pt x="16074" y="10892"/>
                      <a:pt x="16362" y="10906"/>
                    </a:cubicBezTo>
                    <a:lnTo>
                      <a:pt x="16694" y="10928"/>
                    </a:lnTo>
                    <a:cubicBezTo>
                      <a:pt x="16810" y="10935"/>
                      <a:pt x="16918" y="10950"/>
                      <a:pt x="17034" y="10964"/>
                    </a:cubicBezTo>
                    <a:cubicBezTo>
                      <a:pt x="17142" y="10971"/>
                      <a:pt x="17272" y="10986"/>
                      <a:pt x="17395" y="11007"/>
                    </a:cubicBezTo>
                    <a:cubicBezTo>
                      <a:pt x="17185" y="11044"/>
                      <a:pt x="16969" y="11072"/>
                      <a:pt x="16759" y="11094"/>
                    </a:cubicBezTo>
                    <a:lnTo>
                      <a:pt x="16276" y="11137"/>
                    </a:lnTo>
                    <a:cubicBezTo>
                      <a:pt x="16110" y="11152"/>
                      <a:pt x="15951" y="11152"/>
                      <a:pt x="15785" y="11166"/>
                    </a:cubicBezTo>
                    <a:lnTo>
                      <a:pt x="15749" y="11166"/>
                    </a:lnTo>
                    <a:cubicBezTo>
                      <a:pt x="15408" y="11149"/>
                      <a:pt x="15064" y="11142"/>
                      <a:pt x="14719" y="11142"/>
                    </a:cubicBezTo>
                    <a:cubicBezTo>
                      <a:pt x="14335" y="11142"/>
                      <a:pt x="13950" y="11151"/>
                      <a:pt x="13569" y="11166"/>
                    </a:cubicBezTo>
                    <a:cubicBezTo>
                      <a:pt x="13959" y="11116"/>
                      <a:pt x="14342" y="11065"/>
                      <a:pt x="14731" y="11007"/>
                    </a:cubicBezTo>
                    <a:cubicBezTo>
                      <a:pt x="14991" y="10964"/>
                      <a:pt x="15244" y="10921"/>
                      <a:pt x="15504" y="10878"/>
                    </a:cubicBezTo>
                    <a:close/>
                    <a:moveTo>
                      <a:pt x="14187" y="11190"/>
                    </a:moveTo>
                    <a:cubicBezTo>
                      <a:pt x="14401" y="11190"/>
                      <a:pt x="14616" y="11191"/>
                      <a:pt x="14832" y="11195"/>
                    </a:cubicBezTo>
                    <a:lnTo>
                      <a:pt x="14818" y="11195"/>
                    </a:lnTo>
                    <a:lnTo>
                      <a:pt x="13844" y="11217"/>
                    </a:lnTo>
                    <a:cubicBezTo>
                      <a:pt x="13543" y="11217"/>
                      <a:pt x="13256" y="11224"/>
                      <a:pt x="12963" y="11224"/>
                    </a:cubicBezTo>
                    <a:lnTo>
                      <a:pt x="12963" y="11224"/>
                    </a:lnTo>
                    <a:lnTo>
                      <a:pt x="13143" y="11210"/>
                    </a:lnTo>
                    <a:lnTo>
                      <a:pt x="13548" y="11195"/>
                    </a:lnTo>
                    <a:cubicBezTo>
                      <a:pt x="13761" y="11191"/>
                      <a:pt x="13973" y="11190"/>
                      <a:pt x="14187" y="11190"/>
                    </a:cubicBezTo>
                    <a:close/>
                    <a:moveTo>
                      <a:pt x="15128" y="10870"/>
                    </a:moveTo>
                    <a:lnTo>
                      <a:pt x="14717" y="10928"/>
                    </a:lnTo>
                    <a:cubicBezTo>
                      <a:pt x="14406" y="10979"/>
                      <a:pt x="14089" y="11022"/>
                      <a:pt x="13771" y="11058"/>
                    </a:cubicBezTo>
                    <a:cubicBezTo>
                      <a:pt x="13454" y="11087"/>
                      <a:pt x="13129" y="11130"/>
                      <a:pt x="12811" y="11166"/>
                    </a:cubicBezTo>
                    <a:lnTo>
                      <a:pt x="12819" y="11166"/>
                    </a:lnTo>
                    <a:cubicBezTo>
                      <a:pt x="12573" y="11188"/>
                      <a:pt x="12328" y="11210"/>
                      <a:pt x="12082" y="11231"/>
                    </a:cubicBezTo>
                    <a:lnTo>
                      <a:pt x="11844" y="11231"/>
                    </a:lnTo>
                    <a:cubicBezTo>
                      <a:pt x="12429" y="11108"/>
                      <a:pt x="13028" y="11015"/>
                      <a:pt x="13627" y="10950"/>
                    </a:cubicBezTo>
                    <a:cubicBezTo>
                      <a:pt x="14125" y="10899"/>
                      <a:pt x="14630" y="10870"/>
                      <a:pt x="15128" y="10870"/>
                    </a:cubicBezTo>
                    <a:close/>
                    <a:moveTo>
                      <a:pt x="1307" y="9752"/>
                    </a:moveTo>
                    <a:lnTo>
                      <a:pt x="1307" y="9752"/>
                    </a:lnTo>
                    <a:cubicBezTo>
                      <a:pt x="1379" y="9788"/>
                      <a:pt x="1451" y="9824"/>
                      <a:pt x="1523" y="9860"/>
                    </a:cubicBezTo>
                    <a:cubicBezTo>
                      <a:pt x="1718" y="9946"/>
                      <a:pt x="1913" y="10026"/>
                      <a:pt x="2115" y="10091"/>
                    </a:cubicBezTo>
                    <a:cubicBezTo>
                      <a:pt x="2519" y="10228"/>
                      <a:pt x="2931" y="10336"/>
                      <a:pt x="3342" y="10430"/>
                    </a:cubicBezTo>
                    <a:cubicBezTo>
                      <a:pt x="4172" y="10618"/>
                      <a:pt x="5009" y="10755"/>
                      <a:pt x="5846" y="10870"/>
                    </a:cubicBezTo>
                    <a:cubicBezTo>
                      <a:pt x="6496" y="10957"/>
                      <a:pt x="7146" y="11029"/>
                      <a:pt x="7802" y="11094"/>
                    </a:cubicBezTo>
                    <a:cubicBezTo>
                      <a:pt x="7528" y="11108"/>
                      <a:pt x="7254" y="11123"/>
                      <a:pt x="6980" y="11152"/>
                    </a:cubicBezTo>
                    <a:cubicBezTo>
                      <a:pt x="6402" y="11210"/>
                      <a:pt x="5825" y="11296"/>
                      <a:pt x="5255" y="11412"/>
                    </a:cubicBezTo>
                    <a:cubicBezTo>
                      <a:pt x="5168" y="11404"/>
                      <a:pt x="5074" y="11397"/>
                      <a:pt x="4988" y="11383"/>
                    </a:cubicBezTo>
                    <a:lnTo>
                      <a:pt x="4656" y="11339"/>
                    </a:lnTo>
                    <a:cubicBezTo>
                      <a:pt x="4547" y="11325"/>
                      <a:pt x="4439" y="11311"/>
                      <a:pt x="4331" y="11289"/>
                    </a:cubicBezTo>
                    <a:cubicBezTo>
                      <a:pt x="3905" y="11224"/>
                      <a:pt x="3479" y="11116"/>
                      <a:pt x="3061" y="10979"/>
                    </a:cubicBezTo>
                    <a:cubicBezTo>
                      <a:pt x="2642" y="10849"/>
                      <a:pt x="2252" y="10668"/>
                      <a:pt x="1884" y="10423"/>
                    </a:cubicBezTo>
                    <a:cubicBezTo>
                      <a:pt x="1749" y="10338"/>
                      <a:pt x="1621" y="10232"/>
                      <a:pt x="1507" y="10125"/>
                    </a:cubicBezTo>
                    <a:lnTo>
                      <a:pt x="1507" y="10125"/>
                    </a:lnTo>
                    <a:cubicBezTo>
                      <a:pt x="1479" y="10090"/>
                      <a:pt x="1458" y="10054"/>
                      <a:pt x="1444" y="10019"/>
                    </a:cubicBezTo>
                    <a:cubicBezTo>
                      <a:pt x="1393" y="9932"/>
                      <a:pt x="1343" y="9845"/>
                      <a:pt x="1307" y="9752"/>
                    </a:cubicBezTo>
                    <a:close/>
                    <a:moveTo>
                      <a:pt x="8856" y="11469"/>
                    </a:moveTo>
                    <a:lnTo>
                      <a:pt x="8676" y="11491"/>
                    </a:lnTo>
                    <a:cubicBezTo>
                      <a:pt x="8539" y="11498"/>
                      <a:pt x="8401" y="11498"/>
                      <a:pt x="8272" y="11505"/>
                    </a:cubicBezTo>
                    <a:cubicBezTo>
                      <a:pt x="8059" y="11509"/>
                      <a:pt x="7844" y="11511"/>
                      <a:pt x="7629" y="11511"/>
                    </a:cubicBezTo>
                    <a:cubicBezTo>
                      <a:pt x="7414" y="11511"/>
                      <a:pt x="7200" y="11509"/>
                      <a:pt x="6987" y="11505"/>
                    </a:cubicBezTo>
                    <a:lnTo>
                      <a:pt x="7001" y="11505"/>
                    </a:lnTo>
                    <a:lnTo>
                      <a:pt x="7976" y="11484"/>
                    </a:lnTo>
                    <a:cubicBezTo>
                      <a:pt x="8264" y="11477"/>
                      <a:pt x="8553" y="11477"/>
                      <a:pt x="8849" y="11469"/>
                    </a:cubicBezTo>
                    <a:close/>
                    <a:moveTo>
                      <a:pt x="1754" y="10444"/>
                    </a:moveTo>
                    <a:cubicBezTo>
                      <a:pt x="1783" y="10459"/>
                      <a:pt x="1805" y="10481"/>
                      <a:pt x="1834" y="10502"/>
                    </a:cubicBezTo>
                    <a:cubicBezTo>
                      <a:pt x="2209" y="10748"/>
                      <a:pt x="2613" y="10935"/>
                      <a:pt x="3039" y="11072"/>
                    </a:cubicBezTo>
                    <a:cubicBezTo>
                      <a:pt x="3457" y="11210"/>
                      <a:pt x="3891" y="11311"/>
                      <a:pt x="4324" y="11376"/>
                    </a:cubicBezTo>
                    <a:cubicBezTo>
                      <a:pt x="4432" y="11390"/>
                      <a:pt x="4540" y="11412"/>
                      <a:pt x="4648" y="11426"/>
                    </a:cubicBezTo>
                    <a:lnTo>
                      <a:pt x="4980" y="11462"/>
                    </a:lnTo>
                    <a:lnTo>
                      <a:pt x="5002" y="11462"/>
                    </a:lnTo>
                    <a:cubicBezTo>
                      <a:pt x="4728" y="11520"/>
                      <a:pt x="4461" y="11585"/>
                      <a:pt x="4186" y="11657"/>
                    </a:cubicBezTo>
                    <a:lnTo>
                      <a:pt x="4121" y="11650"/>
                    </a:lnTo>
                    <a:cubicBezTo>
                      <a:pt x="3688" y="11570"/>
                      <a:pt x="3270" y="11433"/>
                      <a:pt x="2866" y="11253"/>
                    </a:cubicBezTo>
                    <a:cubicBezTo>
                      <a:pt x="2483" y="11072"/>
                      <a:pt x="2129" y="10827"/>
                      <a:pt x="1826" y="10524"/>
                    </a:cubicBezTo>
                    <a:cubicBezTo>
                      <a:pt x="1797" y="10495"/>
                      <a:pt x="1776" y="10466"/>
                      <a:pt x="1754" y="10444"/>
                    </a:cubicBezTo>
                    <a:close/>
                    <a:moveTo>
                      <a:pt x="6070" y="11542"/>
                    </a:moveTo>
                    <a:cubicBezTo>
                      <a:pt x="6406" y="11555"/>
                      <a:pt x="6743" y="11561"/>
                      <a:pt x="7080" y="11561"/>
                    </a:cubicBezTo>
                    <a:cubicBezTo>
                      <a:pt x="7468" y="11561"/>
                      <a:pt x="7856" y="11553"/>
                      <a:pt x="8243" y="11542"/>
                    </a:cubicBezTo>
                    <a:lnTo>
                      <a:pt x="8243" y="11542"/>
                    </a:lnTo>
                    <a:cubicBezTo>
                      <a:pt x="7860" y="11585"/>
                      <a:pt x="7470" y="11635"/>
                      <a:pt x="7081" y="11693"/>
                    </a:cubicBezTo>
                    <a:cubicBezTo>
                      <a:pt x="6828" y="11736"/>
                      <a:pt x="6568" y="11780"/>
                      <a:pt x="6308" y="11823"/>
                    </a:cubicBezTo>
                    <a:cubicBezTo>
                      <a:pt x="6027" y="11823"/>
                      <a:pt x="5738" y="11816"/>
                      <a:pt x="5457" y="11794"/>
                    </a:cubicBezTo>
                    <a:lnTo>
                      <a:pt x="5118" y="11772"/>
                    </a:lnTo>
                    <a:cubicBezTo>
                      <a:pt x="5002" y="11765"/>
                      <a:pt x="4894" y="11751"/>
                      <a:pt x="4786" y="11744"/>
                    </a:cubicBezTo>
                    <a:cubicBezTo>
                      <a:pt x="4670" y="11729"/>
                      <a:pt x="4540" y="11715"/>
                      <a:pt x="4425" y="11693"/>
                    </a:cubicBezTo>
                    <a:cubicBezTo>
                      <a:pt x="4634" y="11657"/>
                      <a:pt x="4843" y="11628"/>
                      <a:pt x="5053" y="11606"/>
                    </a:cubicBezTo>
                    <a:lnTo>
                      <a:pt x="5543" y="11563"/>
                    </a:lnTo>
                    <a:cubicBezTo>
                      <a:pt x="5702" y="11549"/>
                      <a:pt x="5868" y="11549"/>
                      <a:pt x="6027" y="11542"/>
                    </a:cubicBezTo>
                    <a:close/>
                    <a:moveTo>
                      <a:pt x="9960" y="11455"/>
                    </a:moveTo>
                    <a:cubicBezTo>
                      <a:pt x="9369" y="11585"/>
                      <a:pt x="8777" y="11679"/>
                      <a:pt x="8178" y="11736"/>
                    </a:cubicBezTo>
                    <a:cubicBezTo>
                      <a:pt x="7680" y="11787"/>
                      <a:pt x="7175" y="11816"/>
                      <a:pt x="6677" y="11823"/>
                    </a:cubicBezTo>
                    <a:lnTo>
                      <a:pt x="7081" y="11758"/>
                    </a:lnTo>
                    <a:cubicBezTo>
                      <a:pt x="7398" y="11715"/>
                      <a:pt x="7716" y="11671"/>
                      <a:pt x="8033" y="11635"/>
                    </a:cubicBezTo>
                    <a:cubicBezTo>
                      <a:pt x="8351" y="11606"/>
                      <a:pt x="8676" y="11563"/>
                      <a:pt x="8993" y="11527"/>
                    </a:cubicBezTo>
                    <a:lnTo>
                      <a:pt x="8986" y="11527"/>
                    </a:lnTo>
                    <a:cubicBezTo>
                      <a:pt x="9232" y="11498"/>
                      <a:pt x="9477" y="11477"/>
                      <a:pt x="9715" y="11455"/>
                    </a:cubicBezTo>
                    <a:close/>
                    <a:moveTo>
                      <a:pt x="17626" y="11036"/>
                    </a:moveTo>
                    <a:lnTo>
                      <a:pt x="17690" y="11044"/>
                    </a:lnTo>
                    <a:cubicBezTo>
                      <a:pt x="18124" y="11130"/>
                      <a:pt x="18542" y="11260"/>
                      <a:pt x="18946" y="11440"/>
                    </a:cubicBezTo>
                    <a:cubicBezTo>
                      <a:pt x="19329" y="11621"/>
                      <a:pt x="19683" y="11866"/>
                      <a:pt x="19986" y="12169"/>
                    </a:cubicBezTo>
                    <a:cubicBezTo>
                      <a:pt x="20015" y="12198"/>
                      <a:pt x="20036" y="12227"/>
                      <a:pt x="20058" y="12249"/>
                    </a:cubicBezTo>
                    <a:cubicBezTo>
                      <a:pt x="20029" y="12234"/>
                      <a:pt x="20007" y="12213"/>
                      <a:pt x="19978" y="12191"/>
                    </a:cubicBezTo>
                    <a:cubicBezTo>
                      <a:pt x="19603" y="11946"/>
                      <a:pt x="19199" y="11758"/>
                      <a:pt x="18780" y="11621"/>
                    </a:cubicBezTo>
                    <a:cubicBezTo>
                      <a:pt x="18354" y="11491"/>
                      <a:pt x="17921" y="11390"/>
                      <a:pt x="17488" y="11318"/>
                    </a:cubicBezTo>
                    <a:cubicBezTo>
                      <a:pt x="17380" y="11303"/>
                      <a:pt x="17272" y="11282"/>
                      <a:pt x="17164" y="11267"/>
                    </a:cubicBezTo>
                    <a:lnTo>
                      <a:pt x="16832" y="11231"/>
                    </a:lnTo>
                    <a:lnTo>
                      <a:pt x="16810" y="11231"/>
                    </a:lnTo>
                    <a:cubicBezTo>
                      <a:pt x="17084" y="11173"/>
                      <a:pt x="17351" y="11108"/>
                      <a:pt x="17626" y="11036"/>
                    </a:cubicBezTo>
                    <a:close/>
                    <a:moveTo>
                      <a:pt x="16557" y="11282"/>
                    </a:moveTo>
                    <a:cubicBezTo>
                      <a:pt x="16644" y="11289"/>
                      <a:pt x="16738" y="11303"/>
                      <a:pt x="16824" y="11311"/>
                    </a:cubicBezTo>
                    <a:lnTo>
                      <a:pt x="17149" y="11354"/>
                    </a:lnTo>
                    <a:cubicBezTo>
                      <a:pt x="17265" y="11368"/>
                      <a:pt x="17366" y="11390"/>
                      <a:pt x="17474" y="11404"/>
                    </a:cubicBezTo>
                    <a:cubicBezTo>
                      <a:pt x="17907" y="11469"/>
                      <a:pt x="18333" y="11578"/>
                      <a:pt x="18751" y="11715"/>
                    </a:cubicBezTo>
                    <a:cubicBezTo>
                      <a:pt x="19163" y="11845"/>
                      <a:pt x="19560" y="12032"/>
                      <a:pt x="19921" y="12270"/>
                    </a:cubicBezTo>
                    <a:cubicBezTo>
                      <a:pt x="20058" y="12357"/>
                      <a:pt x="20188" y="12465"/>
                      <a:pt x="20303" y="12574"/>
                    </a:cubicBezTo>
                    <a:lnTo>
                      <a:pt x="20303" y="12566"/>
                    </a:lnTo>
                    <a:cubicBezTo>
                      <a:pt x="20332" y="12602"/>
                      <a:pt x="20354" y="12639"/>
                      <a:pt x="20368" y="12675"/>
                    </a:cubicBezTo>
                    <a:cubicBezTo>
                      <a:pt x="20419" y="12761"/>
                      <a:pt x="20469" y="12855"/>
                      <a:pt x="20505" y="12942"/>
                    </a:cubicBezTo>
                    <a:cubicBezTo>
                      <a:pt x="20433" y="12906"/>
                      <a:pt x="20361" y="12870"/>
                      <a:pt x="20289" y="12833"/>
                    </a:cubicBezTo>
                    <a:cubicBezTo>
                      <a:pt x="20094" y="12747"/>
                      <a:pt x="19899" y="12675"/>
                      <a:pt x="19697" y="12602"/>
                    </a:cubicBezTo>
                    <a:cubicBezTo>
                      <a:pt x="19293" y="12465"/>
                      <a:pt x="18881" y="12357"/>
                      <a:pt x="18470" y="12263"/>
                    </a:cubicBezTo>
                    <a:cubicBezTo>
                      <a:pt x="17640" y="12076"/>
                      <a:pt x="16803" y="11938"/>
                      <a:pt x="15965" y="11823"/>
                    </a:cubicBezTo>
                    <a:cubicBezTo>
                      <a:pt x="15316" y="11736"/>
                      <a:pt x="14666" y="11664"/>
                      <a:pt x="14010" y="11599"/>
                    </a:cubicBezTo>
                    <a:cubicBezTo>
                      <a:pt x="14284" y="11592"/>
                      <a:pt x="14558" y="11570"/>
                      <a:pt x="14832" y="11542"/>
                    </a:cubicBezTo>
                    <a:cubicBezTo>
                      <a:pt x="15410" y="11484"/>
                      <a:pt x="15987" y="11397"/>
                      <a:pt x="16557" y="11282"/>
                    </a:cubicBezTo>
                    <a:close/>
                    <a:moveTo>
                      <a:pt x="11808" y="11729"/>
                    </a:moveTo>
                    <a:lnTo>
                      <a:pt x="11808" y="11729"/>
                    </a:lnTo>
                    <a:cubicBezTo>
                      <a:pt x="12479" y="11946"/>
                      <a:pt x="13136" y="12198"/>
                      <a:pt x="13779" y="12487"/>
                    </a:cubicBezTo>
                    <a:cubicBezTo>
                      <a:pt x="14212" y="12675"/>
                      <a:pt x="14637" y="12898"/>
                      <a:pt x="15056" y="13115"/>
                    </a:cubicBezTo>
                    <a:cubicBezTo>
                      <a:pt x="14710" y="12992"/>
                      <a:pt x="14370" y="12855"/>
                      <a:pt x="14031" y="12725"/>
                    </a:cubicBezTo>
                    <a:lnTo>
                      <a:pt x="14038" y="12725"/>
                    </a:lnTo>
                    <a:cubicBezTo>
                      <a:pt x="13771" y="12617"/>
                      <a:pt x="13512" y="12509"/>
                      <a:pt x="13252" y="12393"/>
                    </a:cubicBezTo>
                    <a:cubicBezTo>
                      <a:pt x="12985" y="12285"/>
                      <a:pt x="12725" y="12169"/>
                      <a:pt x="12465" y="12054"/>
                    </a:cubicBezTo>
                    <a:lnTo>
                      <a:pt x="12046" y="11866"/>
                    </a:lnTo>
                    <a:lnTo>
                      <a:pt x="11808" y="11729"/>
                    </a:lnTo>
                    <a:close/>
                    <a:moveTo>
                      <a:pt x="12826" y="12299"/>
                    </a:moveTo>
                    <a:lnTo>
                      <a:pt x="12920" y="12343"/>
                    </a:lnTo>
                    <a:cubicBezTo>
                      <a:pt x="13129" y="12451"/>
                      <a:pt x="13346" y="12559"/>
                      <a:pt x="13555" y="12675"/>
                    </a:cubicBezTo>
                    <a:cubicBezTo>
                      <a:pt x="13937" y="12884"/>
                      <a:pt x="14313" y="13101"/>
                      <a:pt x="14688" y="13324"/>
                    </a:cubicBezTo>
                    <a:lnTo>
                      <a:pt x="14565" y="13259"/>
                    </a:lnTo>
                    <a:lnTo>
                      <a:pt x="14378" y="13158"/>
                    </a:lnTo>
                    <a:cubicBezTo>
                      <a:pt x="14255" y="13086"/>
                      <a:pt x="14125" y="13021"/>
                      <a:pt x="13995" y="12949"/>
                    </a:cubicBezTo>
                    <a:lnTo>
                      <a:pt x="12826" y="12299"/>
                    </a:lnTo>
                    <a:close/>
                    <a:moveTo>
                      <a:pt x="9109" y="12530"/>
                    </a:moveTo>
                    <a:cubicBezTo>
                      <a:pt x="9087" y="12552"/>
                      <a:pt x="9058" y="12574"/>
                      <a:pt x="9029" y="12588"/>
                    </a:cubicBezTo>
                    <a:cubicBezTo>
                      <a:pt x="8827" y="12718"/>
                      <a:pt x="8625" y="12848"/>
                      <a:pt x="8423" y="12971"/>
                    </a:cubicBezTo>
                    <a:cubicBezTo>
                      <a:pt x="8048" y="13194"/>
                      <a:pt x="7673" y="13418"/>
                      <a:pt x="7297" y="13627"/>
                    </a:cubicBezTo>
                    <a:lnTo>
                      <a:pt x="7405" y="13555"/>
                    </a:lnTo>
                    <a:lnTo>
                      <a:pt x="7593" y="13447"/>
                    </a:lnTo>
                    <a:cubicBezTo>
                      <a:pt x="7716" y="13368"/>
                      <a:pt x="7839" y="13288"/>
                      <a:pt x="7968" y="13216"/>
                    </a:cubicBezTo>
                    <a:lnTo>
                      <a:pt x="9109" y="12530"/>
                    </a:lnTo>
                    <a:close/>
                    <a:moveTo>
                      <a:pt x="11823" y="11556"/>
                    </a:moveTo>
                    <a:lnTo>
                      <a:pt x="11823" y="11556"/>
                    </a:lnTo>
                    <a:cubicBezTo>
                      <a:pt x="12169" y="11585"/>
                      <a:pt x="12515" y="11606"/>
                      <a:pt x="12862" y="11614"/>
                    </a:cubicBezTo>
                    <a:cubicBezTo>
                      <a:pt x="12999" y="11617"/>
                      <a:pt x="13138" y="11619"/>
                      <a:pt x="13278" y="11619"/>
                    </a:cubicBezTo>
                    <a:cubicBezTo>
                      <a:pt x="13418" y="11619"/>
                      <a:pt x="13558" y="11617"/>
                      <a:pt x="13699" y="11614"/>
                    </a:cubicBezTo>
                    <a:cubicBezTo>
                      <a:pt x="14450" y="11700"/>
                      <a:pt x="15200" y="11794"/>
                      <a:pt x="15958" y="11910"/>
                    </a:cubicBezTo>
                    <a:cubicBezTo>
                      <a:pt x="16788" y="12032"/>
                      <a:pt x="17626" y="12169"/>
                      <a:pt x="18448" y="12357"/>
                    </a:cubicBezTo>
                    <a:cubicBezTo>
                      <a:pt x="18860" y="12451"/>
                      <a:pt x="19271" y="12559"/>
                      <a:pt x="19668" y="12696"/>
                    </a:cubicBezTo>
                    <a:cubicBezTo>
                      <a:pt x="19870" y="12761"/>
                      <a:pt x="20065" y="12833"/>
                      <a:pt x="20260" y="12920"/>
                    </a:cubicBezTo>
                    <a:cubicBezTo>
                      <a:pt x="20354" y="12963"/>
                      <a:pt x="20448" y="13014"/>
                      <a:pt x="20541" y="13057"/>
                    </a:cubicBezTo>
                    <a:lnTo>
                      <a:pt x="20556" y="13072"/>
                    </a:lnTo>
                    <a:cubicBezTo>
                      <a:pt x="20556" y="13079"/>
                      <a:pt x="20563" y="13086"/>
                      <a:pt x="20563" y="13101"/>
                    </a:cubicBezTo>
                    <a:cubicBezTo>
                      <a:pt x="20570" y="13108"/>
                      <a:pt x="20578" y="13144"/>
                      <a:pt x="20585" y="13165"/>
                    </a:cubicBezTo>
                    <a:lnTo>
                      <a:pt x="20578" y="13180"/>
                    </a:lnTo>
                    <a:cubicBezTo>
                      <a:pt x="20563" y="13202"/>
                      <a:pt x="20549" y="13216"/>
                      <a:pt x="20541" y="13230"/>
                    </a:cubicBezTo>
                    <a:cubicBezTo>
                      <a:pt x="20491" y="13238"/>
                      <a:pt x="20440" y="13245"/>
                      <a:pt x="20397" y="13252"/>
                    </a:cubicBezTo>
                    <a:cubicBezTo>
                      <a:pt x="20253" y="13274"/>
                      <a:pt x="20116" y="13281"/>
                      <a:pt x="19971" y="13281"/>
                    </a:cubicBezTo>
                    <a:cubicBezTo>
                      <a:pt x="19918" y="13282"/>
                      <a:pt x="19866" y="13283"/>
                      <a:pt x="19813" y="13283"/>
                    </a:cubicBezTo>
                    <a:cubicBezTo>
                      <a:pt x="19579" y="13283"/>
                      <a:pt x="19348" y="13271"/>
                      <a:pt x="19112" y="13259"/>
                    </a:cubicBezTo>
                    <a:cubicBezTo>
                      <a:pt x="18831" y="13238"/>
                      <a:pt x="18549" y="13202"/>
                      <a:pt x="18268" y="13165"/>
                    </a:cubicBezTo>
                    <a:cubicBezTo>
                      <a:pt x="17979" y="13129"/>
                      <a:pt x="17698" y="13079"/>
                      <a:pt x="17416" y="13028"/>
                    </a:cubicBezTo>
                    <a:lnTo>
                      <a:pt x="17416" y="13028"/>
                    </a:lnTo>
                    <a:cubicBezTo>
                      <a:pt x="17698" y="13086"/>
                      <a:pt x="17979" y="13137"/>
                      <a:pt x="18261" y="13180"/>
                    </a:cubicBezTo>
                    <a:cubicBezTo>
                      <a:pt x="18542" y="13223"/>
                      <a:pt x="18831" y="13259"/>
                      <a:pt x="19112" y="13288"/>
                    </a:cubicBezTo>
                    <a:cubicBezTo>
                      <a:pt x="19401" y="13317"/>
                      <a:pt x="19683" y="13339"/>
                      <a:pt x="19971" y="13339"/>
                    </a:cubicBezTo>
                    <a:cubicBezTo>
                      <a:pt x="20116" y="13339"/>
                      <a:pt x="20260" y="13339"/>
                      <a:pt x="20404" y="13324"/>
                    </a:cubicBezTo>
                    <a:lnTo>
                      <a:pt x="20476" y="13317"/>
                    </a:lnTo>
                    <a:lnTo>
                      <a:pt x="20476" y="13317"/>
                    </a:lnTo>
                    <a:cubicBezTo>
                      <a:pt x="20462" y="13339"/>
                      <a:pt x="20448" y="13353"/>
                      <a:pt x="20433" y="13375"/>
                    </a:cubicBezTo>
                    <a:lnTo>
                      <a:pt x="20440" y="13360"/>
                    </a:lnTo>
                    <a:lnTo>
                      <a:pt x="20440" y="13360"/>
                    </a:lnTo>
                    <a:cubicBezTo>
                      <a:pt x="20411" y="13396"/>
                      <a:pt x="20390" y="13425"/>
                      <a:pt x="20361" y="13454"/>
                    </a:cubicBezTo>
                    <a:cubicBezTo>
                      <a:pt x="20325" y="13490"/>
                      <a:pt x="20282" y="13534"/>
                      <a:pt x="20245" y="13570"/>
                    </a:cubicBezTo>
                    <a:lnTo>
                      <a:pt x="20238" y="13570"/>
                    </a:lnTo>
                    <a:cubicBezTo>
                      <a:pt x="20166" y="13599"/>
                      <a:pt x="20094" y="13635"/>
                      <a:pt x="20022" y="13656"/>
                    </a:cubicBezTo>
                    <a:cubicBezTo>
                      <a:pt x="19733" y="13765"/>
                      <a:pt x="19430" y="13829"/>
                      <a:pt x="19127" y="13858"/>
                    </a:cubicBezTo>
                    <a:cubicBezTo>
                      <a:pt x="18975" y="13880"/>
                      <a:pt x="18816" y="13880"/>
                      <a:pt x="18665" y="13887"/>
                    </a:cubicBezTo>
                    <a:cubicBezTo>
                      <a:pt x="18636" y="13889"/>
                      <a:pt x="18607" y="13889"/>
                      <a:pt x="18577" y="13889"/>
                    </a:cubicBezTo>
                    <a:cubicBezTo>
                      <a:pt x="18453" y="13889"/>
                      <a:pt x="18326" y="13879"/>
                      <a:pt x="18203" y="13873"/>
                    </a:cubicBezTo>
                    <a:cubicBezTo>
                      <a:pt x="18044" y="13866"/>
                      <a:pt x="17893" y="13844"/>
                      <a:pt x="17741" y="13829"/>
                    </a:cubicBezTo>
                    <a:lnTo>
                      <a:pt x="17279" y="13757"/>
                    </a:lnTo>
                    <a:cubicBezTo>
                      <a:pt x="17048" y="13707"/>
                      <a:pt x="16810" y="13649"/>
                      <a:pt x="16579" y="13591"/>
                    </a:cubicBezTo>
                    <a:cubicBezTo>
                      <a:pt x="15698" y="13093"/>
                      <a:pt x="14767" y="12704"/>
                      <a:pt x="13836" y="12328"/>
                    </a:cubicBezTo>
                    <a:cubicBezTo>
                      <a:pt x="13533" y="12206"/>
                      <a:pt x="13230" y="12090"/>
                      <a:pt x="12920" y="11967"/>
                    </a:cubicBezTo>
                    <a:lnTo>
                      <a:pt x="12920" y="11967"/>
                    </a:lnTo>
                    <a:cubicBezTo>
                      <a:pt x="13324" y="12083"/>
                      <a:pt x="13728" y="12191"/>
                      <a:pt x="14132" y="12299"/>
                    </a:cubicBezTo>
                    <a:cubicBezTo>
                      <a:pt x="14674" y="12436"/>
                      <a:pt x="15222" y="12566"/>
                      <a:pt x="15771" y="12689"/>
                    </a:cubicBezTo>
                    <a:cubicBezTo>
                      <a:pt x="16319" y="12812"/>
                      <a:pt x="16868" y="12927"/>
                      <a:pt x="17416" y="13028"/>
                    </a:cubicBezTo>
                    <a:cubicBezTo>
                      <a:pt x="16868" y="12920"/>
                      <a:pt x="16319" y="12797"/>
                      <a:pt x="15778" y="12667"/>
                    </a:cubicBezTo>
                    <a:cubicBezTo>
                      <a:pt x="15237" y="12530"/>
                      <a:pt x="14695" y="12386"/>
                      <a:pt x="14154" y="12242"/>
                    </a:cubicBezTo>
                    <a:lnTo>
                      <a:pt x="12530" y="11787"/>
                    </a:lnTo>
                    <a:lnTo>
                      <a:pt x="12133" y="11679"/>
                    </a:lnTo>
                    <a:lnTo>
                      <a:pt x="11823" y="11556"/>
                    </a:lnTo>
                    <a:close/>
                    <a:moveTo>
                      <a:pt x="10126" y="11938"/>
                    </a:moveTo>
                    <a:cubicBezTo>
                      <a:pt x="9607" y="12408"/>
                      <a:pt x="9058" y="12855"/>
                      <a:pt x="8488" y="13267"/>
                    </a:cubicBezTo>
                    <a:cubicBezTo>
                      <a:pt x="8106" y="13548"/>
                      <a:pt x="7701" y="13808"/>
                      <a:pt x="7304" y="14060"/>
                    </a:cubicBezTo>
                    <a:cubicBezTo>
                      <a:pt x="7579" y="13822"/>
                      <a:pt x="7860" y="13591"/>
                      <a:pt x="8149" y="13375"/>
                    </a:cubicBezTo>
                    <a:lnTo>
                      <a:pt x="8156" y="13368"/>
                    </a:lnTo>
                    <a:cubicBezTo>
                      <a:pt x="8380" y="13194"/>
                      <a:pt x="8604" y="13021"/>
                      <a:pt x="8835" y="12855"/>
                    </a:cubicBezTo>
                    <a:cubicBezTo>
                      <a:pt x="9058" y="12682"/>
                      <a:pt x="9289" y="12509"/>
                      <a:pt x="9520" y="12343"/>
                    </a:cubicBezTo>
                    <a:cubicBezTo>
                      <a:pt x="9643" y="12256"/>
                      <a:pt x="9766" y="12162"/>
                      <a:pt x="9896" y="12076"/>
                    </a:cubicBezTo>
                    <a:lnTo>
                      <a:pt x="10126" y="11938"/>
                    </a:lnTo>
                    <a:close/>
                    <a:moveTo>
                      <a:pt x="13302" y="12501"/>
                    </a:moveTo>
                    <a:cubicBezTo>
                      <a:pt x="13533" y="12602"/>
                      <a:pt x="13771" y="12696"/>
                      <a:pt x="14010" y="12790"/>
                    </a:cubicBezTo>
                    <a:cubicBezTo>
                      <a:pt x="14428" y="12956"/>
                      <a:pt x="14854" y="13108"/>
                      <a:pt x="15294" y="13245"/>
                    </a:cubicBezTo>
                    <a:cubicBezTo>
                      <a:pt x="15475" y="13346"/>
                      <a:pt x="15648" y="13447"/>
                      <a:pt x="15821" y="13548"/>
                    </a:cubicBezTo>
                    <a:lnTo>
                      <a:pt x="16146" y="13750"/>
                    </a:lnTo>
                    <a:cubicBezTo>
                      <a:pt x="16204" y="13786"/>
                      <a:pt x="16254" y="13815"/>
                      <a:pt x="16312" y="13851"/>
                    </a:cubicBezTo>
                    <a:lnTo>
                      <a:pt x="16471" y="13952"/>
                    </a:lnTo>
                    <a:lnTo>
                      <a:pt x="16788" y="14161"/>
                    </a:lnTo>
                    <a:cubicBezTo>
                      <a:pt x="16810" y="14183"/>
                      <a:pt x="16839" y="14205"/>
                      <a:pt x="16868" y="14219"/>
                    </a:cubicBezTo>
                    <a:cubicBezTo>
                      <a:pt x="16413" y="14104"/>
                      <a:pt x="15965" y="13945"/>
                      <a:pt x="15540" y="13750"/>
                    </a:cubicBezTo>
                    <a:lnTo>
                      <a:pt x="15352" y="13663"/>
                    </a:lnTo>
                    <a:cubicBezTo>
                      <a:pt x="14767" y="13303"/>
                      <a:pt x="14176" y="12971"/>
                      <a:pt x="13569" y="12646"/>
                    </a:cubicBezTo>
                    <a:cubicBezTo>
                      <a:pt x="13483" y="12595"/>
                      <a:pt x="13389" y="12552"/>
                      <a:pt x="13302" y="12501"/>
                    </a:cubicBezTo>
                    <a:close/>
                    <a:moveTo>
                      <a:pt x="3385" y="11924"/>
                    </a:moveTo>
                    <a:cubicBezTo>
                      <a:pt x="3602" y="11982"/>
                      <a:pt x="3818" y="12025"/>
                      <a:pt x="4035" y="12061"/>
                    </a:cubicBezTo>
                    <a:cubicBezTo>
                      <a:pt x="4273" y="12090"/>
                      <a:pt x="4504" y="12126"/>
                      <a:pt x="4742" y="12141"/>
                    </a:cubicBezTo>
                    <a:lnTo>
                      <a:pt x="4814" y="12141"/>
                    </a:lnTo>
                    <a:cubicBezTo>
                      <a:pt x="4316" y="12263"/>
                      <a:pt x="3818" y="12400"/>
                      <a:pt x="3342" y="12566"/>
                    </a:cubicBezTo>
                    <a:lnTo>
                      <a:pt x="2851" y="12747"/>
                    </a:lnTo>
                    <a:cubicBezTo>
                      <a:pt x="2692" y="12812"/>
                      <a:pt x="2534" y="12884"/>
                      <a:pt x="2375" y="12956"/>
                    </a:cubicBezTo>
                    <a:cubicBezTo>
                      <a:pt x="2216" y="13028"/>
                      <a:pt x="2064" y="13115"/>
                      <a:pt x="1913" y="13202"/>
                    </a:cubicBezTo>
                    <a:cubicBezTo>
                      <a:pt x="1761" y="13281"/>
                      <a:pt x="1610" y="13368"/>
                      <a:pt x="1473" y="13476"/>
                    </a:cubicBezTo>
                    <a:cubicBezTo>
                      <a:pt x="1177" y="13671"/>
                      <a:pt x="917" y="13902"/>
                      <a:pt x="679" y="14161"/>
                    </a:cubicBezTo>
                    <a:cubicBezTo>
                      <a:pt x="657" y="14190"/>
                      <a:pt x="628" y="14226"/>
                      <a:pt x="607" y="14255"/>
                    </a:cubicBezTo>
                    <a:cubicBezTo>
                      <a:pt x="607" y="14234"/>
                      <a:pt x="614" y="14219"/>
                      <a:pt x="621" y="14205"/>
                    </a:cubicBezTo>
                    <a:lnTo>
                      <a:pt x="679" y="14097"/>
                    </a:lnTo>
                    <a:cubicBezTo>
                      <a:pt x="823" y="13765"/>
                      <a:pt x="1025" y="13461"/>
                      <a:pt x="1271" y="13194"/>
                    </a:cubicBezTo>
                    <a:lnTo>
                      <a:pt x="1465" y="12992"/>
                    </a:lnTo>
                    <a:cubicBezTo>
                      <a:pt x="1530" y="12927"/>
                      <a:pt x="1610" y="12870"/>
                      <a:pt x="1675" y="12812"/>
                    </a:cubicBezTo>
                    <a:cubicBezTo>
                      <a:pt x="1819" y="12689"/>
                      <a:pt x="1971" y="12581"/>
                      <a:pt x="2129" y="12487"/>
                    </a:cubicBezTo>
                    <a:cubicBezTo>
                      <a:pt x="2166" y="12458"/>
                      <a:pt x="2209" y="12436"/>
                      <a:pt x="2252" y="12415"/>
                    </a:cubicBezTo>
                    <a:lnTo>
                      <a:pt x="2375" y="12350"/>
                    </a:lnTo>
                    <a:cubicBezTo>
                      <a:pt x="2454" y="12307"/>
                      <a:pt x="2541" y="12256"/>
                      <a:pt x="2620" y="12220"/>
                    </a:cubicBezTo>
                    <a:lnTo>
                      <a:pt x="3140" y="12003"/>
                    </a:lnTo>
                    <a:cubicBezTo>
                      <a:pt x="3219" y="11975"/>
                      <a:pt x="3306" y="11946"/>
                      <a:pt x="3385" y="11924"/>
                    </a:cubicBezTo>
                    <a:close/>
                    <a:moveTo>
                      <a:pt x="16622" y="13620"/>
                    </a:moveTo>
                    <a:lnTo>
                      <a:pt x="16622" y="13620"/>
                    </a:lnTo>
                    <a:cubicBezTo>
                      <a:pt x="16839" y="13671"/>
                      <a:pt x="17055" y="13721"/>
                      <a:pt x="17279" y="13765"/>
                    </a:cubicBezTo>
                    <a:lnTo>
                      <a:pt x="17734" y="13837"/>
                    </a:lnTo>
                    <a:cubicBezTo>
                      <a:pt x="17885" y="13858"/>
                      <a:pt x="18044" y="13873"/>
                      <a:pt x="18196" y="13887"/>
                    </a:cubicBezTo>
                    <a:cubicBezTo>
                      <a:pt x="18354" y="13909"/>
                      <a:pt x="18506" y="13909"/>
                      <a:pt x="18665" y="13909"/>
                    </a:cubicBezTo>
                    <a:cubicBezTo>
                      <a:pt x="18705" y="13911"/>
                      <a:pt x="18747" y="13912"/>
                      <a:pt x="18788" y="13912"/>
                    </a:cubicBezTo>
                    <a:cubicBezTo>
                      <a:pt x="18901" y="13912"/>
                      <a:pt x="19016" y="13905"/>
                      <a:pt x="19127" y="13894"/>
                    </a:cubicBezTo>
                    <a:cubicBezTo>
                      <a:pt x="19437" y="13873"/>
                      <a:pt x="19747" y="13815"/>
                      <a:pt x="20043" y="13714"/>
                    </a:cubicBezTo>
                    <a:lnTo>
                      <a:pt x="20079" y="13700"/>
                    </a:lnTo>
                    <a:lnTo>
                      <a:pt x="20007" y="13757"/>
                    </a:lnTo>
                    <a:cubicBezTo>
                      <a:pt x="19747" y="13945"/>
                      <a:pt x="19459" y="14097"/>
                      <a:pt x="19156" y="14198"/>
                    </a:cubicBezTo>
                    <a:lnTo>
                      <a:pt x="18917" y="14263"/>
                    </a:lnTo>
                    <a:cubicBezTo>
                      <a:pt x="18838" y="14284"/>
                      <a:pt x="18751" y="14291"/>
                      <a:pt x="18672" y="14313"/>
                    </a:cubicBezTo>
                    <a:cubicBezTo>
                      <a:pt x="18506" y="14342"/>
                      <a:pt x="18347" y="14356"/>
                      <a:pt x="18181" y="14364"/>
                    </a:cubicBezTo>
                    <a:cubicBezTo>
                      <a:pt x="18138" y="14367"/>
                      <a:pt x="18096" y="14369"/>
                      <a:pt x="18055" y="14369"/>
                    </a:cubicBezTo>
                    <a:cubicBezTo>
                      <a:pt x="18013" y="14369"/>
                      <a:pt x="17972" y="14367"/>
                      <a:pt x="17929" y="14364"/>
                    </a:cubicBezTo>
                    <a:lnTo>
                      <a:pt x="17748" y="14356"/>
                    </a:lnTo>
                    <a:cubicBezTo>
                      <a:pt x="17611" y="14248"/>
                      <a:pt x="17467" y="14140"/>
                      <a:pt x="17322" y="14046"/>
                    </a:cubicBezTo>
                    <a:cubicBezTo>
                      <a:pt x="17214" y="13981"/>
                      <a:pt x="17106" y="13902"/>
                      <a:pt x="16990" y="13837"/>
                    </a:cubicBezTo>
                    <a:lnTo>
                      <a:pt x="16658" y="13635"/>
                    </a:lnTo>
                    <a:lnTo>
                      <a:pt x="16622" y="13620"/>
                    </a:lnTo>
                    <a:close/>
                    <a:moveTo>
                      <a:pt x="12058" y="13096"/>
                    </a:moveTo>
                    <a:lnTo>
                      <a:pt x="12058" y="13096"/>
                    </a:lnTo>
                    <a:cubicBezTo>
                      <a:pt x="12083" y="13135"/>
                      <a:pt x="12112" y="13174"/>
                      <a:pt x="12140" y="13209"/>
                    </a:cubicBezTo>
                    <a:lnTo>
                      <a:pt x="12147" y="13216"/>
                    </a:lnTo>
                    <a:cubicBezTo>
                      <a:pt x="12220" y="13324"/>
                      <a:pt x="12285" y="13440"/>
                      <a:pt x="12357" y="13555"/>
                    </a:cubicBezTo>
                    <a:cubicBezTo>
                      <a:pt x="12576" y="13908"/>
                      <a:pt x="12788" y="14276"/>
                      <a:pt x="12986" y="14643"/>
                    </a:cubicBezTo>
                    <a:lnTo>
                      <a:pt x="12986" y="14643"/>
                    </a:lnTo>
                    <a:lnTo>
                      <a:pt x="12494" y="13822"/>
                    </a:lnTo>
                    <a:cubicBezTo>
                      <a:pt x="12348" y="13580"/>
                      <a:pt x="12203" y="13338"/>
                      <a:pt x="12058" y="13096"/>
                    </a:cubicBezTo>
                    <a:close/>
                    <a:moveTo>
                      <a:pt x="11469" y="12104"/>
                    </a:moveTo>
                    <a:cubicBezTo>
                      <a:pt x="11873" y="12545"/>
                      <a:pt x="12248" y="13014"/>
                      <a:pt x="12602" y="13505"/>
                    </a:cubicBezTo>
                    <a:cubicBezTo>
                      <a:pt x="12898" y="13909"/>
                      <a:pt x="13172" y="14335"/>
                      <a:pt x="13425" y="14768"/>
                    </a:cubicBezTo>
                    <a:lnTo>
                      <a:pt x="13165" y="14443"/>
                    </a:lnTo>
                    <a:cubicBezTo>
                      <a:pt x="12970" y="14190"/>
                      <a:pt x="12775" y="13938"/>
                      <a:pt x="12580" y="13685"/>
                    </a:cubicBezTo>
                    <a:cubicBezTo>
                      <a:pt x="12393" y="13425"/>
                      <a:pt x="12205" y="13173"/>
                      <a:pt x="12017" y="12913"/>
                    </a:cubicBezTo>
                    <a:lnTo>
                      <a:pt x="12010" y="12906"/>
                    </a:lnTo>
                    <a:cubicBezTo>
                      <a:pt x="11873" y="12711"/>
                      <a:pt x="11729" y="12509"/>
                      <a:pt x="11584" y="12307"/>
                    </a:cubicBezTo>
                    <a:cubicBezTo>
                      <a:pt x="11548" y="12242"/>
                      <a:pt x="11505" y="12169"/>
                      <a:pt x="11469" y="12104"/>
                    </a:cubicBezTo>
                    <a:close/>
                    <a:moveTo>
                      <a:pt x="8892" y="11787"/>
                    </a:moveTo>
                    <a:lnTo>
                      <a:pt x="8892" y="11787"/>
                    </a:lnTo>
                    <a:cubicBezTo>
                      <a:pt x="8337" y="11924"/>
                      <a:pt x="7781" y="12068"/>
                      <a:pt x="7225" y="12220"/>
                    </a:cubicBezTo>
                    <a:cubicBezTo>
                      <a:pt x="6619" y="12386"/>
                      <a:pt x="6020" y="12574"/>
                      <a:pt x="5413" y="12754"/>
                    </a:cubicBezTo>
                    <a:cubicBezTo>
                      <a:pt x="4814" y="12942"/>
                      <a:pt x="4215" y="13137"/>
                      <a:pt x="3623" y="13346"/>
                    </a:cubicBezTo>
                    <a:lnTo>
                      <a:pt x="3169" y="13512"/>
                    </a:lnTo>
                    <a:cubicBezTo>
                      <a:pt x="3017" y="13562"/>
                      <a:pt x="2873" y="13620"/>
                      <a:pt x="2721" y="13678"/>
                    </a:cubicBezTo>
                    <a:cubicBezTo>
                      <a:pt x="2570" y="13736"/>
                      <a:pt x="2418" y="13801"/>
                      <a:pt x="2274" y="13858"/>
                    </a:cubicBezTo>
                    <a:cubicBezTo>
                      <a:pt x="2122" y="13916"/>
                      <a:pt x="1978" y="13988"/>
                      <a:pt x="1826" y="14053"/>
                    </a:cubicBezTo>
                    <a:cubicBezTo>
                      <a:pt x="1538" y="14183"/>
                      <a:pt x="1249" y="14320"/>
                      <a:pt x="967" y="14486"/>
                    </a:cubicBezTo>
                    <a:cubicBezTo>
                      <a:pt x="830" y="14566"/>
                      <a:pt x="693" y="14645"/>
                      <a:pt x="556" y="14746"/>
                    </a:cubicBezTo>
                    <a:cubicBezTo>
                      <a:pt x="527" y="14768"/>
                      <a:pt x="491" y="14789"/>
                      <a:pt x="462" y="14818"/>
                    </a:cubicBezTo>
                    <a:cubicBezTo>
                      <a:pt x="462" y="14782"/>
                      <a:pt x="469" y="14753"/>
                      <a:pt x="477" y="14717"/>
                    </a:cubicBezTo>
                    <a:cubicBezTo>
                      <a:pt x="484" y="14688"/>
                      <a:pt x="491" y="14631"/>
                      <a:pt x="505" y="14587"/>
                    </a:cubicBezTo>
                    <a:cubicBezTo>
                      <a:pt x="520" y="14551"/>
                      <a:pt x="527" y="14515"/>
                      <a:pt x="534" y="14479"/>
                    </a:cubicBezTo>
                    <a:cubicBezTo>
                      <a:pt x="549" y="14457"/>
                      <a:pt x="563" y="14436"/>
                      <a:pt x="578" y="14414"/>
                    </a:cubicBezTo>
                    <a:lnTo>
                      <a:pt x="578" y="14407"/>
                    </a:lnTo>
                    <a:cubicBezTo>
                      <a:pt x="628" y="14342"/>
                      <a:pt x="679" y="14270"/>
                      <a:pt x="736" y="14205"/>
                    </a:cubicBezTo>
                    <a:cubicBezTo>
                      <a:pt x="953" y="13945"/>
                      <a:pt x="1213" y="13707"/>
                      <a:pt x="1494" y="13512"/>
                    </a:cubicBezTo>
                    <a:cubicBezTo>
                      <a:pt x="1631" y="13404"/>
                      <a:pt x="1783" y="13317"/>
                      <a:pt x="1927" y="13223"/>
                    </a:cubicBezTo>
                    <a:cubicBezTo>
                      <a:pt x="2072" y="13129"/>
                      <a:pt x="2230" y="13057"/>
                      <a:pt x="2389" y="12978"/>
                    </a:cubicBezTo>
                    <a:cubicBezTo>
                      <a:pt x="2541" y="12898"/>
                      <a:pt x="2700" y="12833"/>
                      <a:pt x="2858" y="12761"/>
                    </a:cubicBezTo>
                    <a:lnTo>
                      <a:pt x="3349" y="12574"/>
                    </a:lnTo>
                    <a:cubicBezTo>
                      <a:pt x="3862" y="12408"/>
                      <a:pt x="4381" y="12263"/>
                      <a:pt x="4901" y="12141"/>
                    </a:cubicBezTo>
                    <a:cubicBezTo>
                      <a:pt x="4966" y="12148"/>
                      <a:pt x="5031" y="12148"/>
                      <a:pt x="5089" y="12155"/>
                    </a:cubicBezTo>
                    <a:lnTo>
                      <a:pt x="5442" y="12155"/>
                    </a:lnTo>
                    <a:cubicBezTo>
                      <a:pt x="6373" y="12155"/>
                      <a:pt x="7290" y="12018"/>
                      <a:pt x="8199" y="11888"/>
                    </a:cubicBezTo>
                    <a:cubicBezTo>
                      <a:pt x="8430" y="11859"/>
                      <a:pt x="8661" y="11823"/>
                      <a:pt x="8892" y="11787"/>
                    </a:cubicBezTo>
                    <a:close/>
                    <a:moveTo>
                      <a:pt x="9989" y="13187"/>
                    </a:moveTo>
                    <a:lnTo>
                      <a:pt x="9917" y="13353"/>
                    </a:lnTo>
                    <a:cubicBezTo>
                      <a:pt x="9852" y="13469"/>
                      <a:pt x="9787" y="13591"/>
                      <a:pt x="9722" y="13707"/>
                    </a:cubicBezTo>
                    <a:cubicBezTo>
                      <a:pt x="9520" y="14082"/>
                      <a:pt x="9304" y="14450"/>
                      <a:pt x="9087" y="14818"/>
                    </a:cubicBezTo>
                    <a:lnTo>
                      <a:pt x="9087" y="14811"/>
                    </a:lnTo>
                    <a:lnTo>
                      <a:pt x="9564" y="13959"/>
                    </a:lnTo>
                    <a:cubicBezTo>
                      <a:pt x="9701" y="13700"/>
                      <a:pt x="9845" y="13447"/>
                      <a:pt x="9989" y="13187"/>
                    </a:cubicBezTo>
                    <a:close/>
                    <a:moveTo>
                      <a:pt x="8712" y="12841"/>
                    </a:moveTo>
                    <a:lnTo>
                      <a:pt x="8712" y="12841"/>
                    </a:lnTo>
                    <a:cubicBezTo>
                      <a:pt x="8510" y="12999"/>
                      <a:pt x="8308" y="13151"/>
                      <a:pt x="8106" y="13310"/>
                    </a:cubicBezTo>
                    <a:cubicBezTo>
                      <a:pt x="7752" y="13599"/>
                      <a:pt x="7413" y="13894"/>
                      <a:pt x="7073" y="14198"/>
                    </a:cubicBezTo>
                    <a:cubicBezTo>
                      <a:pt x="6900" y="14299"/>
                      <a:pt x="6720" y="14407"/>
                      <a:pt x="6547" y="14501"/>
                    </a:cubicBezTo>
                    <a:lnTo>
                      <a:pt x="6207" y="14681"/>
                    </a:lnTo>
                    <a:cubicBezTo>
                      <a:pt x="6150" y="14710"/>
                      <a:pt x="6099" y="14746"/>
                      <a:pt x="6041" y="14775"/>
                    </a:cubicBezTo>
                    <a:lnTo>
                      <a:pt x="5868" y="14854"/>
                    </a:lnTo>
                    <a:lnTo>
                      <a:pt x="5529" y="15028"/>
                    </a:lnTo>
                    <a:lnTo>
                      <a:pt x="5442" y="15071"/>
                    </a:lnTo>
                    <a:cubicBezTo>
                      <a:pt x="5767" y="14732"/>
                      <a:pt x="6128" y="14429"/>
                      <a:pt x="6510" y="14154"/>
                    </a:cubicBezTo>
                    <a:lnTo>
                      <a:pt x="6684" y="14039"/>
                    </a:lnTo>
                    <a:cubicBezTo>
                      <a:pt x="7290" y="13714"/>
                      <a:pt x="7875" y="13368"/>
                      <a:pt x="8452" y="13007"/>
                    </a:cubicBezTo>
                    <a:lnTo>
                      <a:pt x="8712" y="12841"/>
                    </a:lnTo>
                    <a:close/>
                    <a:moveTo>
                      <a:pt x="10011" y="11621"/>
                    </a:moveTo>
                    <a:lnTo>
                      <a:pt x="10011" y="11621"/>
                    </a:lnTo>
                    <a:cubicBezTo>
                      <a:pt x="9758" y="11744"/>
                      <a:pt x="9506" y="11866"/>
                      <a:pt x="9268" y="11996"/>
                    </a:cubicBezTo>
                    <a:cubicBezTo>
                      <a:pt x="8979" y="12148"/>
                      <a:pt x="8697" y="12314"/>
                      <a:pt x="8423" y="12487"/>
                    </a:cubicBezTo>
                    <a:lnTo>
                      <a:pt x="8308" y="12530"/>
                    </a:lnTo>
                    <a:cubicBezTo>
                      <a:pt x="7442" y="12913"/>
                      <a:pt x="6561" y="13281"/>
                      <a:pt x="5680" y="13635"/>
                    </a:cubicBezTo>
                    <a:cubicBezTo>
                      <a:pt x="4800" y="13981"/>
                      <a:pt x="3905" y="14313"/>
                      <a:pt x="3003" y="14595"/>
                    </a:cubicBezTo>
                    <a:cubicBezTo>
                      <a:pt x="2548" y="14732"/>
                      <a:pt x="2093" y="14854"/>
                      <a:pt x="1624" y="14955"/>
                    </a:cubicBezTo>
                    <a:cubicBezTo>
                      <a:pt x="1393" y="15006"/>
                      <a:pt x="1162" y="15042"/>
                      <a:pt x="924" y="15064"/>
                    </a:cubicBezTo>
                    <a:cubicBezTo>
                      <a:pt x="809" y="15078"/>
                      <a:pt x="693" y="15085"/>
                      <a:pt x="578" y="15093"/>
                    </a:cubicBezTo>
                    <a:lnTo>
                      <a:pt x="513" y="15093"/>
                    </a:lnTo>
                    <a:lnTo>
                      <a:pt x="505" y="15085"/>
                    </a:lnTo>
                    <a:cubicBezTo>
                      <a:pt x="484" y="15064"/>
                      <a:pt x="462" y="15042"/>
                      <a:pt x="441" y="15020"/>
                    </a:cubicBezTo>
                    <a:lnTo>
                      <a:pt x="441" y="14984"/>
                    </a:lnTo>
                    <a:lnTo>
                      <a:pt x="441" y="14934"/>
                    </a:lnTo>
                    <a:cubicBezTo>
                      <a:pt x="491" y="14890"/>
                      <a:pt x="542" y="14847"/>
                      <a:pt x="592" y="14811"/>
                    </a:cubicBezTo>
                    <a:cubicBezTo>
                      <a:pt x="722" y="14717"/>
                      <a:pt x="852" y="14631"/>
                      <a:pt x="989" y="14544"/>
                    </a:cubicBezTo>
                    <a:cubicBezTo>
                      <a:pt x="1263" y="14378"/>
                      <a:pt x="1545" y="14234"/>
                      <a:pt x="1834" y="14097"/>
                    </a:cubicBezTo>
                    <a:cubicBezTo>
                      <a:pt x="2122" y="13952"/>
                      <a:pt x="2418" y="13822"/>
                      <a:pt x="2714" y="13707"/>
                    </a:cubicBezTo>
                    <a:cubicBezTo>
                      <a:pt x="2866" y="13649"/>
                      <a:pt x="3017" y="13591"/>
                      <a:pt x="3169" y="13534"/>
                    </a:cubicBezTo>
                    <a:lnTo>
                      <a:pt x="3616" y="13368"/>
                    </a:lnTo>
                    <a:cubicBezTo>
                      <a:pt x="4215" y="13165"/>
                      <a:pt x="4814" y="12978"/>
                      <a:pt x="5421" y="12805"/>
                    </a:cubicBezTo>
                    <a:cubicBezTo>
                      <a:pt x="6027" y="12624"/>
                      <a:pt x="6640" y="12465"/>
                      <a:pt x="7247" y="12307"/>
                    </a:cubicBezTo>
                    <a:lnTo>
                      <a:pt x="9073" y="11830"/>
                    </a:lnTo>
                    <a:lnTo>
                      <a:pt x="9708" y="11671"/>
                    </a:lnTo>
                    <a:lnTo>
                      <a:pt x="10011" y="11621"/>
                    </a:lnTo>
                    <a:close/>
                    <a:moveTo>
                      <a:pt x="10531" y="12213"/>
                    </a:moveTo>
                    <a:lnTo>
                      <a:pt x="10531" y="12213"/>
                    </a:lnTo>
                    <a:cubicBezTo>
                      <a:pt x="10343" y="12783"/>
                      <a:pt x="10126" y="13346"/>
                      <a:pt x="9881" y="13894"/>
                    </a:cubicBezTo>
                    <a:cubicBezTo>
                      <a:pt x="9679" y="14356"/>
                      <a:pt x="9448" y="14797"/>
                      <a:pt x="9203" y="15237"/>
                    </a:cubicBezTo>
                    <a:lnTo>
                      <a:pt x="9354" y="14854"/>
                    </a:lnTo>
                    <a:cubicBezTo>
                      <a:pt x="9470" y="14558"/>
                      <a:pt x="9592" y="14263"/>
                      <a:pt x="9722" y="13967"/>
                    </a:cubicBezTo>
                    <a:cubicBezTo>
                      <a:pt x="9845" y="13671"/>
                      <a:pt x="9975" y="13382"/>
                      <a:pt x="10105" y="13093"/>
                    </a:cubicBezTo>
                    <a:lnTo>
                      <a:pt x="10105" y="13086"/>
                    </a:lnTo>
                    <a:cubicBezTo>
                      <a:pt x="10206" y="12862"/>
                      <a:pt x="10307" y="12639"/>
                      <a:pt x="10408" y="12422"/>
                    </a:cubicBezTo>
                    <a:lnTo>
                      <a:pt x="10531" y="12213"/>
                    </a:lnTo>
                    <a:close/>
                    <a:moveTo>
                      <a:pt x="8207" y="12624"/>
                    </a:moveTo>
                    <a:lnTo>
                      <a:pt x="8207" y="12624"/>
                    </a:lnTo>
                    <a:cubicBezTo>
                      <a:pt x="8062" y="12725"/>
                      <a:pt x="7918" y="12819"/>
                      <a:pt x="7774" y="12920"/>
                    </a:cubicBezTo>
                    <a:cubicBezTo>
                      <a:pt x="7304" y="13267"/>
                      <a:pt x="6850" y="13642"/>
                      <a:pt x="6417" y="14039"/>
                    </a:cubicBezTo>
                    <a:cubicBezTo>
                      <a:pt x="6352" y="14089"/>
                      <a:pt x="6294" y="14147"/>
                      <a:pt x="6236" y="14205"/>
                    </a:cubicBezTo>
                    <a:cubicBezTo>
                      <a:pt x="6106" y="14270"/>
                      <a:pt x="5969" y="14335"/>
                      <a:pt x="5839" y="14400"/>
                    </a:cubicBezTo>
                    <a:cubicBezTo>
                      <a:pt x="5616" y="14501"/>
                      <a:pt x="5392" y="14609"/>
                      <a:pt x="5168" y="14703"/>
                    </a:cubicBezTo>
                    <a:lnTo>
                      <a:pt x="4829" y="14847"/>
                    </a:lnTo>
                    <a:cubicBezTo>
                      <a:pt x="4713" y="14898"/>
                      <a:pt x="4598" y="14941"/>
                      <a:pt x="4482" y="14977"/>
                    </a:cubicBezTo>
                    <a:cubicBezTo>
                      <a:pt x="4020" y="15157"/>
                      <a:pt x="3551" y="15295"/>
                      <a:pt x="3068" y="15396"/>
                    </a:cubicBezTo>
                    <a:cubicBezTo>
                      <a:pt x="2679" y="15484"/>
                      <a:pt x="2280" y="15524"/>
                      <a:pt x="1880" y="15524"/>
                    </a:cubicBezTo>
                    <a:cubicBezTo>
                      <a:pt x="1790" y="15524"/>
                      <a:pt x="1700" y="15522"/>
                      <a:pt x="1610" y="15518"/>
                    </a:cubicBezTo>
                    <a:cubicBezTo>
                      <a:pt x="1400" y="15504"/>
                      <a:pt x="1191" y="15468"/>
                      <a:pt x="982" y="15410"/>
                    </a:cubicBezTo>
                    <a:cubicBezTo>
                      <a:pt x="960" y="15403"/>
                      <a:pt x="946" y="15396"/>
                      <a:pt x="931" y="15388"/>
                    </a:cubicBezTo>
                    <a:lnTo>
                      <a:pt x="939" y="15388"/>
                    </a:lnTo>
                    <a:cubicBezTo>
                      <a:pt x="838" y="15331"/>
                      <a:pt x="744" y="15266"/>
                      <a:pt x="650" y="15194"/>
                    </a:cubicBezTo>
                    <a:lnTo>
                      <a:pt x="621" y="15172"/>
                    </a:lnTo>
                    <a:cubicBezTo>
                      <a:pt x="729" y="15172"/>
                      <a:pt x="838" y="15165"/>
                      <a:pt x="946" y="15157"/>
                    </a:cubicBezTo>
                    <a:cubicBezTo>
                      <a:pt x="1184" y="15129"/>
                      <a:pt x="1415" y="15093"/>
                      <a:pt x="1653" y="15042"/>
                    </a:cubicBezTo>
                    <a:cubicBezTo>
                      <a:pt x="2122" y="14955"/>
                      <a:pt x="2577" y="14825"/>
                      <a:pt x="3032" y="14688"/>
                    </a:cubicBezTo>
                    <a:cubicBezTo>
                      <a:pt x="3941" y="14407"/>
                      <a:pt x="4843" y="14068"/>
                      <a:pt x="5717" y="13707"/>
                    </a:cubicBezTo>
                    <a:cubicBezTo>
                      <a:pt x="6554" y="13360"/>
                      <a:pt x="7384" y="12999"/>
                      <a:pt x="8207" y="12624"/>
                    </a:cubicBezTo>
                    <a:close/>
                    <a:moveTo>
                      <a:pt x="11043" y="13489"/>
                    </a:moveTo>
                    <a:cubicBezTo>
                      <a:pt x="11044" y="13517"/>
                      <a:pt x="11051" y="13550"/>
                      <a:pt x="11058" y="13584"/>
                    </a:cubicBezTo>
                    <a:cubicBezTo>
                      <a:pt x="11065" y="13822"/>
                      <a:pt x="11065" y="14068"/>
                      <a:pt x="11072" y="14306"/>
                    </a:cubicBezTo>
                    <a:lnTo>
                      <a:pt x="11079" y="14299"/>
                    </a:lnTo>
                    <a:cubicBezTo>
                      <a:pt x="11086" y="14732"/>
                      <a:pt x="11086" y="15165"/>
                      <a:pt x="11086" y="15598"/>
                    </a:cubicBezTo>
                    <a:lnTo>
                      <a:pt x="11079" y="15468"/>
                    </a:lnTo>
                    <a:lnTo>
                      <a:pt x="11079" y="15251"/>
                    </a:lnTo>
                    <a:cubicBezTo>
                      <a:pt x="11079" y="15107"/>
                      <a:pt x="11065" y="14963"/>
                      <a:pt x="11065" y="14818"/>
                    </a:cubicBezTo>
                    <a:lnTo>
                      <a:pt x="11043" y="13489"/>
                    </a:lnTo>
                    <a:close/>
                    <a:moveTo>
                      <a:pt x="6070" y="14364"/>
                    </a:moveTo>
                    <a:lnTo>
                      <a:pt x="5933" y="14486"/>
                    </a:lnTo>
                    <a:lnTo>
                      <a:pt x="5782" y="14645"/>
                    </a:lnTo>
                    <a:lnTo>
                      <a:pt x="5630" y="14797"/>
                    </a:lnTo>
                    <a:cubicBezTo>
                      <a:pt x="5572" y="14854"/>
                      <a:pt x="5522" y="14905"/>
                      <a:pt x="5478" y="14955"/>
                    </a:cubicBezTo>
                    <a:cubicBezTo>
                      <a:pt x="5428" y="15013"/>
                      <a:pt x="5377" y="15071"/>
                      <a:pt x="5327" y="15121"/>
                    </a:cubicBezTo>
                    <a:lnTo>
                      <a:pt x="5182" y="15186"/>
                    </a:lnTo>
                    <a:cubicBezTo>
                      <a:pt x="4952" y="15295"/>
                      <a:pt x="4713" y="15374"/>
                      <a:pt x="4475" y="15468"/>
                    </a:cubicBezTo>
                    <a:lnTo>
                      <a:pt x="4475" y="15461"/>
                    </a:lnTo>
                    <a:cubicBezTo>
                      <a:pt x="4013" y="15627"/>
                      <a:pt x="3522" y="15742"/>
                      <a:pt x="3032" y="15785"/>
                    </a:cubicBezTo>
                    <a:cubicBezTo>
                      <a:pt x="2913" y="15796"/>
                      <a:pt x="2792" y="15802"/>
                      <a:pt x="2670" y="15802"/>
                    </a:cubicBezTo>
                    <a:cubicBezTo>
                      <a:pt x="2548" y="15802"/>
                      <a:pt x="2425" y="15796"/>
                      <a:pt x="2303" y="15785"/>
                    </a:cubicBezTo>
                    <a:cubicBezTo>
                      <a:pt x="2064" y="15764"/>
                      <a:pt x="1826" y="15720"/>
                      <a:pt x="1595" y="15655"/>
                    </a:cubicBezTo>
                    <a:cubicBezTo>
                      <a:pt x="1509" y="15634"/>
                      <a:pt x="1415" y="15598"/>
                      <a:pt x="1328" y="15569"/>
                    </a:cubicBezTo>
                    <a:lnTo>
                      <a:pt x="1328" y="15569"/>
                    </a:lnTo>
                    <a:cubicBezTo>
                      <a:pt x="1422" y="15583"/>
                      <a:pt x="1509" y="15591"/>
                      <a:pt x="1603" y="15598"/>
                    </a:cubicBezTo>
                    <a:cubicBezTo>
                      <a:pt x="1712" y="15604"/>
                      <a:pt x="1821" y="15607"/>
                      <a:pt x="1930" y="15607"/>
                    </a:cubicBezTo>
                    <a:cubicBezTo>
                      <a:pt x="2319" y="15607"/>
                      <a:pt x="2705" y="15567"/>
                      <a:pt x="3082" y="15482"/>
                    </a:cubicBezTo>
                    <a:cubicBezTo>
                      <a:pt x="3573" y="15374"/>
                      <a:pt x="4049" y="15237"/>
                      <a:pt x="4511" y="15049"/>
                    </a:cubicBezTo>
                    <a:cubicBezTo>
                      <a:pt x="4627" y="15006"/>
                      <a:pt x="4742" y="14963"/>
                      <a:pt x="4858" y="14919"/>
                    </a:cubicBezTo>
                    <a:lnTo>
                      <a:pt x="5197" y="14768"/>
                    </a:lnTo>
                    <a:cubicBezTo>
                      <a:pt x="5421" y="14681"/>
                      <a:pt x="5644" y="14558"/>
                      <a:pt x="5868" y="14457"/>
                    </a:cubicBezTo>
                    <a:lnTo>
                      <a:pt x="6070" y="14364"/>
                    </a:lnTo>
                    <a:close/>
                    <a:moveTo>
                      <a:pt x="11029" y="12321"/>
                    </a:moveTo>
                    <a:cubicBezTo>
                      <a:pt x="11180" y="13007"/>
                      <a:pt x="11289" y="13700"/>
                      <a:pt x="11361" y="14400"/>
                    </a:cubicBezTo>
                    <a:cubicBezTo>
                      <a:pt x="11418" y="14869"/>
                      <a:pt x="11440" y="15345"/>
                      <a:pt x="11455" y="15822"/>
                    </a:cubicBezTo>
                    <a:cubicBezTo>
                      <a:pt x="11382" y="15468"/>
                      <a:pt x="11325" y="15107"/>
                      <a:pt x="11274" y="14746"/>
                    </a:cubicBezTo>
                    <a:lnTo>
                      <a:pt x="11281" y="14746"/>
                    </a:lnTo>
                    <a:cubicBezTo>
                      <a:pt x="11245" y="14465"/>
                      <a:pt x="11202" y="14183"/>
                      <a:pt x="11173" y="13902"/>
                    </a:cubicBezTo>
                    <a:cubicBezTo>
                      <a:pt x="11137" y="13620"/>
                      <a:pt x="11101" y="13331"/>
                      <a:pt x="11079" y="13050"/>
                    </a:cubicBezTo>
                    <a:cubicBezTo>
                      <a:pt x="11058" y="12898"/>
                      <a:pt x="11043" y="12747"/>
                      <a:pt x="11029" y="12595"/>
                    </a:cubicBezTo>
                    <a:lnTo>
                      <a:pt x="11029" y="12321"/>
                    </a:lnTo>
                    <a:close/>
                    <a:moveTo>
                      <a:pt x="12400" y="13562"/>
                    </a:moveTo>
                    <a:lnTo>
                      <a:pt x="12400" y="13562"/>
                    </a:lnTo>
                    <a:cubicBezTo>
                      <a:pt x="12631" y="13873"/>
                      <a:pt x="12869" y="14183"/>
                      <a:pt x="13115" y="14486"/>
                    </a:cubicBezTo>
                    <a:cubicBezTo>
                      <a:pt x="13281" y="14696"/>
                      <a:pt x="13447" y="14890"/>
                      <a:pt x="13620" y="15093"/>
                    </a:cubicBezTo>
                    <a:cubicBezTo>
                      <a:pt x="13757" y="15338"/>
                      <a:pt x="13894" y="15591"/>
                      <a:pt x="14017" y="15850"/>
                    </a:cubicBezTo>
                    <a:lnTo>
                      <a:pt x="14168" y="16154"/>
                    </a:lnTo>
                    <a:cubicBezTo>
                      <a:pt x="14219" y="16255"/>
                      <a:pt x="14262" y="16356"/>
                      <a:pt x="14305" y="16457"/>
                    </a:cubicBezTo>
                    <a:cubicBezTo>
                      <a:pt x="14356" y="16565"/>
                      <a:pt x="14406" y="16680"/>
                      <a:pt x="14450" y="16796"/>
                    </a:cubicBezTo>
                    <a:cubicBezTo>
                      <a:pt x="14313" y="16630"/>
                      <a:pt x="14176" y="16457"/>
                      <a:pt x="14053" y="16291"/>
                    </a:cubicBezTo>
                    <a:lnTo>
                      <a:pt x="13779" y="15886"/>
                    </a:lnTo>
                    <a:cubicBezTo>
                      <a:pt x="13678" y="15749"/>
                      <a:pt x="13591" y="15612"/>
                      <a:pt x="13504" y="15475"/>
                    </a:cubicBezTo>
                    <a:lnTo>
                      <a:pt x="13512" y="15475"/>
                    </a:lnTo>
                    <a:lnTo>
                      <a:pt x="13490" y="15446"/>
                    </a:lnTo>
                    <a:cubicBezTo>
                      <a:pt x="13151" y="14804"/>
                      <a:pt x="12783" y="14176"/>
                      <a:pt x="12400" y="13562"/>
                    </a:cubicBezTo>
                    <a:close/>
                    <a:moveTo>
                      <a:pt x="9744" y="13743"/>
                    </a:moveTo>
                    <a:cubicBezTo>
                      <a:pt x="9585" y="14104"/>
                      <a:pt x="9434" y="14472"/>
                      <a:pt x="9289" y="14833"/>
                    </a:cubicBezTo>
                    <a:cubicBezTo>
                      <a:pt x="9195" y="15071"/>
                      <a:pt x="9109" y="15316"/>
                      <a:pt x="9022" y="15569"/>
                    </a:cubicBezTo>
                    <a:cubicBezTo>
                      <a:pt x="8871" y="15814"/>
                      <a:pt x="8726" y="16052"/>
                      <a:pt x="8567" y="16291"/>
                    </a:cubicBezTo>
                    <a:lnTo>
                      <a:pt x="8380" y="16572"/>
                    </a:lnTo>
                    <a:cubicBezTo>
                      <a:pt x="8315" y="16659"/>
                      <a:pt x="8250" y="16753"/>
                      <a:pt x="8185" y="16839"/>
                    </a:cubicBezTo>
                    <a:cubicBezTo>
                      <a:pt x="8120" y="16933"/>
                      <a:pt x="8041" y="17041"/>
                      <a:pt x="7961" y="17128"/>
                    </a:cubicBezTo>
                    <a:cubicBezTo>
                      <a:pt x="8041" y="16933"/>
                      <a:pt x="8120" y="16731"/>
                      <a:pt x="8207" y="16536"/>
                    </a:cubicBezTo>
                    <a:lnTo>
                      <a:pt x="8409" y="16103"/>
                    </a:lnTo>
                    <a:cubicBezTo>
                      <a:pt x="8481" y="15951"/>
                      <a:pt x="8560" y="15814"/>
                      <a:pt x="8632" y="15670"/>
                    </a:cubicBezTo>
                    <a:lnTo>
                      <a:pt x="8661" y="15612"/>
                    </a:lnTo>
                    <a:cubicBezTo>
                      <a:pt x="9044" y="15006"/>
                      <a:pt x="9405" y="14378"/>
                      <a:pt x="9744" y="13743"/>
                    </a:cubicBezTo>
                    <a:close/>
                    <a:moveTo>
                      <a:pt x="15937" y="14024"/>
                    </a:moveTo>
                    <a:lnTo>
                      <a:pt x="16110" y="14075"/>
                    </a:lnTo>
                    <a:lnTo>
                      <a:pt x="16326" y="14125"/>
                    </a:lnTo>
                    <a:lnTo>
                      <a:pt x="16536" y="14183"/>
                    </a:lnTo>
                    <a:cubicBezTo>
                      <a:pt x="16608" y="14205"/>
                      <a:pt x="16680" y="14219"/>
                      <a:pt x="16752" y="14234"/>
                    </a:cubicBezTo>
                    <a:lnTo>
                      <a:pt x="16962" y="14284"/>
                    </a:lnTo>
                    <a:lnTo>
                      <a:pt x="17091" y="14378"/>
                    </a:lnTo>
                    <a:cubicBezTo>
                      <a:pt x="17301" y="14522"/>
                      <a:pt x="17496" y="14681"/>
                      <a:pt x="17683" y="14847"/>
                    </a:cubicBezTo>
                    <a:cubicBezTo>
                      <a:pt x="18066" y="15165"/>
                      <a:pt x="18398" y="15540"/>
                      <a:pt x="18687" y="15944"/>
                    </a:cubicBezTo>
                    <a:lnTo>
                      <a:pt x="18687" y="15937"/>
                    </a:lnTo>
                    <a:cubicBezTo>
                      <a:pt x="18831" y="16139"/>
                      <a:pt x="18954" y="16348"/>
                      <a:pt x="19055" y="16565"/>
                    </a:cubicBezTo>
                    <a:cubicBezTo>
                      <a:pt x="19156" y="16789"/>
                      <a:pt x="19242" y="17012"/>
                      <a:pt x="19300" y="17243"/>
                    </a:cubicBezTo>
                    <a:cubicBezTo>
                      <a:pt x="19322" y="17337"/>
                      <a:pt x="19336" y="17424"/>
                      <a:pt x="19351" y="17518"/>
                    </a:cubicBezTo>
                    <a:cubicBezTo>
                      <a:pt x="19322" y="17424"/>
                      <a:pt x="19286" y="17344"/>
                      <a:pt x="19242" y="17265"/>
                    </a:cubicBezTo>
                    <a:cubicBezTo>
                      <a:pt x="19019" y="16818"/>
                      <a:pt x="18737" y="16406"/>
                      <a:pt x="18398" y="16038"/>
                    </a:cubicBezTo>
                    <a:cubicBezTo>
                      <a:pt x="18066" y="15670"/>
                      <a:pt x="17705" y="15331"/>
                      <a:pt x="17315" y="15020"/>
                    </a:cubicBezTo>
                    <a:cubicBezTo>
                      <a:pt x="17221" y="14941"/>
                      <a:pt x="17120" y="14862"/>
                      <a:pt x="17026" y="14789"/>
                    </a:cubicBezTo>
                    <a:lnTo>
                      <a:pt x="16731" y="14566"/>
                    </a:lnTo>
                    <a:cubicBezTo>
                      <a:pt x="16528" y="14414"/>
                      <a:pt x="16319" y="14284"/>
                      <a:pt x="16117" y="14140"/>
                    </a:cubicBezTo>
                    <a:cubicBezTo>
                      <a:pt x="16059" y="14104"/>
                      <a:pt x="15994" y="14060"/>
                      <a:pt x="15937" y="14024"/>
                    </a:cubicBezTo>
                    <a:close/>
                    <a:moveTo>
                      <a:pt x="11101" y="13995"/>
                    </a:moveTo>
                    <a:lnTo>
                      <a:pt x="11101" y="13995"/>
                    </a:lnTo>
                    <a:cubicBezTo>
                      <a:pt x="11137" y="14248"/>
                      <a:pt x="11173" y="14508"/>
                      <a:pt x="11209" y="14753"/>
                    </a:cubicBezTo>
                    <a:cubicBezTo>
                      <a:pt x="11281" y="15208"/>
                      <a:pt x="11361" y="15648"/>
                      <a:pt x="11455" y="16096"/>
                    </a:cubicBezTo>
                    <a:lnTo>
                      <a:pt x="11455" y="16709"/>
                    </a:lnTo>
                    <a:lnTo>
                      <a:pt x="11447" y="17092"/>
                    </a:lnTo>
                    <a:lnTo>
                      <a:pt x="11447" y="17279"/>
                    </a:lnTo>
                    <a:lnTo>
                      <a:pt x="11433" y="17467"/>
                    </a:lnTo>
                    <a:lnTo>
                      <a:pt x="11411" y="17850"/>
                    </a:lnTo>
                    <a:cubicBezTo>
                      <a:pt x="11411" y="17886"/>
                      <a:pt x="11404" y="17915"/>
                      <a:pt x="11404" y="17943"/>
                    </a:cubicBezTo>
                    <a:cubicBezTo>
                      <a:pt x="11274" y="17496"/>
                      <a:pt x="11195" y="17027"/>
                      <a:pt x="11151" y="16558"/>
                    </a:cubicBezTo>
                    <a:lnTo>
                      <a:pt x="11130" y="16348"/>
                    </a:lnTo>
                    <a:cubicBezTo>
                      <a:pt x="11137" y="15663"/>
                      <a:pt x="11130" y="14984"/>
                      <a:pt x="11108" y="14299"/>
                    </a:cubicBezTo>
                    <a:lnTo>
                      <a:pt x="11108" y="14299"/>
                    </a:lnTo>
                    <a:lnTo>
                      <a:pt x="11115" y="14306"/>
                    </a:lnTo>
                    <a:cubicBezTo>
                      <a:pt x="11115" y="14205"/>
                      <a:pt x="11108" y="14104"/>
                      <a:pt x="11101" y="13995"/>
                    </a:cubicBezTo>
                    <a:close/>
                    <a:moveTo>
                      <a:pt x="6063" y="15165"/>
                    </a:moveTo>
                    <a:lnTo>
                      <a:pt x="6063" y="15165"/>
                    </a:lnTo>
                    <a:cubicBezTo>
                      <a:pt x="5911" y="15323"/>
                      <a:pt x="5760" y="15489"/>
                      <a:pt x="5616" y="15655"/>
                    </a:cubicBezTo>
                    <a:lnTo>
                      <a:pt x="5320" y="16016"/>
                    </a:lnTo>
                    <a:cubicBezTo>
                      <a:pt x="5226" y="16139"/>
                      <a:pt x="5139" y="16269"/>
                      <a:pt x="5045" y="16392"/>
                    </a:cubicBezTo>
                    <a:cubicBezTo>
                      <a:pt x="4959" y="16514"/>
                      <a:pt x="4879" y="16652"/>
                      <a:pt x="4800" y="16781"/>
                    </a:cubicBezTo>
                    <a:cubicBezTo>
                      <a:pt x="4721" y="16919"/>
                      <a:pt x="4641" y="17056"/>
                      <a:pt x="4576" y="17193"/>
                    </a:cubicBezTo>
                    <a:cubicBezTo>
                      <a:pt x="4439" y="17474"/>
                      <a:pt x="4338" y="17770"/>
                      <a:pt x="4273" y="18073"/>
                    </a:cubicBezTo>
                    <a:cubicBezTo>
                      <a:pt x="4273" y="18088"/>
                      <a:pt x="4273" y="18102"/>
                      <a:pt x="4266" y="18109"/>
                    </a:cubicBezTo>
                    <a:lnTo>
                      <a:pt x="4259" y="18023"/>
                    </a:lnTo>
                    <a:cubicBezTo>
                      <a:pt x="4223" y="17698"/>
                      <a:pt x="4237" y="17373"/>
                      <a:pt x="4302" y="17063"/>
                    </a:cubicBezTo>
                    <a:lnTo>
                      <a:pt x="4367" y="16825"/>
                    </a:lnTo>
                    <a:cubicBezTo>
                      <a:pt x="4389" y="16738"/>
                      <a:pt x="4417" y="16666"/>
                      <a:pt x="4446" y="16587"/>
                    </a:cubicBezTo>
                    <a:cubicBezTo>
                      <a:pt x="4504" y="16435"/>
                      <a:pt x="4569" y="16283"/>
                      <a:pt x="4648" y="16139"/>
                    </a:cubicBezTo>
                    <a:cubicBezTo>
                      <a:pt x="4684" y="16060"/>
                      <a:pt x="4728" y="15988"/>
                      <a:pt x="4771" y="15923"/>
                    </a:cubicBezTo>
                    <a:lnTo>
                      <a:pt x="4865" y="15771"/>
                    </a:lnTo>
                    <a:cubicBezTo>
                      <a:pt x="5024" y="15706"/>
                      <a:pt x="5190" y="15634"/>
                      <a:pt x="5341" y="15554"/>
                    </a:cubicBezTo>
                    <a:cubicBezTo>
                      <a:pt x="5457" y="15497"/>
                      <a:pt x="5579" y="15439"/>
                      <a:pt x="5695" y="15374"/>
                    </a:cubicBezTo>
                    <a:lnTo>
                      <a:pt x="6034" y="15179"/>
                    </a:lnTo>
                    <a:lnTo>
                      <a:pt x="6063" y="15165"/>
                    </a:lnTo>
                    <a:close/>
                    <a:moveTo>
                      <a:pt x="13360" y="13050"/>
                    </a:moveTo>
                    <a:cubicBezTo>
                      <a:pt x="13519" y="13129"/>
                      <a:pt x="13678" y="13202"/>
                      <a:pt x="13836" y="13274"/>
                    </a:cubicBezTo>
                    <a:cubicBezTo>
                      <a:pt x="14370" y="13512"/>
                      <a:pt x="14919" y="13721"/>
                      <a:pt x="15482" y="13894"/>
                    </a:cubicBezTo>
                    <a:cubicBezTo>
                      <a:pt x="15554" y="13923"/>
                      <a:pt x="15633" y="13945"/>
                      <a:pt x="15713" y="13967"/>
                    </a:cubicBezTo>
                    <a:cubicBezTo>
                      <a:pt x="15836" y="14046"/>
                      <a:pt x="15958" y="14125"/>
                      <a:pt x="16081" y="14212"/>
                    </a:cubicBezTo>
                    <a:cubicBezTo>
                      <a:pt x="16276" y="14356"/>
                      <a:pt x="16485" y="14493"/>
                      <a:pt x="16680" y="14645"/>
                    </a:cubicBezTo>
                    <a:lnTo>
                      <a:pt x="16976" y="14862"/>
                    </a:lnTo>
                    <a:cubicBezTo>
                      <a:pt x="17070" y="14941"/>
                      <a:pt x="17164" y="15020"/>
                      <a:pt x="17265" y="15093"/>
                    </a:cubicBezTo>
                    <a:cubicBezTo>
                      <a:pt x="17640" y="15403"/>
                      <a:pt x="18001" y="15742"/>
                      <a:pt x="18326" y="16110"/>
                    </a:cubicBezTo>
                    <a:cubicBezTo>
                      <a:pt x="18658" y="16471"/>
                      <a:pt x="18939" y="16875"/>
                      <a:pt x="19163" y="17316"/>
                    </a:cubicBezTo>
                    <a:cubicBezTo>
                      <a:pt x="19257" y="17503"/>
                      <a:pt x="19329" y="17705"/>
                      <a:pt x="19387" y="17915"/>
                    </a:cubicBezTo>
                    <a:cubicBezTo>
                      <a:pt x="19387" y="17929"/>
                      <a:pt x="19387" y="17943"/>
                      <a:pt x="19387" y="17958"/>
                    </a:cubicBezTo>
                    <a:lnTo>
                      <a:pt x="19394" y="17958"/>
                    </a:lnTo>
                    <a:cubicBezTo>
                      <a:pt x="19394" y="18081"/>
                      <a:pt x="19379" y="18196"/>
                      <a:pt x="19365" y="18312"/>
                    </a:cubicBezTo>
                    <a:lnTo>
                      <a:pt x="19365" y="18348"/>
                    </a:lnTo>
                    <a:cubicBezTo>
                      <a:pt x="19314" y="18254"/>
                      <a:pt x="19257" y="18167"/>
                      <a:pt x="19185" y="18073"/>
                    </a:cubicBezTo>
                    <a:cubicBezTo>
                      <a:pt x="19047" y="17878"/>
                      <a:pt x="18896" y="17698"/>
                      <a:pt x="18737" y="17518"/>
                    </a:cubicBezTo>
                    <a:cubicBezTo>
                      <a:pt x="18419" y="17157"/>
                      <a:pt x="18080" y="16825"/>
                      <a:pt x="17734" y="16493"/>
                    </a:cubicBezTo>
                    <a:cubicBezTo>
                      <a:pt x="17034" y="15850"/>
                      <a:pt x="16297" y="15244"/>
                      <a:pt x="15547" y="14667"/>
                    </a:cubicBezTo>
                    <a:cubicBezTo>
                      <a:pt x="14825" y="14111"/>
                      <a:pt x="14096" y="13577"/>
                      <a:pt x="13360" y="13050"/>
                    </a:cubicBezTo>
                    <a:close/>
                    <a:moveTo>
                      <a:pt x="11592" y="11982"/>
                    </a:moveTo>
                    <a:lnTo>
                      <a:pt x="11592" y="11982"/>
                    </a:lnTo>
                    <a:cubicBezTo>
                      <a:pt x="11823" y="12141"/>
                      <a:pt x="12054" y="12292"/>
                      <a:pt x="12285" y="12444"/>
                    </a:cubicBezTo>
                    <a:cubicBezTo>
                      <a:pt x="12559" y="12610"/>
                      <a:pt x="12840" y="12768"/>
                      <a:pt x="13129" y="12920"/>
                    </a:cubicBezTo>
                    <a:lnTo>
                      <a:pt x="13230" y="12999"/>
                    </a:lnTo>
                    <a:cubicBezTo>
                      <a:pt x="13995" y="13555"/>
                      <a:pt x="14753" y="14133"/>
                      <a:pt x="15496" y="14717"/>
                    </a:cubicBezTo>
                    <a:cubicBezTo>
                      <a:pt x="16240" y="15309"/>
                      <a:pt x="16976" y="15915"/>
                      <a:pt x="17669" y="16558"/>
                    </a:cubicBezTo>
                    <a:cubicBezTo>
                      <a:pt x="18015" y="16882"/>
                      <a:pt x="18354" y="17222"/>
                      <a:pt x="18665" y="17575"/>
                    </a:cubicBezTo>
                    <a:cubicBezTo>
                      <a:pt x="18816" y="17749"/>
                      <a:pt x="18968" y="17936"/>
                      <a:pt x="19105" y="18124"/>
                    </a:cubicBezTo>
                    <a:cubicBezTo>
                      <a:pt x="19177" y="18218"/>
                      <a:pt x="19242" y="18319"/>
                      <a:pt x="19300" y="18420"/>
                    </a:cubicBezTo>
                    <a:lnTo>
                      <a:pt x="19336" y="18470"/>
                    </a:lnTo>
                    <a:lnTo>
                      <a:pt x="19336" y="18478"/>
                    </a:lnTo>
                    <a:cubicBezTo>
                      <a:pt x="19329" y="18514"/>
                      <a:pt x="19322" y="18542"/>
                      <a:pt x="19314" y="18571"/>
                    </a:cubicBezTo>
                    <a:lnTo>
                      <a:pt x="19278" y="18586"/>
                    </a:lnTo>
                    <a:cubicBezTo>
                      <a:pt x="19264" y="18593"/>
                      <a:pt x="19249" y="18600"/>
                      <a:pt x="19235" y="18607"/>
                    </a:cubicBezTo>
                    <a:cubicBezTo>
                      <a:pt x="19170" y="18586"/>
                      <a:pt x="19112" y="18557"/>
                      <a:pt x="19055" y="18535"/>
                    </a:cubicBezTo>
                    <a:cubicBezTo>
                      <a:pt x="18903" y="18470"/>
                      <a:pt x="18766" y="18398"/>
                      <a:pt x="18622" y="18326"/>
                    </a:cubicBezTo>
                    <a:cubicBezTo>
                      <a:pt x="18347" y="18167"/>
                      <a:pt x="18073" y="17994"/>
                      <a:pt x="17813" y="17821"/>
                    </a:cubicBezTo>
                    <a:cubicBezTo>
                      <a:pt x="17546" y="17640"/>
                      <a:pt x="17286" y="17445"/>
                      <a:pt x="17041" y="17251"/>
                    </a:cubicBezTo>
                    <a:cubicBezTo>
                      <a:pt x="16911" y="17150"/>
                      <a:pt x="16788" y="17048"/>
                      <a:pt x="16666" y="16947"/>
                    </a:cubicBezTo>
                    <a:lnTo>
                      <a:pt x="16290" y="16637"/>
                    </a:lnTo>
                    <a:cubicBezTo>
                      <a:pt x="15821" y="16226"/>
                      <a:pt x="15352" y="15800"/>
                      <a:pt x="14897" y="15360"/>
                    </a:cubicBezTo>
                    <a:cubicBezTo>
                      <a:pt x="14450" y="14927"/>
                      <a:pt x="14002" y="14479"/>
                      <a:pt x="13562" y="14032"/>
                    </a:cubicBezTo>
                    <a:lnTo>
                      <a:pt x="12234" y="12689"/>
                    </a:lnTo>
                    <a:cubicBezTo>
                      <a:pt x="12082" y="12530"/>
                      <a:pt x="11931" y="12379"/>
                      <a:pt x="11787" y="12220"/>
                    </a:cubicBezTo>
                    <a:lnTo>
                      <a:pt x="11592" y="11982"/>
                    </a:lnTo>
                    <a:close/>
                    <a:moveTo>
                      <a:pt x="9347" y="12776"/>
                    </a:moveTo>
                    <a:cubicBezTo>
                      <a:pt x="9044" y="13064"/>
                      <a:pt x="8748" y="13360"/>
                      <a:pt x="8452" y="13656"/>
                    </a:cubicBezTo>
                    <a:cubicBezTo>
                      <a:pt x="8062" y="14060"/>
                      <a:pt x="7680" y="14472"/>
                      <a:pt x="7297" y="14883"/>
                    </a:cubicBezTo>
                    <a:cubicBezTo>
                      <a:pt x="6915" y="15287"/>
                      <a:pt x="6539" y="15713"/>
                      <a:pt x="6178" y="16139"/>
                    </a:cubicBezTo>
                    <a:cubicBezTo>
                      <a:pt x="5991" y="16356"/>
                      <a:pt x="5810" y="16572"/>
                      <a:pt x="5630" y="16796"/>
                    </a:cubicBezTo>
                    <a:cubicBezTo>
                      <a:pt x="5450" y="17020"/>
                      <a:pt x="5276" y="17243"/>
                      <a:pt x="5103" y="17474"/>
                    </a:cubicBezTo>
                    <a:cubicBezTo>
                      <a:pt x="4937" y="17705"/>
                      <a:pt x="4778" y="17943"/>
                      <a:pt x="4634" y="18196"/>
                    </a:cubicBezTo>
                    <a:cubicBezTo>
                      <a:pt x="4562" y="18319"/>
                      <a:pt x="4490" y="18449"/>
                      <a:pt x="4432" y="18579"/>
                    </a:cubicBezTo>
                    <a:cubicBezTo>
                      <a:pt x="4425" y="18607"/>
                      <a:pt x="4417" y="18622"/>
                      <a:pt x="4403" y="18644"/>
                    </a:cubicBezTo>
                    <a:cubicBezTo>
                      <a:pt x="4396" y="18622"/>
                      <a:pt x="4389" y="18607"/>
                      <a:pt x="4381" y="18586"/>
                    </a:cubicBezTo>
                    <a:cubicBezTo>
                      <a:pt x="4374" y="18550"/>
                      <a:pt x="4360" y="18514"/>
                      <a:pt x="4345" y="18478"/>
                    </a:cubicBezTo>
                    <a:cubicBezTo>
                      <a:pt x="4331" y="18427"/>
                      <a:pt x="4316" y="18369"/>
                      <a:pt x="4309" y="18319"/>
                    </a:cubicBezTo>
                    <a:cubicBezTo>
                      <a:pt x="4309" y="18319"/>
                      <a:pt x="4309" y="18312"/>
                      <a:pt x="4309" y="18312"/>
                    </a:cubicBezTo>
                    <a:cubicBezTo>
                      <a:pt x="4316" y="18232"/>
                      <a:pt x="4324" y="18160"/>
                      <a:pt x="4338" y="18081"/>
                    </a:cubicBezTo>
                    <a:cubicBezTo>
                      <a:pt x="4389" y="17777"/>
                      <a:pt x="4482" y="17489"/>
                      <a:pt x="4612" y="17207"/>
                    </a:cubicBezTo>
                    <a:cubicBezTo>
                      <a:pt x="4670" y="17063"/>
                      <a:pt x="4749" y="16933"/>
                      <a:pt x="4822" y="16796"/>
                    </a:cubicBezTo>
                    <a:cubicBezTo>
                      <a:pt x="4887" y="16659"/>
                      <a:pt x="4980" y="16529"/>
                      <a:pt x="5060" y="16399"/>
                    </a:cubicBezTo>
                    <a:cubicBezTo>
                      <a:pt x="5146" y="16269"/>
                      <a:pt x="5240" y="16146"/>
                      <a:pt x="5334" y="16024"/>
                    </a:cubicBezTo>
                    <a:lnTo>
                      <a:pt x="5623" y="15663"/>
                    </a:lnTo>
                    <a:cubicBezTo>
                      <a:pt x="5782" y="15482"/>
                      <a:pt x="5948" y="15302"/>
                      <a:pt x="6121" y="15136"/>
                    </a:cubicBezTo>
                    <a:cubicBezTo>
                      <a:pt x="6987" y="14616"/>
                      <a:pt x="7788" y="14010"/>
                      <a:pt x="8575" y="13389"/>
                    </a:cubicBezTo>
                    <a:cubicBezTo>
                      <a:pt x="8835" y="13187"/>
                      <a:pt x="9094" y="12978"/>
                      <a:pt x="9347" y="12776"/>
                    </a:cubicBezTo>
                    <a:close/>
                    <a:moveTo>
                      <a:pt x="12285" y="12862"/>
                    </a:moveTo>
                    <a:cubicBezTo>
                      <a:pt x="12689" y="13281"/>
                      <a:pt x="13086" y="13692"/>
                      <a:pt x="13497" y="14089"/>
                    </a:cubicBezTo>
                    <a:cubicBezTo>
                      <a:pt x="13952" y="14537"/>
                      <a:pt x="14406" y="14963"/>
                      <a:pt x="14868" y="15396"/>
                    </a:cubicBezTo>
                    <a:cubicBezTo>
                      <a:pt x="15330" y="15822"/>
                      <a:pt x="15799" y="16240"/>
                      <a:pt x="16276" y="16652"/>
                    </a:cubicBezTo>
                    <a:lnTo>
                      <a:pt x="16644" y="16962"/>
                    </a:lnTo>
                    <a:cubicBezTo>
                      <a:pt x="16767" y="17070"/>
                      <a:pt x="16897" y="17164"/>
                      <a:pt x="17019" y="17265"/>
                    </a:cubicBezTo>
                    <a:cubicBezTo>
                      <a:pt x="17142" y="17373"/>
                      <a:pt x="17272" y="17467"/>
                      <a:pt x="17395" y="17568"/>
                    </a:cubicBezTo>
                    <a:cubicBezTo>
                      <a:pt x="17524" y="17662"/>
                      <a:pt x="17654" y="17756"/>
                      <a:pt x="17784" y="17857"/>
                    </a:cubicBezTo>
                    <a:cubicBezTo>
                      <a:pt x="18044" y="18037"/>
                      <a:pt x="18311" y="18218"/>
                      <a:pt x="18585" y="18384"/>
                    </a:cubicBezTo>
                    <a:cubicBezTo>
                      <a:pt x="18730" y="18463"/>
                      <a:pt x="18867" y="18542"/>
                      <a:pt x="19019" y="18607"/>
                    </a:cubicBezTo>
                    <a:cubicBezTo>
                      <a:pt x="19055" y="18622"/>
                      <a:pt x="19091" y="18644"/>
                      <a:pt x="19127" y="18658"/>
                    </a:cubicBezTo>
                    <a:lnTo>
                      <a:pt x="19040" y="18687"/>
                    </a:lnTo>
                    <a:cubicBezTo>
                      <a:pt x="18997" y="18701"/>
                      <a:pt x="18954" y="18723"/>
                      <a:pt x="18910" y="18730"/>
                    </a:cubicBezTo>
                    <a:lnTo>
                      <a:pt x="18795" y="18759"/>
                    </a:lnTo>
                    <a:lnTo>
                      <a:pt x="18723" y="18752"/>
                    </a:lnTo>
                    <a:cubicBezTo>
                      <a:pt x="18636" y="18737"/>
                      <a:pt x="18549" y="18737"/>
                      <a:pt x="18470" y="18716"/>
                    </a:cubicBezTo>
                    <a:cubicBezTo>
                      <a:pt x="18124" y="18658"/>
                      <a:pt x="17792" y="18557"/>
                      <a:pt x="17481" y="18405"/>
                    </a:cubicBezTo>
                    <a:cubicBezTo>
                      <a:pt x="17322" y="18340"/>
                      <a:pt x="17171" y="18254"/>
                      <a:pt x="17019" y="18174"/>
                    </a:cubicBezTo>
                    <a:cubicBezTo>
                      <a:pt x="16860" y="18095"/>
                      <a:pt x="16723" y="17994"/>
                      <a:pt x="16572" y="17900"/>
                    </a:cubicBezTo>
                    <a:cubicBezTo>
                      <a:pt x="16427" y="17814"/>
                      <a:pt x="16290" y="17705"/>
                      <a:pt x="16153" y="17597"/>
                    </a:cubicBezTo>
                    <a:lnTo>
                      <a:pt x="15749" y="17272"/>
                    </a:lnTo>
                    <a:cubicBezTo>
                      <a:pt x="15345" y="16911"/>
                      <a:pt x="14962" y="16536"/>
                      <a:pt x="14594" y="16139"/>
                    </a:cubicBezTo>
                    <a:cubicBezTo>
                      <a:pt x="14565" y="16081"/>
                      <a:pt x="14536" y="16031"/>
                      <a:pt x="14508" y="15973"/>
                    </a:cubicBezTo>
                    <a:lnTo>
                      <a:pt x="14334" y="15670"/>
                    </a:lnTo>
                    <a:cubicBezTo>
                      <a:pt x="13865" y="14862"/>
                      <a:pt x="13295" y="14133"/>
                      <a:pt x="12725" y="13411"/>
                    </a:cubicBezTo>
                    <a:cubicBezTo>
                      <a:pt x="12580" y="13230"/>
                      <a:pt x="12436" y="13050"/>
                      <a:pt x="12285" y="12862"/>
                    </a:cubicBezTo>
                    <a:close/>
                    <a:moveTo>
                      <a:pt x="8039" y="16511"/>
                    </a:moveTo>
                    <a:cubicBezTo>
                      <a:pt x="7953" y="16777"/>
                      <a:pt x="7881" y="17043"/>
                      <a:pt x="7802" y="17308"/>
                    </a:cubicBezTo>
                    <a:lnTo>
                      <a:pt x="7766" y="17366"/>
                    </a:lnTo>
                    <a:cubicBezTo>
                      <a:pt x="7478" y="17698"/>
                      <a:pt x="7153" y="18001"/>
                      <a:pt x="6792" y="18254"/>
                    </a:cubicBezTo>
                    <a:cubicBezTo>
                      <a:pt x="6446" y="18499"/>
                      <a:pt x="6056" y="18687"/>
                      <a:pt x="5637" y="18795"/>
                    </a:cubicBezTo>
                    <a:lnTo>
                      <a:pt x="5536" y="18817"/>
                    </a:lnTo>
                    <a:cubicBezTo>
                      <a:pt x="5565" y="18802"/>
                      <a:pt x="5601" y="18788"/>
                      <a:pt x="5623" y="18773"/>
                    </a:cubicBezTo>
                    <a:cubicBezTo>
                      <a:pt x="6020" y="18571"/>
                      <a:pt x="6388" y="18319"/>
                      <a:pt x="6720" y="18023"/>
                    </a:cubicBezTo>
                    <a:cubicBezTo>
                      <a:pt x="7045" y="17720"/>
                      <a:pt x="7348" y="17402"/>
                      <a:pt x="7622" y="17056"/>
                    </a:cubicBezTo>
                    <a:cubicBezTo>
                      <a:pt x="7694" y="16962"/>
                      <a:pt x="7766" y="16882"/>
                      <a:pt x="7831" y="16796"/>
                    </a:cubicBezTo>
                    <a:lnTo>
                      <a:pt x="8026" y="16529"/>
                    </a:lnTo>
                    <a:cubicBezTo>
                      <a:pt x="8026" y="16523"/>
                      <a:pt x="8036" y="16517"/>
                      <a:pt x="8039" y="16511"/>
                    </a:cubicBezTo>
                    <a:close/>
                    <a:moveTo>
                      <a:pt x="10256" y="12040"/>
                    </a:moveTo>
                    <a:lnTo>
                      <a:pt x="10256" y="12040"/>
                    </a:lnTo>
                    <a:cubicBezTo>
                      <a:pt x="10062" y="12321"/>
                      <a:pt x="9874" y="12610"/>
                      <a:pt x="9693" y="12906"/>
                    </a:cubicBezTo>
                    <a:cubicBezTo>
                      <a:pt x="9549" y="13144"/>
                      <a:pt x="9412" y="13382"/>
                      <a:pt x="9275" y="13627"/>
                    </a:cubicBezTo>
                    <a:cubicBezTo>
                      <a:pt x="8820" y="14234"/>
                      <a:pt x="8365" y="14840"/>
                      <a:pt x="7889" y="15439"/>
                    </a:cubicBezTo>
                    <a:cubicBezTo>
                      <a:pt x="7362" y="16096"/>
                      <a:pt x="6828" y="16753"/>
                      <a:pt x="6251" y="17366"/>
                    </a:cubicBezTo>
                    <a:cubicBezTo>
                      <a:pt x="5962" y="17676"/>
                      <a:pt x="5666" y="17980"/>
                      <a:pt x="5348" y="18254"/>
                    </a:cubicBezTo>
                    <a:cubicBezTo>
                      <a:pt x="5190" y="18398"/>
                      <a:pt x="5024" y="18528"/>
                      <a:pt x="4858" y="18651"/>
                    </a:cubicBezTo>
                    <a:cubicBezTo>
                      <a:pt x="4771" y="18716"/>
                      <a:pt x="4684" y="18773"/>
                      <a:pt x="4598" y="18824"/>
                    </a:cubicBezTo>
                    <a:lnTo>
                      <a:pt x="4576" y="18831"/>
                    </a:lnTo>
                    <a:lnTo>
                      <a:pt x="4547" y="18831"/>
                    </a:lnTo>
                    <a:lnTo>
                      <a:pt x="4482" y="18810"/>
                    </a:lnTo>
                    <a:lnTo>
                      <a:pt x="4468" y="18795"/>
                    </a:lnTo>
                    <a:cubicBezTo>
                      <a:pt x="4461" y="18773"/>
                      <a:pt x="4453" y="18759"/>
                      <a:pt x="4446" y="18737"/>
                    </a:cubicBezTo>
                    <a:cubicBezTo>
                      <a:pt x="4461" y="18687"/>
                      <a:pt x="4482" y="18644"/>
                      <a:pt x="4497" y="18600"/>
                    </a:cubicBezTo>
                    <a:cubicBezTo>
                      <a:pt x="4555" y="18470"/>
                      <a:pt x="4619" y="18348"/>
                      <a:pt x="4684" y="18218"/>
                    </a:cubicBezTo>
                    <a:cubicBezTo>
                      <a:pt x="4822" y="17972"/>
                      <a:pt x="4980" y="17727"/>
                      <a:pt x="5139" y="17496"/>
                    </a:cubicBezTo>
                    <a:cubicBezTo>
                      <a:pt x="5298" y="17265"/>
                      <a:pt x="5464" y="17034"/>
                      <a:pt x="5644" y="16810"/>
                    </a:cubicBezTo>
                    <a:cubicBezTo>
                      <a:pt x="5825" y="16587"/>
                      <a:pt x="6005" y="16363"/>
                      <a:pt x="6186" y="16146"/>
                    </a:cubicBezTo>
                    <a:cubicBezTo>
                      <a:pt x="6554" y="15720"/>
                      <a:pt x="6936" y="15309"/>
                      <a:pt x="7326" y="14905"/>
                    </a:cubicBezTo>
                    <a:cubicBezTo>
                      <a:pt x="7716" y="14501"/>
                      <a:pt x="8113" y="14111"/>
                      <a:pt x="8510" y="13714"/>
                    </a:cubicBezTo>
                    <a:lnTo>
                      <a:pt x="9708" y="12530"/>
                    </a:lnTo>
                    <a:cubicBezTo>
                      <a:pt x="9809" y="12436"/>
                      <a:pt x="9903" y="12343"/>
                      <a:pt x="10004" y="12242"/>
                    </a:cubicBezTo>
                    <a:lnTo>
                      <a:pt x="10256" y="12040"/>
                    </a:lnTo>
                    <a:close/>
                    <a:moveTo>
                      <a:pt x="14637" y="16218"/>
                    </a:moveTo>
                    <a:lnTo>
                      <a:pt x="14637" y="16218"/>
                    </a:lnTo>
                    <a:cubicBezTo>
                      <a:pt x="14991" y="16587"/>
                      <a:pt x="15359" y="16940"/>
                      <a:pt x="15742" y="17279"/>
                    </a:cubicBezTo>
                    <a:lnTo>
                      <a:pt x="16146" y="17611"/>
                    </a:lnTo>
                    <a:cubicBezTo>
                      <a:pt x="16283" y="17720"/>
                      <a:pt x="16427" y="17814"/>
                      <a:pt x="16565" y="17922"/>
                    </a:cubicBezTo>
                    <a:cubicBezTo>
                      <a:pt x="16702" y="18023"/>
                      <a:pt x="16853" y="18109"/>
                      <a:pt x="17005" y="18203"/>
                    </a:cubicBezTo>
                    <a:cubicBezTo>
                      <a:pt x="17156" y="18290"/>
                      <a:pt x="17308" y="18376"/>
                      <a:pt x="17467" y="18441"/>
                    </a:cubicBezTo>
                    <a:cubicBezTo>
                      <a:pt x="17777" y="18600"/>
                      <a:pt x="18116" y="18716"/>
                      <a:pt x="18456" y="18788"/>
                    </a:cubicBezTo>
                    <a:cubicBezTo>
                      <a:pt x="18499" y="18795"/>
                      <a:pt x="18542" y="18802"/>
                      <a:pt x="18578" y="18802"/>
                    </a:cubicBezTo>
                    <a:lnTo>
                      <a:pt x="18528" y="18817"/>
                    </a:lnTo>
                    <a:lnTo>
                      <a:pt x="18398" y="18824"/>
                    </a:lnTo>
                    <a:cubicBezTo>
                      <a:pt x="18285" y="18835"/>
                      <a:pt x="18172" y="18841"/>
                      <a:pt x="18058" y="18841"/>
                    </a:cubicBezTo>
                    <a:cubicBezTo>
                      <a:pt x="17808" y="18841"/>
                      <a:pt x="17558" y="18814"/>
                      <a:pt x="17315" y="18759"/>
                    </a:cubicBezTo>
                    <a:lnTo>
                      <a:pt x="17048" y="18694"/>
                    </a:lnTo>
                    <a:cubicBezTo>
                      <a:pt x="16954" y="18665"/>
                      <a:pt x="16868" y="18629"/>
                      <a:pt x="16781" y="18600"/>
                    </a:cubicBezTo>
                    <a:cubicBezTo>
                      <a:pt x="16608" y="18535"/>
                      <a:pt x="16435" y="18456"/>
                      <a:pt x="16276" y="18369"/>
                    </a:cubicBezTo>
                    <a:cubicBezTo>
                      <a:pt x="16233" y="18348"/>
                      <a:pt x="16189" y="18326"/>
                      <a:pt x="16153" y="18304"/>
                    </a:cubicBezTo>
                    <a:lnTo>
                      <a:pt x="16030" y="18225"/>
                    </a:lnTo>
                    <a:cubicBezTo>
                      <a:pt x="15951" y="18182"/>
                      <a:pt x="15872" y="18131"/>
                      <a:pt x="15792" y="18081"/>
                    </a:cubicBezTo>
                    <a:lnTo>
                      <a:pt x="15345" y="17734"/>
                    </a:lnTo>
                    <a:cubicBezTo>
                      <a:pt x="15287" y="17676"/>
                      <a:pt x="15222" y="17619"/>
                      <a:pt x="15157" y="17561"/>
                    </a:cubicBezTo>
                    <a:cubicBezTo>
                      <a:pt x="15099" y="17344"/>
                      <a:pt x="15027" y="17135"/>
                      <a:pt x="14955" y="16933"/>
                    </a:cubicBezTo>
                    <a:cubicBezTo>
                      <a:pt x="14861" y="16716"/>
                      <a:pt x="14775" y="16493"/>
                      <a:pt x="14666" y="16283"/>
                    </a:cubicBezTo>
                    <a:lnTo>
                      <a:pt x="14637" y="16218"/>
                    </a:lnTo>
                    <a:close/>
                    <a:moveTo>
                      <a:pt x="9123" y="13887"/>
                    </a:moveTo>
                    <a:cubicBezTo>
                      <a:pt x="9001" y="14133"/>
                      <a:pt x="8871" y="14378"/>
                      <a:pt x="8762" y="14631"/>
                    </a:cubicBezTo>
                    <a:cubicBezTo>
                      <a:pt x="8517" y="15165"/>
                      <a:pt x="8308" y="15706"/>
                      <a:pt x="8127" y="16255"/>
                    </a:cubicBezTo>
                    <a:cubicBezTo>
                      <a:pt x="8077" y="16327"/>
                      <a:pt x="8019" y="16406"/>
                      <a:pt x="7968" y="16478"/>
                    </a:cubicBezTo>
                    <a:lnTo>
                      <a:pt x="7766" y="16738"/>
                    </a:lnTo>
                    <a:cubicBezTo>
                      <a:pt x="7701" y="16832"/>
                      <a:pt x="7629" y="16911"/>
                      <a:pt x="7564" y="16998"/>
                    </a:cubicBezTo>
                    <a:cubicBezTo>
                      <a:pt x="7283" y="17337"/>
                      <a:pt x="6987" y="17655"/>
                      <a:pt x="6662" y="17943"/>
                    </a:cubicBezTo>
                    <a:cubicBezTo>
                      <a:pt x="6337" y="18239"/>
                      <a:pt x="5976" y="18492"/>
                      <a:pt x="5587" y="18687"/>
                    </a:cubicBezTo>
                    <a:cubicBezTo>
                      <a:pt x="5442" y="18759"/>
                      <a:pt x="5291" y="18824"/>
                      <a:pt x="5139" y="18875"/>
                    </a:cubicBezTo>
                    <a:lnTo>
                      <a:pt x="5139" y="18867"/>
                    </a:lnTo>
                    <a:lnTo>
                      <a:pt x="5016" y="18867"/>
                    </a:lnTo>
                    <a:cubicBezTo>
                      <a:pt x="4915" y="18867"/>
                      <a:pt x="4814" y="18860"/>
                      <a:pt x="4713" y="18846"/>
                    </a:cubicBezTo>
                    <a:cubicBezTo>
                      <a:pt x="4778" y="18810"/>
                      <a:pt x="4850" y="18759"/>
                      <a:pt x="4915" y="18716"/>
                    </a:cubicBezTo>
                    <a:cubicBezTo>
                      <a:pt x="5089" y="18586"/>
                      <a:pt x="5255" y="18456"/>
                      <a:pt x="5413" y="18319"/>
                    </a:cubicBezTo>
                    <a:cubicBezTo>
                      <a:pt x="5731" y="18037"/>
                      <a:pt x="6034" y="17734"/>
                      <a:pt x="6323" y="17424"/>
                    </a:cubicBezTo>
                    <a:cubicBezTo>
                      <a:pt x="6900" y="16796"/>
                      <a:pt x="7434" y="16139"/>
                      <a:pt x="7954" y="15468"/>
                    </a:cubicBezTo>
                    <a:cubicBezTo>
                      <a:pt x="8351" y="14948"/>
                      <a:pt x="8748" y="14421"/>
                      <a:pt x="9123" y="13887"/>
                    </a:cubicBezTo>
                    <a:close/>
                    <a:moveTo>
                      <a:pt x="13952" y="16406"/>
                    </a:moveTo>
                    <a:lnTo>
                      <a:pt x="13952" y="16406"/>
                    </a:lnTo>
                    <a:cubicBezTo>
                      <a:pt x="14139" y="16608"/>
                      <a:pt x="14334" y="16810"/>
                      <a:pt x="14529" y="17012"/>
                    </a:cubicBezTo>
                    <a:cubicBezTo>
                      <a:pt x="14536" y="17034"/>
                      <a:pt x="14544" y="17056"/>
                      <a:pt x="14551" y="17077"/>
                    </a:cubicBezTo>
                    <a:cubicBezTo>
                      <a:pt x="14702" y="17489"/>
                      <a:pt x="14796" y="17922"/>
                      <a:pt x="14832" y="18355"/>
                    </a:cubicBezTo>
                    <a:cubicBezTo>
                      <a:pt x="14876" y="18788"/>
                      <a:pt x="14840" y="19221"/>
                      <a:pt x="14731" y="19632"/>
                    </a:cubicBezTo>
                    <a:lnTo>
                      <a:pt x="14724" y="19625"/>
                    </a:lnTo>
                    <a:lnTo>
                      <a:pt x="14695" y="19726"/>
                    </a:lnTo>
                    <a:cubicBezTo>
                      <a:pt x="14695" y="19697"/>
                      <a:pt x="14702" y="19661"/>
                      <a:pt x="14702" y="19625"/>
                    </a:cubicBezTo>
                    <a:cubicBezTo>
                      <a:pt x="14731" y="19185"/>
                      <a:pt x="14695" y="18737"/>
                      <a:pt x="14594" y="18304"/>
                    </a:cubicBezTo>
                    <a:cubicBezTo>
                      <a:pt x="14500" y="17871"/>
                      <a:pt x="14378" y="17445"/>
                      <a:pt x="14212" y="17034"/>
                    </a:cubicBezTo>
                    <a:cubicBezTo>
                      <a:pt x="14176" y="16933"/>
                      <a:pt x="14132" y="16832"/>
                      <a:pt x="14096" y="16724"/>
                    </a:cubicBezTo>
                    <a:lnTo>
                      <a:pt x="13959" y="16421"/>
                    </a:lnTo>
                    <a:lnTo>
                      <a:pt x="13952" y="16406"/>
                    </a:lnTo>
                    <a:close/>
                    <a:moveTo>
                      <a:pt x="12227" y="14154"/>
                    </a:moveTo>
                    <a:lnTo>
                      <a:pt x="12227" y="14154"/>
                    </a:lnTo>
                    <a:cubicBezTo>
                      <a:pt x="12371" y="14385"/>
                      <a:pt x="12523" y="14616"/>
                      <a:pt x="12689" y="14847"/>
                    </a:cubicBezTo>
                    <a:cubicBezTo>
                      <a:pt x="13028" y="15316"/>
                      <a:pt x="13389" y="15771"/>
                      <a:pt x="13779" y="16204"/>
                    </a:cubicBezTo>
                    <a:cubicBezTo>
                      <a:pt x="13815" y="16291"/>
                      <a:pt x="13851" y="16370"/>
                      <a:pt x="13887" y="16457"/>
                    </a:cubicBezTo>
                    <a:lnTo>
                      <a:pt x="14017" y="16760"/>
                    </a:lnTo>
                    <a:cubicBezTo>
                      <a:pt x="14060" y="16861"/>
                      <a:pt x="14096" y="16962"/>
                      <a:pt x="14132" y="17063"/>
                    </a:cubicBezTo>
                    <a:cubicBezTo>
                      <a:pt x="14291" y="17474"/>
                      <a:pt x="14414" y="17893"/>
                      <a:pt x="14500" y="18326"/>
                    </a:cubicBezTo>
                    <a:cubicBezTo>
                      <a:pt x="14594" y="18752"/>
                      <a:pt x="14630" y="19192"/>
                      <a:pt x="14609" y="19625"/>
                    </a:cubicBezTo>
                    <a:lnTo>
                      <a:pt x="14609" y="19618"/>
                    </a:lnTo>
                    <a:cubicBezTo>
                      <a:pt x="14601" y="19784"/>
                      <a:pt x="14580" y="19943"/>
                      <a:pt x="14544" y="20094"/>
                    </a:cubicBezTo>
                    <a:cubicBezTo>
                      <a:pt x="14522" y="20138"/>
                      <a:pt x="14500" y="20174"/>
                      <a:pt x="14479" y="20210"/>
                    </a:cubicBezTo>
                    <a:cubicBezTo>
                      <a:pt x="14428" y="20296"/>
                      <a:pt x="14378" y="20383"/>
                      <a:pt x="14313" y="20462"/>
                    </a:cubicBezTo>
                    <a:cubicBezTo>
                      <a:pt x="14313" y="20376"/>
                      <a:pt x="14305" y="20296"/>
                      <a:pt x="14298" y="20217"/>
                    </a:cubicBezTo>
                    <a:cubicBezTo>
                      <a:pt x="14277" y="20008"/>
                      <a:pt x="14248" y="19798"/>
                      <a:pt x="14204" y="19589"/>
                    </a:cubicBezTo>
                    <a:cubicBezTo>
                      <a:pt x="14118" y="19170"/>
                      <a:pt x="14010" y="18759"/>
                      <a:pt x="13887" y="18355"/>
                    </a:cubicBezTo>
                    <a:cubicBezTo>
                      <a:pt x="13634" y="17539"/>
                      <a:pt x="13331" y="16745"/>
                      <a:pt x="13014" y="15966"/>
                    </a:cubicBezTo>
                    <a:cubicBezTo>
                      <a:pt x="12761" y="15360"/>
                      <a:pt x="12494" y="14753"/>
                      <a:pt x="12227" y="14154"/>
                    </a:cubicBezTo>
                    <a:close/>
                    <a:moveTo>
                      <a:pt x="11787" y="17438"/>
                    </a:moveTo>
                    <a:cubicBezTo>
                      <a:pt x="11851" y="17648"/>
                      <a:pt x="11916" y="17864"/>
                      <a:pt x="11989" y="18073"/>
                    </a:cubicBezTo>
                    <a:lnTo>
                      <a:pt x="12155" y="18506"/>
                    </a:lnTo>
                    <a:cubicBezTo>
                      <a:pt x="12212" y="18651"/>
                      <a:pt x="12277" y="18795"/>
                      <a:pt x="12335" y="18932"/>
                    </a:cubicBezTo>
                    <a:cubicBezTo>
                      <a:pt x="12400" y="19077"/>
                      <a:pt x="12479" y="19207"/>
                      <a:pt x="12552" y="19344"/>
                    </a:cubicBezTo>
                    <a:cubicBezTo>
                      <a:pt x="12624" y="19481"/>
                      <a:pt x="12703" y="19618"/>
                      <a:pt x="12797" y="19741"/>
                    </a:cubicBezTo>
                    <a:cubicBezTo>
                      <a:pt x="12970" y="20000"/>
                      <a:pt x="13180" y="20239"/>
                      <a:pt x="13410" y="20448"/>
                    </a:cubicBezTo>
                    <a:lnTo>
                      <a:pt x="13439" y="20470"/>
                    </a:lnTo>
                    <a:lnTo>
                      <a:pt x="13360" y="20433"/>
                    </a:lnTo>
                    <a:cubicBezTo>
                      <a:pt x="13064" y="20304"/>
                      <a:pt x="12797" y="20130"/>
                      <a:pt x="12552" y="19914"/>
                    </a:cubicBezTo>
                    <a:lnTo>
                      <a:pt x="12371" y="19741"/>
                    </a:lnTo>
                    <a:cubicBezTo>
                      <a:pt x="12313" y="19683"/>
                      <a:pt x="12263" y="19618"/>
                      <a:pt x="12212" y="19553"/>
                    </a:cubicBezTo>
                    <a:cubicBezTo>
                      <a:pt x="12104" y="19430"/>
                      <a:pt x="12010" y="19293"/>
                      <a:pt x="11916" y="19156"/>
                    </a:cubicBezTo>
                    <a:cubicBezTo>
                      <a:pt x="11873" y="19084"/>
                      <a:pt x="11830" y="19012"/>
                      <a:pt x="11794" y="18932"/>
                    </a:cubicBezTo>
                    <a:lnTo>
                      <a:pt x="11714" y="18781"/>
                    </a:lnTo>
                    <a:cubicBezTo>
                      <a:pt x="11736" y="18607"/>
                      <a:pt x="11758" y="18427"/>
                      <a:pt x="11765" y="18254"/>
                    </a:cubicBezTo>
                    <a:cubicBezTo>
                      <a:pt x="11772" y="18124"/>
                      <a:pt x="11787" y="17994"/>
                      <a:pt x="11787" y="17864"/>
                    </a:cubicBezTo>
                    <a:lnTo>
                      <a:pt x="11787" y="17474"/>
                    </a:lnTo>
                    <a:lnTo>
                      <a:pt x="11787" y="17438"/>
                    </a:lnTo>
                    <a:close/>
                    <a:moveTo>
                      <a:pt x="11368" y="13411"/>
                    </a:moveTo>
                    <a:cubicBezTo>
                      <a:pt x="11469" y="13815"/>
                      <a:pt x="11577" y="14219"/>
                      <a:pt x="11685" y="14623"/>
                    </a:cubicBezTo>
                    <a:cubicBezTo>
                      <a:pt x="11837" y="15165"/>
                      <a:pt x="12003" y="15706"/>
                      <a:pt x="12169" y="16233"/>
                    </a:cubicBezTo>
                    <a:cubicBezTo>
                      <a:pt x="12335" y="16767"/>
                      <a:pt x="12508" y="17301"/>
                      <a:pt x="12696" y="17835"/>
                    </a:cubicBezTo>
                    <a:cubicBezTo>
                      <a:pt x="12790" y="18102"/>
                      <a:pt x="12884" y="18376"/>
                      <a:pt x="12992" y="18636"/>
                    </a:cubicBezTo>
                    <a:cubicBezTo>
                      <a:pt x="13093" y="18903"/>
                      <a:pt x="13201" y="19170"/>
                      <a:pt x="13317" y="19430"/>
                    </a:cubicBezTo>
                    <a:cubicBezTo>
                      <a:pt x="13439" y="19690"/>
                      <a:pt x="13562" y="19950"/>
                      <a:pt x="13706" y="20203"/>
                    </a:cubicBezTo>
                    <a:cubicBezTo>
                      <a:pt x="13779" y="20325"/>
                      <a:pt x="13851" y="20448"/>
                      <a:pt x="13937" y="20563"/>
                    </a:cubicBezTo>
                    <a:lnTo>
                      <a:pt x="13981" y="20621"/>
                    </a:lnTo>
                    <a:lnTo>
                      <a:pt x="13923" y="20607"/>
                    </a:lnTo>
                    <a:cubicBezTo>
                      <a:pt x="13880" y="20599"/>
                      <a:pt x="13844" y="20592"/>
                      <a:pt x="13807" y="20585"/>
                    </a:cubicBezTo>
                    <a:cubicBezTo>
                      <a:pt x="13750" y="20571"/>
                      <a:pt x="13699" y="20556"/>
                      <a:pt x="13649" y="20542"/>
                    </a:cubicBezTo>
                    <a:lnTo>
                      <a:pt x="13641" y="20542"/>
                    </a:lnTo>
                    <a:cubicBezTo>
                      <a:pt x="13584" y="20491"/>
                      <a:pt x="13519" y="20448"/>
                      <a:pt x="13461" y="20405"/>
                    </a:cubicBezTo>
                    <a:cubicBezTo>
                      <a:pt x="13223" y="20203"/>
                      <a:pt x="13014" y="19979"/>
                      <a:pt x="12840" y="19726"/>
                    </a:cubicBezTo>
                    <a:cubicBezTo>
                      <a:pt x="12746" y="19603"/>
                      <a:pt x="12667" y="19466"/>
                      <a:pt x="12588" y="19336"/>
                    </a:cubicBezTo>
                    <a:cubicBezTo>
                      <a:pt x="12501" y="19207"/>
                      <a:pt x="12436" y="19069"/>
                      <a:pt x="12364" y="18932"/>
                    </a:cubicBezTo>
                    <a:cubicBezTo>
                      <a:pt x="12292" y="18795"/>
                      <a:pt x="12234" y="18651"/>
                      <a:pt x="12176" y="18506"/>
                    </a:cubicBezTo>
                    <a:lnTo>
                      <a:pt x="12003" y="18073"/>
                    </a:lnTo>
                    <a:cubicBezTo>
                      <a:pt x="11931" y="17850"/>
                      <a:pt x="11859" y="17611"/>
                      <a:pt x="11794" y="17380"/>
                    </a:cubicBezTo>
                    <a:cubicBezTo>
                      <a:pt x="11787" y="16370"/>
                      <a:pt x="11657" y="15374"/>
                      <a:pt x="11512" y="14378"/>
                    </a:cubicBezTo>
                    <a:cubicBezTo>
                      <a:pt x="11469" y="14053"/>
                      <a:pt x="11418" y="13728"/>
                      <a:pt x="11368" y="13411"/>
                    </a:cubicBezTo>
                    <a:close/>
                    <a:moveTo>
                      <a:pt x="11180" y="12242"/>
                    </a:moveTo>
                    <a:lnTo>
                      <a:pt x="11180" y="12242"/>
                    </a:lnTo>
                    <a:cubicBezTo>
                      <a:pt x="11332" y="12559"/>
                      <a:pt x="11483" y="12862"/>
                      <a:pt x="11649" y="13173"/>
                    </a:cubicBezTo>
                    <a:cubicBezTo>
                      <a:pt x="11779" y="13411"/>
                      <a:pt x="11924" y="13656"/>
                      <a:pt x="12061" y="13894"/>
                    </a:cubicBezTo>
                    <a:cubicBezTo>
                      <a:pt x="12364" y="14587"/>
                      <a:pt x="12660" y="15287"/>
                      <a:pt x="12941" y="15995"/>
                    </a:cubicBezTo>
                    <a:cubicBezTo>
                      <a:pt x="13252" y="16781"/>
                      <a:pt x="13548" y="17575"/>
                      <a:pt x="13793" y="18384"/>
                    </a:cubicBezTo>
                    <a:cubicBezTo>
                      <a:pt x="13916" y="18788"/>
                      <a:pt x="14031" y="19192"/>
                      <a:pt x="14111" y="19603"/>
                    </a:cubicBezTo>
                    <a:cubicBezTo>
                      <a:pt x="14154" y="19813"/>
                      <a:pt x="14190" y="20022"/>
                      <a:pt x="14212" y="20231"/>
                    </a:cubicBezTo>
                    <a:cubicBezTo>
                      <a:pt x="14219" y="20332"/>
                      <a:pt x="14233" y="20441"/>
                      <a:pt x="14233" y="20542"/>
                    </a:cubicBezTo>
                    <a:lnTo>
                      <a:pt x="14233" y="20563"/>
                    </a:lnTo>
                    <a:cubicBezTo>
                      <a:pt x="14233" y="20571"/>
                      <a:pt x="14219" y="20592"/>
                      <a:pt x="14212" y="20592"/>
                    </a:cubicBezTo>
                    <a:lnTo>
                      <a:pt x="14212" y="20585"/>
                    </a:lnTo>
                    <a:cubicBezTo>
                      <a:pt x="14197" y="20607"/>
                      <a:pt x="14183" y="20621"/>
                      <a:pt x="14161" y="20636"/>
                    </a:cubicBezTo>
                    <a:lnTo>
                      <a:pt x="14082" y="20636"/>
                    </a:lnTo>
                    <a:cubicBezTo>
                      <a:pt x="14053" y="20592"/>
                      <a:pt x="14017" y="20556"/>
                      <a:pt x="13988" y="20520"/>
                    </a:cubicBezTo>
                    <a:cubicBezTo>
                      <a:pt x="13908" y="20405"/>
                      <a:pt x="13829" y="20282"/>
                      <a:pt x="13750" y="20166"/>
                    </a:cubicBezTo>
                    <a:cubicBezTo>
                      <a:pt x="13605" y="19921"/>
                      <a:pt x="13475" y="19668"/>
                      <a:pt x="13346" y="19409"/>
                    </a:cubicBezTo>
                    <a:cubicBezTo>
                      <a:pt x="13223" y="19156"/>
                      <a:pt x="13107" y="18896"/>
                      <a:pt x="13006" y="18629"/>
                    </a:cubicBezTo>
                    <a:cubicBezTo>
                      <a:pt x="12898" y="18362"/>
                      <a:pt x="12797" y="18095"/>
                      <a:pt x="12703" y="17828"/>
                    </a:cubicBezTo>
                    <a:cubicBezTo>
                      <a:pt x="12523" y="17294"/>
                      <a:pt x="12349" y="16760"/>
                      <a:pt x="12198" y="16218"/>
                    </a:cubicBezTo>
                    <a:cubicBezTo>
                      <a:pt x="12046" y="15684"/>
                      <a:pt x="11902" y="15136"/>
                      <a:pt x="11758" y="14595"/>
                    </a:cubicBezTo>
                    <a:lnTo>
                      <a:pt x="11332" y="12971"/>
                    </a:lnTo>
                    <a:cubicBezTo>
                      <a:pt x="11303" y="12833"/>
                      <a:pt x="11267" y="12696"/>
                      <a:pt x="11231" y="12566"/>
                    </a:cubicBezTo>
                    <a:cubicBezTo>
                      <a:pt x="11216" y="12458"/>
                      <a:pt x="11202" y="12350"/>
                      <a:pt x="11180" y="12242"/>
                    </a:cubicBezTo>
                    <a:close/>
                    <a:moveTo>
                      <a:pt x="8546" y="17012"/>
                    </a:moveTo>
                    <a:cubicBezTo>
                      <a:pt x="8409" y="17503"/>
                      <a:pt x="8279" y="17994"/>
                      <a:pt x="8185" y="18499"/>
                    </a:cubicBezTo>
                    <a:lnTo>
                      <a:pt x="8106" y="19012"/>
                    </a:lnTo>
                    <a:cubicBezTo>
                      <a:pt x="8077" y="19185"/>
                      <a:pt x="8062" y="19358"/>
                      <a:pt x="8048" y="19531"/>
                    </a:cubicBezTo>
                    <a:cubicBezTo>
                      <a:pt x="8026" y="19705"/>
                      <a:pt x="8026" y="19878"/>
                      <a:pt x="8019" y="20051"/>
                    </a:cubicBezTo>
                    <a:cubicBezTo>
                      <a:pt x="8019" y="20224"/>
                      <a:pt x="8019" y="20397"/>
                      <a:pt x="8041" y="20571"/>
                    </a:cubicBezTo>
                    <a:cubicBezTo>
                      <a:pt x="8062" y="20924"/>
                      <a:pt x="8127" y="21271"/>
                      <a:pt x="8243" y="21603"/>
                    </a:cubicBezTo>
                    <a:cubicBezTo>
                      <a:pt x="8250" y="21639"/>
                      <a:pt x="8272" y="21675"/>
                      <a:pt x="8286" y="21711"/>
                    </a:cubicBezTo>
                    <a:cubicBezTo>
                      <a:pt x="8272" y="21704"/>
                      <a:pt x="8264" y="21689"/>
                      <a:pt x="8250" y="21675"/>
                    </a:cubicBezTo>
                    <a:lnTo>
                      <a:pt x="8171" y="21574"/>
                    </a:lnTo>
                    <a:cubicBezTo>
                      <a:pt x="7961" y="21278"/>
                      <a:pt x="7795" y="20946"/>
                      <a:pt x="7687" y="20599"/>
                    </a:cubicBezTo>
                    <a:lnTo>
                      <a:pt x="7615" y="20332"/>
                    </a:lnTo>
                    <a:cubicBezTo>
                      <a:pt x="7586" y="20239"/>
                      <a:pt x="7579" y="20152"/>
                      <a:pt x="7564" y="20058"/>
                    </a:cubicBezTo>
                    <a:cubicBezTo>
                      <a:pt x="7528" y="19878"/>
                      <a:pt x="7514" y="19690"/>
                      <a:pt x="7507" y="19502"/>
                    </a:cubicBezTo>
                    <a:cubicBezTo>
                      <a:pt x="7499" y="19459"/>
                      <a:pt x="7499" y="19409"/>
                      <a:pt x="7507" y="19365"/>
                    </a:cubicBezTo>
                    <a:lnTo>
                      <a:pt x="7507" y="19228"/>
                    </a:lnTo>
                    <a:cubicBezTo>
                      <a:pt x="7507" y="19134"/>
                      <a:pt x="7507" y="19041"/>
                      <a:pt x="7514" y="18947"/>
                    </a:cubicBezTo>
                    <a:lnTo>
                      <a:pt x="7593" y="18384"/>
                    </a:lnTo>
                    <a:cubicBezTo>
                      <a:pt x="7608" y="18304"/>
                      <a:pt x="7629" y="18218"/>
                      <a:pt x="7644" y="18138"/>
                    </a:cubicBezTo>
                    <a:cubicBezTo>
                      <a:pt x="7802" y="17980"/>
                      <a:pt x="7947" y="17814"/>
                      <a:pt x="8091" y="17640"/>
                    </a:cubicBezTo>
                    <a:cubicBezTo>
                      <a:pt x="8235" y="17453"/>
                      <a:pt x="8380" y="17265"/>
                      <a:pt x="8510" y="17070"/>
                    </a:cubicBezTo>
                    <a:cubicBezTo>
                      <a:pt x="8517" y="17048"/>
                      <a:pt x="8531" y="17027"/>
                      <a:pt x="8546" y="17012"/>
                    </a:cubicBezTo>
                    <a:close/>
                    <a:moveTo>
                      <a:pt x="11094" y="17034"/>
                    </a:moveTo>
                    <a:lnTo>
                      <a:pt x="11137" y="17214"/>
                    </a:lnTo>
                    <a:lnTo>
                      <a:pt x="11195" y="17431"/>
                    </a:lnTo>
                    <a:lnTo>
                      <a:pt x="11252" y="17640"/>
                    </a:lnTo>
                    <a:cubicBezTo>
                      <a:pt x="11274" y="17712"/>
                      <a:pt x="11289" y="17777"/>
                      <a:pt x="11317" y="17850"/>
                    </a:cubicBezTo>
                    <a:cubicBezTo>
                      <a:pt x="11339" y="17915"/>
                      <a:pt x="11361" y="17987"/>
                      <a:pt x="11382" y="18059"/>
                    </a:cubicBezTo>
                    <a:cubicBezTo>
                      <a:pt x="11375" y="18109"/>
                      <a:pt x="11368" y="18167"/>
                      <a:pt x="11368" y="18218"/>
                    </a:cubicBezTo>
                    <a:cubicBezTo>
                      <a:pt x="11346" y="18478"/>
                      <a:pt x="11303" y="18723"/>
                      <a:pt x="11252" y="18968"/>
                    </a:cubicBezTo>
                    <a:lnTo>
                      <a:pt x="11260" y="18968"/>
                    </a:lnTo>
                    <a:cubicBezTo>
                      <a:pt x="11166" y="19452"/>
                      <a:pt x="11021" y="19928"/>
                      <a:pt x="10812" y="20383"/>
                    </a:cubicBezTo>
                    <a:cubicBezTo>
                      <a:pt x="10711" y="20599"/>
                      <a:pt x="10588" y="20809"/>
                      <a:pt x="10451" y="21011"/>
                    </a:cubicBezTo>
                    <a:cubicBezTo>
                      <a:pt x="10314" y="21213"/>
                      <a:pt x="10163" y="21393"/>
                      <a:pt x="9989" y="21559"/>
                    </a:cubicBezTo>
                    <a:cubicBezTo>
                      <a:pt x="9917" y="21624"/>
                      <a:pt x="9852" y="21682"/>
                      <a:pt x="9780" y="21740"/>
                    </a:cubicBezTo>
                    <a:cubicBezTo>
                      <a:pt x="9838" y="21668"/>
                      <a:pt x="9888" y="21596"/>
                      <a:pt x="9939" y="21523"/>
                    </a:cubicBezTo>
                    <a:cubicBezTo>
                      <a:pt x="10213" y="21105"/>
                      <a:pt x="10430" y="20650"/>
                      <a:pt x="10581" y="20174"/>
                    </a:cubicBezTo>
                    <a:cubicBezTo>
                      <a:pt x="10733" y="19705"/>
                      <a:pt x="10848" y="19221"/>
                      <a:pt x="10920" y="18730"/>
                    </a:cubicBezTo>
                    <a:cubicBezTo>
                      <a:pt x="10942" y="18607"/>
                      <a:pt x="10964" y="18485"/>
                      <a:pt x="10978" y="18362"/>
                    </a:cubicBezTo>
                    <a:lnTo>
                      <a:pt x="11021" y="17994"/>
                    </a:lnTo>
                    <a:cubicBezTo>
                      <a:pt x="11050" y="17749"/>
                      <a:pt x="11065" y="17503"/>
                      <a:pt x="11086" y="17258"/>
                    </a:cubicBezTo>
                    <a:cubicBezTo>
                      <a:pt x="11086" y="17186"/>
                      <a:pt x="11094" y="17113"/>
                      <a:pt x="11094" y="17034"/>
                    </a:cubicBezTo>
                    <a:close/>
                    <a:moveTo>
                      <a:pt x="10285" y="13303"/>
                    </a:moveTo>
                    <a:cubicBezTo>
                      <a:pt x="10126" y="13851"/>
                      <a:pt x="9975" y="14407"/>
                      <a:pt x="9831" y="14963"/>
                    </a:cubicBezTo>
                    <a:cubicBezTo>
                      <a:pt x="9672" y="15569"/>
                      <a:pt x="9527" y="16182"/>
                      <a:pt x="9390" y="16796"/>
                    </a:cubicBezTo>
                    <a:cubicBezTo>
                      <a:pt x="9246" y="17409"/>
                      <a:pt x="9116" y="18030"/>
                      <a:pt x="9001" y="18651"/>
                    </a:cubicBezTo>
                    <a:lnTo>
                      <a:pt x="8914" y="19120"/>
                    </a:lnTo>
                    <a:cubicBezTo>
                      <a:pt x="8885" y="19279"/>
                      <a:pt x="8863" y="19437"/>
                      <a:pt x="8835" y="19596"/>
                    </a:cubicBezTo>
                    <a:cubicBezTo>
                      <a:pt x="8813" y="19755"/>
                      <a:pt x="8791" y="19914"/>
                      <a:pt x="8770" y="20073"/>
                    </a:cubicBezTo>
                    <a:cubicBezTo>
                      <a:pt x="8741" y="20231"/>
                      <a:pt x="8726" y="20390"/>
                      <a:pt x="8712" y="20549"/>
                    </a:cubicBezTo>
                    <a:cubicBezTo>
                      <a:pt x="8683" y="20874"/>
                      <a:pt x="8654" y="21191"/>
                      <a:pt x="8654" y="21516"/>
                    </a:cubicBezTo>
                    <a:cubicBezTo>
                      <a:pt x="8654" y="21675"/>
                      <a:pt x="8654" y="21834"/>
                      <a:pt x="8676" y="22000"/>
                    </a:cubicBezTo>
                    <a:cubicBezTo>
                      <a:pt x="8676" y="22036"/>
                      <a:pt x="8683" y="22079"/>
                      <a:pt x="8690" y="22115"/>
                    </a:cubicBezTo>
                    <a:cubicBezTo>
                      <a:pt x="8661" y="22101"/>
                      <a:pt x="8640" y="22079"/>
                      <a:pt x="8611" y="22057"/>
                    </a:cubicBezTo>
                    <a:cubicBezTo>
                      <a:pt x="8589" y="22036"/>
                      <a:pt x="8546" y="22000"/>
                      <a:pt x="8517" y="21964"/>
                    </a:cubicBezTo>
                    <a:cubicBezTo>
                      <a:pt x="8488" y="21935"/>
                      <a:pt x="8459" y="21913"/>
                      <a:pt x="8430" y="21884"/>
                    </a:cubicBezTo>
                    <a:lnTo>
                      <a:pt x="8394" y="21819"/>
                    </a:lnTo>
                    <a:cubicBezTo>
                      <a:pt x="8365" y="21740"/>
                      <a:pt x="8322" y="21660"/>
                      <a:pt x="8300" y="21581"/>
                    </a:cubicBezTo>
                    <a:cubicBezTo>
                      <a:pt x="8178" y="21256"/>
                      <a:pt x="8106" y="20917"/>
                      <a:pt x="8077" y="20571"/>
                    </a:cubicBezTo>
                    <a:cubicBezTo>
                      <a:pt x="8055" y="20397"/>
                      <a:pt x="8055" y="20224"/>
                      <a:pt x="8048" y="20051"/>
                    </a:cubicBezTo>
                    <a:cubicBezTo>
                      <a:pt x="8033" y="19878"/>
                      <a:pt x="8055" y="19705"/>
                      <a:pt x="8062" y="19531"/>
                    </a:cubicBezTo>
                    <a:cubicBezTo>
                      <a:pt x="8069" y="19358"/>
                      <a:pt x="8091" y="19185"/>
                      <a:pt x="8113" y="19019"/>
                    </a:cubicBezTo>
                    <a:lnTo>
                      <a:pt x="8192" y="18499"/>
                    </a:lnTo>
                    <a:cubicBezTo>
                      <a:pt x="8300" y="17972"/>
                      <a:pt x="8438" y="17453"/>
                      <a:pt x="8596" y="16940"/>
                    </a:cubicBezTo>
                    <a:cubicBezTo>
                      <a:pt x="8632" y="16882"/>
                      <a:pt x="8669" y="16832"/>
                      <a:pt x="8697" y="16781"/>
                    </a:cubicBezTo>
                    <a:lnTo>
                      <a:pt x="8878" y="16478"/>
                    </a:lnTo>
                    <a:cubicBezTo>
                      <a:pt x="9340" y="15663"/>
                      <a:pt x="9693" y="14811"/>
                      <a:pt x="10033" y="13952"/>
                    </a:cubicBezTo>
                    <a:cubicBezTo>
                      <a:pt x="10119" y="13736"/>
                      <a:pt x="10206" y="13519"/>
                      <a:pt x="10285" y="13303"/>
                    </a:cubicBezTo>
                    <a:close/>
                    <a:moveTo>
                      <a:pt x="10661" y="14327"/>
                    </a:moveTo>
                    <a:cubicBezTo>
                      <a:pt x="10675" y="14501"/>
                      <a:pt x="10682" y="14674"/>
                      <a:pt x="10704" y="14847"/>
                    </a:cubicBezTo>
                    <a:cubicBezTo>
                      <a:pt x="10762" y="15432"/>
                      <a:pt x="10863" y="16009"/>
                      <a:pt x="10993" y="16587"/>
                    </a:cubicBezTo>
                    <a:cubicBezTo>
                      <a:pt x="11007" y="16666"/>
                      <a:pt x="11021" y="16745"/>
                      <a:pt x="11043" y="16818"/>
                    </a:cubicBezTo>
                    <a:cubicBezTo>
                      <a:pt x="11036" y="16969"/>
                      <a:pt x="11029" y="17113"/>
                      <a:pt x="11014" y="17265"/>
                    </a:cubicBezTo>
                    <a:cubicBezTo>
                      <a:pt x="10993" y="17510"/>
                      <a:pt x="10978" y="17756"/>
                      <a:pt x="10942" y="18001"/>
                    </a:cubicBezTo>
                    <a:lnTo>
                      <a:pt x="10899" y="18362"/>
                    </a:lnTo>
                    <a:cubicBezTo>
                      <a:pt x="10884" y="18485"/>
                      <a:pt x="10855" y="18607"/>
                      <a:pt x="10841" y="18723"/>
                    </a:cubicBezTo>
                    <a:cubicBezTo>
                      <a:pt x="10762" y="19207"/>
                      <a:pt x="10646" y="19690"/>
                      <a:pt x="10495" y="20152"/>
                    </a:cubicBezTo>
                    <a:cubicBezTo>
                      <a:pt x="10350" y="20621"/>
                      <a:pt x="10134" y="21069"/>
                      <a:pt x="9867" y="21480"/>
                    </a:cubicBezTo>
                    <a:cubicBezTo>
                      <a:pt x="9751" y="21653"/>
                      <a:pt x="9614" y="21826"/>
                      <a:pt x="9462" y="21978"/>
                    </a:cubicBezTo>
                    <a:lnTo>
                      <a:pt x="9426" y="22000"/>
                    </a:lnTo>
                    <a:cubicBezTo>
                      <a:pt x="9318" y="22065"/>
                      <a:pt x="9217" y="22115"/>
                      <a:pt x="9109" y="22158"/>
                    </a:cubicBezTo>
                    <a:lnTo>
                      <a:pt x="9073" y="22173"/>
                    </a:lnTo>
                    <a:cubicBezTo>
                      <a:pt x="9130" y="22079"/>
                      <a:pt x="9174" y="21985"/>
                      <a:pt x="9224" y="21884"/>
                    </a:cubicBezTo>
                    <a:cubicBezTo>
                      <a:pt x="9318" y="21668"/>
                      <a:pt x="9405" y="21444"/>
                      <a:pt x="9477" y="21213"/>
                    </a:cubicBezTo>
                    <a:cubicBezTo>
                      <a:pt x="9636" y="20765"/>
                      <a:pt x="9751" y="20304"/>
                      <a:pt x="9867" y="19842"/>
                    </a:cubicBezTo>
                    <a:cubicBezTo>
                      <a:pt x="10076" y="18911"/>
                      <a:pt x="10228" y="17972"/>
                      <a:pt x="10357" y="17027"/>
                    </a:cubicBezTo>
                    <a:cubicBezTo>
                      <a:pt x="10473" y="16125"/>
                      <a:pt x="10574" y="15230"/>
                      <a:pt x="10661" y="14327"/>
                    </a:cubicBezTo>
                    <a:close/>
                    <a:moveTo>
                      <a:pt x="10689" y="12256"/>
                    </a:moveTo>
                    <a:lnTo>
                      <a:pt x="10689" y="12256"/>
                    </a:lnTo>
                    <a:cubicBezTo>
                      <a:pt x="10668" y="12530"/>
                      <a:pt x="10653" y="12805"/>
                      <a:pt x="10646" y="13086"/>
                    </a:cubicBezTo>
                    <a:cubicBezTo>
                      <a:pt x="10632" y="13404"/>
                      <a:pt x="10639" y="13728"/>
                      <a:pt x="10646" y="14053"/>
                    </a:cubicBezTo>
                    <a:lnTo>
                      <a:pt x="10632" y="14183"/>
                    </a:lnTo>
                    <a:cubicBezTo>
                      <a:pt x="10531" y="15121"/>
                      <a:pt x="10408" y="16067"/>
                      <a:pt x="10271" y="17005"/>
                    </a:cubicBezTo>
                    <a:cubicBezTo>
                      <a:pt x="10134" y="17951"/>
                      <a:pt x="9975" y="18882"/>
                      <a:pt x="9766" y="19806"/>
                    </a:cubicBezTo>
                    <a:cubicBezTo>
                      <a:pt x="9657" y="20267"/>
                      <a:pt x="9535" y="20729"/>
                      <a:pt x="9383" y="21177"/>
                    </a:cubicBezTo>
                    <a:cubicBezTo>
                      <a:pt x="9311" y="21401"/>
                      <a:pt x="9224" y="21624"/>
                      <a:pt x="9130" y="21841"/>
                    </a:cubicBezTo>
                    <a:cubicBezTo>
                      <a:pt x="9087" y="21949"/>
                      <a:pt x="9037" y="22050"/>
                      <a:pt x="8979" y="22158"/>
                    </a:cubicBezTo>
                    <a:lnTo>
                      <a:pt x="8943" y="22216"/>
                    </a:lnTo>
                    <a:lnTo>
                      <a:pt x="8936" y="22216"/>
                    </a:lnTo>
                    <a:cubicBezTo>
                      <a:pt x="8907" y="22223"/>
                      <a:pt x="8878" y="22231"/>
                      <a:pt x="8849" y="22238"/>
                    </a:cubicBezTo>
                    <a:lnTo>
                      <a:pt x="8820" y="22216"/>
                    </a:lnTo>
                    <a:cubicBezTo>
                      <a:pt x="8806" y="22209"/>
                      <a:pt x="8791" y="22202"/>
                      <a:pt x="8777" y="22187"/>
                    </a:cubicBezTo>
                    <a:cubicBezTo>
                      <a:pt x="8762" y="22122"/>
                      <a:pt x="8755" y="22057"/>
                      <a:pt x="8748" y="21992"/>
                    </a:cubicBezTo>
                    <a:cubicBezTo>
                      <a:pt x="8726" y="21834"/>
                      <a:pt x="8719" y="21675"/>
                      <a:pt x="8719" y="21516"/>
                    </a:cubicBezTo>
                    <a:cubicBezTo>
                      <a:pt x="8712" y="21199"/>
                      <a:pt x="8726" y="20881"/>
                      <a:pt x="8748" y="20556"/>
                    </a:cubicBezTo>
                    <a:cubicBezTo>
                      <a:pt x="8770" y="20239"/>
                      <a:pt x="8806" y="19921"/>
                      <a:pt x="8856" y="19603"/>
                    </a:cubicBezTo>
                    <a:cubicBezTo>
                      <a:pt x="8878" y="19445"/>
                      <a:pt x="8900" y="19286"/>
                      <a:pt x="8928" y="19127"/>
                    </a:cubicBezTo>
                    <a:lnTo>
                      <a:pt x="9008" y="18658"/>
                    </a:lnTo>
                    <a:cubicBezTo>
                      <a:pt x="9130" y="18037"/>
                      <a:pt x="9268" y="17424"/>
                      <a:pt x="9419" y="16810"/>
                    </a:cubicBezTo>
                    <a:cubicBezTo>
                      <a:pt x="9571" y="16197"/>
                      <a:pt x="9737" y="15591"/>
                      <a:pt x="9896" y="14984"/>
                    </a:cubicBezTo>
                    <a:lnTo>
                      <a:pt x="10401" y="13165"/>
                    </a:lnTo>
                    <a:cubicBezTo>
                      <a:pt x="10458" y="12956"/>
                      <a:pt x="10523" y="12747"/>
                      <a:pt x="10581" y="12538"/>
                    </a:cubicBezTo>
                    <a:lnTo>
                      <a:pt x="10689" y="12256"/>
                    </a:lnTo>
                    <a:close/>
                    <a:moveTo>
                      <a:pt x="13042" y="1"/>
                    </a:moveTo>
                    <a:lnTo>
                      <a:pt x="12970" y="8"/>
                    </a:lnTo>
                    <a:cubicBezTo>
                      <a:pt x="12898" y="22"/>
                      <a:pt x="12826" y="37"/>
                      <a:pt x="12754" y="58"/>
                    </a:cubicBezTo>
                    <a:cubicBezTo>
                      <a:pt x="12682" y="80"/>
                      <a:pt x="12617" y="95"/>
                      <a:pt x="12552" y="123"/>
                    </a:cubicBezTo>
                    <a:cubicBezTo>
                      <a:pt x="12422" y="167"/>
                      <a:pt x="12292" y="224"/>
                      <a:pt x="12169" y="297"/>
                    </a:cubicBezTo>
                    <a:cubicBezTo>
                      <a:pt x="11924" y="427"/>
                      <a:pt x="11700" y="593"/>
                      <a:pt x="11498" y="780"/>
                    </a:cubicBezTo>
                    <a:cubicBezTo>
                      <a:pt x="11101" y="1156"/>
                      <a:pt x="10783" y="1610"/>
                      <a:pt x="10567" y="2115"/>
                    </a:cubicBezTo>
                    <a:cubicBezTo>
                      <a:pt x="10357" y="2606"/>
                      <a:pt x="10206" y="3119"/>
                      <a:pt x="10134" y="3646"/>
                    </a:cubicBezTo>
                    <a:cubicBezTo>
                      <a:pt x="10126" y="3696"/>
                      <a:pt x="10119" y="3747"/>
                      <a:pt x="10112" y="3797"/>
                    </a:cubicBezTo>
                    <a:cubicBezTo>
                      <a:pt x="10062" y="3696"/>
                      <a:pt x="10018" y="3588"/>
                      <a:pt x="9968" y="3494"/>
                    </a:cubicBezTo>
                    <a:cubicBezTo>
                      <a:pt x="9888" y="3342"/>
                      <a:pt x="9802" y="3191"/>
                      <a:pt x="9708" y="3054"/>
                    </a:cubicBezTo>
                    <a:cubicBezTo>
                      <a:pt x="9657" y="2982"/>
                      <a:pt x="9621" y="2909"/>
                      <a:pt x="9564" y="2837"/>
                    </a:cubicBezTo>
                    <a:lnTo>
                      <a:pt x="9398" y="2635"/>
                    </a:lnTo>
                    <a:cubicBezTo>
                      <a:pt x="9167" y="2368"/>
                      <a:pt x="8900" y="2137"/>
                      <a:pt x="8596" y="1957"/>
                    </a:cubicBezTo>
                    <a:cubicBezTo>
                      <a:pt x="8524" y="1906"/>
                      <a:pt x="8445" y="1863"/>
                      <a:pt x="8358" y="1827"/>
                    </a:cubicBezTo>
                    <a:cubicBezTo>
                      <a:pt x="8279" y="1791"/>
                      <a:pt x="8192" y="1755"/>
                      <a:pt x="8113" y="1733"/>
                    </a:cubicBezTo>
                    <a:cubicBezTo>
                      <a:pt x="8069" y="1711"/>
                      <a:pt x="8026" y="1697"/>
                      <a:pt x="7983" y="1690"/>
                    </a:cubicBezTo>
                    <a:cubicBezTo>
                      <a:pt x="7940" y="1675"/>
                      <a:pt x="7889" y="1661"/>
                      <a:pt x="7846" y="1654"/>
                    </a:cubicBezTo>
                    <a:cubicBezTo>
                      <a:pt x="7802" y="1646"/>
                      <a:pt x="7759" y="1639"/>
                      <a:pt x="7709" y="1632"/>
                    </a:cubicBezTo>
                    <a:cubicBezTo>
                      <a:pt x="7687" y="1632"/>
                      <a:pt x="7665" y="1625"/>
                      <a:pt x="7636" y="1617"/>
                    </a:cubicBezTo>
                    <a:lnTo>
                      <a:pt x="7492" y="1617"/>
                    </a:lnTo>
                    <a:lnTo>
                      <a:pt x="7427" y="1661"/>
                    </a:lnTo>
                    <a:cubicBezTo>
                      <a:pt x="7377" y="1704"/>
                      <a:pt x="7326" y="1747"/>
                      <a:pt x="7276" y="1798"/>
                    </a:cubicBezTo>
                    <a:cubicBezTo>
                      <a:pt x="7232" y="1841"/>
                      <a:pt x="7189" y="1885"/>
                      <a:pt x="7146" y="1942"/>
                    </a:cubicBezTo>
                    <a:cubicBezTo>
                      <a:pt x="7066" y="2036"/>
                      <a:pt x="6994" y="2137"/>
                      <a:pt x="6929" y="2245"/>
                    </a:cubicBezTo>
                    <a:cubicBezTo>
                      <a:pt x="6799" y="2455"/>
                      <a:pt x="6698" y="2686"/>
                      <a:pt x="6619" y="2924"/>
                    </a:cubicBezTo>
                    <a:cubicBezTo>
                      <a:pt x="6482" y="3393"/>
                      <a:pt x="6446" y="3884"/>
                      <a:pt x="6496" y="4375"/>
                    </a:cubicBezTo>
                    <a:cubicBezTo>
                      <a:pt x="6525" y="4598"/>
                      <a:pt x="6561" y="4829"/>
                      <a:pt x="6619" y="5046"/>
                    </a:cubicBezTo>
                    <a:cubicBezTo>
                      <a:pt x="6575" y="5002"/>
                      <a:pt x="6532" y="4959"/>
                      <a:pt x="6489" y="4923"/>
                    </a:cubicBezTo>
                    <a:lnTo>
                      <a:pt x="6041" y="4562"/>
                    </a:lnTo>
                    <a:cubicBezTo>
                      <a:pt x="5883" y="4461"/>
                      <a:pt x="5738" y="4338"/>
                      <a:pt x="5572" y="4237"/>
                    </a:cubicBezTo>
                    <a:cubicBezTo>
                      <a:pt x="5413" y="4136"/>
                      <a:pt x="5255" y="4035"/>
                      <a:pt x="5074" y="3956"/>
                    </a:cubicBezTo>
                    <a:cubicBezTo>
                      <a:pt x="4988" y="3920"/>
                      <a:pt x="4908" y="3869"/>
                      <a:pt x="4814" y="3833"/>
                    </a:cubicBezTo>
                    <a:lnTo>
                      <a:pt x="4547" y="3732"/>
                    </a:lnTo>
                    <a:cubicBezTo>
                      <a:pt x="4172" y="3602"/>
                      <a:pt x="3782" y="3530"/>
                      <a:pt x="3393" y="3530"/>
                    </a:cubicBezTo>
                    <a:cubicBezTo>
                      <a:pt x="3363" y="3528"/>
                      <a:pt x="3333" y="3527"/>
                      <a:pt x="3304" y="3527"/>
                    </a:cubicBezTo>
                    <a:cubicBezTo>
                      <a:pt x="3232" y="3527"/>
                      <a:pt x="3161" y="3532"/>
                      <a:pt x="3089" y="3537"/>
                    </a:cubicBezTo>
                    <a:cubicBezTo>
                      <a:pt x="2996" y="3552"/>
                      <a:pt x="2895" y="3566"/>
                      <a:pt x="2793" y="3588"/>
                    </a:cubicBezTo>
                    <a:cubicBezTo>
                      <a:pt x="2743" y="3595"/>
                      <a:pt x="2700" y="3609"/>
                      <a:pt x="2649" y="3617"/>
                    </a:cubicBezTo>
                    <a:cubicBezTo>
                      <a:pt x="2599" y="3631"/>
                      <a:pt x="2548" y="3646"/>
                      <a:pt x="2498" y="3660"/>
                    </a:cubicBezTo>
                    <a:cubicBezTo>
                      <a:pt x="2454" y="3674"/>
                      <a:pt x="2404" y="3696"/>
                      <a:pt x="2353" y="3711"/>
                    </a:cubicBezTo>
                    <a:cubicBezTo>
                      <a:pt x="2332" y="3725"/>
                      <a:pt x="2303" y="3732"/>
                      <a:pt x="2281" y="3747"/>
                    </a:cubicBezTo>
                    <a:cubicBezTo>
                      <a:pt x="2259" y="3761"/>
                      <a:pt x="2230" y="3768"/>
                      <a:pt x="2202" y="3783"/>
                    </a:cubicBezTo>
                    <a:lnTo>
                      <a:pt x="2144" y="3819"/>
                    </a:lnTo>
                    <a:lnTo>
                      <a:pt x="2115" y="3884"/>
                    </a:lnTo>
                    <a:cubicBezTo>
                      <a:pt x="2086" y="3956"/>
                      <a:pt x="2064" y="4028"/>
                      <a:pt x="2043" y="4100"/>
                    </a:cubicBezTo>
                    <a:cubicBezTo>
                      <a:pt x="2028" y="4172"/>
                      <a:pt x="2007" y="4237"/>
                      <a:pt x="2000" y="4310"/>
                    </a:cubicBezTo>
                    <a:cubicBezTo>
                      <a:pt x="1978" y="4447"/>
                      <a:pt x="1963" y="4584"/>
                      <a:pt x="1956" y="4721"/>
                    </a:cubicBezTo>
                    <a:cubicBezTo>
                      <a:pt x="1956" y="5002"/>
                      <a:pt x="1978" y="5277"/>
                      <a:pt x="2043" y="5551"/>
                    </a:cubicBezTo>
                    <a:cubicBezTo>
                      <a:pt x="2173" y="6078"/>
                      <a:pt x="2404" y="6583"/>
                      <a:pt x="2728" y="7023"/>
                    </a:cubicBezTo>
                    <a:cubicBezTo>
                      <a:pt x="3053" y="7449"/>
                      <a:pt x="3429" y="7832"/>
                      <a:pt x="3847" y="8164"/>
                    </a:cubicBezTo>
                    <a:lnTo>
                      <a:pt x="3963" y="8258"/>
                    </a:lnTo>
                    <a:cubicBezTo>
                      <a:pt x="3854" y="8243"/>
                      <a:pt x="3739" y="8236"/>
                      <a:pt x="3631" y="8229"/>
                    </a:cubicBezTo>
                    <a:cubicBezTo>
                      <a:pt x="3515" y="8229"/>
                      <a:pt x="3400" y="8222"/>
                      <a:pt x="3286" y="8222"/>
                    </a:cubicBezTo>
                    <a:cubicBezTo>
                      <a:pt x="3230" y="8222"/>
                      <a:pt x="3174" y="8224"/>
                      <a:pt x="3118" y="8229"/>
                    </a:cubicBezTo>
                    <a:cubicBezTo>
                      <a:pt x="3032" y="8236"/>
                      <a:pt x="2945" y="8243"/>
                      <a:pt x="2858" y="8250"/>
                    </a:cubicBezTo>
                    <a:lnTo>
                      <a:pt x="2606" y="8286"/>
                    </a:lnTo>
                    <a:cubicBezTo>
                      <a:pt x="2259" y="8351"/>
                      <a:pt x="1920" y="8467"/>
                      <a:pt x="1610" y="8640"/>
                    </a:cubicBezTo>
                    <a:cubicBezTo>
                      <a:pt x="1538" y="8683"/>
                      <a:pt x="1458" y="8727"/>
                      <a:pt x="1386" y="8784"/>
                    </a:cubicBezTo>
                    <a:cubicBezTo>
                      <a:pt x="1314" y="8835"/>
                      <a:pt x="1242" y="8893"/>
                      <a:pt x="1170" y="8950"/>
                    </a:cubicBezTo>
                    <a:cubicBezTo>
                      <a:pt x="1141" y="8979"/>
                      <a:pt x="1105" y="9008"/>
                      <a:pt x="1076" y="9037"/>
                    </a:cubicBezTo>
                    <a:cubicBezTo>
                      <a:pt x="1040" y="9066"/>
                      <a:pt x="1004" y="9102"/>
                      <a:pt x="975" y="9138"/>
                    </a:cubicBezTo>
                    <a:cubicBezTo>
                      <a:pt x="946" y="9174"/>
                      <a:pt x="917" y="9210"/>
                      <a:pt x="888" y="9246"/>
                    </a:cubicBezTo>
                    <a:cubicBezTo>
                      <a:pt x="874" y="9261"/>
                      <a:pt x="859" y="9282"/>
                      <a:pt x="845" y="9304"/>
                    </a:cubicBezTo>
                    <a:cubicBezTo>
                      <a:pt x="830" y="9326"/>
                      <a:pt x="816" y="9340"/>
                      <a:pt x="794" y="9369"/>
                    </a:cubicBezTo>
                    <a:lnTo>
                      <a:pt x="765" y="9427"/>
                    </a:lnTo>
                    <a:lnTo>
                      <a:pt x="773" y="9506"/>
                    </a:lnTo>
                    <a:cubicBezTo>
                      <a:pt x="780" y="9571"/>
                      <a:pt x="794" y="9636"/>
                      <a:pt x="816" y="9701"/>
                    </a:cubicBezTo>
                    <a:cubicBezTo>
                      <a:pt x="830" y="9766"/>
                      <a:pt x="852" y="9824"/>
                      <a:pt x="874" y="9881"/>
                    </a:cubicBezTo>
                    <a:cubicBezTo>
                      <a:pt x="917" y="10004"/>
                      <a:pt x="967" y="10112"/>
                      <a:pt x="1025" y="10228"/>
                    </a:cubicBezTo>
                    <a:cubicBezTo>
                      <a:pt x="1148" y="10452"/>
                      <a:pt x="1292" y="10661"/>
                      <a:pt x="1465" y="10849"/>
                    </a:cubicBezTo>
                    <a:cubicBezTo>
                      <a:pt x="1805" y="11202"/>
                      <a:pt x="2216" y="11484"/>
                      <a:pt x="2664" y="11679"/>
                    </a:cubicBezTo>
                    <a:cubicBezTo>
                      <a:pt x="2873" y="11772"/>
                      <a:pt x="3089" y="11845"/>
                      <a:pt x="3306" y="11910"/>
                    </a:cubicBezTo>
                    <a:cubicBezTo>
                      <a:pt x="3248" y="11924"/>
                      <a:pt x="3190" y="11946"/>
                      <a:pt x="3125" y="11960"/>
                    </a:cubicBezTo>
                    <a:lnTo>
                      <a:pt x="2599" y="12169"/>
                    </a:lnTo>
                    <a:cubicBezTo>
                      <a:pt x="2425" y="12256"/>
                      <a:pt x="2252" y="12321"/>
                      <a:pt x="2079" y="12415"/>
                    </a:cubicBezTo>
                    <a:cubicBezTo>
                      <a:pt x="1913" y="12501"/>
                      <a:pt x="1747" y="12595"/>
                      <a:pt x="1588" y="12704"/>
                    </a:cubicBezTo>
                    <a:cubicBezTo>
                      <a:pt x="1509" y="12761"/>
                      <a:pt x="1429" y="12812"/>
                      <a:pt x="1357" y="12870"/>
                    </a:cubicBezTo>
                    <a:lnTo>
                      <a:pt x="1126" y="13050"/>
                    </a:lnTo>
                    <a:cubicBezTo>
                      <a:pt x="830" y="13303"/>
                      <a:pt x="578" y="13606"/>
                      <a:pt x="376" y="13945"/>
                    </a:cubicBezTo>
                    <a:cubicBezTo>
                      <a:pt x="325" y="14032"/>
                      <a:pt x="275" y="14118"/>
                      <a:pt x="238" y="14212"/>
                    </a:cubicBezTo>
                    <a:cubicBezTo>
                      <a:pt x="195" y="14299"/>
                      <a:pt x="159" y="14392"/>
                      <a:pt x="123" y="14486"/>
                    </a:cubicBezTo>
                    <a:cubicBezTo>
                      <a:pt x="109" y="14537"/>
                      <a:pt x="94" y="14587"/>
                      <a:pt x="80" y="14638"/>
                    </a:cubicBezTo>
                    <a:cubicBezTo>
                      <a:pt x="65" y="14681"/>
                      <a:pt x="51" y="14732"/>
                      <a:pt x="44" y="14782"/>
                    </a:cubicBezTo>
                    <a:cubicBezTo>
                      <a:pt x="36" y="14833"/>
                      <a:pt x="22" y="14883"/>
                      <a:pt x="15" y="14934"/>
                    </a:cubicBezTo>
                    <a:cubicBezTo>
                      <a:pt x="15" y="14963"/>
                      <a:pt x="7" y="14991"/>
                      <a:pt x="7" y="15013"/>
                    </a:cubicBezTo>
                    <a:cubicBezTo>
                      <a:pt x="7" y="15042"/>
                      <a:pt x="0" y="15064"/>
                      <a:pt x="0" y="15107"/>
                    </a:cubicBezTo>
                    <a:lnTo>
                      <a:pt x="0" y="15172"/>
                    </a:lnTo>
                    <a:lnTo>
                      <a:pt x="51" y="15237"/>
                    </a:lnTo>
                    <a:cubicBezTo>
                      <a:pt x="94" y="15295"/>
                      <a:pt x="145" y="15345"/>
                      <a:pt x="202" y="15403"/>
                    </a:cubicBezTo>
                    <a:cubicBezTo>
                      <a:pt x="253" y="15446"/>
                      <a:pt x="303" y="15504"/>
                      <a:pt x="354" y="15547"/>
                    </a:cubicBezTo>
                    <a:cubicBezTo>
                      <a:pt x="462" y="15634"/>
                      <a:pt x="578" y="15713"/>
                      <a:pt x="693" y="15785"/>
                    </a:cubicBezTo>
                    <a:cubicBezTo>
                      <a:pt x="931" y="15930"/>
                      <a:pt x="1184" y="16045"/>
                      <a:pt x="1451" y="16125"/>
                    </a:cubicBezTo>
                    <a:cubicBezTo>
                      <a:pt x="1821" y="16236"/>
                      <a:pt x="2202" y="16291"/>
                      <a:pt x="2587" y="16291"/>
                    </a:cubicBezTo>
                    <a:cubicBezTo>
                      <a:pt x="2749" y="16291"/>
                      <a:pt x="2912" y="16281"/>
                      <a:pt x="3075" y="16262"/>
                    </a:cubicBezTo>
                    <a:cubicBezTo>
                      <a:pt x="3602" y="16204"/>
                      <a:pt x="4121" y="16067"/>
                      <a:pt x="4619" y="15872"/>
                    </a:cubicBezTo>
                    <a:lnTo>
                      <a:pt x="4764" y="15814"/>
                    </a:lnTo>
                    <a:lnTo>
                      <a:pt x="4764" y="15814"/>
                    </a:lnTo>
                    <a:cubicBezTo>
                      <a:pt x="4699" y="15908"/>
                      <a:pt x="4627" y="15995"/>
                      <a:pt x="4569" y="16096"/>
                    </a:cubicBezTo>
                    <a:cubicBezTo>
                      <a:pt x="4490" y="16240"/>
                      <a:pt x="4389" y="16384"/>
                      <a:pt x="4316" y="16536"/>
                    </a:cubicBezTo>
                    <a:cubicBezTo>
                      <a:pt x="4280" y="16615"/>
                      <a:pt x="4237" y="16688"/>
                      <a:pt x="4208" y="16767"/>
                    </a:cubicBezTo>
                    <a:lnTo>
                      <a:pt x="4114" y="17012"/>
                    </a:lnTo>
                    <a:cubicBezTo>
                      <a:pt x="3992" y="17344"/>
                      <a:pt x="3927" y="17691"/>
                      <a:pt x="3919" y="18044"/>
                    </a:cubicBezTo>
                    <a:cubicBezTo>
                      <a:pt x="3919" y="18131"/>
                      <a:pt x="3919" y="18225"/>
                      <a:pt x="3934" y="18312"/>
                    </a:cubicBezTo>
                    <a:cubicBezTo>
                      <a:pt x="3941" y="18405"/>
                      <a:pt x="3948" y="18492"/>
                      <a:pt x="3970" y="18586"/>
                    </a:cubicBezTo>
                    <a:cubicBezTo>
                      <a:pt x="3977" y="18629"/>
                      <a:pt x="3984" y="18672"/>
                      <a:pt x="3999" y="18716"/>
                    </a:cubicBezTo>
                    <a:cubicBezTo>
                      <a:pt x="4013" y="18759"/>
                      <a:pt x="4020" y="18810"/>
                      <a:pt x="4035" y="18853"/>
                    </a:cubicBezTo>
                    <a:cubicBezTo>
                      <a:pt x="4049" y="18889"/>
                      <a:pt x="4064" y="18939"/>
                      <a:pt x="4085" y="18983"/>
                    </a:cubicBezTo>
                    <a:cubicBezTo>
                      <a:pt x="4093" y="19004"/>
                      <a:pt x="4100" y="19026"/>
                      <a:pt x="4114" y="19048"/>
                    </a:cubicBezTo>
                    <a:cubicBezTo>
                      <a:pt x="4121" y="19069"/>
                      <a:pt x="4129" y="19091"/>
                      <a:pt x="4150" y="19120"/>
                    </a:cubicBezTo>
                    <a:lnTo>
                      <a:pt x="4179" y="19178"/>
                    </a:lnTo>
                    <a:lnTo>
                      <a:pt x="4251" y="19207"/>
                    </a:lnTo>
                    <a:cubicBezTo>
                      <a:pt x="4316" y="19235"/>
                      <a:pt x="4381" y="19257"/>
                      <a:pt x="4446" y="19271"/>
                    </a:cubicBezTo>
                    <a:cubicBezTo>
                      <a:pt x="4504" y="19286"/>
                      <a:pt x="4569" y="19300"/>
                      <a:pt x="4634" y="19315"/>
                    </a:cubicBezTo>
                    <a:cubicBezTo>
                      <a:pt x="4757" y="19336"/>
                      <a:pt x="4879" y="19344"/>
                      <a:pt x="5002" y="19351"/>
                    </a:cubicBezTo>
                    <a:cubicBezTo>
                      <a:pt x="5028" y="19352"/>
                      <a:pt x="5054" y="19352"/>
                      <a:pt x="5079" y="19352"/>
                    </a:cubicBezTo>
                    <a:cubicBezTo>
                      <a:pt x="5305" y="19352"/>
                      <a:pt x="5525" y="19324"/>
                      <a:pt x="5745" y="19279"/>
                    </a:cubicBezTo>
                    <a:cubicBezTo>
                      <a:pt x="6222" y="19163"/>
                      <a:pt x="6669" y="18947"/>
                      <a:pt x="7066" y="18658"/>
                    </a:cubicBezTo>
                    <a:cubicBezTo>
                      <a:pt x="7254" y="18521"/>
                      <a:pt x="7427" y="18376"/>
                      <a:pt x="7586" y="18218"/>
                    </a:cubicBezTo>
                    <a:lnTo>
                      <a:pt x="7586" y="18218"/>
                    </a:lnTo>
                    <a:cubicBezTo>
                      <a:pt x="7571" y="18275"/>
                      <a:pt x="7557" y="18333"/>
                      <a:pt x="7550" y="18398"/>
                    </a:cubicBezTo>
                    <a:lnTo>
                      <a:pt x="7456" y="18954"/>
                    </a:lnTo>
                    <a:cubicBezTo>
                      <a:pt x="7449" y="19142"/>
                      <a:pt x="7420" y="19329"/>
                      <a:pt x="7413" y="19524"/>
                    </a:cubicBezTo>
                    <a:cubicBezTo>
                      <a:pt x="7405" y="19712"/>
                      <a:pt x="7398" y="19907"/>
                      <a:pt x="7420" y="20094"/>
                    </a:cubicBezTo>
                    <a:cubicBezTo>
                      <a:pt x="7427" y="20188"/>
                      <a:pt x="7434" y="20289"/>
                      <a:pt x="7442" y="20383"/>
                    </a:cubicBezTo>
                    <a:lnTo>
                      <a:pt x="7492" y="20664"/>
                    </a:lnTo>
                    <a:cubicBezTo>
                      <a:pt x="7564" y="21054"/>
                      <a:pt x="7694" y="21422"/>
                      <a:pt x="7889" y="21769"/>
                    </a:cubicBezTo>
                    <a:cubicBezTo>
                      <a:pt x="7932" y="21855"/>
                      <a:pt x="7990" y="21942"/>
                      <a:pt x="8048" y="22021"/>
                    </a:cubicBezTo>
                    <a:cubicBezTo>
                      <a:pt x="8106" y="22101"/>
                      <a:pt x="8171" y="22180"/>
                      <a:pt x="8235" y="22260"/>
                    </a:cubicBezTo>
                    <a:cubicBezTo>
                      <a:pt x="8264" y="22296"/>
                      <a:pt x="8300" y="22332"/>
                      <a:pt x="8337" y="22368"/>
                    </a:cubicBezTo>
                    <a:cubicBezTo>
                      <a:pt x="8373" y="22404"/>
                      <a:pt x="8409" y="22440"/>
                      <a:pt x="8445" y="22476"/>
                    </a:cubicBezTo>
                    <a:cubicBezTo>
                      <a:pt x="8488" y="22512"/>
                      <a:pt x="8524" y="22541"/>
                      <a:pt x="8567" y="22577"/>
                    </a:cubicBezTo>
                    <a:cubicBezTo>
                      <a:pt x="8589" y="22592"/>
                      <a:pt x="8611" y="22606"/>
                      <a:pt x="8632" y="22620"/>
                    </a:cubicBezTo>
                    <a:cubicBezTo>
                      <a:pt x="8654" y="22642"/>
                      <a:pt x="8676" y="22656"/>
                      <a:pt x="8705" y="22671"/>
                    </a:cubicBezTo>
                    <a:lnTo>
                      <a:pt x="8762" y="22707"/>
                    </a:lnTo>
                    <a:lnTo>
                      <a:pt x="8835" y="22693"/>
                    </a:lnTo>
                    <a:cubicBezTo>
                      <a:pt x="8914" y="22685"/>
                      <a:pt x="8986" y="22671"/>
                      <a:pt x="9058" y="22649"/>
                    </a:cubicBezTo>
                    <a:cubicBezTo>
                      <a:pt x="9123" y="22628"/>
                      <a:pt x="9195" y="22613"/>
                      <a:pt x="9260" y="22584"/>
                    </a:cubicBezTo>
                    <a:cubicBezTo>
                      <a:pt x="9390" y="22534"/>
                      <a:pt x="9520" y="22476"/>
                      <a:pt x="9643" y="22411"/>
                    </a:cubicBezTo>
                    <a:cubicBezTo>
                      <a:pt x="9881" y="22281"/>
                      <a:pt x="10105" y="22115"/>
                      <a:pt x="10314" y="21928"/>
                    </a:cubicBezTo>
                    <a:cubicBezTo>
                      <a:pt x="10704" y="21552"/>
                      <a:pt x="11021" y="21097"/>
                      <a:pt x="11245" y="20592"/>
                    </a:cubicBezTo>
                    <a:cubicBezTo>
                      <a:pt x="11455" y="20101"/>
                      <a:pt x="11599" y="19589"/>
                      <a:pt x="11678" y="19062"/>
                    </a:cubicBezTo>
                    <a:cubicBezTo>
                      <a:pt x="11685" y="19012"/>
                      <a:pt x="11693" y="18961"/>
                      <a:pt x="11700" y="18911"/>
                    </a:cubicBezTo>
                    <a:cubicBezTo>
                      <a:pt x="11743" y="19012"/>
                      <a:pt x="11787" y="19120"/>
                      <a:pt x="11844" y="19214"/>
                    </a:cubicBezTo>
                    <a:cubicBezTo>
                      <a:pt x="11924" y="19365"/>
                      <a:pt x="12010" y="19517"/>
                      <a:pt x="12104" y="19661"/>
                    </a:cubicBezTo>
                    <a:cubicBezTo>
                      <a:pt x="12147" y="19726"/>
                      <a:pt x="12191" y="19798"/>
                      <a:pt x="12248" y="19871"/>
                    </a:cubicBezTo>
                    <a:lnTo>
                      <a:pt x="12407" y="20073"/>
                    </a:lnTo>
                    <a:cubicBezTo>
                      <a:pt x="12631" y="20340"/>
                      <a:pt x="12905" y="20571"/>
                      <a:pt x="13208" y="20751"/>
                    </a:cubicBezTo>
                    <a:cubicBezTo>
                      <a:pt x="13281" y="20802"/>
                      <a:pt x="13360" y="20838"/>
                      <a:pt x="13439" y="20881"/>
                    </a:cubicBezTo>
                    <a:cubicBezTo>
                      <a:pt x="13526" y="20917"/>
                      <a:pt x="13605" y="20953"/>
                      <a:pt x="13692" y="20982"/>
                    </a:cubicBezTo>
                    <a:cubicBezTo>
                      <a:pt x="13735" y="20996"/>
                      <a:pt x="13786" y="21004"/>
                      <a:pt x="13822" y="21018"/>
                    </a:cubicBezTo>
                    <a:cubicBezTo>
                      <a:pt x="13865" y="21033"/>
                      <a:pt x="13916" y="21047"/>
                      <a:pt x="13959" y="21054"/>
                    </a:cubicBezTo>
                    <a:cubicBezTo>
                      <a:pt x="14002" y="21061"/>
                      <a:pt x="14046" y="21076"/>
                      <a:pt x="14096" y="21076"/>
                    </a:cubicBezTo>
                    <a:cubicBezTo>
                      <a:pt x="14118" y="21076"/>
                      <a:pt x="14139" y="21083"/>
                      <a:pt x="14168" y="21090"/>
                    </a:cubicBezTo>
                    <a:lnTo>
                      <a:pt x="14313" y="21090"/>
                    </a:lnTo>
                    <a:lnTo>
                      <a:pt x="14378" y="21047"/>
                    </a:lnTo>
                    <a:cubicBezTo>
                      <a:pt x="14428" y="21004"/>
                      <a:pt x="14479" y="20960"/>
                      <a:pt x="14529" y="20910"/>
                    </a:cubicBezTo>
                    <a:cubicBezTo>
                      <a:pt x="14573" y="20867"/>
                      <a:pt x="14616" y="20823"/>
                      <a:pt x="14652" y="20773"/>
                    </a:cubicBezTo>
                    <a:cubicBezTo>
                      <a:pt x="14731" y="20672"/>
                      <a:pt x="14811" y="20571"/>
                      <a:pt x="14876" y="20462"/>
                    </a:cubicBezTo>
                    <a:cubicBezTo>
                      <a:pt x="15006" y="20253"/>
                      <a:pt x="15107" y="20022"/>
                      <a:pt x="15179" y="19784"/>
                    </a:cubicBezTo>
                    <a:cubicBezTo>
                      <a:pt x="15323" y="19315"/>
                      <a:pt x="15359" y="18817"/>
                      <a:pt x="15301" y="18333"/>
                    </a:cubicBezTo>
                    <a:cubicBezTo>
                      <a:pt x="15280" y="18102"/>
                      <a:pt x="15237" y="17878"/>
                      <a:pt x="15179" y="17662"/>
                    </a:cubicBezTo>
                    <a:lnTo>
                      <a:pt x="15179" y="17662"/>
                    </a:lnTo>
                    <a:cubicBezTo>
                      <a:pt x="15229" y="17705"/>
                      <a:pt x="15273" y="17749"/>
                      <a:pt x="15316" y="17785"/>
                    </a:cubicBezTo>
                    <a:lnTo>
                      <a:pt x="15756" y="18146"/>
                    </a:lnTo>
                    <a:cubicBezTo>
                      <a:pt x="15915" y="18247"/>
                      <a:pt x="16067" y="18369"/>
                      <a:pt x="16225" y="18470"/>
                    </a:cubicBezTo>
                    <a:cubicBezTo>
                      <a:pt x="16391" y="18571"/>
                      <a:pt x="16550" y="18672"/>
                      <a:pt x="16723" y="18752"/>
                    </a:cubicBezTo>
                    <a:cubicBezTo>
                      <a:pt x="16817" y="18788"/>
                      <a:pt x="16897" y="18831"/>
                      <a:pt x="16990" y="18875"/>
                    </a:cubicBezTo>
                    <a:lnTo>
                      <a:pt x="17257" y="18976"/>
                    </a:lnTo>
                    <a:cubicBezTo>
                      <a:pt x="17626" y="19105"/>
                      <a:pt x="18015" y="19170"/>
                      <a:pt x="18412" y="19178"/>
                    </a:cubicBezTo>
                    <a:cubicBezTo>
                      <a:pt x="18440" y="19180"/>
                      <a:pt x="18468" y="19181"/>
                      <a:pt x="18496" y="19181"/>
                    </a:cubicBezTo>
                    <a:cubicBezTo>
                      <a:pt x="18565" y="19181"/>
                      <a:pt x="18637" y="19176"/>
                      <a:pt x="18708" y="19170"/>
                    </a:cubicBezTo>
                    <a:cubicBezTo>
                      <a:pt x="18809" y="19156"/>
                      <a:pt x="18910" y="19142"/>
                      <a:pt x="19004" y="19127"/>
                    </a:cubicBezTo>
                    <a:cubicBezTo>
                      <a:pt x="19055" y="19113"/>
                      <a:pt x="19105" y="19098"/>
                      <a:pt x="19156" y="19091"/>
                    </a:cubicBezTo>
                    <a:cubicBezTo>
                      <a:pt x="19206" y="19077"/>
                      <a:pt x="19257" y="19062"/>
                      <a:pt x="19300" y="19048"/>
                    </a:cubicBezTo>
                    <a:cubicBezTo>
                      <a:pt x="19351" y="19033"/>
                      <a:pt x="19401" y="19012"/>
                      <a:pt x="19444" y="18997"/>
                    </a:cubicBezTo>
                    <a:cubicBezTo>
                      <a:pt x="19473" y="18983"/>
                      <a:pt x="19495" y="18976"/>
                      <a:pt x="19524" y="18961"/>
                    </a:cubicBezTo>
                    <a:cubicBezTo>
                      <a:pt x="19545" y="18947"/>
                      <a:pt x="19567" y="18939"/>
                      <a:pt x="19603" y="18925"/>
                    </a:cubicBezTo>
                    <a:lnTo>
                      <a:pt x="19661" y="18889"/>
                    </a:lnTo>
                    <a:lnTo>
                      <a:pt x="19690" y="18817"/>
                    </a:lnTo>
                    <a:cubicBezTo>
                      <a:pt x="19719" y="18752"/>
                      <a:pt x="19740" y="18680"/>
                      <a:pt x="19762" y="18607"/>
                    </a:cubicBezTo>
                    <a:cubicBezTo>
                      <a:pt x="19776" y="18535"/>
                      <a:pt x="19791" y="18470"/>
                      <a:pt x="19805" y="18398"/>
                    </a:cubicBezTo>
                    <a:cubicBezTo>
                      <a:pt x="19827" y="18261"/>
                      <a:pt x="19841" y="18124"/>
                      <a:pt x="19841" y="17987"/>
                    </a:cubicBezTo>
                    <a:cubicBezTo>
                      <a:pt x="19849" y="17705"/>
                      <a:pt x="19820" y="17431"/>
                      <a:pt x="19762" y="17157"/>
                    </a:cubicBezTo>
                    <a:cubicBezTo>
                      <a:pt x="19632" y="16630"/>
                      <a:pt x="19394" y="16125"/>
                      <a:pt x="19069" y="15684"/>
                    </a:cubicBezTo>
                    <a:cubicBezTo>
                      <a:pt x="18751" y="15259"/>
                      <a:pt x="18376" y="14876"/>
                      <a:pt x="17958" y="14544"/>
                    </a:cubicBezTo>
                    <a:lnTo>
                      <a:pt x="17835" y="14450"/>
                    </a:lnTo>
                    <a:lnTo>
                      <a:pt x="17835" y="14450"/>
                    </a:lnTo>
                    <a:cubicBezTo>
                      <a:pt x="17950" y="14465"/>
                      <a:pt x="18059" y="14472"/>
                      <a:pt x="18174" y="14479"/>
                    </a:cubicBezTo>
                    <a:cubicBezTo>
                      <a:pt x="18261" y="14483"/>
                      <a:pt x="18345" y="14484"/>
                      <a:pt x="18430" y="14484"/>
                    </a:cubicBezTo>
                    <a:cubicBezTo>
                      <a:pt x="18515" y="14484"/>
                      <a:pt x="18600" y="14483"/>
                      <a:pt x="18687" y="14479"/>
                    </a:cubicBezTo>
                    <a:cubicBezTo>
                      <a:pt x="18773" y="14472"/>
                      <a:pt x="18853" y="14465"/>
                      <a:pt x="18939" y="14457"/>
                    </a:cubicBezTo>
                    <a:lnTo>
                      <a:pt x="19199" y="14421"/>
                    </a:lnTo>
                    <a:cubicBezTo>
                      <a:pt x="19545" y="14356"/>
                      <a:pt x="19877" y="14241"/>
                      <a:pt x="20188" y="14068"/>
                    </a:cubicBezTo>
                    <a:cubicBezTo>
                      <a:pt x="20267" y="14024"/>
                      <a:pt x="20347" y="13981"/>
                      <a:pt x="20419" y="13923"/>
                    </a:cubicBezTo>
                    <a:cubicBezTo>
                      <a:pt x="20491" y="13873"/>
                      <a:pt x="20563" y="13815"/>
                      <a:pt x="20628" y="13757"/>
                    </a:cubicBezTo>
                    <a:cubicBezTo>
                      <a:pt x="20664" y="13728"/>
                      <a:pt x="20693" y="13700"/>
                      <a:pt x="20729" y="13671"/>
                    </a:cubicBezTo>
                    <a:cubicBezTo>
                      <a:pt x="20765" y="13635"/>
                      <a:pt x="20794" y="13606"/>
                      <a:pt x="20823" y="13570"/>
                    </a:cubicBezTo>
                    <a:cubicBezTo>
                      <a:pt x="20859" y="13534"/>
                      <a:pt x="20888" y="13497"/>
                      <a:pt x="20917" y="13461"/>
                    </a:cubicBezTo>
                    <a:cubicBezTo>
                      <a:pt x="20931" y="13447"/>
                      <a:pt x="20946" y="13425"/>
                      <a:pt x="20960" y="13404"/>
                    </a:cubicBezTo>
                    <a:cubicBezTo>
                      <a:pt x="20974" y="13382"/>
                      <a:pt x="20989" y="13368"/>
                      <a:pt x="21003" y="13339"/>
                    </a:cubicBezTo>
                    <a:lnTo>
                      <a:pt x="21039" y="13281"/>
                    </a:lnTo>
                    <a:lnTo>
                      <a:pt x="21032" y="13202"/>
                    </a:lnTo>
                    <a:cubicBezTo>
                      <a:pt x="21018" y="13137"/>
                      <a:pt x="21003" y="13072"/>
                      <a:pt x="20989" y="13007"/>
                    </a:cubicBezTo>
                    <a:cubicBezTo>
                      <a:pt x="20967" y="12942"/>
                      <a:pt x="20953" y="12884"/>
                      <a:pt x="20931" y="12826"/>
                    </a:cubicBezTo>
                    <a:cubicBezTo>
                      <a:pt x="20888" y="12704"/>
                      <a:pt x="20837" y="12588"/>
                      <a:pt x="20772" y="12480"/>
                    </a:cubicBezTo>
                    <a:cubicBezTo>
                      <a:pt x="20657" y="12263"/>
                      <a:pt x="20513" y="12061"/>
                      <a:pt x="20339" y="11874"/>
                    </a:cubicBezTo>
                    <a:cubicBezTo>
                      <a:pt x="20000" y="11520"/>
                      <a:pt x="19596" y="11238"/>
                      <a:pt x="19141" y="11044"/>
                    </a:cubicBezTo>
                    <a:cubicBezTo>
                      <a:pt x="18939" y="10950"/>
                      <a:pt x="18723" y="10870"/>
                      <a:pt x="18499" y="10813"/>
                    </a:cubicBezTo>
                    <a:lnTo>
                      <a:pt x="18679" y="10755"/>
                    </a:lnTo>
                    <a:lnTo>
                      <a:pt x="19206" y="10553"/>
                    </a:lnTo>
                    <a:cubicBezTo>
                      <a:pt x="19379" y="10466"/>
                      <a:pt x="19553" y="10401"/>
                      <a:pt x="19719" y="10307"/>
                    </a:cubicBezTo>
                    <a:cubicBezTo>
                      <a:pt x="19885" y="10221"/>
                      <a:pt x="20058" y="10127"/>
                      <a:pt x="20209" y="10019"/>
                    </a:cubicBezTo>
                    <a:cubicBezTo>
                      <a:pt x="20289" y="9961"/>
                      <a:pt x="20375" y="9910"/>
                      <a:pt x="20448" y="9853"/>
                    </a:cubicBezTo>
                    <a:lnTo>
                      <a:pt x="20671" y="9672"/>
                    </a:lnTo>
                    <a:cubicBezTo>
                      <a:pt x="20974" y="9412"/>
                      <a:pt x="21227" y="9116"/>
                      <a:pt x="21429" y="8777"/>
                    </a:cubicBezTo>
                    <a:cubicBezTo>
                      <a:pt x="21480" y="8691"/>
                      <a:pt x="21523" y="8604"/>
                      <a:pt x="21566" y="8510"/>
                    </a:cubicBezTo>
                    <a:cubicBezTo>
                      <a:pt x="21610" y="8416"/>
                      <a:pt x="21646" y="8330"/>
                      <a:pt x="21675" y="8229"/>
                    </a:cubicBezTo>
                    <a:cubicBezTo>
                      <a:pt x="21696" y="8185"/>
                      <a:pt x="21711" y="8135"/>
                      <a:pt x="21725" y="8084"/>
                    </a:cubicBezTo>
                    <a:cubicBezTo>
                      <a:pt x="21740" y="8034"/>
                      <a:pt x="21747" y="7991"/>
                      <a:pt x="21761" y="7940"/>
                    </a:cubicBezTo>
                    <a:cubicBezTo>
                      <a:pt x="21768" y="7889"/>
                      <a:pt x="21783" y="7839"/>
                      <a:pt x="21783" y="7781"/>
                    </a:cubicBezTo>
                    <a:cubicBezTo>
                      <a:pt x="21783" y="7760"/>
                      <a:pt x="21797" y="7731"/>
                      <a:pt x="21797" y="7702"/>
                    </a:cubicBezTo>
                    <a:cubicBezTo>
                      <a:pt x="21797" y="7680"/>
                      <a:pt x="21797" y="7651"/>
                      <a:pt x="21804" y="7615"/>
                    </a:cubicBezTo>
                    <a:lnTo>
                      <a:pt x="21804" y="7543"/>
                    </a:lnTo>
                    <a:lnTo>
                      <a:pt x="21754" y="7464"/>
                    </a:lnTo>
                    <a:cubicBezTo>
                      <a:pt x="21703" y="7406"/>
                      <a:pt x="21653" y="7348"/>
                      <a:pt x="21602" y="7298"/>
                    </a:cubicBezTo>
                    <a:cubicBezTo>
                      <a:pt x="21552" y="7247"/>
                      <a:pt x="21501" y="7197"/>
                      <a:pt x="21444" y="7153"/>
                    </a:cubicBezTo>
                    <a:cubicBezTo>
                      <a:pt x="21335" y="7067"/>
                      <a:pt x="21227" y="6987"/>
                      <a:pt x="21104" y="6915"/>
                    </a:cubicBezTo>
                    <a:cubicBezTo>
                      <a:pt x="20866" y="6771"/>
                      <a:pt x="20614" y="6655"/>
                      <a:pt x="20354" y="6569"/>
                    </a:cubicBezTo>
                    <a:cubicBezTo>
                      <a:pt x="19976" y="6460"/>
                      <a:pt x="19583" y="6407"/>
                      <a:pt x="19192" y="6407"/>
                    </a:cubicBezTo>
                    <a:cubicBezTo>
                      <a:pt x="19037" y="6407"/>
                      <a:pt x="18883" y="6415"/>
                      <a:pt x="18730" y="6432"/>
                    </a:cubicBezTo>
                    <a:cubicBezTo>
                      <a:pt x="18196" y="6496"/>
                      <a:pt x="17676" y="6626"/>
                      <a:pt x="17178" y="6828"/>
                    </a:cubicBezTo>
                    <a:lnTo>
                      <a:pt x="17041" y="6879"/>
                    </a:lnTo>
                    <a:cubicBezTo>
                      <a:pt x="17106" y="6792"/>
                      <a:pt x="17171" y="6699"/>
                      <a:pt x="17229" y="6605"/>
                    </a:cubicBezTo>
                    <a:cubicBezTo>
                      <a:pt x="17315" y="6460"/>
                      <a:pt x="17409" y="6316"/>
                      <a:pt x="17481" y="6157"/>
                    </a:cubicBezTo>
                    <a:cubicBezTo>
                      <a:pt x="17517" y="6085"/>
                      <a:pt x="17561" y="6006"/>
                      <a:pt x="17597" y="5926"/>
                    </a:cubicBezTo>
                    <a:lnTo>
                      <a:pt x="17683" y="5688"/>
                    </a:lnTo>
                    <a:cubicBezTo>
                      <a:pt x="17806" y="5356"/>
                      <a:pt x="17871" y="5010"/>
                      <a:pt x="17878" y="4656"/>
                    </a:cubicBezTo>
                    <a:cubicBezTo>
                      <a:pt x="17878" y="4569"/>
                      <a:pt x="17871" y="4476"/>
                      <a:pt x="17864" y="4389"/>
                    </a:cubicBezTo>
                    <a:cubicBezTo>
                      <a:pt x="17856" y="4295"/>
                      <a:pt x="17842" y="4209"/>
                      <a:pt x="17828" y="4115"/>
                    </a:cubicBezTo>
                    <a:cubicBezTo>
                      <a:pt x="17820" y="4071"/>
                      <a:pt x="17806" y="4028"/>
                      <a:pt x="17799" y="3985"/>
                    </a:cubicBezTo>
                    <a:cubicBezTo>
                      <a:pt x="17784" y="3941"/>
                      <a:pt x="17777" y="3891"/>
                      <a:pt x="17763" y="3848"/>
                    </a:cubicBezTo>
                    <a:cubicBezTo>
                      <a:pt x="17741" y="3804"/>
                      <a:pt x="17734" y="3761"/>
                      <a:pt x="17712" y="3718"/>
                    </a:cubicBezTo>
                    <a:cubicBezTo>
                      <a:pt x="17705" y="3696"/>
                      <a:pt x="17698" y="3674"/>
                      <a:pt x="17683" y="3653"/>
                    </a:cubicBezTo>
                    <a:cubicBezTo>
                      <a:pt x="17676" y="3631"/>
                      <a:pt x="17669" y="3609"/>
                      <a:pt x="17647" y="3581"/>
                    </a:cubicBezTo>
                    <a:lnTo>
                      <a:pt x="17618" y="3523"/>
                    </a:lnTo>
                    <a:lnTo>
                      <a:pt x="17546" y="3494"/>
                    </a:lnTo>
                    <a:cubicBezTo>
                      <a:pt x="17481" y="3465"/>
                      <a:pt x="17416" y="3443"/>
                      <a:pt x="17351" y="3429"/>
                    </a:cubicBezTo>
                    <a:cubicBezTo>
                      <a:pt x="17286" y="3415"/>
                      <a:pt x="17229" y="3393"/>
                      <a:pt x="17164" y="3386"/>
                    </a:cubicBezTo>
                    <a:cubicBezTo>
                      <a:pt x="17048" y="3371"/>
                      <a:pt x="16925" y="3357"/>
                      <a:pt x="16803" y="3357"/>
                    </a:cubicBezTo>
                    <a:cubicBezTo>
                      <a:pt x="16773" y="3356"/>
                      <a:pt x="16742" y="3356"/>
                      <a:pt x="16712" y="3356"/>
                    </a:cubicBezTo>
                    <a:cubicBezTo>
                      <a:pt x="16495" y="3356"/>
                      <a:pt x="16275" y="3378"/>
                      <a:pt x="16059" y="3429"/>
                    </a:cubicBezTo>
                    <a:cubicBezTo>
                      <a:pt x="15583" y="3545"/>
                      <a:pt x="15135" y="3754"/>
                      <a:pt x="14739" y="4050"/>
                    </a:cubicBezTo>
                    <a:cubicBezTo>
                      <a:pt x="14558" y="4187"/>
                      <a:pt x="14385" y="4331"/>
                      <a:pt x="14226" y="4490"/>
                    </a:cubicBezTo>
                    <a:cubicBezTo>
                      <a:pt x="14233" y="4432"/>
                      <a:pt x="14248" y="4375"/>
                      <a:pt x="14262" y="4310"/>
                    </a:cubicBezTo>
                    <a:lnTo>
                      <a:pt x="14356" y="3754"/>
                    </a:lnTo>
                    <a:cubicBezTo>
                      <a:pt x="14363" y="3559"/>
                      <a:pt x="14392" y="3371"/>
                      <a:pt x="14399" y="3184"/>
                    </a:cubicBezTo>
                    <a:cubicBezTo>
                      <a:pt x="14399" y="2996"/>
                      <a:pt x="14414" y="2801"/>
                      <a:pt x="14392" y="2613"/>
                    </a:cubicBezTo>
                    <a:cubicBezTo>
                      <a:pt x="14385" y="2520"/>
                      <a:pt x="14378" y="2419"/>
                      <a:pt x="14363" y="2325"/>
                    </a:cubicBezTo>
                    <a:lnTo>
                      <a:pt x="14320" y="2036"/>
                    </a:lnTo>
                    <a:cubicBezTo>
                      <a:pt x="14248" y="1654"/>
                      <a:pt x="14111" y="1278"/>
                      <a:pt x="13923" y="939"/>
                    </a:cubicBezTo>
                    <a:cubicBezTo>
                      <a:pt x="13872" y="852"/>
                      <a:pt x="13822" y="766"/>
                      <a:pt x="13764" y="686"/>
                    </a:cubicBezTo>
                    <a:cubicBezTo>
                      <a:pt x="13706" y="600"/>
                      <a:pt x="13641" y="528"/>
                      <a:pt x="13576" y="448"/>
                    </a:cubicBezTo>
                    <a:cubicBezTo>
                      <a:pt x="13540" y="412"/>
                      <a:pt x="13504" y="376"/>
                      <a:pt x="13468" y="340"/>
                    </a:cubicBezTo>
                    <a:cubicBezTo>
                      <a:pt x="13432" y="304"/>
                      <a:pt x="13396" y="268"/>
                      <a:pt x="13360" y="232"/>
                    </a:cubicBezTo>
                    <a:cubicBezTo>
                      <a:pt x="13324" y="196"/>
                      <a:pt x="13281" y="167"/>
                      <a:pt x="13244" y="131"/>
                    </a:cubicBezTo>
                    <a:cubicBezTo>
                      <a:pt x="13223" y="116"/>
                      <a:pt x="13201" y="102"/>
                      <a:pt x="13180" y="87"/>
                    </a:cubicBezTo>
                    <a:cubicBezTo>
                      <a:pt x="13151" y="66"/>
                      <a:pt x="13129" y="51"/>
                      <a:pt x="13107" y="37"/>
                    </a:cubicBezTo>
                    <a:lnTo>
                      <a:pt x="13042" y="1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11"/>
              <p:cNvSpPr/>
              <p:nvPr/>
            </p:nvSpPr>
            <p:spPr>
              <a:xfrm>
                <a:off x="-2517600" y="1932825"/>
                <a:ext cx="16260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504" h="7993" extrusionOk="0">
                    <a:moveTo>
                      <a:pt x="1493" y="1"/>
                    </a:moveTo>
                    <a:cubicBezTo>
                      <a:pt x="1229" y="1"/>
                      <a:pt x="1069" y="46"/>
                      <a:pt x="1069" y="46"/>
                    </a:cubicBezTo>
                    <a:cubicBezTo>
                      <a:pt x="1069" y="46"/>
                      <a:pt x="1" y="1461"/>
                      <a:pt x="1502" y="3655"/>
                    </a:cubicBezTo>
                    <a:cubicBezTo>
                      <a:pt x="2996" y="5849"/>
                      <a:pt x="6504" y="7993"/>
                      <a:pt x="6504" y="7993"/>
                    </a:cubicBezTo>
                    <a:cubicBezTo>
                      <a:pt x="6504" y="7993"/>
                      <a:pt x="5775" y="3951"/>
                      <a:pt x="4274" y="1757"/>
                    </a:cubicBezTo>
                    <a:cubicBezTo>
                      <a:pt x="3232" y="234"/>
                      <a:pt x="2092" y="1"/>
                      <a:pt x="149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11"/>
              <p:cNvSpPr/>
              <p:nvPr/>
            </p:nvSpPr>
            <p:spPr>
              <a:xfrm>
                <a:off x="-2595000" y="2102525"/>
                <a:ext cx="240000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3381" extrusionOk="0">
                    <a:moveTo>
                      <a:pt x="3638" y="1"/>
                    </a:moveTo>
                    <a:cubicBezTo>
                      <a:pt x="3448" y="1"/>
                      <a:pt x="3263" y="7"/>
                      <a:pt x="3083" y="21"/>
                    </a:cubicBezTo>
                    <a:cubicBezTo>
                      <a:pt x="434" y="216"/>
                      <a:pt x="1" y="1934"/>
                      <a:pt x="1" y="1934"/>
                    </a:cubicBezTo>
                    <a:cubicBezTo>
                      <a:pt x="1" y="1934"/>
                      <a:pt x="609" y="3380"/>
                      <a:pt x="2897" y="3380"/>
                    </a:cubicBezTo>
                    <a:cubicBezTo>
                      <a:pt x="3039" y="3380"/>
                      <a:pt x="3187" y="3374"/>
                      <a:pt x="3342" y="3363"/>
                    </a:cubicBezTo>
                    <a:cubicBezTo>
                      <a:pt x="5991" y="3161"/>
                      <a:pt x="9600" y="1205"/>
                      <a:pt x="9600" y="1205"/>
                    </a:cubicBezTo>
                    <a:cubicBezTo>
                      <a:pt x="9600" y="1205"/>
                      <a:pt x="6239" y="1"/>
                      <a:pt x="3638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11"/>
              <p:cNvSpPr/>
              <p:nvPr/>
            </p:nvSpPr>
            <p:spPr>
              <a:xfrm>
                <a:off x="-2491075" y="2132800"/>
                <a:ext cx="136075" cy="2168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5" extrusionOk="0">
                    <a:moveTo>
                      <a:pt x="5443" y="1"/>
                    </a:moveTo>
                    <a:cubicBezTo>
                      <a:pt x="5443" y="1"/>
                      <a:pt x="2303" y="2650"/>
                      <a:pt x="1156" y="5039"/>
                    </a:cubicBezTo>
                    <a:cubicBezTo>
                      <a:pt x="1" y="7435"/>
                      <a:pt x="1271" y="8669"/>
                      <a:pt x="1271" y="8669"/>
                    </a:cubicBezTo>
                    <a:cubicBezTo>
                      <a:pt x="1271" y="8669"/>
                      <a:pt x="1315" y="8675"/>
                      <a:pt x="1393" y="8675"/>
                    </a:cubicBezTo>
                    <a:cubicBezTo>
                      <a:pt x="1810" y="8675"/>
                      <a:pt x="3213" y="8516"/>
                      <a:pt x="4180" y="6497"/>
                    </a:cubicBezTo>
                    <a:cubicBezTo>
                      <a:pt x="5327" y="4100"/>
                      <a:pt x="5443" y="1"/>
                      <a:pt x="544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11"/>
              <p:cNvSpPr/>
              <p:nvPr/>
            </p:nvSpPr>
            <p:spPr>
              <a:xfrm>
                <a:off x="-2355025" y="2132625"/>
                <a:ext cx="1624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7993" extrusionOk="0">
                    <a:moveTo>
                      <a:pt x="1" y="1"/>
                    </a:moveTo>
                    <a:cubicBezTo>
                      <a:pt x="1" y="1"/>
                      <a:pt x="723" y="4043"/>
                      <a:pt x="2224" y="6237"/>
                    </a:cubicBezTo>
                    <a:cubicBezTo>
                      <a:pt x="3266" y="7759"/>
                      <a:pt x="4405" y="7992"/>
                      <a:pt x="5005" y="7992"/>
                    </a:cubicBezTo>
                    <a:cubicBezTo>
                      <a:pt x="5269" y="7992"/>
                      <a:pt x="5429" y="7947"/>
                      <a:pt x="5429" y="7947"/>
                    </a:cubicBezTo>
                    <a:cubicBezTo>
                      <a:pt x="5429" y="7947"/>
                      <a:pt x="6497" y="6532"/>
                      <a:pt x="4996" y="4338"/>
                    </a:cubicBezTo>
                    <a:cubicBezTo>
                      <a:pt x="3502" y="214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11"/>
              <p:cNvSpPr/>
              <p:nvPr/>
            </p:nvSpPr>
            <p:spPr>
              <a:xfrm>
                <a:off x="-2355025" y="2078250"/>
                <a:ext cx="2398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3386" extrusionOk="0">
                    <a:moveTo>
                      <a:pt x="6702" y="0"/>
                    </a:moveTo>
                    <a:cubicBezTo>
                      <a:pt x="6561" y="0"/>
                      <a:pt x="6413" y="6"/>
                      <a:pt x="6259" y="18"/>
                    </a:cubicBezTo>
                    <a:cubicBezTo>
                      <a:pt x="3610" y="220"/>
                      <a:pt x="1" y="2176"/>
                      <a:pt x="1" y="2176"/>
                    </a:cubicBezTo>
                    <a:cubicBezTo>
                      <a:pt x="1" y="2176"/>
                      <a:pt x="3372" y="3385"/>
                      <a:pt x="5975" y="3385"/>
                    </a:cubicBezTo>
                    <a:cubicBezTo>
                      <a:pt x="6158" y="3385"/>
                      <a:pt x="6337" y="3379"/>
                      <a:pt x="6511" y="3367"/>
                    </a:cubicBezTo>
                    <a:cubicBezTo>
                      <a:pt x="9160" y="3164"/>
                      <a:pt x="9593" y="1447"/>
                      <a:pt x="9593" y="1447"/>
                    </a:cubicBezTo>
                    <a:cubicBezTo>
                      <a:pt x="9593" y="1447"/>
                      <a:pt x="8985" y="0"/>
                      <a:pt x="6702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11"/>
              <p:cNvSpPr/>
              <p:nvPr/>
            </p:nvSpPr>
            <p:spPr>
              <a:xfrm>
                <a:off x="-2355200" y="1915625"/>
                <a:ext cx="13607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4" extrusionOk="0">
                    <a:moveTo>
                      <a:pt x="4057" y="0"/>
                    </a:moveTo>
                    <a:cubicBezTo>
                      <a:pt x="3646" y="0"/>
                      <a:pt x="2235" y="155"/>
                      <a:pt x="1264" y="2178"/>
                    </a:cubicBezTo>
                    <a:cubicBezTo>
                      <a:pt x="116" y="4574"/>
                      <a:pt x="1" y="8673"/>
                      <a:pt x="1" y="8673"/>
                    </a:cubicBezTo>
                    <a:cubicBezTo>
                      <a:pt x="1" y="8673"/>
                      <a:pt x="3140" y="6032"/>
                      <a:pt x="4288" y="3636"/>
                    </a:cubicBezTo>
                    <a:cubicBezTo>
                      <a:pt x="5443" y="1239"/>
                      <a:pt x="4173" y="5"/>
                      <a:pt x="4173" y="5"/>
                    </a:cubicBezTo>
                    <a:cubicBezTo>
                      <a:pt x="4173" y="5"/>
                      <a:pt x="4131" y="0"/>
                      <a:pt x="4057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11"/>
              <p:cNvSpPr/>
              <p:nvPr/>
            </p:nvSpPr>
            <p:spPr>
              <a:xfrm>
                <a:off x="-2600600" y="1910325"/>
                <a:ext cx="491200" cy="444450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778" extrusionOk="0">
                    <a:moveTo>
                      <a:pt x="5265" y="1128"/>
                    </a:moveTo>
                    <a:lnTo>
                      <a:pt x="5313" y="1134"/>
                    </a:lnTo>
                    <a:cubicBezTo>
                      <a:pt x="5616" y="1177"/>
                      <a:pt x="5905" y="1271"/>
                      <a:pt x="6179" y="1408"/>
                    </a:cubicBezTo>
                    <a:lnTo>
                      <a:pt x="6388" y="1516"/>
                    </a:lnTo>
                    <a:cubicBezTo>
                      <a:pt x="6453" y="1560"/>
                      <a:pt x="6518" y="1610"/>
                      <a:pt x="6583" y="1653"/>
                    </a:cubicBezTo>
                    <a:cubicBezTo>
                      <a:pt x="6713" y="1740"/>
                      <a:pt x="6836" y="1841"/>
                      <a:pt x="6951" y="1949"/>
                    </a:cubicBezTo>
                    <a:cubicBezTo>
                      <a:pt x="7009" y="2000"/>
                      <a:pt x="7067" y="2058"/>
                      <a:pt x="7117" y="2115"/>
                    </a:cubicBezTo>
                    <a:lnTo>
                      <a:pt x="7283" y="2289"/>
                    </a:lnTo>
                    <a:cubicBezTo>
                      <a:pt x="7377" y="2419"/>
                      <a:pt x="7478" y="2541"/>
                      <a:pt x="7572" y="2671"/>
                    </a:cubicBezTo>
                    <a:cubicBezTo>
                      <a:pt x="7875" y="3133"/>
                      <a:pt x="8121" y="3631"/>
                      <a:pt x="8316" y="4151"/>
                    </a:cubicBezTo>
                    <a:lnTo>
                      <a:pt x="8453" y="4540"/>
                    </a:lnTo>
                    <a:cubicBezTo>
                      <a:pt x="8496" y="4678"/>
                      <a:pt x="8532" y="4808"/>
                      <a:pt x="8575" y="4937"/>
                    </a:cubicBezTo>
                    <a:lnTo>
                      <a:pt x="8633" y="5132"/>
                    </a:lnTo>
                    <a:lnTo>
                      <a:pt x="8691" y="5334"/>
                    </a:lnTo>
                    <a:cubicBezTo>
                      <a:pt x="8727" y="5472"/>
                      <a:pt x="8770" y="5601"/>
                      <a:pt x="8806" y="5731"/>
                    </a:cubicBezTo>
                    <a:lnTo>
                      <a:pt x="9138" y="6857"/>
                    </a:lnTo>
                    <a:cubicBezTo>
                      <a:pt x="9001" y="6511"/>
                      <a:pt x="8857" y="6172"/>
                      <a:pt x="8705" y="5832"/>
                    </a:cubicBezTo>
                    <a:cubicBezTo>
                      <a:pt x="8489" y="5334"/>
                      <a:pt x="8251" y="4844"/>
                      <a:pt x="7998" y="4360"/>
                    </a:cubicBezTo>
                    <a:cubicBezTo>
                      <a:pt x="7738" y="3884"/>
                      <a:pt x="7457" y="3415"/>
                      <a:pt x="7161" y="2960"/>
                    </a:cubicBezTo>
                    <a:lnTo>
                      <a:pt x="6901" y="2599"/>
                    </a:lnTo>
                    <a:cubicBezTo>
                      <a:pt x="6807" y="2484"/>
                      <a:pt x="6720" y="2368"/>
                      <a:pt x="6627" y="2253"/>
                    </a:cubicBezTo>
                    <a:cubicBezTo>
                      <a:pt x="6526" y="2137"/>
                      <a:pt x="6425" y="2036"/>
                      <a:pt x="6323" y="1928"/>
                    </a:cubicBezTo>
                    <a:cubicBezTo>
                      <a:pt x="6222" y="1820"/>
                      <a:pt x="6114" y="1718"/>
                      <a:pt x="5999" y="1625"/>
                    </a:cubicBezTo>
                    <a:cubicBezTo>
                      <a:pt x="5776" y="1423"/>
                      <a:pt x="5531" y="1258"/>
                      <a:pt x="5265" y="1128"/>
                    </a:cubicBezTo>
                    <a:close/>
                    <a:moveTo>
                      <a:pt x="14270" y="1047"/>
                    </a:moveTo>
                    <a:lnTo>
                      <a:pt x="14292" y="1105"/>
                    </a:lnTo>
                    <a:cubicBezTo>
                      <a:pt x="14400" y="1386"/>
                      <a:pt x="14465" y="1690"/>
                      <a:pt x="14487" y="2000"/>
                    </a:cubicBezTo>
                    <a:lnTo>
                      <a:pt x="14494" y="2231"/>
                    </a:lnTo>
                    <a:cubicBezTo>
                      <a:pt x="14494" y="2310"/>
                      <a:pt x="14479" y="2390"/>
                      <a:pt x="14472" y="2469"/>
                    </a:cubicBezTo>
                    <a:cubicBezTo>
                      <a:pt x="14458" y="2628"/>
                      <a:pt x="14436" y="2779"/>
                      <a:pt x="14400" y="2938"/>
                    </a:cubicBezTo>
                    <a:cubicBezTo>
                      <a:pt x="14385" y="3018"/>
                      <a:pt x="14364" y="3090"/>
                      <a:pt x="14335" y="3169"/>
                    </a:cubicBezTo>
                    <a:lnTo>
                      <a:pt x="14270" y="3393"/>
                    </a:lnTo>
                    <a:cubicBezTo>
                      <a:pt x="14212" y="3544"/>
                      <a:pt x="14147" y="3689"/>
                      <a:pt x="14090" y="3840"/>
                    </a:cubicBezTo>
                    <a:cubicBezTo>
                      <a:pt x="13837" y="4331"/>
                      <a:pt x="13534" y="4793"/>
                      <a:pt x="13173" y="5219"/>
                    </a:cubicBezTo>
                    <a:lnTo>
                      <a:pt x="12906" y="5529"/>
                    </a:lnTo>
                    <a:cubicBezTo>
                      <a:pt x="12812" y="5638"/>
                      <a:pt x="12718" y="5739"/>
                      <a:pt x="12624" y="5840"/>
                    </a:cubicBezTo>
                    <a:lnTo>
                      <a:pt x="12487" y="5991"/>
                    </a:lnTo>
                    <a:lnTo>
                      <a:pt x="12343" y="6136"/>
                    </a:lnTo>
                    <a:cubicBezTo>
                      <a:pt x="12242" y="6237"/>
                      <a:pt x="12155" y="6338"/>
                      <a:pt x="12054" y="6439"/>
                    </a:cubicBezTo>
                    <a:lnTo>
                      <a:pt x="11246" y="7276"/>
                    </a:lnTo>
                    <a:cubicBezTo>
                      <a:pt x="11477" y="6987"/>
                      <a:pt x="11701" y="6691"/>
                      <a:pt x="11917" y="6395"/>
                    </a:cubicBezTo>
                    <a:cubicBezTo>
                      <a:pt x="12242" y="5955"/>
                      <a:pt x="12545" y="5500"/>
                      <a:pt x="12834" y="5039"/>
                    </a:cubicBezTo>
                    <a:cubicBezTo>
                      <a:pt x="13115" y="4577"/>
                      <a:pt x="13389" y="4107"/>
                      <a:pt x="13628" y="3617"/>
                    </a:cubicBezTo>
                    <a:lnTo>
                      <a:pt x="13808" y="3212"/>
                    </a:lnTo>
                    <a:cubicBezTo>
                      <a:pt x="13866" y="3075"/>
                      <a:pt x="13916" y="2938"/>
                      <a:pt x="13974" y="2801"/>
                    </a:cubicBezTo>
                    <a:cubicBezTo>
                      <a:pt x="14025" y="2664"/>
                      <a:pt x="14061" y="2520"/>
                      <a:pt x="14104" y="2375"/>
                    </a:cubicBezTo>
                    <a:cubicBezTo>
                      <a:pt x="14147" y="2231"/>
                      <a:pt x="14183" y="2094"/>
                      <a:pt x="14205" y="1942"/>
                    </a:cubicBezTo>
                    <a:cubicBezTo>
                      <a:pt x="14263" y="1653"/>
                      <a:pt x="14284" y="1350"/>
                      <a:pt x="14270" y="1054"/>
                    </a:cubicBezTo>
                    <a:lnTo>
                      <a:pt x="14270" y="1047"/>
                    </a:lnTo>
                    <a:close/>
                    <a:moveTo>
                      <a:pt x="12877" y="715"/>
                    </a:moveTo>
                    <a:cubicBezTo>
                      <a:pt x="12870" y="722"/>
                      <a:pt x="12855" y="730"/>
                      <a:pt x="12848" y="744"/>
                    </a:cubicBezTo>
                    <a:cubicBezTo>
                      <a:pt x="12531" y="1026"/>
                      <a:pt x="12249" y="1350"/>
                      <a:pt x="12025" y="1704"/>
                    </a:cubicBezTo>
                    <a:cubicBezTo>
                      <a:pt x="11794" y="2058"/>
                      <a:pt x="11592" y="2433"/>
                      <a:pt x="11426" y="2823"/>
                    </a:cubicBezTo>
                    <a:cubicBezTo>
                      <a:pt x="11383" y="2917"/>
                      <a:pt x="11340" y="3010"/>
                      <a:pt x="11296" y="3111"/>
                    </a:cubicBezTo>
                    <a:lnTo>
                      <a:pt x="11181" y="3400"/>
                    </a:lnTo>
                    <a:cubicBezTo>
                      <a:pt x="11101" y="3595"/>
                      <a:pt x="11044" y="3797"/>
                      <a:pt x="10972" y="3999"/>
                    </a:cubicBezTo>
                    <a:cubicBezTo>
                      <a:pt x="10705" y="4793"/>
                      <a:pt x="10481" y="5601"/>
                      <a:pt x="10300" y="6424"/>
                    </a:cubicBezTo>
                    <a:cubicBezTo>
                      <a:pt x="10170" y="6973"/>
                      <a:pt x="10055" y="7521"/>
                      <a:pt x="9947" y="8070"/>
                    </a:cubicBezTo>
                    <a:cubicBezTo>
                      <a:pt x="9976" y="7471"/>
                      <a:pt x="10033" y="6879"/>
                      <a:pt x="10134" y="6287"/>
                    </a:cubicBezTo>
                    <a:cubicBezTo>
                      <a:pt x="10271" y="5435"/>
                      <a:pt x="10488" y="4584"/>
                      <a:pt x="10762" y="3761"/>
                    </a:cubicBezTo>
                    <a:lnTo>
                      <a:pt x="10871" y="3458"/>
                    </a:lnTo>
                    <a:cubicBezTo>
                      <a:pt x="10899" y="3357"/>
                      <a:pt x="10943" y="3256"/>
                      <a:pt x="10986" y="3155"/>
                    </a:cubicBezTo>
                    <a:cubicBezTo>
                      <a:pt x="11051" y="2953"/>
                      <a:pt x="11145" y="2765"/>
                      <a:pt x="11239" y="2570"/>
                    </a:cubicBezTo>
                    <a:cubicBezTo>
                      <a:pt x="11412" y="2195"/>
                      <a:pt x="11643" y="1841"/>
                      <a:pt x="11910" y="1516"/>
                    </a:cubicBezTo>
                    <a:cubicBezTo>
                      <a:pt x="12170" y="1206"/>
                      <a:pt x="12480" y="939"/>
                      <a:pt x="12834" y="737"/>
                    </a:cubicBezTo>
                    <a:cubicBezTo>
                      <a:pt x="12848" y="730"/>
                      <a:pt x="12863" y="722"/>
                      <a:pt x="12877" y="715"/>
                    </a:cubicBezTo>
                    <a:close/>
                    <a:moveTo>
                      <a:pt x="5046" y="1112"/>
                    </a:moveTo>
                    <a:cubicBezTo>
                      <a:pt x="5104" y="1127"/>
                      <a:pt x="5169" y="1148"/>
                      <a:pt x="5234" y="1177"/>
                    </a:cubicBezTo>
                    <a:lnTo>
                      <a:pt x="5234" y="1184"/>
                    </a:lnTo>
                    <a:cubicBezTo>
                      <a:pt x="5501" y="1307"/>
                      <a:pt x="5746" y="1466"/>
                      <a:pt x="5970" y="1661"/>
                    </a:cubicBezTo>
                    <a:cubicBezTo>
                      <a:pt x="6085" y="1747"/>
                      <a:pt x="6194" y="1848"/>
                      <a:pt x="6302" y="1949"/>
                    </a:cubicBezTo>
                    <a:cubicBezTo>
                      <a:pt x="6410" y="2050"/>
                      <a:pt x="6504" y="2159"/>
                      <a:pt x="6605" y="2267"/>
                    </a:cubicBezTo>
                    <a:cubicBezTo>
                      <a:pt x="6706" y="2375"/>
                      <a:pt x="6793" y="2498"/>
                      <a:pt x="6886" y="2613"/>
                    </a:cubicBezTo>
                    <a:lnTo>
                      <a:pt x="7146" y="2974"/>
                    </a:lnTo>
                    <a:cubicBezTo>
                      <a:pt x="7442" y="3429"/>
                      <a:pt x="7716" y="3898"/>
                      <a:pt x="7962" y="4382"/>
                    </a:cubicBezTo>
                    <a:cubicBezTo>
                      <a:pt x="8200" y="4873"/>
                      <a:pt x="8424" y="5371"/>
                      <a:pt x="8633" y="5869"/>
                    </a:cubicBezTo>
                    <a:cubicBezTo>
                      <a:pt x="8741" y="6114"/>
                      <a:pt x="8842" y="6367"/>
                      <a:pt x="8943" y="6619"/>
                    </a:cubicBezTo>
                    <a:cubicBezTo>
                      <a:pt x="9044" y="6872"/>
                      <a:pt x="9146" y="7124"/>
                      <a:pt x="9247" y="7377"/>
                    </a:cubicBezTo>
                    <a:cubicBezTo>
                      <a:pt x="9290" y="7492"/>
                      <a:pt x="9326" y="7601"/>
                      <a:pt x="9369" y="7716"/>
                    </a:cubicBezTo>
                    <a:cubicBezTo>
                      <a:pt x="9427" y="7918"/>
                      <a:pt x="9492" y="8128"/>
                      <a:pt x="9543" y="8337"/>
                    </a:cubicBezTo>
                    <a:cubicBezTo>
                      <a:pt x="9391" y="8048"/>
                      <a:pt x="9239" y="7760"/>
                      <a:pt x="9088" y="7478"/>
                    </a:cubicBezTo>
                    <a:cubicBezTo>
                      <a:pt x="8828" y="7009"/>
                      <a:pt x="8568" y="6540"/>
                      <a:pt x="8294" y="6078"/>
                    </a:cubicBezTo>
                    <a:cubicBezTo>
                      <a:pt x="8020" y="5616"/>
                      <a:pt x="7738" y="5161"/>
                      <a:pt x="7449" y="4707"/>
                    </a:cubicBezTo>
                    <a:cubicBezTo>
                      <a:pt x="7168" y="4259"/>
                      <a:pt x="6872" y="3804"/>
                      <a:pt x="6569" y="3364"/>
                    </a:cubicBezTo>
                    <a:cubicBezTo>
                      <a:pt x="6417" y="3140"/>
                      <a:pt x="6259" y="2917"/>
                      <a:pt x="6100" y="2700"/>
                    </a:cubicBezTo>
                    <a:cubicBezTo>
                      <a:pt x="5934" y="2476"/>
                      <a:pt x="5775" y="2260"/>
                      <a:pt x="5602" y="2050"/>
                    </a:cubicBezTo>
                    <a:cubicBezTo>
                      <a:pt x="5428" y="1834"/>
                      <a:pt x="5248" y="1632"/>
                      <a:pt x="5060" y="1437"/>
                    </a:cubicBezTo>
                    <a:cubicBezTo>
                      <a:pt x="4959" y="1336"/>
                      <a:pt x="4866" y="1242"/>
                      <a:pt x="4757" y="1155"/>
                    </a:cubicBezTo>
                    <a:lnTo>
                      <a:pt x="4714" y="1119"/>
                    </a:lnTo>
                    <a:lnTo>
                      <a:pt x="4757" y="1119"/>
                    </a:lnTo>
                    <a:cubicBezTo>
                      <a:pt x="4793" y="1119"/>
                      <a:pt x="4829" y="1112"/>
                      <a:pt x="4866" y="1112"/>
                    </a:cubicBezTo>
                    <a:close/>
                    <a:moveTo>
                      <a:pt x="4266" y="2195"/>
                    </a:moveTo>
                    <a:cubicBezTo>
                      <a:pt x="4353" y="2613"/>
                      <a:pt x="4497" y="3010"/>
                      <a:pt x="4692" y="3393"/>
                    </a:cubicBezTo>
                    <a:cubicBezTo>
                      <a:pt x="4887" y="3768"/>
                      <a:pt x="5111" y="4122"/>
                      <a:pt x="5364" y="4461"/>
                    </a:cubicBezTo>
                    <a:cubicBezTo>
                      <a:pt x="5421" y="4548"/>
                      <a:pt x="5486" y="4634"/>
                      <a:pt x="5544" y="4721"/>
                    </a:cubicBezTo>
                    <a:lnTo>
                      <a:pt x="5746" y="4966"/>
                    </a:lnTo>
                    <a:cubicBezTo>
                      <a:pt x="5869" y="5132"/>
                      <a:pt x="6013" y="5291"/>
                      <a:pt x="6150" y="5450"/>
                    </a:cubicBezTo>
                    <a:cubicBezTo>
                      <a:pt x="6706" y="6078"/>
                      <a:pt x="7305" y="6670"/>
                      <a:pt x="7919" y="7247"/>
                    </a:cubicBezTo>
                    <a:cubicBezTo>
                      <a:pt x="8323" y="7630"/>
                      <a:pt x="8741" y="8005"/>
                      <a:pt x="9167" y="8373"/>
                    </a:cubicBezTo>
                    <a:cubicBezTo>
                      <a:pt x="8662" y="8048"/>
                      <a:pt x="8186" y="7702"/>
                      <a:pt x="7724" y="7319"/>
                    </a:cubicBezTo>
                    <a:cubicBezTo>
                      <a:pt x="7052" y="6771"/>
                      <a:pt x="6425" y="6164"/>
                      <a:pt x="5847" y="5508"/>
                    </a:cubicBezTo>
                    <a:lnTo>
                      <a:pt x="5638" y="5269"/>
                    </a:lnTo>
                    <a:cubicBezTo>
                      <a:pt x="5566" y="5190"/>
                      <a:pt x="5501" y="5103"/>
                      <a:pt x="5436" y="5017"/>
                    </a:cubicBezTo>
                    <a:cubicBezTo>
                      <a:pt x="5291" y="4851"/>
                      <a:pt x="5176" y="4678"/>
                      <a:pt x="5053" y="4504"/>
                    </a:cubicBezTo>
                    <a:cubicBezTo>
                      <a:pt x="4815" y="4158"/>
                      <a:pt x="4620" y="3790"/>
                      <a:pt x="4476" y="3393"/>
                    </a:cubicBezTo>
                    <a:cubicBezTo>
                      <a:pt x="4331" y="3010"/>
                      <a:pt x="4259" y="2606"/>
                      <a:pt x="4266" y="2202"/>
                    </a:cubicBezTo>
                    <a:lnTo>
                      <a:pt x="4266" y="2195"/>
                    </a:lnTo>
                    <a:close/>
                    <a:moveTo>
                      <a:pt x="14003" y="585"/>
                    </a:moveTo>
                    <a:cubicBezTo>
                      <a:pt x="14010" y="593"/>
                      <a:pt x="14025" y="607"/>
                      <a:pt x="14032" y="614"/>
                    </a:cubicBezTo>
                    <a:cubicBezTo>
                      <a:pt x="14046" y="650"/>
                      <a:pt x="14068" y="679"/>
                      <a:pt x="14090" y="708"/>
                    </a:cubicBezTo>
                    <a:cubicBezTo>
                      <a:pt x="14118" y="759"/>
                      <a:pt x="14147" y="809"/>
                      <a:pt x="14176" y="860"/>
                    </a:cubicBezTo>
                    <a:cubicBezTo>
                      <a:pt x="14191" y="925"/>
                      <a:pt x="14205" y="997"/>
                      <a:pt x="14205" y="1062"/>
                    </a:cubicBezTo>
                    <a:lnTo>
                      <a:pt x="14205" y="1069"/>
                    </a:lnTo>
                    <a:cubicBezTo>
                      <a:pt x="14234" y="1358"/>
                      <a:pt x="14219" y="1653"/>
                      <a:pt x="14169" y="1942"/>
                    </a:cubicBezTo>
                    <a:cubicBezTo>
                      <a:pt x="14155" y="2087"/>
                      <a:pt x="14111" y="2231"/>
                      <a:pt x="14075" y="2375"/>
                    </a:cubicBezTo>
                    <a:cubicBezTo>
                      <a:pt x="14046" y="2520"/>
                      <a:pt x="13996" y="2657"/>
                      <a:pt x="13952" y="2794"/>
                    </a:cubicBezTo>
                    <a:cubicBezTo>
                      <a:pt x="13909" y="2938"/>
                      <a:pt x="13851" y="3075"/>
                      <a:pt x="13794" y="3212"/>
                    </a:cubicBezTo>
                    <a:lnTo>
                      <a:pt x="13613" y="3617"/>
                    </a:lnTo>
                    <a:cubicBezTo>
                      <a:pt x="13375" y="4100"/>
                      <a:pt x="13101" y="4577"/>
                      <a:pt x="12805" y="5024"/>
                    </a:cubicBezTo>
                    <a:cubicBezTo>
                      <a:pt x="12509" y="5479"/>
                      <a:pt x="12184" y="5919"/>
                      <a:pt x="11859" y="6352"/>
                    </a:cubicBezTo>
                    <a:cubicBezTo>
                      <a:pt x="11693" y="6569"/>
                      <a:pt x="11527" y="6785"/>
                      <a:pt x="11361" y="7002"/>
                    </a:cubicBezTo>
                    <a:cubicBezTo>
                      <a:pt x="11195" y="7211"/>
                      <a:pt x="11022" y="7427"/>
                      <a:pt x="10856" y="7637"/>
                    </a:cubicBezTo>
                    <a:lnTo>
                      <a:pt x="10625" y="7911"/>
                    </a:lnTo>
                    <a:cubicBezTo>
                      <a:pt x="10481" y="8070"/>
                      <a:pt x="10329" y="8221"/>
                      <a:pt x="10178" y="8373"/>
                    </a:cubicBezTo>
                    <a:cubicBezTo>
                      <a:pt x="10351" y="8099"/>
                      <a:pt x="10524" y="7824"/>
                      <a:pt x="10690" y="7550"/>
                    </a:cubicBezTo>
                    <a:cubicBezTo>
                      <a:pt x="10972" y="7088"/>
                      <a:pt x="11246" y="6626"/>
                      <a:pt x="11506" y="6164"/>
                    </a:cubicBezTo>
                    <a:cubicBezTo>
                      <a:pt x="11766" y="5695"/>
                      <a:pt x="12018" y="5226"/>
                      <a:pt x="12271" y="4750"/>
                    </a:cubicBezTo>
                    <a:cubicBezTo>
                      <a:pt x="12516" y="4273"/>
                      <a:pt x="12762" y="3797"/>
                      <a:pt x="12992" y="3314"/>
                    </a:cubicBezTo>
                    <a:cubicBezTo>
                      <a:pt x="13108" y="3068"/>
                      <a:pt x="13223" y="2823"/>
                      <a:pt x="13332" y="2570"/>
                    </a:cubicBezTo>
                    <a:cubicBezTo>
                      <a:pt x="13440" y="2325"/>
                      <a:pt x="13548" y="2072"/>
                      <a:pt x="13649" y="1820"/>
                    </a:cubicBezTo>
                    <a:cubicBezTo>
                      <a:pt x="13750" y="1560"/>
                      <a:pt x="13837" y="1300"/>
                      <a:pt x="13909" y="1040"/>
                    </a:cubicBezTo>
                    <a:cubicBezTo>
                      <a:pt x="13945" y="903"/>
                      <a:pt x="13974" y="773"/>
                      <a:pt x="13996" y="636"/>
                    </a:cubicBezTo>
                    <a:lnTo>
                      <a:pt x="14003" y="585"/>
                    </a:lnTo>
                    <a:close/>
                    <a:moveTo>
                      <a:pt x="13664" y="455"/>
                    </a:moveTo>
                    <a:cubicBezTo>
                      <a:pt x="13613" y="513"/>
                      <a:pt x="13570" y="564"/>
                      <a:pt x="13527" y="614"/>
                    </a:cubicBezTo>
                    <a:cubicBezTo>
                      <a:pt x="13397" y="773"/>
                      <a:pt x="13274" y="939"/>
                      <a:pt x="13166" y="1105"/>
                    </a:cubicBezTo>
                    <a:cubicBezTo>
                      <a:pt x="12935" y="1444"/>
                      <a:pt x="12733" y="1798"/>
                      <a:pt x="12545" y="2152"/>
                    </a:cubicBezTo>
                    <a:cubicBezTo>
                      <a:pt x="12170" y="2873"/>
                      <a:pt x="11838" y="3609"/>
                      <a:pt x="11520" y="4353"/>
                    </a:cubicBezTo>
                    <a:cubicBezTo>
                      <a:pt x="11210" y="5103"/>
                      <a:pt x="10921" y="5854"/>
                      <a:pt x="10640" y="6612"/>
                    </a:cubicBezTo>
                    <a:lnTo>
                      <a:pt x="10221" y="7745"/>
                    </a:lnTo>
                    <a:lnTo>
                      <a:pt x="9939" y="8510"/>
                    </a:lnTo>
                    <a:lnTo>
                      <a:pt x="9939" y="8294"/>
                    </a:lnTo>
                    <a:cubicBezTo>
                      <a:pt x="10055" y="7666"/>
                      <a:pt x="10185" y="7045"/>
                      <a:pt x="10329" y="6431"/>
                    </a:cubicBezTo>
                    <a:cubicBezTo>
                      <a:pt x="10531" y="5616"/>
                      <a:pt x="10762" y="4815"/>
                      <a:pt x="11044" y="4021"/>
                    </a:cubicBezTo>
                    <a:cubicBezTo>
                      <a:pt x="11116" y="3826"/>
                      <a:pt x="11181" y="3624"/>
                      <a:pt x="11260" y="3429"/>
                    </a:cubicBezTo>
                    <a:lnTo>
                      <a:pt x="11383" y="3140"/>
                    </a:lnTo>
                    <a:cubicBezTo>
                      <a:pt x="11419" y="3046"/>
                      <a:pt x="11470" y="2953"/>
                      <a:pt x="11506" y="2859"/>
                    </a:cubicBezTo>
                    <a:cubicBezTo>
                      <a:pt x="11679" y="2476"/>
                      <a:pt x="11881" y="2108"/>
                      <a:pt x="12105" y="1762"/>
                    </a:cubicBezTo>
                    <a:cubicBezTo>
                      <a:pt x="12328" y="1408"/>
                      <a:pt x="12596" y="1091"/>
                      <a:pt x="12906" y="809"/>
                    </a:cubicBezTo>
                    <a:cubicBezTo>
                      <a:pt x="13014" y="715"/>
                      <a:pt x="13130" y="629"/>
                      <a:pt x="13252" y="549"/>
                    </a:cubicBezTo>
                    <a:lnTo>
                      <a:pt x="13252" y="556"/>
                    </a:lnTo>
                    <a:cubicBezTo>
                      <a:pt x="13296" y="542"/>
                      <a:pt x="13339" y="528"/>
                      <a:pt x="13389" y="513"/>
                    </a:cubicBezTo>
                    <a:cubicBezTo>
                      <a:pt x="13483" y="491"/>
                      <a:pt x="13570" y="470"/>
                      <a:pt x="13664" y="455"/>
                    </a:cubicBezTo>
                    <a:close/>
                    <a:moveTo>
                      <a:pt x="16399" y="6941"/>
                    </a:moveTo>
                    <a:cubicBezTo>
                      <a:pt x="16684" y="6941"/>
                      <a:pt x="16971" y="6967"/>
                      <a:pt x="17251" y="7016"/>
                    </a:cubicBezTo>
                    <a:cubicBezTo>
                      <a:pt x="17648" y="7081"/>
                      <a:pt x="18038" y="7225"/>
                      <a:pt x="18391" y="7427"/>
                    </a:cubicBezTo>
                    <a:lnTo>
                      <a:pt x="18427" y="7449"/>
                    </a:lnTo>
                    <a:lnTo>
                      <a:pt x="18391" y="7435"/>
                    </a:lnTo>
                    <a:cubicBezTo>
                      <a:pt x="17987" y="7305"/>
                      <a:pt x="17568" y="7225"/>
                      <a:pt x="17143" y="7211"/>
                    </a:cubicBezTo>
                    <a:cubicBezTo>
                      <a:pt x="17013" y="7204"/>
                      <a:pt x="16883" y="7201"/>
                      <a:pt x="16752" y="7201"/>
                    </a:cubicBezTo>
                    <a:cubicBezTo>
                      <a:pt x="16461" y="7201"/>
                      <a:pt x="16169" y="7217"/>
                      <a:pt x="15880" y="7247"/>
                    </a:cubicBezTo>
                    <a:cubicBezTo>
                      <a:pt x="15778" y="7261"/>
                      <a:pt x="15670" y="7269"/>
                      <a:pt x="15569" y="7283"/>
                    </a:cubicBezTo>
                    <a:lnTo>
                      <a:pt x="15252" y="7326"/>
                    </a:lnTo>
                    <a:cubicBezTo>
                      <a:pt x="15042" y="7355"/>
                      <a:pt x="14840" y="7406"/>
                      <a:pt x="14631" y="7442"/>
                    </a:cubicBezTo>
                    <a:cubicBezTo>
                      <a:pt x="13808" y="7608"/>
                      <a:pt x="13000" y="7817"/>
                      <a:pt x="12199" y="8070"/>
                    </a:cubicBezTo>
                    <a:cubicBezTo>
                      <a:pt x="11657" y="8236"/>
                      <a:pt x="11130" y="8409"/>
                      <a:pt x="10596" y="8590"/>
                    </a:cubicBezTo>
                    <a:cubicBezTo>
                      <a:pt x="11130" y="8315"/>
                      <a:pt x="11672" y="8070"/>
                      <a:pt x="12235" y="7861"/>
                    </a:cubicBezTo>
                    <a:lnTo>
                      <a:pt x="12227" y="7861"/>
                    </a:lnTo>
                    <a:cubicBezTo>
                      <a:pt x="13043" y="7557"/>
                      <a:pt x="13880" y="7319"/>
                      <a:pt x="14732" y="7146"/>
                    </a:cubicBezTo>
                    <a:lnTo>
                      <a:pt x="15049" y="7081"/>
                    </a:lnTo>
                    <a:cubicBezTo>
                      <a:pt x="15158" y="7059"/>
                      <a:pt x="15259" y="7045"/>
                      <a:pt x="15367" y="7031"/>
                    </a:cubicBezTo>
                    <a:cubicBezTo>
                      <a:pt x="15576" y="6994"/>
                      <a:pt x="15793" y="6980"/>
                      <a:pt x="16002" y="6958"/>
                    </a:cubicBezTo>
                    <a:cubicBezTo>
                      <a:pt x="16133" y="6947"/>
                      <a:pt x="16266" y="6941"/>
                      <a:pt x="16399" y="6941"/>
                    </a:cubicBezTo>
                    <a:close/>
                    <a:moveTo>
                      <a:pt x="4425" y="1350"/>
                    </a:moveTo>
                    <a:cubicBezTo>
                      <a:pt x="4447" y="1415"/>
                      <a:pt x="4469" y="1487"/>
                      <a:pt x="4497" y="1552"/>
                    </a:cubicBezTo>
                    <a:cubicBezTo>
                      <a:pt x="4570" y="1740"/>
                      <a:pt x="4649" y="1928"/>
                      <a:pt x="4743" y="2108"/>
                    </a:cubicBezTo>
                    <a:cubicBezTo>
                      <a:pt x="4923" y="2469"/>
                      <a:pt x="5125" y="2823"/>
                      <a:pt x="5335" y="3169"/>
                    </a:cubicBezTo>
                    <a:cubicBezTo>
                      <a:pt x="5768" y="3855"/>
                      <a:pt x="6237" y="4512"/>
                      <a:pt x="6735" y="5154"/>
                    </a:cubicBezTo>
                    <a:cubicBezTo>
                      <a:pt x="7226" y="5796"/>
                      <a:pt x="7731" y="6424"/>
                      <a:pt x="8251" y="7045"/>
                    </a:cubicBezTo>
                    <a:lnTo>
                      <a:pt x="9023" y="7983"/>
                    </a:lnTo>
                    <a:lnTo>
                      <a:pt x="9543" y="8604"/>
                    </a:lnTo>
                    <a:cubicBezTo>
                      <a:pt x="9478" y="8561"/>
                      <a:pt x="9420" y="8525"/>
                      <a:pt x="9355" y="8488"/>
                    </a:cubicBezTo>
                    <a:cubicBezTo>
                      <a:pt x="8871" y="8084"/>
                      <a:pt x="8395" y="7658"/>
                      <a:pt x="7940" y="7218"/>
                    </a:cubicBezTo>
                    <a:cubicBezTo>
                      <a:pt x="7334" y="6641"/>
                      <a:pt x="6749" y="6042"/>
                      <a:pt x="6201" y="5399"/>
                    </a:cubicBezTo>
                    <a:cubicBezTo>
                      <a:pt x="6071" y="5241"/>
                      <a:pt x="5934" y="5082"/>
                      <a:pt x="5804" y="4916"/>
                    </a:cubicBezTo>
                    <a:lnTo>
                      <a:pt x="5616" y="4670"/>
                    </a:lnTo>
                    <a:cubicBezTo>
                      <a:pt x="5551" y="4584"/>
                      <a:pt x="5493" y="4497"/>
                      <a:pt x="5436" y="4418"/>
                    </a:cubicBezTo>
                    <a:cubicBezTo>
                      <a:pt x="5190" y="4079"/>
                      <a:pt x="4974" y="3718"/>
                      <a:pt x="4779" y="3350"/>
                    </a:cubicBezTo>
                    <a:cubicBezTo>
                      <a:pt x="4591" y="2982"/>
                      <a:pt x="4447" y="2585"/>
                      <a:pt x="4360" y="2173"/>
                    </a:cubicBezTo>
                    <a:cubicBezTo>
                      <a:pt x="4339" y="2036"/>
                      <a:pt x="4317" y="1892"/>
                      <a:pt x="4310" y="1747"/>
                    </a:cubicBezTo>
                    <a:cubicBezTo>
                      <a:pt x="4324" y="1704"/>
                      <a:pt x="4331" y="1653"/>
                      <a:pt x="4346" y="1610"/>
                    </a:cubicBezTo>
                    <a:lnTo>
                      <a:pt x="4339" y="1610"/>
                    </a:lnTo>
                    <a:cubicBezTo>
                      <a:pt x="4368" y="1524"/>
                      <a:pt x="4396" y="1437"/>
                      <a:pt x="4425" y="1350"/>
                    </a:cubicBezTo>
                    <a:close/>
                    <a:moveTo>
                      <a:pt x="13887" y="441"/>
                    </a:moveTo>
                    <a:lnTo>
                      <a:pt x="13902" y="448"/>
                    </a:lnTo>
                    <a:cubicBezTo>
                      <a:pt x="13916" y="470"/>
                      <a:pt x="13931" y="484"/>
                      <a:pt x="13945" y="506"/>
                    </a:cubicBezTo>
                    <a:cubicBezTo>
                      <a:pt x="13945" y="549"/>
                      <a:pt x="13931" y="593"/>
                      <a:pt x="13924" y="629"/>
                    </a:cubicBezTo>
                    <a:cubicBezTo>
                      <a:pt x="13909" y="766"/>
                      <a:pt x="13880" y="903"/>
                      <a:pt x="13851" y="1026"/>
                    </a:cubicBezTo>
                    <a:cubicBezTo>
                      <a:pt x="13786" y="1293"/>
                      <a:pt x="13700" y="1552"/>
                      <a:pt x="13613" y="1812"/>
                    </a:cubicBezTo>
                    <a:cubicBezTo>
                      <a:pt x="13527" y="2065"/>
                      <a:pt x="13426" y="2318"/>
                      <a:pt x="13317" y="2570"/>
                    </a:cubicBezTo>
                    <a:cubicBezTo>
                      <a:pt x="13209" y="2823"/>
                      <a:pt x="13101" y="3068"/>
                      <a:pt x="12985" y="3314"/>
                    </a:cubicBezTo>
                    <a:cubicBezTo>
                      <a:pt x="12747" y="3797"/>
                      <a:pt x="12502" y="4273"/>
                      <a:pt x="12242" y="4735"/>
                    </a:cubicBezTo>
                    <a:cubicBezTo>
                      <a:pt x="11982" y="5205"/>
                      <a:pt x="11708" y="5666"/>
                      <a:pt x="11441" y="6128"/>
                    </a:cubicBezTo>
                    <a:lnTo>
                      <a:pt x="10632" y="7514"/>
                    </a:lnTo>
                    <a:cubicBezTo>
                      <a:pt x="10423" y="7861"/>
                      <a:pt x="10221" y="8207"/>
                      <a:pt x="10012" y="8553"/>
                    </a:cubicBezTo>
                    <a:lnTo>
                      <a:pt x="9947" y="8618"/>
                    </a:lnTo>
                    <a:cubicBezTo>
                      <a:pt x="10170" y="7954"/>
                      <a:pt x="10416" y="7290"/>
                      <a:pt x="10668" y="6634"/>
                    </a:cubicBezTo>
                    <a:cubicBezTo>
                      <a:pt x="10964" y="5883"/>
                      <a:pt x="11267" y="5132"/>
                      <a:pt x="11592" y="4389"/>
                    </a:cubicBezTo>
                    <a:cubicBezTo>
                      <a:pt x="11910" y="3653"/>
                      <a:pt x="12249" y="2917"/>
                      <a:pt x="12624" y="2202"/>
                    </a:cubicBezTo>
                    <a:cubicBezTo>
                      <a:pt x="12819" y="1848"/>
                      <a:pt x="13014" y="1502"/>
                      <a:pt x="13238" y="1163"/>
                    </a:cubicBezTo>
                    <a:cubicBezTo>
                      <a:pt x="13346" y="997"/>
                      <a:pt x="13462" y="838"/>
                      <a:pt x="13592" y="679"/>
                    </a:cubicBezTo>
                    <a:cubicBezTo>
                      <a:pt x="13649" y="593"/>
                      <a:pt x="13714" y="513"/>
                      <a:pt x="13786" y="441"/>
                    </a:cubicBezTo>
                    <a:close/>
                    <a:moveTo>
                      <a:pt x="4606" y="1134"/>
                    </a:moveTo>
                    <a:lnTo>
                      <a:pt x="4707" y="1206"/>
                    </a:lnTo>
                    <a:cubicBezTo>
                      <a:pt x="4815" y="1293"/>
                      <a:pt x="4916" y="1379"/>
                      <a:pt x="5017" y="1480"/>
                    </a:cubicBezTo>
                    <a:cubicBezTo>
                      <a:pt x="5212" y="1668"/>
                      <a:pt x="5392" y="1863"/>
                      <a:pt x="5573" y="2072"/>
                    </a:cubicBezTo>
                    <a:cubicBezTo>
                      <a:pt x="5753" y="2274"/>
                      <a:pt x="5919" y="2491"/>
                      <a:pt x="6085" y="2707"/>
                    </a:cubicBezTo>
                    <a:cubicBezTo>
                      <a:pt x="6251" y="2924"/>
                      <a:pt x="6403" y="3148"/>
                      <a:pt x="6562" y="3371"/>
                    </a:cubicBezTo>
                    <a:cubicBezTo>
                      <a:pt x="6865" y="3819"/>
                      <a:pt x="7153" y="4266"/>
                      <a:pt x="7421" y="4721"/>
                    </a:cubicBezTo>
                    <a:cubicBezTo>
                      <a:pt x="7695" y="5183"/>
                      <a:pt x="7962" y="5652"/>
                      <a:pt x="8229" y="6114"/>
                    </a:cubicBezTo>
                    <a:lnTo>
                      <a:pt x="9023" y="7507"/>
                    </a:lnTo>
                    <a:cubicBezTo>
                      <a:pt x="9218" y="7861"/>
                      <a:pt x="9413" y="8214"/>
                      <a:pt x="9607" y="8561"/>
                    </a:cubicBezTo>
                    <a:cubicBezTo>
                      <a:pt x="9615" y="8597"/>
                      <a:pt x="9622" y="8626"/>
                      <a:pt x="9636" y="8654"/>
                    </a:cubicBezTo>
                    <a:cubicBezTo>
                      <a:pt x="9174" y="8120"/>
                      <a:pt x="8720" y="7579"/>
                      <a:pt x="8279" y="7031"/>
                    </a:cubicBezTo>
                    <a:cubicBezTo>
                      <a:pt x="7774" y="6395"/>
                      <a:pt x="7276" y="5760"/>
                      <a:pt x="6800" y="5111"/>
                    </a:cubicBezTo>
                    <a:cubicBezTo>
                      <a:pt x="6316" y="4461"/>
                      <a:pt x="5847" y="3804"/>
                      <a:pt x="5421" y="3126"/>
                    </a:cubicBezTo>
                    <a:cubicBezTo>
                      <a:pt x="5212" y="2779"/>
                      <a:pt x="5010" y="2433"/>
                      <a:pt x="4829" y="2072"/>
                    </a:cubicBezTo>
                    <a:cubicBezTo>
                      <a:pt x="4736" y="1892"/>
                      <a:pt x="4656" y="1711"/>
                      <a:pt x="4584" y="1524"/>
                    </a:cubicBezTo>
                    <a:cubicBezTo>
                      <a:pt x="4548" y="1437"/>
                      <a:pt x="4512" y="1336"/>
                      <a:pt x="4490" y="1242"/>
                    </a:cubicBezTo>
                    <a:lnTo>
                      <a:pt x="4490" y="1235"/>
                    </a:lnTo>
                    <a:lnTo>
                      <a:pt x="4497" y="1199"/>
                    </a:lnTo>
                    <a:cubicBezTo>
                      <a:pt x="4505" y="1177"/>
                      <a:pt x="4519" y="1163"/>
                      <a:pt x="4526" y="1141"/>
                    </a:cubicBezTo>
                    <a:lnTo>
                      <a:pt x="4541" y="1141"/>
                    </a:lnTo>
                    <a:cubicBezTo>
                      <a:pt x="4562" y="1134"/>
                      <a:pt x="4584" y="1134"/>
                      <a:pt x="4606" y="1134"/>
                    </a:cubicBezTo>
                    <a:close/>
                    <a:moveTo>
                      <a:pt x="16692" y="7293"/>
                    </a:moveTo>
                    <a:cubicBezTo>
                      <a:pt x="16842" y="7293"/>
                      <a:pt x="16992" y="7297"/>
                      <a:pt x="17143" y="7305"/>
                    </a:cubicBezTo>
                    <a:cubicBezTo>
                      <a:pt x="17554" y="7319"/>
                      <a:pt x="17965" y="7391"/>
                      <a:pt x="18362" y="7529"/>
                    </a:cubicBezTo>
                    <a:cubicBezTo>
                      <a:pt x="18499" y="7572"/>
                      <a:pt x="18629" y="7630"/>
                      <a:pt x="18759" y="7695"/>
                    </a:cubicBezTo>
                    <a:cubicBezTo>
                      <a:pt x="18795" y="7723"/>
                      <a:pt x="18831" y="7760"/>
                      <a:pt x="18868" y="7796"/>
                    </a:cubicBezTo>
                    <a:cubicBezTo>
                      <a:pt x="18933" y="7861"/>
                      <a:pt x="18990" y="7926"/>
                      <a:pt x="19048" y="7998"/>
                    </a:cubicBezTo>
                    <a:cubicBezTo>
                      <a:pt x="18976" y="7983"/>
                      <a:pt x="18911" y="7969"/>
                      <a:pt x="18839" y="7954"/>
                    </a:cubicBezTo>
                    <a:cubicBezTo>
                      <a:pt x="18637" y="7926"/>
                      <a:pt x="18435" y="7904"/>
                      <a:pt x="18232" y="7889"/>
                    </a:cubicBezTo>
                    <a:cubicBezTo>
                      <a:pt x="18009" y="7873"/>
                      <a:pt x="17786" y="7869"/>
                      <a:pt x="17562" y="7869"/>
                    </a:cubicBezTo>
                    <a:cubicBezTo>
                      <a:pt x="17381" y="7869"/>
                      <a:pt x="17201" y="7872"/>
                      <a:pt x="17020" y="7875"/>
                    </a:cubicBezTo>
                    <a:cubicBezTo>
                      <a:pt x="16204" y="7911"/>
                      <a:pt x="15403" y="7990"/>
                      <a:pt x="14602" y="8092"/>
                    </a:cubicBezTo>
                    <a:cubicBezTo>
                      <a:pt x="13801" y="8200"/>
                      <a:pt x="13000" y="8322"/>
                      <a:pt x="12206" y="8452"/>
                    </a:cubicBezTo>
                    <a:lnTo>
                      <a:pt x="11008" y="8662"/>
                    </a:lnTo>
                    <a:lnTo>
                      <a:pt x="10214" y="8806"/>
                    </a:lnTo>
                    <a:lnTo>
                      <a:pt x="10401" y="8698"/>
                    </a:lnTo>
                    <a:cubicBezTo>
                      <a:pt x="11000" y="8481"/>
                      <a:pt x="11600" y="8286"/>
                      <a:pt x="12206" y="8106"/>
                    </a:cubicBezTo>
                    <a:cubicBezTo>
                      <a:pt x="13014" y="7868"/>
                      <a:pt x="13830" y="7666"/>
                      <a:pt x="14653" y="7514"/>
                    </a:cubicBezTo>
                    <a:cubicBezTo>
                      <a:pt x="14855" y="7478"/>
                      <a:pt x="15064" y="7435"/>
                      <a:pt x="15266" y="7413"/>
                    </a:cubicBezTo>
                    <a:lnTo>
                      <a:pt x="15576" y="7363"/>
                    </a:lnTo>
                    <a:cubicBezTo>
                      <a:pt x="15685" y="7355"/>
                      <a:pt x="15786" y="7348"/>
                      <a:pt x="15894" y="7334"/>
                    </a:cubicBezTo>
                    <a:cubicBezTo>
                      <a:pt x="16158" y="7306"/>
                      <a:pt x="16424" y="7293"/>
                      <a:pt x="16692" y="7293"/>
                    </a:cubicBezTo>
                    <a:close/>
                    <a:moveTo>
                      <a:pt x="17625" y="7963"/>
                    </a:moveTo>
                    <a:cubicBezTo>
                      <a:pt x="17826" y="7963"/>
                      <a:pt x="18027" y="7969"/>
                      <a:pt x="18225" y="7983"/>
                    </a:cubicBezTo>
                    <a:cubicBezTo>
                      <a:pt x="18427" y="7990"/>
                      <a:pt x="18629" y="8012"/>
                      <a:pt x="18824" y="8048"/>
                    </a:cubicBezTo>
                    <a:cubicBezTo>
                      <a:pt x="18925" y="8063"/>
                      <a:pt x="19026" y="8077"/>
                      <a:pt x="19120" y="8106"/>
                    </a:cubicBezTo>
                    <a:lnTo>
                      <a:pt x="19127" y="8106"/>
                    </a:lnTo>
                    <a:lnTo>
                      <a:pt x="19149" y="8135"/>
                    </a:lnTo>
                    <a:lnTo>
                      <a:pt x="19185" y="8185"/>
                    </a:lnTo>
                    <a:lnTo>
                      <a:pt x="19185" y="8200"/>
                    </a:lnTo>
                    <a:cubicBezTo>
                      <a:pt x="19178" y="8221"/>
                      <a:pt x="19171" y="8243"/>
                      <a:pt x="19156" y="8265"/>
                    </a:cubicBezTo>
                    <a:cubicBezTo>
                      <a:pt x="19120" y="8279"/>
                      <a:pt x="19077" y="8301"/>
                      <a:pt x="19041" y="8315"/>
                    </a:cubicBezTo>
                    <a:cubicBezTo>
                      <a:pt x="18918" y="8366"/>
                      <a:pt x="18788" y="8402"/>
                      <a:pt x="18658" y="8445"/>
                    </a:cubicBezTo>
                    <a:cubicBezTo>
                      <a:pt x="18398" y="8525"/>
                      <a:pt x="18131" y="8582"/>
                      <a:pt x="17864" y="8633"/>
                    </a:cubicBezTo>
                    <a:cubicBezTo>
                      <a:pt x="17597" y="8683"/>
                      <a:pt x="17323" y="8719"/>
                      <a:pt x="17049" y="8756"/>
                    </a:cubicBezTo>
                    <a:cubicBezTo>
                      <a:pt x="16782" y="8792"/>
                      <a:pt x="16507" y="8813"/>
                      <a:pt x="16240" y="8842"/>
                    </a:cubicBezTo>
                    <a:cubicBezTo>
                      <a:pt x="15706" y="8878"/>
                      <a:pt x="15172" y="8900"/>
                      <a:pt x="14638" y="8907"/>
                    </a:cubicBezTo>
                    <a:cubicBezTo>
                      <a:pt x="14460" y="8909"/>
                      <a:pt x="14282" y="8910"/>
                      <a:pt x="14104" y="8910"/>
                    </a:cubicBezTo>
                    <a:cubicBezTo>
                      <a:pt x="13747" y="8910"/>
                      <a:pt x="13389" y="8907"/>
                      <a:pt x="13029" y="8907"/>
                    </a:cubicBezTo>
                    <a:lnTo>
                      <a:pt x="11426" y="8893"/>
                    </a:lnTo>
                    <a:cubicBezTo>
                      <a:pt x="11022" y="8893"/>
                      <a:pt x="10618" y="8885"/>
                      <a:pt x="10221" y="8878"/>
                    </a:cubicBezTo>
                    <a:lnTo>
                      <a:pt x="10127" y="8857"/>
                    </a:lnTo>
                    <a:cubicBezTo>
                      <a:pt x="10820" y="8719"/>
                      <a:pt x="11513" y="8597"/>
                      <a:pt x="12213" y="8496"/>
                    </a:cubicBezTo>
                    <a:cubicBezTo>
                      <a:pt x="13007" y="8373"/>
                      <a:pt x="13808" y="8265"/>
                      <a:pt x="14609" y="8171"/>
                    </a:cubicBezTo>
                    <a:cubicBezTo>
                      <a:pt x="15410" y="8077"/>
                      <a:pt x="16219" y="8005"/>
                      <a:pt x="17020" y="7976"/>
                    </a:cubicBezTo>
                    <a:cubicBezTo>
                      <a:pt x="17222" y="7969"/>
                      <a:pt x="17424" y="7963"/>
                      <a:pt x="17625" y="7963"/>
                    </a:cubicBezTo>
                    <a:close/>
                    <a:moveTo>
                      <a:pt x="3734" y="7717"/>
                    </a:moveTo>
                    <a:cubicBezTo>
                      <a:pt x="4147" y="7717"/>
                      <a:pt x="4557" y="7755"/>
                      <a:pt x="4959" y="7824"/>
                    </a:cubicBezTo>
                    <a:lnTo>
                      <a:pt x="5371" y="7904"/>
                    </a:lnTo>
                    <a:cubicBezTo>
                      <a:pt x="5501" y="7933"/>
                      <a:pt x="5638" y="7962"/>
                      <a:pt x="5775" y="7998"/>
                    </a:cubicBezTo>
                    <a:lnTo>
                      <a:pt x="5977" y="8041"/>
                    </a:lnTo>
                    <a:lnTo>
                      <a:pt x="6172" y="8092"/>
                    </a:lnTo>
                    <a:cubicBezTo>
                      <a:pt x="6309" y="8128"/>
                      <a:pt x="6446" y="8156"/>
                      <a:pt x="6576" y="8185"/>
                    </a:cubicBezTo>
                    <a:lnTo>
                      <a:pt x="7709" y="8474"/>
                    </a:lnTo>
                    <a:cubicBezTo>
                      <a:pt x="7348" y="8416"/>
                      <a:pt x="6973" y="8366"/>
                      <a:pt x="6605" y="8330"/>
                    </a:cubicBezTo>
                    <a:cubicBezTo>
                      <a:pt x="6064" y="8265"/>
                      <a:pt x="5522" y="8229"/>
                      <a:pt x="4981" y="8214"/>
                    </a:cubicBezTo>
                    <a:cubicBezTo>
                      <a:pt x="4746" y="8208"/>
                      <a:pt x="4510" y="8203"/>
                      <a:pt x="4273" y="8203"/>
                    </a:cubicBezTo>
                    <a:cubicBezTo>
                      <a:pt x="3965" y="8203"/>
                      <a:pt x="3656" y="8211"/>
                      <a:pt x="3350" y="8236"/>
                    </a:cubicBezTo>
                    <a:lnTo>
                      <a:pt x="2910" y="8279"/>
                    </a:lnTo>
                    <a:cubicBezTo>
                      <a:pt x="2765" y="8301"/>
                      <a:pt x="2621" y="8322"/>
                      <a:pt x="2469" y="8344"/>
                    </a:cubicBezTo>
                    <a:cubicBezTo>
                      <a:pt x="2325" y="8366"/>
                      <a:pt x="2181" y="8402"/>
                      <a:pt x="2036" y="8438"/>
                    </a:cubicBezTo>
                    <a:cubicBezTo>
                      <a:pt x="1899" y="8474"/>
                      <a:pt x="1755" y="8517"/>
                      <a:pt x="1610" y="8568"/>
                    </a:cubicBezTo>
                    <a:cubicBezTo>
                      <a:pt x="1329" y="8662"/>
                      <a:pt x="1062" y="8792"/>
                      <a:pt x="816" y="8958"/>
                    </a:cubicBezTo>
                    <a:lnTo>
                      <a:pt x="809" y="8958"/>
                    </a:lnTo>
                    <a:lnTo>
                      <a:pt x="845" y="8914"/>
                    </a:lnTo>
                    <a:cubicBezTo>
                      <a:pt x="1033" y="8676"/>
                      <a:pt x="1264" y="8467"/>
                      <a:pt x="1517" y="8301"/>
                    </a:cubicBezTo>
                    <a:lnTo>
                      <a:pt x="1719" y="8178"/>
                    </a:lnTo>
                    <a:cubicBezTo>
                      <a:pt x="1784" y="8142"/>
                      <a:pt x="1856" y="8113"/>
                      <a:pt x="1928" y="8077"/>
                    </a:cubicBezTo>
                    <a:cubicBezTo>
                      <a:pt x="2072" y="8005"/>
                      <a:pt x="2217" y="7947"/>
                      <a:pt x="2368" y="7904"/>
                    </a:cubicBezTo>
                    <a:cubicBezTo>
                      <a:pt x="2448" y="7882"/>
                      <a:pt x="2520" y="7861"/>
                      <a:pt x="2599" y="7846"/>
                    </a:cubicBezTo>
                    <a:lnTo>
                      <a:pt x="2837" y="7788"/>
                    </a:lnTo>
                    <a:cubicBezTo>
                      <a:pt x="2989" y="7767"/>
                      <a:pt x="3148" y="7745"/>
                      <a:pt x="3307" y="7731"/>
                    </a:cubicBezTo>
                    <a:cubicBezTo>
                      <a:pt x="3449" y="7721"/>
                      <a:pt x="3592" y="7717"/>
                      <a:pt x="3734" y="7717"/>
                    </a:cubicBezTo>
                    <a:close/>
                    <a:moveTo>
                      <a:pt x="4163" y="8223"/>
                    </a:moveTo>
                    <a:cubicBezTo>
                      <a:pt x="4434" y="8223"/>
                      <a:pt x="4707" y="8232"/>
                      <a:pt x="4981" y="8250"/>
                    </a:cubicBezTo>
                    <a:cubicBezTo>
                      <a:pt x="5522" y="8279"/>
                      <a:pt x="6064" y="8337"/>
                      <a:pt x="6605" y="8402"/>
                    </a:cubicBezTo>
                    <a:cubicBezTo>
                      <a:pt x="6872" y="8438"/>
                      <a:pt x="7146" y="8474"/>
                      <a:pt x="7413" y="8510"/>
                    </a:cubicBezTo>
                    <a:cubicBezTo>
                      <a:pt x="7673" y="8553"/>
                      <a:pt x="7947" y="8582"/>
                      <a:pt x="8214" y="8626"/>
                    </a:cubicBezTo>
                    <a:lnTo>
                      <a:pt x="8207" y="8633"/>
                    </a:lnTo>
                    <a:lnTo>
                      <a:pt x="8561" y="8691"/>
                    </a:lnTo>
                    <a:cubicBezTo>
                      <a:pt x="8770" y="8748"/>
                      <a:pt x="8980" y="8799"/>
                      <a:pt x="9196" y="8849"/>
                    </a:cubicBezTo>
                    <a:cubicBezTo>
                      <a:pt x="8871" y="8842"/>
                      <a:pt x="8539" y="8828"/>
                      <a:pt x="8214" y="8820"/>
                    </a:cubicBezTo>
                    <a:cubicBezTo>
                      <a:pt x="7680" y="8806"/>
                      <a:pt x="7146" y="8806"/>
                      <a:pt x="6612" y="8806"/>
                    </a:cubicBezTo>
                    <a:cubicBezTo>
                      <a:pt x="6078" y="8813"/>
                      <a:pt x="5537" y="8835"/>
                      <a:pt x="5003" y="8857"/>
                    </a:cubicBezTo>
                    <a:cubicBezTo>
                      <a:pt x="4469" y="8878"/>
                      <a:pt x="3934" y="8907"/>
                      <a:pt x="3400" y="8943"/>
                    </a:cubicBezTo>
                    <a:cubicBezTo>
                      <a:pt x="3133" y="8965"/>
                      <a:pt x="2859" y="8986"/>
                      <a:pt x="2592" y="9015"/>
                    </a:cubicBezTo>
                    <a:cubicBezTo>
                      <a:pt x="2318" y="9051"/>
                      <a:pt x="2051" y="9080"/>
                      <a:pt x="1776" y="9124"/>
                    </a:cubicBezTo>
                    <a:cubicBezTo>
                      <a:pt x="1509" y="9167"/>
                      <a:pt x="1235" y="9217"/>
                      <a:pt x="975" y="9290"/>
                    </a:cubicBezTo>
                    <a:cubicBezTo>
                      <a:pt x="845" y="9326"/>
                      <a:pt x="708" y="9362"/>
                      <a:pt x="578" y="9412"/>
                    </a:cubicBezTo>
                    <a:lnTo>
                      <a:pt x="528" y="9434"/>
                    </a:lnTo>
                    <a:cubicBezTo>
                      <a:pt x="535" y="9420"/>
                      <a:pt x="542" y="9405"/>
                      <a:pt x="549" y="9391"/>
                    </a:cubicBezTo>
                    <a:cubicBezTo>
                      <a:pt x="564" y="9362"/>
                      <a:pt x="578" y="9326"/>
                      <a:pt x="600" y="9297"/>
                    </a:cubicBezTo>
                    <a:cubicBezTo>
                      <a:pt x="629" y="9239"/>
                      <a:pt x="658" y="9189"/>
                      <a:pt x="687" y="9138"/>
                    </a:cubicBezTo>
                    <a:cubicBezTo>
                      <a:pt x="737" y="9095"/>
                      <a:pt x="788" y="9051"/>
                      <a:pt x="845" y="9015"/>
                    </a:cubicBezTo>
                    <a:cubicBezTo>
                      <a:pt x="1091" y="8849"/>
                      <a:pt x="1351" y="8712"/>
                      <a:pt x="1625" y="8611"/>
                    </a:cubicBezTo>
                    <a:cubicBezTo>
                      <a:pt x="1762" y="8553"/>
                      <a:pt x="1906" y="8517"/>
                      <a:pt x="2043" y="8474"/>
                    </a:cubicBezTo>
                    <a:cubicBezTo>
                      <a:pt x="2181" y="8424"/>
                      <a:pt x="2332" y="8402"/>
                      <a:pt x="2477" y="8366"/>
                    </a:cubicBezTo>
                    <a:cubicBezTo>
                      <a:pt x="2621" y="8337"/>
                      <a:pt x="2765" y="8322"/>
                      <a:pt x="2910" y="8294"/>
                    </a:cubicBezTo>
                    <a:lnTo>
                      <a:pt x="3350" y="8250"/>
                    </a:lnTo>
                    <a:cubicBezTo>
                      <a:pt x="3620" y="8232"/>
                      <a:pt x="3891" y="8223"/>
                      <a:pt x="4163" y="8223"/>
                    </a:cubicBezTo>
                    <a:close/>
                    <a:moveTo>
                      <a:pt x="5537" y="8882"/>
                    </a:moveTo>
                    <a:cubicBezTo>
                      <a:pt x="5893" y="8882"/>
                      <a:pt x="6249" y="8885"/>
                      <a:pt x="6605" y="8885"/>
                    </a:cubicBezTo>
                    <a:lnTo>
                      <a:pt x="8214" y="8900"/>
                    </a:lnTo>
                    <a:cubicBezTo>
                      <a:pt x="8619" y="8900"/>
                      <a:pt x="9016" y="8907"/>
                      <a:pt x="9420" y="8914"/>
                    </a:cubicBezTo>
                    <a:lnTo>
                      <a:pt x="9514" y="8943"/>
                    </a:lnTo>
                    <a:cubicBezTo>
                      <a:pt x="8821" y="9073"/>
                      <a:pt x="8128" y="9196"/>
                      <a:pt x="7428" y="9304"/>
                    </a:cubicBezTo>
                    <a:cubicBezTo>
                      <a:pt x="6627" y="9420"/>
                      <a:pt x="5833" y="9535"/>
                      <a:pt x="5024" y="9629"/>
                    </a:cubicBezTo>
                    <a:cubicBezTo>
                      <a:pt x="4223" y="9715"/>
                      <a:pt x="3422" y="9795"/>
                      <a:pt x="2614" y="9824"/>
                    </a:cubicBezTo>
                    <a:cubicBezTo>
                      <a:pt x="2449" y="9830"/>
                      <a:pt x="2284" y="9833"/>
                      <a:pt x="2117" y="9833"/>
                    </a:cubicBezTo>
                    <a:cubicBezTo>
                      <a:pt x="1882" y="9833"/>
                      <a:pt x="1645" y="9826"/>
                      <a:pt x="1408" y="9809"/>
                    </a:cubicBezTo>
                    <a:cubicBezTo>
                      <a:pt x="1206" y="9802"/>
                      <a:pt x="1011" y="9780"/>
                      <a:pt x="809" y="9752"/>
                    </a:cubicBezTo>
                    <a:cubicBezTo>
                      <a:pt x="715" y="9730"/>
                      <a:pt x="614" y="9708"/>
                      <a:pt x="521" y="9687"/>
                    </a:cubicBezTo>
                    <a:lnTo>
                      <a:pt x="513" y="9687"/>
                    </a:lnTo>
                    <a:lnTo>
                      <a:pt x="492" y="9658"/>
                    </a:lnTo>
                    <a:lnTo>
                      <a:pt x="456" y="9600"/>
                    </a:lnTo>
                    <a:cubicBezTo>
                      <a:pt x="456" y="9600"/>
                      <a:pt x="456" y="9593"/>
                      <a:pt x="456" y="9593"/>
                    </a:cubicBezTo>
                    <a:cubicBezTo>
                      <a:pt x="463" y="9571"/>
                      <a:pt x="470" y="9549"/>
                      <a:pt x="484" y="9528"/>
                    </a:cubicBezTo>
                    <a:cubicBezTo>
                      <a:pt x="521" y="9513"/>
                      <a:pt x="557" y="9492"/>
                      <a:pt x="600" y="9477"/>
                    </a:cubicBezTo>
                    <a:cubicBezTo>
                      <a:pt x="723" y="9427"/>
                      <a:pt x="853" y="9391"/>
                      <a:pt x="982" y="9347"/>
                    </a:cubicBezTo>
                    <a:cubicBezTo>
                      <a:pt x="1242" y="9268"/>
                      <a:pt x="1509" y="9210"/>
                      <a:pt x="1776" y="9160"/>
                    </a:cubicBezTo>
                    <a:cubicBezTo>
                      <a:pt x="2043" y="9109"/>
                      <a:pt x="2318" y="9066"/>
                      <a:pt x="2585" y="9037"/>
                    </a:cubicBezTo>
                    <a:cubicBezTo>
                      <a:pt x="2859" y="9001"/>
                      <a:pt x="3126" y="8979"/>
                      <a:pt x="3400" y="8950"/>
                    </a:cubicBezTo>
                    <a:cubicBezTo>
                      <a:pt x="3934" y="8914"/>
                      <a:pt x="4469" y="8893"/>
                      <a:pt x="5003" y="8885"/>
                    </a:cubicBezTo>
                    <a:cubicBezTo>
                      <a:pt x="5181" y="8883"/>
                      <a:pt x="5359" y="8882"/>
                      <a:pt x="5537" y="8882"/>
                    </a:cubicBezTo>
                    <a:close/>
                    <a:moveTo>
                      <a:pt x="19106" y="8366"/>
                    </a:moveTo>
                    <a:cubicBezTo>
                      <a:pt x="19099" y="8380"/>
                      <a:pt x="19099" y="8395"/>
                      <a:pt x="19091" y="8402"/>
                    </a:cubicBezTo>
                    <a:cubicBezTo>
                      <a:pt x="19077" y="8438"/>
                      <a:pt x="19062" y="8474"/>
                      <a:pt x="19041" y="8503"/>
                    </a:cubicBezTo>
                    <a:cubicBezTo>
                      <a:pt x="19012" y="8553"/>
                      <a:pt x="18983" y="8604"/>
                      <a:pt x="18954" y="8654"/>
                    </a:cubicBezTo>
                    <a:cubicBezTo>
                      <a:pt x="18896" y="8698"/>
                      <a:pt x="18846" y="8748"/>
                      <a:pt x="18788" y="8784"/>
                    </a:cubicBezTo>
                    <a:cubicBezTo>
                      <a:pt x="18550" y="8950"/>
                      <a:pt x="18290" y="9088"/>
                      <a:pt x="18016" y="9189"/>
                    </a:cubicBezTo>
                    <a:cubicBezTo>
                      <a:pt x="17879" y="9246"/>
                      <a:pt x="17734" y="9275"/>
                      <a:pt x="17597" y="9326"/>
                    </a:cubicBezTo>
                    <a:cubicBezTo>
                      <a:pt x="17453" y="9376"/>
                      <a:pt x="17309" y="9398"/>
                      <a:pt x="17164" y="9427"/>
                    </a:cubicBezTo>
                    <a:cubicBezTo>
                      <a:pt x="17020" y="9463"/>
                      <a:pt x="16876" y="9477"/>
                      <a:pt x="16731" y="9499"/>
                    </a:cubicBezTo>
                    <a:lnTo>
                      <a:pt x="16291" y="9549"/>
                    </a:lnTo>
                    <a:lnTo>
                      <a:pt x="16731" y="9506"/>
                    </a:lnTo>
                    <a:cubicBezTo>
                      <a:pt x="16876" y="9492"/>
                      <a:pt x="17020" y="9463"/>
                      <a:pt x="17164" y="9441"/>
                    </a:cubicBezTo>
                    <a:cubicBezTo>
                      <a:pt x="17316" y="9420"/>
                      <a:pt x="17460" y="9383"/>
                      <a:pt x="17597" y="9347"/>
                    </a:cubicBezTo>
                    <a:cubicBezTo>
                      <a:pt x="17742" y="9311"/>
                      <a:pt x="17886" y="9268"/>
                      <a:pt x="18023" y="9217"/>
                    </a:cubicBezTo>
                    <a:cubicBezTo>
                      <a:pt x="18305" y="9124"/>
                      <a:pt x="18579" y="8994"/>
                      <a:pt x="18824" y="8828"/>
                    </a:cubicBezTo>
                    <a:lnTo>
                      <a:pt x="18824" y="8828"/>
                    </a:lnTo>
                    <a:lnTo>
                      <a:pt x="18788" y="8871"/>
                    </a:lnTo>
                    <a:cubicBezTo>
                      <a:pt x="18601" y="9109"/>
                      <a:pt x="18377" y="9318"/>
                      <a:pt x="18124" y="9484"/>
                    </a:cubicBezTo>
                    <a:lnTo>
                      <a:pt x="17922" y="9607"/>
                    </a:lnTo>
                    <a:cubicBezTo>
                      <a:pt x="17857" y="9650"/>
                      <a:pt x="17785" y="9679"/>
                      <a:pt x="17713" y="9708"/>
                    </a:cubicBezTo>
                    <a:cubicBezTo>
                      <a:pt x="17568" y="9780"/>
                      <a:pt x="17424" y="9838"/>
                      <a:pt x="17272" y="9881"/>
                    </a:cubicBezTo>
                    <a:cubicBezTo>
                      <a:pt x="17193" y="9910"/>
                      <a:pt x="17121" y="9925"/>
                      <a:pt x="17042" y="9946"/>
                    </a:cubicBezTo>
                    <a:lnTo>
                      <a:pt x="16811" y="9997"/>
                    </a:lnTo>
                    <a:cubicBezTo>
                      <a:pt x="16652" y="10019"/>
                      <a:pt x="16493" y="10040"/>
                      <a:pt x="16334" y="10062"/>
                    </a:cubicBezTo>
                    <a:cubicBezTo>
                      <a:pt x="16209" y="10068"/>
                      <a:pt x="16084" y="10072"/>
                      <a:pt x="15959" y="10072"/>
                    </a:cubicBezTo>
                    <a:cubicBezTo>
                      <a:pt x="15529" y="10072"/>
                      <a:pt x="15101" y="10034"/>
                      <a:pt x="14681" y="9961"/>
                    </a:cubicBezTo>
                    <a:lnTo>
                      <a:pt x="14270" y="9881"/>
                    </a:lnTo>
                    <a:cubicBezTo>
                      <a:pt x="14140" y="9860"/>
                      <a:pt x="14003" y="9824"/>
                      <a:pt x="13866" y="9795"/>
                    </a:cubicBezTo>
                    <a:lnTo>
                      <a:pt x="13664" y="9752"/>
                    </a:lnTo>
                    <a:lnTo>
                      <a:pt x="13469" y="9701"/>
                    </a:lnTo>
                    <a:cubicBezTo>
                      <a:pt x="13332" y="9665"/>
                      <a:pt x="13195" y="9636"/>
                      <a:pt x="13065" y="9600"/>
                    </a:cubicBezTo>
                    <a:lnTo>
                      <a:pt x="11932" y="9318"/>
                    </a:lnTo>
                    <a:lnTo>
                      <a:pt x="11932" y="9318"/>
                    </a:lnTo>
                    <a:cubicBezTo>
                      <a:pt x="12300" y="9369"/>
                      <a:pt x="12668" y="9420"/>
                      <a:pt x="13036" y="9463"/>
                    </a:cubicBezTo>
                    <a:cubicBezTo>
                      <a:pt x="13577" y="9521"/>
                      <a:pt x="14118" y="9557"/>
                      <a:pt x="14660" y="9578"/>
                    </a:cubicBezTo>
                    <a:cubicBezTo>
                      <a:pt x="14864" y="9581"/>
                      <a:pt x="15069" y="9584"/>
                      <a:pt x="15274" y="9584"/>
                    </a:cubicBezTo>
                    <a:cubicBezTo>
                      <a:pt x="15611" y="9584"/>
                      <a:pt x="15950" y="9576"/>
                      <a:pt x="16291" y="9549"/>
                    </a:cubicBezTo>
                    <a:lnTo>
                      <a:pt x="16291" y="9549"/>
                    </a:lnTo>
                    <a:cubicBezTo>
                      <a:pt x="16020" y="9564"/>
                      <a:pt x="15750" y="9571"/>
                      <a:pt x="15479" y="9571"/>
                    </a:cubicBezTo>
                    <a:cubicBezTo>
                      <a:pt x="15208" y="9571"/>
                      <a:pt x="14938" y="9564"/>
                      <a:pt x="14667" y="9549"/>
                    </a:cubicBezTo>
                    <a:cubicBezTo>
                      <a:pt x="14126" y="9513"/>
                      <a:pt x="13584" y="9456"/>
                      <a:pt x="13043" y="9391"/>
                    </a:cubicBezTo>
                    <a:cubicBezTo>
                      <a:pt x="12769" y="9362"/>
                      <a:pt x="12502" y="9326"/>
                      <a:pt x="12227" y="9282"/>
                    </a:cubicBezTo>
                    <a:cubicBezTo>
                      <a:pt x="11960" y="9246"/>
                      <a:pt x="11701" y="9203"/>
                      <a:pt x="11426" y="9160"/>
                    </a:cubicBezTo>
                    <a:lnTo>
                      <a:pt x="11080" y="9102"/>
                    </a:lnTo>
                    <a:lnTo>
                      <a:pt x="10445" y="8943"/>
                    </a:lnTo>
                    <a:lnTo>
                      <a:pt x="10445" y="8943"/>
                    </a:lnTo>
                    <a:cubicBezTo>
                      <a:pt x="10769" y="8958"/>
                      <a:pt x="11094" y="8965"/>
                      <a:pt x="11419" y="8979"/>
                    </a:cubicBezTo>
                    <a:cubicBezTo>
                      <a:pt x="11802" y="8984"/>
                      <a:pt x="12181" y="8989"/>
                      <a:pt x="12559" y="8989"/>
                    </a:cubicBezTo>
                    <a:cubicBezTo>
                      <a:pt x="12716" y="8989"/>
                      <a:pt x="12872" y="8989"/>
                      <a:pt x="13029" y="8986"/>
                    </a:cubicBezTo>
                    <a:cubicBezTo>
                      <a:pt x="13563" y="8979"/>
                      <a:pt x="14097" y="8965"/>
                      <a:pt x="14631" y="8943"/>
                    </a:cubicBezTo>
                    <a:cubicBezTo>
                      <a:pt x="15172" y="8922"/>
                      <a:pt x="15706" y="8893"/>
                      <a:pt x="16233" y="8857"/>
                    </a:cubicBezTo>
                    <a:cubicBezTo>
                      <a:pt x="16507" y="8835"/>
                      <a:pt x="16774" y="8813"/>
                      <a:pt x="17049" y="8777"/>
                    </a:cubicBezTo>
                    <a:cubicBezTo>
                      <a:pt x="17316" y="8748"/>
                      <a:pt x="17590" y="8719"/>
                      <a:pt x="17857" y="8676"/>
                    </a:cubicBezTo>
                    <a:cubicBezTo>
                      <a:pt x="18131" y="8633"/>
                      <a:pt x="18398" y="8575"/>
                      <a:pt x="18665" y="8510"/>
                    </a:cubicBezTo>
                    <a:cubicBezTo>
                      <a:pt x="18795" y="8474"/>
                      <a:pt x="18933" y="8438"/>
                      <a:pt x="19055" y="8387"/>
                    </a:cubicBezTo>
                    <a:lnTo>
                      <a:pt x="19106" y="8366"/>
                    </a:lnTo>
                    <a:close/>
                    <a:moveTo>
                      <a:pt x="9427" y="8986"/>
                    </a:moveTo>
                    <a:lnTo>
                      <a:pt x="9232" y="9095"/>
                    </a:lnTo>
                    <a:cubicBezTo>
                      <a:pt x="8640" y="9311"/>
                      <a:pt x="8034" y="9506"/>
                      <a:pt x="7428" y="9687"/>
                    </a:cubicBezTo>
                    <a:cubicBezTo>
                      <a:pt x="6627" y="9925"/>
                      <a:pt x="5811" y="10120"/>
                      <a:pt x="4988" y="10278"/>
                    </a:cubicBezTo>
                    <a:cubicBezTo>
                      <a:pt x="4779" y="10314"/>
                      <a:pt x="4577" y="10351"/>
                      <a:pt x="4368" y="10379"/>
                    </a:cubicBezTo>
                    <a:lnTo>
                      <a:pt x="4057" y="10423"/>
                    </a:lnTo>
                    <a:cubicBezTo>
                      <a:pt x="3956" y="10437"/>
                      <a:pt x="3848" y="10444"/>
                      <a:pt x="3747" y="10459"/>
                    </a:cubicBezTo>
                    <a:cubicBezTo>
                      <a:pt x="3478" y="10487"/>
                      <a:pt x="3210" y="10500"/>
                      <a:pt x="2944" y="10500"/>
                    </a:cubicBezTo>
                    <a:cubicBezTo>
                      <a:pt x="2794" y="10500"/>
                      <a:pt x="2646" y="10495"/>
                      <a:pt x="2498" y="10488"/>
                    </a:cubicBezTo>
                    <a:cubicBezTo>
                      <a:pt x="2080" y="10466"/>
                      <a:pt x="1668" y="10394"/>
                      <a:pt x="1278" y="10264"/>
                    </a:cubicBezTo>
                    <a:cubicBezTo>
                      <a:pt x="1141" y="10221"/>
                      <a:pt x="1004" y="10163"/>
                      <a:pt x="881" y="10098"/>
                    </a:cubicBezTo>
                    <a:cubicBezTo>
                      <a:pt x="845" y="10062"/>
                      <a:pt x="809" y="10026"/>
                      <a:pt x="773" y="9990"/>
                    </a:cubicBezTo>
                    <a:cubicBezTo>
                      <a:pt x="708" y="9925"/>
                      <a:pt x="643" y="9860"/>
                      <a:pt x="593" y="9788"/>
                    </a:cubicBezTo>
                    <a:lnTo>
                      <a:pt x="593" y="9788"/>
                    </a:lnTo>
                    <a:cubicBezTo>
                      <a:pt x="658" y="9802"/>
                      <a:pt x="730" y="9816"/>
                      <a:pt x="795" y="9831"/>
                    </a:cubicBezTo>
                    <a:cubicBezTo>
                      <a:pt x="997" y="9860"/>
                      <a:pt x="1199" y="9889"/>
                      <a:pt x="1401" y="9896"/>
                    </a:cubicBezTo>
                    <a:cubicBezTo>
                      <a:pt x="1638" y="9913"/>
                      <a:pt x="1877" y="9920"/>
                      <a:pt x="2116" y="9920"/>
                    </a:cubicBezTo>
                    <a:cubicBezTo>
                      <a:pt x="2285" y="9920"/>
                      <a:pt x="2453" y="9916"/>
                      <a:pt x="2621" y="9910"/>
                    </a:cubicBezTo>
                    <a:cubicBezTo>
                      <a:pt x="3429" y="9874"/>
                      <a:pt x="4238" y="9795"/>
                      <a:pt x="5039" y="9694"/>
                    </a:cubicBezTo>
                    <a:cubicBezTo>
                      <a:pt x="5833" y="9586"/>
                      <a:pt x="6634" y="9463"/>
                      <a:pt x="7435" y="9333"/>
                    </a:cubicBezTo>
                    <a:lnTo>
                      <a:pt x="8626" y="9131"/>
                    </a:lnTo>
                    <a:lnTo>
                      <a:pt x="9427" y="8986"/>
                    </a:lnTo>
                    <a:close/>
                    <a:moveTo>
                      <a:pt x="9037" y="9196"/>
                    </a:moveTo>
                    <a:cubicBezTo>
                      <a:pt x="8510" y="9470"/>
                      <a:pt x="7969" y="9715"/>
                      <a:pt x="7406" y="9925"/>
                    </a:cubicBezTo>
                    <a:cubicBezTo>
                      <a:pt x="6598" y="10228"/>
                      <a:pt x="5761" y="10466"/>
                      <a:pt x="4902" y="10639"/>
                    </a:cubicBezTo>
                    <a:lnTo>
                      <a:pt x="4591" y="10704"/>
                    </a:lnTo>
                    <a:cubicBezTo>
                      <a:pt x="4483" y="10726"/>
                      <a:pt x="4375" y="10740"/>
                      <a:pt x="4274" y="10755"/>
                    </a:cubicBezTo>
                    <a:cubicBezTo>
                      <a:pt x="4057" y="10791"/>
                      <a:pt x="3848" y="10805"/>
                      <a:pt x="3639" y="10827"/>
                    </a:cubicBezTo>
                    <a:cubicBezTo>
                      <a:pt x="3502" y="10839"/>
                      <a:pt x="3366" y="10844"/>
                      <a:pt x="3230" y="10844"/>
                    </a:cubicBezTo>
                    <a:cubicBezTo>
                      <a:pt x="2948" y="10844"/>
                      <a:pt x="2667" y="10820"/>
                      <a:pt x="2390" y="10776"/>
                    </a:cubicBezTo>
                    <a:cubicBezTo>
                      <a:pt x="1986" y="10704"/>
                      <a:pt x="1603" y="10567"/>
                      <a:pt x="1250" y="10358"/>
                    </a:cubicBezTo>
                    <a:lnTo>
                      <a:pt x="1213" y="10336"/>
                    </a:lnTo>
                    <a:lnTo>
                      <a:pt x="1250" y="10351"/>
                    </a:lnTo>
                    <a:cubicBezTo>
                      <a:pt x="1654" y="10481"/>
                      <a:pt x="2072" y="10560"/>
                      <a:pt x="2498" y="10574"/>
                    </a:cubicBezTo>
                    <a:cubicBezTo>
                      <a:pt x="2643" y="10582"/>
                      <a:pt x="2787" y="10586"/>
                      <a:pt x="2932" y="10586"/>
                    </a:cubicBezTo>
                    <a:cubicBezTo>
                      <a:pt x="3207" y="10586"/>
                      <a:pt x="3482" y="10571"/>
                      <a:pt x="3761" y="10538"/>
                    </a:cubicBezTo>
                    <a:cubicBezTo>
                      <a:pt x="3862" y="10531"/>
                      <a:pt x="3963" y="10517"/>
                      <a:pt x="4072" y="10502"/>
                    </a:cubicBezTo>
                    <a:lnTo>
                      <a:pt x="4382" y="10459"/>
                    </a:lnTo>
                    <a:cubicBezTo>
                      <a:pt x="4591" y="10430"/>
                      <a:pt x="4801" y="10387"/>
                      <a:pt x="5003" y="10351"/>
                    </a:cubicBezTo>
                    <a:cubicBezTo>
                      <a:pt x="5825" y="10177"/>
                      <a:pt x="6641" y="9968"/>
                      <a:pt x="7442" y="9715"/>
                    </a:cubicBezTo>
                    <a:cubicBezTo>
                      <a:pt x="7976" y="9549"/>
                      <a:pt x="8510" y="9376"/>
                      <a:pt x="9037" y="9196"/>
                    </a:cubicBezTo>
                    <a:close/>
                    <a:moveTo>
                      <a:pt x="10474" y="9420"/>
                    </a:moveTo>
                    <a:cubicBezTo>
                      <a:pt x="10979" y="9737"/>
                      <a:pt x="11455" y="10091"/>
                      <a:pt x="11917" y="10466"/>
                    </a:cubicBezTo>
                    <a:cubicBezTo>
                      <a:pt x="12588" y="11022"/>
                      <a:pt x="13216" y="11621"/>
                      <a:pt x="13794" y="12278"/>
                    </a:cubicBezTo>
                    <a:lnTo>
                      <a:pt x="14003" y="12523"/>
                    </a:lnTo>
                    <a:cubicBezTo>
                      <a:pt x="14075" y="12602"/>
                      <a:pt x="14140" y="12689"/>
                      <a:pt x="14205" y="12768"/>
                    </a:cubicBezTo>
                    <a:cubicBezTo>
                      <a:pt x="14349" y="12934"/>
                      <a:pt x="14465" y="13108"/>
                      <a:pt x="14588" y="13281"/>
                    </a:cubicBezTo>
                    <a:cubicBezTo>
                      <a:pt x="14826" y="13627"/>
                      <a:pt x="15021" y="14003"/>
                      <a:pt x="15165" y="14392"/>
                    </a:cubicBezTo>
                    <a:cubicBezTo>
                      <a:pt x="15309" y="14775"/>
                      <a:pt x="15374" y="15179"/>
                      <a:pt x="15374" y="15583"/>
                    </a:cubicBezTo>
                    <a:lnTo>
                      <a:pt x="15374" y="15634"/>
                    </a:lnTo>
                    <a:cubicBezTo>
                      <a:pt x="15374" y="15619"/>
                      <a:pt x="15374" y="15605"/>
                      <a:pt x="15367" y="15590"/>
                    </a:cubicBezTo>
                    <a:cubicBezTo>
                      <a:pt x="15288" y="15179"/>
                      <a:pt x="15143" y="14775"/>
                      <a:pt x="14948" y="14400"/>
                    </a:cubicBezTo>
                    <a:cubicBezTo>
                      <a:pt x="14754" y="14024"/>
                      <a:pt x="14530" y="13663"/>
                      <a:pt x="14277" y="13324"/>
                    </a:cubicBezTo>
                    <a:cubicBezTo>
                      <a:pt x="14219" y="13238"/>
                      <a:pt x="14155" y="13151"/>
                      <a:pt x="14090" y="13072"/>
                    </a:cubicBezTo>
                    <a:lnTo>
                      <a:pt x="13895" y="12819"/>
                    </a:lnTo>
                    <a:cubicBezTo>
                      <a:pt x="13765" y="12653"/>
                      <a:pt x="13628" y="12501"/>
                      <a:pt x="13491" y="12343"/>
                    </a:cubicBezTo>
                    <a:cubicBezTo>
                      <a:pt x="12935" y="11707"/>
                      <a:pt x="12336" y="11116"/>
                      <a:pt x="11722" y="10545"/>
                    </a:cubicBezTo>
                    <a:cubicBezTo>
                      <a:pt x="11318" y="10163"/>
                      <a:pt x="10899" y="9788"/>
                      <a:pt x="10474" y="9420"/>
                    </a:cubicBezTo>
                    <a:close/>
                    <a:moveTo>
                      <a:pt x="10091" y="9189"/>
                    </a:moveTo>
                    <a:cubicBezTo>
                      <a:pt x="10156" y="9225"/>
                      <a:pt x="10214" y="9261"/>
                      <a:pt x="10279" y="9297"/>
                    </a:cubicBezTo>
                    <a:cubicBezTo>
                      <a:pt x="10762" y="9701"/>
                      <a:pt x="11239" y="10127"/>
                      <a:pt x="11693" y="10560"/>
                    </a:cubicBezTo>
                    <a:cubicBezTo>
                      <a:pt x="12300" y="11145"/>
                      <a:pt x="12884" y="11744"/>
                      <a:pt x="13426" y="12379"/>
                    </a:cubicBezTo>
                    <a:cubicBezTo>
                      <a:pt x="13563" y="12545"/>
                      <a:pt x="13700" y="12696"/>
                      <a:pt x="13830" y="12862"/>
                    </a:cubicBezTo>
                    <a:lnTo>
                      <a:pt x="14017" y="13115"/>
                    </a:lnTo>
                    <a:cubicBezTo>
                      <a:pt x="14082" y="13194"/>
                      <a:pt x="14140" y="13281"/>
                      <a:pt x="14198" y="13368"/>
                    </a:cubicBezTo>
                    <a:cubicBezTo>
                      <a:pt x="14443" y="13707"/>
                      <a:pt x="14667" y="14060"/>
                      <a:pt x="14855" y="14436"/>
                    </a:cubicBezTo>
                    <a:cubicBezTo>
                      <a:pt x="15042" y="14804"/>
                      <a:pt x="15187" y="15201"/>
                      <a:pt x="15273" y="15605"/>
                    </a:cubicBezTo>
                    <a:cubicBezTo>
                      <a:pt x="15295" y="15749"/>
                      <a:pt x="15317" y="15886"/>
                      <a:pt x="15324" y="16031"/>
                    </a:cubicBezTo>
                    <a:cubicBezTo>
                      <a:pt x="15317" y="16081"/>
                      <a:pt x="15309" y="16132"/>
                      <a:pt x="15295" y="16175"/>
                    </a:cubicBezTo>
                    <a:cubicBezTo>
                      <a:pt x="15273" y="16262"/>
                      <a:pt x="15244" y="16348"/>
                      <a:pt x="15208" y="16435"/>
                    </a:cubicBezTo>
                    <a:cubicBezTo>
                      <a:pt x="15187" y="16370"/>
                      <a:pt x="15165" y="16298"/>
                      <a:pt x="15136" y="16233"/>
                    </a:cubicBezTo>
                    <a:cubicBezTo>
                      <a:pt x="15064" y="16045"/>
                      <a:pt x="14985" y="15858"/>
                      <a:pt x="14891" y="15677"/>
                    </a:cubicBezTo>
                    <a:cubicBezTo>
                      <a:pt x="14710" y="15316"/>
                      <a:pt x="14508" y="14963"/>
                      <a:pt x="14299" y="14616"/>
                    </a:cubicBezTo>
                    <a:cubicBezTo>
                      <a:pt x="13866" y="13930"/>
                      <a:pt x="13397" y="13274"/>
                      <a:pt x="12899" y="12631"/>
                    </a:cubicBezTo>
                    <a:cubicBezTo>
                      <a:pt x="12408" y="11989"/>
                      <a:pt x="11903" y="11361"/>
                      <a:pt x="11383" y="10740"/>
                    </a:cubicBezTo>
                    <a:lnTo>
                      <a:pt x="10611" y="9802"/>
                    </a:lnTo>
                    <a:lnTo>
                      <a:pt x="10091" y="9189"/>
                    </a:lnTo>
                    <a:close/>
                    <a:moveTo>
                      <a:pt x="10510" y="10935"/>
                    </a:moveTo>
                    <a:lnTo>
                      <a:pt x="10510" y="10935"/>
                    </a:lnTo>
                    <a:cubicBezTo>
                      <a:pt x="10647" y="11282"/>
                      <a:pt x="10777" y="11621"/>
                      <a:pt x="10935" y="11960"/>
                    </a:cubicBezTo>
                    <a:cubicBezTo>
                      <a:pt x="11152" y="12458"/>
                      <a:pt x="11390" y="12949"/>
                      <a:pt x="11650" y="13425"/>
                    </a:cubicBezTo>
                    <a:cubicBezTo>
                      <a:pt x="11910" y="13909"/>
                      <a:pt x="12177" y="14378"/>
                      <a:pt x="12487" y="14825"/>
                    </a:cubicBezTo>
                    <a:lnTo>
                      <a:pt x="12740" y="15186"/>
                    </a:lnTo>
                    <a:cubicBezTo>
                      <a:pt x="12834" y="15309"/>
                      <a:pt x="12920" y="15417"/>
                      <a:pt x="13021" y="15533"/>
                    </a:cubicBezTo>
                    <a:cubicBezTo>
                      <a:pt x="13115" y="15648"/>
                      <a:pt x="13216" y="15756"/>
                      <a:pt x="13317" y="15865"/>
                    </a:cubicBezTo>
                    <a:cubicBezTo>
                      <a:pt x="13418" y="15973"/>
                      <a:pt x="13527" y="16074"/>
                      <a:pt x="13642" y="16168"/>
                    </a:cubicBezTo>
                    <a:cubicBezTo>
                      <a:pt x="13865" y="16362"/>
                      <a:pt x="14110" y="16535"/>
                      <a:pt x="14376" y="16665"/>
                    </a:cubicBezTo>
                    <a:lnTo>
                      <a:pt x="14376" y="16665"/>
                    </a:lnTo>
                    <a:lnTo>
                      <a:pt x="14328" y="16659"/>
                    </a:lnTo>
                    <a:cubicBezTo>
                      <a:pt x="14025" y="16608"/>
                      <a:pt x="13736" y="16514"/>
                      <a:pt x="13462" y="16377"/>
                    </a:cubicBezTo>
                    <a:lnTo>
                      <a:pt x="13454" y="16384"/>
                    </a:lnTo>
                    <a:lnTo>
                      <a:pt x="13252" y="16269"/>
                    </a:lnTo>
                    <a:cubicBezTo>
                      <a:pt x="13180" y="16233"/>
                      <a:pt x="13122" y="16182"/>
                      <a:pt x="13057" y="16139"/>
                    </a:cubicBezTo>
                    <a:cubicBezTo>
                      <a:pt x="12928" y="16045"/>
                      <a:pt x="12805" y="15944"/>
                      <a:pt x="12689" y="15843"/>
                    </a:cubicBezTo>
                    <a:cubicBezTo>
                      <a:pt x="12624" y="15785"/>
                      <a:pt x="12574" y="15728"/>
                      <a:pt x="12516" y="15670"/>
                    </a:cubicBezTo>
                    <a:lnTo>
                      <a:pt x="12357" y="15497"/>
                    </a:lnTo>
                    <a:cubicBezTo>
                      <a:pt x="12256" y="15374"/>
                      <a:pt x="12162" y="15244"/>
                      <a:pt x="12061" y="15114"/>
                    </a:cubicBezTo>
                    <a:cubicBezTo>
                      <a:pt x="11758" y="14652"/>
                      <a:pt x="11513" y="14154"/>
                      <a:pt x="11325" y="13635"/>
                    </a:cubicBezTo>
                    <a:lnTo>
                      <a:pt x="11188" y="13245"/>
                    </a:lnTo>
                    <a:cubicBezTo>
                      <a:pt x="11145" y="13115"/>
                      <a:pt x="11109" y="12978"/>
                      <a:pt x="11065" y="12848"/>
                    </a:cubicBezTo>
                    <a:lnTo>
                      <a:pt x="11000" y="12653"/>
                    </a:lnTo>
                    <a:lnTo>
                      <a:pt x="10943" y="12451"/>
                    </a:lnTo>
                    <a:cubicBezTo>
                      <a:pt x="10907" y="12321"/>
                      <a:pt x="10863" y="12191"/>
                      <a:pt x="10827" y="12054"/>
                    </a:cubicBezTo>
                    <a:lnTo>
                      <a:pt x="10510" y="10935"/>
                    </a:lnTo>
                    <a:close/>
                    <a:moveTo>
                      <a:pt x="10004" y="9138"/>
                    </a:moveTo>
                    <a:lnTo>
                      <a:pt x="10004" y="9138"/>
                    </a:lnTo>
                    <a:cubicBezTo>
                      <a:pt x="10466" y="9672"/>
                      <a:pt x="10921" y="10213"/>
                      <a:pt x="11361" y="10762"/>
                    </a:cubicBezTo>
                    <a:cubicBezTo>
                      <a:pt x="11867" y="11397"/>
                      <a:pt x="12357" y="12032"/>
                      <a:pt x="12841" y="12682"/>
                    </a:cubicBezTo>
                    <a:cubicBezTo>
                      <a:pt x="13324" y="13331"/>
                      <a:pt x="13794" y="13988"/>
                      <a:pt x="14219" y="14667"/>
                    </a:cubicBezTo>
                    <a:cubicBezTo>
                      <a:pt x="14429" y="15006"/>
                      <a:pt x="14631" y="15360"/>
                      <a:pt x="14811" y="15720"/>
                    </a:cubicBezTo>
                    <a:cubicBezTo>
                      <a:pt x="14905" y="15894"/>
                      <a:pt x="14985" y="16081"/>
                      <a:pt x="15057" y="16269"/>
                    </a:cubicBezTo>
                    <a:cubicBezTo>
                      <a:pt x="15093" y="16356"/>
                      <a:pt x="15129" y="16449"/>
                      <a:pt x="15151" y="16550"/>
                    </a:cubicBezTo>
                    <a:lnTo>
                      <a:pt x="15151" y="16558"/>
                    </a:lnTo>
                    <a:lnTo>
                      <a:pt x="15143" y="16594"/>
                    </a:lnTo>
                    <a:cubicBezTo>
                      <a:pt x="15136" y="16615"/>
                      <a:pt x="15122" y="16637"/>
                      <a:pt x="15114" y="16651"/>
                    </a:cubicBezTo>
                    <a:lnTo>
                      <a:pt x="15100" y="16651"/>
                    </a:lnTo>
                    <a:cubicBezTo>
                      <a:pt x="15078" y="16659"/>
                      <a:pt x="15057" y="16659"/>
                      <a:pt x="15035" y="16666"/>
                    </a:cubicBezTo>
                    <a:lnTo>
                      <a:pt x="14934" y="16587"/>
                    </a:lnTo>
                    <a:cubicBezTo>
                      <a:pt x="14826" y="16507"/>
                      <a:pt x="14725" y="16413"/>
                      <a:pt x="14624" y="16319"/>
                    </a:cubicBezTo>
                    <a:cubicBezTo>
                      <a:pt x="14429" y="16132"/>
                      <a:pt x="14248" y="15930"/>
                      <a:pt x="14068" y="15720"/>
                    </a:cubicBezTo>
                    <a:cubicBezTo>
                      <a:pt x="13887" y="15518"/>
                      <a:pt x="13721" y="15302"/>
                      <a:pt x="13555" y="15085"/>
                    </a:cubicBezTo>
                    <a:cubicBezTo>
                      <a:pt x="13389" y="14869"/>
                      <a:pt x="13231" y="14645"/>
                      <a:pt x="13079" y="14421"/>
                    </a:cubicBezTo>
                    <a:cubicBezTo>
                      <a:pt x="12776" y="13981"/>
                      <a:pt x="12487" y="13526"/>
                      <a:pt x="12220" y="13072"/>
                    </a:cubicBezTo>
                    <a:cubicBezTo>
                      <a:pt x="11939" y="12610"/>
                      <a:pt x="11679" y="12148"/>
                      <a:pt x="11412" y="11686"/>
                    </a:cubicBezTo>
                    <a:lnTo>
                      <a:pt x="10618" y="10286"/>
                    </a:lnTo>
                    <a:cubicBezTo>
                      <a:pt x="10423" y="9932"/>
                      <a:pt x="10228" y="9586"/>
                      <a:pt x="10033" y="9232"/>
                    </a:cubicBezTo>
                    <a:cubicBezTo>
                      <a:pt x="10026" y="9203"/>
                      <a:pt x="10012" y="9167"/>
                      <a:pt x="10004" y="9138"/>
                    </a:cubicBezTo>
                    <a:close/>
                    <a:moveTo>
                      <a:pt x="10091" y="9463"/>
                    </a:moveTo>
                    <a:cubicBezTo>
                      <a:pt x="10243" y="9752"/>
                      <a:pt x="10394" y="10033"/>
                      <a:pt x="10553" y="10322"/>
                    </a:cubicBezTo>
                    <a:cubicBezTo>
                      <a:pt x="10813" y="10791"/>
                      <a:pt x="11073" y="11260"/>
                      <a:pt x="11347" y="11722"/>
                    </a:cubicBezTo>
                    <a:cubicBezTo>
                      <a:pt x="11621" y="12184"/>
                      <a:pt x="11903" y="12639"/>
                      <a:pt x="12184" y="13086"/>
                    </a:cubicBezTo>
                    <a:cubicBezTo>
                      <a:pt x="12473" y="13541"/>
                      <a:pt x="12762" y="13988"/>
                      <a:pt x="13065" y="14428"/>
                    </a:cubicBezTo>
                    <a:cubicBezTo>
                      <a:pt x="13223" y="14652"/>
                      <a:pt x="13375" y="14883"/>
                      <a:pt x="13541" y="15100"/>
                    </a:cubicBezTo>
                    <a:cubicBezTo>
                      <a:pt x="13700" y="15316"/>
                      <a:pt x="13866" y="15540"/>
                      <a:pt x="14039" y="15749"/>
                    </a:cubicBezTo>
                    <a:cubicBezTo>
                      <a:pt x="14205" y="15959"/>
                      <a:pt x="14385" y="16168"/>
                      <a:pt x="14580" y="16363"/>
                    </a:cubicBezTo>
                    <a:cubicBezTo>
                      <a:pt x="14674" y="16457"/>
                      <a:pt x="14775" y="16558"/>
                      <a:pt x="14883" y="16644"/>
                    </a:cubicBezTo>
                    <a:lnTo>
                      <a:pt x="14920" y="16673"/>
                    </a:lnTo>
                    <a:lnTo>
                      <a:pt x="14883" y="16673"/>
                    </a:lnTo>
                    <a:cubicBezTo>
                      <a:pt x="14847" y="16673"/>
                      <a:pt x="14811" y="16680"/>
                      <a:pt x="14768" y="16680"/>
                    </a:cubicBezTo>
                    <a:lnTo>
                      <a:pt x="14588" y="16680"/>
                    </a:lnTo>
                    <a:cubicBezTo>
                      <a:pt x="14537" y="16659"/>
                      <a:pt x="14472" y="16637"/>
                      <a:pt x="14407" y="16608"/>
                    </a:cubicBezTo>
                    <a:cubicBezTo>
                      <a:pt x="14140" y="16485"/>
                      <a:pt x="13895" y="16327"/>
                      <a:pt x="13664" y="16139"/>
                    </a:cubicBezTo>
                    <a:cubicBezTo>
                      <a:pt x="13548" y="16052"/>
                      <a:pt x="13447" y="15944"/>
                      <a:pt x="13339" y="15843"/>
                    </a:cubicBezTo>
                    <a:cubicBezTo>
                      <a:pt x="13231" y="15749"/>
                      <a:pt x="13130" y="15634"/>
                      <a:pt x="13036" y="15526"/>
                    </a:cubicBezTo>
                    <a:cubicBezTo>
                      <a:pt x="12935" y="15417"/>
                      <a:pt x="12841" y="15302"/>
                      <a:pt x="12754" y="15186"/>
                    </a:cubicBezTo>
                    <a:lnTo>
                      <a:pt x="12494" y="14825"/>
                    </a:lnTo>
                    <a:cubicBezTo>
                      <a:pt x="12191" y="14371"/>
                      <a:pt x="11924" y="13894"/>
                      <a:pt x="11679" y="13411"/>
                    </a:cubicBezTo>
                    <a:cubicBezTo>
                      <a:pt x="11433" y="12927"/>
                      <a:pt x="11217" y="12429"/>
                      <a:pt x="11000" y="11931"/>
                    </a:cubicBezTo>
                    <a:cubicBezTo>
                      <a:pt x="10899" y="11679"/>
                      <a:pt x="10791" y="11426"/>
                      <a:pt x="10690" y="11173"/>
                    </a:cubicBezTo>
                    <a:cubicBezTo>
                      <a:pt x="10596" y="10928"/>
                      <a:pt x="10488" y="10675"/>
                      <a:pt x="10394" y="10416"/>
                    </a:cubicBezTo>
                    <a:cubicBezTo>
                      <a:pt x="10351" y="10307"/>
                      <a:pt x="10308" y="10192"/>
                      <a:pt x="10271" y="10084"/>
                    </a:cubicBezTo>
                    <a:cubicBezTo>
                      <a:pt x="10207" y="9874"/>
                      <a:pt x="10149" y="9672"/>
                      <a:pt x="10091" y="9463"/>
                    </a:cubicBezTo>
                    <a:close/>
                    <a:moveTo>
                      <a:pt x="8395" y="10509"/>
                    </a:moveTo>
                    <a:lnTo>
                      <a:pt x="8395" y="10509"/>
                    </a:lnTo>
                    <a:cubicBezTo>
                      <a:pt x="8164" y="10798"/>
                      <a:pt x="7940" y="11094"/>
                      <a:pt x="7716" y="11397"/>
                    </a:cubicBezTo>
                    <a:cubicBezTo>
                      <a:pt x="7399" y="11837"/>
                      <a:pt x="7096" y="12285"/>
                      <a:pt x="6800" y="12747"/>
                    </a:cubicBezTo>
                    <a:cubicBezTo>
                      <a:pt x="6518" y="13209"/>
                      <a:pt x="6244" y="13685"/>
                      <a:pt x="6006" y="14169"/>
                    </a:cubicBezTo>
                    <a:lnTo>
                      <a:pt x="5825" y="14573"/>
                    </a:lnTo>
                    <a:cubicBezTo>
                      <a:pt x="5768" y="14710"/>
                      <a:pt x="5717" y="14847"/>
                      <a:pt x="5667" y="14991"/>
                    </a:cubicBezTo>
                    <a:cubicBezTo>
                      <a:pt x="5616" y="15129"/>
                      <a:pt x="5573" y="15273"/>
                      <a:pt x="5530" y="15410"/>
                    </a:cubicBezTo>
                    <a:cubicBezTo>
                      <a:pt x="5486" y="15554"/>
                      <a:pt x="5450" y="15699"/>
                      <a:pt x="5428" y="15843"/>
                    </a:cubicBezTo>
                    <a:cubicBezTo>
                      <a:pt x="5371" y="16139"/>
                      <a:pt x="5349" y="16435"/>
                      <a:pt x="5371" y="16731"/>
                    </a:cubicBezTo>
                    <a:lnTo>
                      <a:pt x="5371" y="16738"/>
                    </a:lnTo>
                    <a:lnTo>
                      <a:pt x="5349" y="16688"/>
                    </a:lnTo>
                    <a:cubicBezTo>
                      <a:pt x="5234" y="16399"/>
                      <a:pt x="5169" y="16096"/>
                      <a:pt x="5154" y="15793"/>
                    </a:cubicBezTo>
                    <a:lnTo>
                      <a:pt x="5147" y="15554"/>
                    </a:lnTo>
                    <a:cubicBezTo>
                      <a:pt x="5147" y="15475"/>
                      <a:pt x="5161" y="15396"/>
                      <a:pt x="5161" y="15323"/>
                    </a:cubicBezTo>
                    <a:cubicBezTo>
                      <a:pt x="5176" y="15165"/>
                      <a:pt x="5205" y="15006"/>
                      <a:pt x="5234" y="14854"/>
                    </a:cubicBezTo>
                    <a:cubicBezTo>
                      <a:pt x="5255" y="14775"/>
                      <a:pt x="5270" y="14696"/>
                      <a:pt x="5299" y="14623"/>
                    </a:cubicBezTo>
                    <a:lnTo>
                      <a:pt x="5371" y="14392"/>
                    </a:lnTo>
                    <a:cubicBezTo>
                      <a:pt x="5428" y="14248"/>
                      <a:pt x="5493" y="14096"/>
                      <a:pt x="5551" y="13952"/>
                    </a:cubicBezTo>
                    <a:cubicBezTo>
                      <a:pt x="5797" y="13454"/>
                      <a:pt x="6107" y="12992"/>
                      <a:pt x="6461" y="12566"/>
                    </a:cubicBezTo>
                    <a:lnTo>
                      <a:pt x="6735" y="12256"/>
                    </a:lnTo>
                    <a:cubicBezTo>
                      <a:pt x="6821" y="12155"/>
                      <a:pt x="6915" y="12054"/>
                      <a:pt x="7009" y="11953"/>
                    </a:cubicBezTo>
                    <a:lnTo>
                      <a:pt x="7153" y="11801"/>
                    </a:lnTo>
                    <a:lnTo>
                      <a:pt x="7298" y="11650"/>
                    </a:lnTo>
                    <a:cubicBezTo>
                      <a:pt x="7392" y="11549"/>
                      <a:pt x="7485" y="11448"/>
                      <a:pt x="7579" y="11354"/>
                    </a:cubicBezTo>
                    <a:lnTo>
                      <a:pt x="8395" y="10509"/>
                    </a:lnTo>
                    <a:close/>
                    <a:moveTo>
                      <a:pt x="9687" y="9715"/>
                    </a:moveTo>
                    <a:lnTo>
                      <a:pt x="9687" y="9715"/>
                    </a:lnTo>
                    <a:cubicBezTo>
                      <a:pt x="9665" y="10314"/>
                      <a:pt x="9600" y="10906"/>
                      <a:pt x="9506" y="11498"/>
                    </a:cubicBezTo>
                    <a:cubicBezTo>
                      <a:pt x="9362" y="12357"/>
                      <a:pt x="9153" y="13201"/>
                      <a:pt x="8871" y="14024"/>
                    </a:cubicBezTo>
                    <a:lnTo>
                      <a:pt x="8770" y="14327"/>
                    </a:lnTo>
                    <a:cubicBezTo>
                      <a:pt x="8734" y="14428"/>
                      <a:pt x="8691" y="14530"/>
                      <a:pt x="8655" y="14631"/>
                    </a:cubicBezTo>
                    <a:cubicBezTo>
                      <a:pt x="8583" y="14833"/>
                      <a:pt x="8489" y="15020"/>
                      <a:pt x="8402" y="15215"/>
                    </a:cubicBezTo>
                    <a:cubicBezTo>
                      <a:pt x="8222" y="15598"/>
                      <a:pt x="7998" y="15951"/>
                      <a:pt x="7731" y="16269"/>
                    </a:cubicBezTo>
                    <a:cubicBezTo>
                      <a:pt x="7471" y="16587"/>
                      <a:pt x="7153" y="16846"/>
                      <a:pt x="6800" y="17056"/>
                    </a:cubicBezTo>
                    <a:lnTo>
                      <a:pt x="6757" y="17070"/>
                    </a:lnTo>
                    <a:lnTo>
                      <a:pt x="6757" y="17070"/>
                    </a:lnTo>
                    <a:lnTo>
                      <a:pt x="6793" y="17048"/>
                    </a:lnTo>
                    <a:cubicBezTo>
                      <a:pt x="7110" y="16767"/>
                      <a:pt x="7384" y="16442"/>
                      <a:pt x="7615" y="16081"/>
                    </a:cubicBezTo>
                    <a:cubicBezTo>
                      <a:pt x="7839" y="15728"/>
                      <a:pt x="8041" y="15352"/>
                      <a:pt x="8207" y="14970"/>
                    </a:cubicBezTo>
                    <a:cubicBezTo>
                      <a:pt x="8251" y="14869"/>
                      <a:pt x="8301" y="14775"/>
                      <a:pt x="8337" y="14681"/>
                    </a:cubicBezTo>
                    <a:lnTo>
                      <a:pt x="8453" y="14385"/>
                    </a:lnTo>
                    <a:cubicBezTo>
                      <a:pt x="8532" y="14190"/>
                      <a:pt x="8597" y="13988"/>
                      <a:pt x="8669" y="13793"/>
                    </a:cubicBezTo>
                    <a:cubicBezTo>
                      <a:pt x="8936" y="12992"/>
                      <a:pt x="9153" y="12184"/>
                      <a:pt x="9340" y="11361"/>
                    </a:cubicBezTo>
                    <a:cubicBezTo>
                      <a:pt x="9470" y="10820"/>
                      <a:pt x="9586" y="10271"/>
                      <a:pt x="9687" y="9715"/>
                    </a:cubicBezTo>
                    <a:close/>
                    <a:moveTo>
                      <a:pt x="9463" y="9420"/>
                    </a:moveTo>
                    <a:lnTo>
                      <a:pt x="9463" y="9420"/>
                    </a:lnTo>
                    <a:cubicBezTo>
                      <a:pt x="9290" y="9694"/>
                      <a:pt x="9117" y="9975"/>
                      <a:pt x="8943" y="10250"/>
                    </a:cubicBezTo>
                    <a:cubicBezTo>
                      <a:pt x="8669" y="10711"/>
                      <a:pt x="8395" y="11166"/>
                      <a:pt x="8135" y="11635"/>
                    </a:cubicBezTo>
                    <a:cubicBezTo>
                      <a:pt x="7875" y="12104"/>
                      <a:pt x="7615" y="12574"/>
                      <a:pt x="7370" y="13050"/>
                    </a:cubicBezTo>
                    <a:cubicBezTo>
                      <a:pt x="7117" y="13519"/>
                      <a:pt x="6879" y="14003"/>
                      <a:pt x="6648" y="14486"/>
                    </a:cubicBezTo>
                    <a:cubicBezTo>
                      <a:pt x="6533" y="14732"/>
                      <a:pt x="6410" y="14977"/>
                      <a:pt x="6302" y="15230"/>
                    </a:cubicBezTo>
                    <a:cubicBezTo>
                      <a:pt x="6194" y="15475"/>
                      <a:pt x="6085" y="15728"/>
                      <a:pt x="5991" y="15980"/>
                    </a:cubicBezTo>
                    <a:cubicBezTo>
                      <a:pt x="5890" y="16240"/>
                      <a:pt x="5804" y="16500"/>
                      <a:pt x="5732" y="16760"/>
                    </a:cubicBezTo>
                    <a:cubicBezTo>
                      <a:pt x="5696" y="16890"/>
                      <a:pt x="5659" y="17027"/>
                      <a:pt x="5638" y="17164"/>
                    </a:cubicBezTo>
                    <a:lnTo>
                      <a:pt x="5631" y="17214"/>
                    </a:lnTo>
                    <a:lnTo>
                      <a:pt x="5609" y="17186"/>
                    </a:lnTo>
                    <a:cubicBezTo>
                      <a:pt x="5587" y="17149"/>
                      <a:pt x="5566" y="17121"/>
                      <a:pt x="5551" y="17092"/>
                    </a:cubicBezTo>
                    <a:cubicBezTo>
                      <a:pt x="5515" y="17041"/>
                      <a:pt x="5486" y="16991"/>
                      <a:pt x="5457" y="16933"/>
                    </a:cubicBezTo>
                    <a:cubicBezTo>
                      <a:pt x="5450" y="16861"/>
                      <a:pt x="5436" y="16789"/>
                      <a:pt x="5436" y="16724"/>
                    </a:cubicBezTo>
                    <a:lnTo>
                      <a:pt x="5428" y="16731"/>
                    </a:lnTo>
                    <a:cubicBezTo>
                      <a:pt x="5407" y="16442"/>
                      <a:pt x="5414" y="16146"/>
                      <a:pt x="5472" y="15858"/>
                    </a:cubicBezTo>
                    <a:cubicBezTo>
                      <a:pt x="5486" y="15713"/>
                      <a:pt x="5530" y="15569"/>
                      <a:pt x="5558" y="15424"/>
                    </a:cubicBezTo>
                    <a:cubicBezTo>
                      <a:pt x="5595" y="15280"/>
                      <a:pt x="5638" y="15143"/>
                      <a:pt x="5688" y="14999"/>
                    </a:cubicBezTo>
                    <a:cubicBezTo>
                      <a:pt x="5732" y="14862"/>
                      <a:pt x="5789" y="14724"/>
                      <a:pt x="5840" y="14587"/>
                    </a:cubicBezTo>
                    <a:lnTo>
                      <a:pt x="6020" y="14183"/>
                    </a:lnTo>
                    <a:cubicBezTo>
                      <a:pt x="6266" y="13692"/>
                      <a:pt x="6533" y="13223"/>
                      <a:pt x="6836" y="12768"/>
                    </a:cubicBezTo>
                    <a:cubicBezTo>
                      <a:pt x="7132" y="12321"/>
                      <a:pt x="7457" y="11881"/>
                      <a:pt x="7781" y="11440"/>
                    </a:cubicBezTo>
                    <a:cubicBezTo>
                      <a:pt x="7940" y="11224"/>
                      <a:pt x="8106" y="11015"/>
                      <a:pt x="8279" y="10798"/>
                    </a:cubicBezTo>
                    <a:cubicBezTo>
                      <a:pt x="8445" y="10589"/>
                      <a:pt x="8611" y="10372"/>
                      <a:pt x="8785" y="10163"/>
                    </a:cubicBezTo>
                    <a:lnTo>
                      <a:pt x="9008" y="9881"/>
                    </a:lnTo>
                    <a:cubicBezTo>
                      <a:pt x="9160" y="9730"/>
                      <a:pt x="9312" y="9578"/>
                      <a:pt x="9463" y="9420"/>
                    </a:cubicBezTo>
                    <a:close/>
                    <a:moveTo>
                      <a:pt x="9694" y="9290"/>
                    </a:moveTo>
                    <a:lnTo>
                      <a:pt x="9694" y="9506"/>
                    </a:lnTo>
                    <a:cubicBezTo>
                      <a:pt x="9586" y="10127"/>
                      <a:pt x="9456" y="10748"/>
                      <a:pt x="9304" y="11368"/>
                    </a:cubicBezTo>
                    <a:cubicBezTo>
                      <a:pt x="9109" y="12184"/>
                      <a:pt x="8871" y="12985"/>
                      <a:pt x="8597" y="13779"/>
                    </a:cubicBezTo>
                    <a:cubicBezTo>
                      <a:pt x="8525" y="13974"/>
                      <a:pt x="8460" y="14176"/>
                      <a:pt x="8373" y="14364"/>
                    </a:cubicBezTo>
                    <a:lnTo>
                      <a:pt x="8258" y="14659"/>
                    </a:lnTo>
                    <a:cubicBezTo>
                      <a:pt x="8222" y="14753"/>
                      <a:pt x="8171" y="14847"/>
                      <a:pt x="8128" y="14941"/>
                    </a:cubicBezTo>
                    <a:cubicBezTo>
                      <a:pt x="7962" y="15323"/>
                      <a:pt x="7760" y="15692"/>
                      <a:pt x="7529" y="16038"/>
                    </a:cubicBezTo>
                    <a:cubicBezTo>
                      <a:pt x="7312" y="16392"/>
                      <a:pt x="7038" y="16709"/>
                      <a:pt x="6728" y="16991"/>
                    </a:cubicBezTo>
                    <a:cubicBezTo>
                      <a:pt x="6619" y="17077"/>
                      <a:pt x="6511" y="17157"/>
                      <a:pt x="6388" y="17236"/>
                    </a:cubicBezTo>
                    <a:lnTo>
                      <a:pt x="6388" y="17243"/>
                    </a:lnTo>
                    <a:cubicBezTo>
                      <a:pt x="6338" y="17258"/>
                      <a:pt x="6295" y="17272"/>
                      <a:pt x="6244" y="17287"/>
                    </a:cubicBezTo>
                    <a:cubicBezTo>
                      <a:pt x="6157" y="17308"/>
                      <a:pt x="6064" y="17330"/>
                      <a:pt x="5977" y="17337"/>
                    </a:cubicBezTo>
                    <a:cubicBezTo>
                      <a:pt x="6020" y="17287"/>
                      <a:pt x="6064" y="17236"/>
                      <a:pt x="6114" y="17178"/>
                    </a:cubicBezTo>
                    <a:cubicBezTo>
                      <a:pt x="6244" y="17020"/>
                      <a:pt x="6367" y="16861"/>
                      <a:pt x="6475" y="16688"/>
                    </a:cubicBezTo>
                    <a:cubicBezTo>
                      <a:pt x="6699" y="16348"/>
                      <a:pt x="6901" y="16002"/>
                      <a:pt x="7096" y="15641"/>
                    </a:cubicBezTo>
                    <a:cubicBezTo>
                      <a:pt x="7471" y="14919"/>
                      <a:pt x="7803" y="14190"/>
                      <a:pt x="8113" y="13440"/>
                    </a:cubicBezTo>
                    <a:cubicBezTo>
                      <a:pt x="8431" y="12696"/>
                      <a:pt x="8720" y="11938"/>
                      <a:pt x="8994" y="11188"/>
                    </a:cubicBezTo>
                    <a:lnTo>
                      <a:pt x="9420" y="10047"/>
                    </a:lnTo>
                    <a:lnTo>
                      <a:pt x="9694" y="9290"/>
                    </a:lnTo>
                    <a:close/>
                    <a:moveTo>
                      <a:pt x="9694" y="9174"/>
                    </a:moveTo>
                    <a:lnTo>
                      <a:pt x="9694" y="9174"/>
                    </a:lnTo>
                    <a:cubicBezTo>
                      <a:pt x="9470" y="9845"/>
                      <a:pt x="9225" y="10509"/>
                      <a:pt x="8972" y="11159"/>
                    </a:cubicBezTo>
                    <a:cubicBezTo>
                      <a:pt x="8676" y="11917"/>
                      <a:pt x="8373" y="12660"/>
                      <a:pt x="8048" y="13404"/>
                    </a:cubicBezTo>
                    <a:cubicBezTo>
                      <a:pt x="7731" y="14140"/>
                      <a:pt x="7392" y="14876"/>
                      <a:pt x="7016" y="15590"/>
                    </a:cubicBezTo>
                    <a:cubicBezTo>
                      <a:pt x="6821" y="15944"/>
                      <a:pt x="6627" y="16298"/>
                      <a:pt x="6403" y="16630"/>
                    </a:cubicBezTo>
                    <a:cubicBezTo>
                      <a:pt x="6295" y="16796"/>
                      <a:pt x="6172" y="16962"/>
                      <a:pt x="6049" y="17113"/>
                    </a:cubicBezTo>
                    <a:cubicBezTo>
                      <a:pt x="5991" y="17193"/>
                      <a:pt x="5927" y="17272"/>
                      <a:pt x="5854" y="17344"/>
                    </a:cubicBezTo>
                    <a:lnTo>
                      <a:pt x="5854" y="17352"/>
                    </a:lnTo>
                    <a:lnTo>
                      <a:pt x="5746" y="17352"/>
                    </a:lnTo>
                    <a:lnTo>
                      <a:pt x="5739" y="17344"/>
                    </a:lnTo>
                    <a:cubicBezTo>
                      <a:pt x="5724" y="17330"/>
                      <a:pt x="5710" y="17308"/>
                      <a:pt x="5696" y="17287"/>
                    </a:cubicBezTo>
                    <a:cubicBezTo>
                      <a:pt x="5696" y="17251"/>
                      <a:pt x="5710" y="17207"/>
                      <a:pt x="5717" y="17164"/>
                    </a:cubicBezTo>
                    <a:cubicBezTo>
                      <a:pt x="5732" y="17034"/>
                      <a:pt x="5761" y="16897"/>
                      <a:pt x="5789" y="16767"/>
                    </a:cubicBezTo>
                    <a:cubicBezTo>
                      <a:pt x="5854" y="16500"/>
                      <a:pt x="5941" y="16240"/>
                      <a:pt x="6028" y="15987"/>
                    </a:cubicBezTo>
                    <a:cubicBezTo>
                      <a:pt x="6114" y="15728"/>
                      <a:pt x="6215" y="15475"/>
                      <a:pt x="6323" y="15222"/>
                    </a:cubicBezTo>
                    <a:cubicBezTo>
                      <a:pt x="6432" y="14977"/>
                      <a:pt x="6540" y="14724"/>
                      <a:pt x="6655" y="14479"/>
                    </a:cubicBezTo>
                    <a:cubicBezTo>
                      <a:pt x="6894" y="13995"/>
                      <a:pt x="7139" y="13526"/>
                      <a:pt x="7399" y="13057"/>
                    </a:cubicBezTo>
                    <a:cubicBezTo>
                      <a:pt x="7659" y="12588"/>
                      <a:pt x="7933" y="12126"/>
                      <a:pt x="8200" y="11664"/>
                    </a:cubicBezTo>
                    <a:lnTo>
                      <a:pt x="9008" y="10278"/>
                    </a:lnTo>
                    <a:cubicBezTo>
                      <a:pt x="9218" y="9932"/>
                      <a:pt x="9420" y="9586"/>
                      <a:pt x="9629" y="9246"/>
                    </a:cubicBezTo>
                    <a:cubicBezTo>
                      <a:pt x="9651" y="9225"/>
                      <a:pt x="9672" y="9203"/>
                      <a:pt x="9694" y="9174"/>
                    </a:cubicBezTo>
                    <a:close/>
                    <a:moveTo>
                      <a:pt x="13819" y="0"/>
                    </a:moveTo>
                    <a:cubicBezTo>
                      <a:pt x="12883" y="0"/>
                      <a:pt x="12083" y="537"/>
                      <a:pt x="11542" y="1213"/>
                    </a:cubicBezTo>
                    <a:cubicBezTo>
                      <a:pt x="11260" y="1574"/>
                      <a:pt x="11029" y="1964"/>
                      <a:pt x="10849" y="2390"/>
                    </a:cubicBezTo>
                    <a:cubicBezTo>
                      <a:pt x="10755" y="2592"/>
                      <a:pt x="10668" y="2801"/>
                      <a:pt x="10603" y="3018"/>
                    </a:cubicBezTo>
                    <a:cubicBezTo>
                      <a:pt x="10567" y="3126"/>
                      <a:pt x="10531" y="3227"/>
                      <a:pt x="10502" y="3335"/>
                    </a:cubicBezTo>
                    <a:lnTo>
                      <a:pt x="10409" y="3660"/>
                    </a:lnTo>
                    <a:cubicBezTo>
                      <a:pt x="10185" y="4519"/>
                      <a:pt x="10077" y="5399"/>
                      <a:pt x="9976" y="6265"/>
                    </a:cubicBezTo>
                    <a:cubicBezTo>
                      <a:pt x="9925" y="6706"/>
                      <a:pt x="9882" y="7139"/>
                      <a:pt x="9831" y="7579"/>
                    </a:cubicBezTo>
                    <a:cubicBezTo>
                      <a:pt x="9817" y="7709"/>
                      <a:pt x="9802" y="7832"/>
                      <a:pt x="9788" y="7962"/>
                    </a:cubicBezTo>
                    <a:cubicBezTo>
                      <a:pt x="9745" y="7716"/>
                      <a:pt x="9694" y="7471"/>
                      <a:pt x="9636" y="7225"/>
                    </a:cubicBezTo>
                    <a:cubicBezTo>
                      <a:pt x="9514" y="6677"/>
                      <a:pt x="9348" y="6143"/>
                      <a:pt x="9153" y="5616"/>
                    </a:cubicBezTo>
                    <a:cubicBezTo>
                      <a:pt x="8951" y="5096"/>
                      <a:pt x="8712" y="4584"/>
                      <a:pt x="8453" y="4086"/>
                    </a:cubicBezTo>
                    <a:cubicBezTo>
                      <a:pt x="8395" y="3963"/>
                      <a:pt x="8323" y="3840"/>
                      <a:pt x="8258" y="3718"/>
                    </a:cubicBezTo>
                    <a:lnTo>
                      <a:pt x="8157" y="3537"/>
                    </a:lnTo>
                    <a:lnTo>
                      <a:pt x="8048" y="3357"/>
                    </a:lnTo>
                    <a:lnTo>
                      <a:pt x="7940" y="3176"/>
                    </a:lnTo>
                    <a:cubicBezTo>
                      <a:pt x="7911" y="3119"/>
                      <a:pt x="7875" y="3061"/>
                      <a:pt x="7832" y="2996"/>
                    </a:cubicBezTo>
                    <a:cubicBezTo>
                      <a:pt x="7760" y="2880"/>
                      <a:pt x="7680" y="2765"/>
                      <a:pt x="7608" y="2650"/>
                    </a:cubicBezTo>
                    <a:lnTo>
                      <a:pt x="7334" y="2260"/>
                    </a:lnTo>
                    <a:cubicBezTo>
                      <a:pt x="7226" y="2137"/>
                      <a:pt x="7125" y="2007"/>
                      <a:pt x="7016" y="1884"/>
                    </a:cubicBezTo>
                    <a:cubicBezTo>
                      <a:pt x="6908" y="1769"/>
                      <a:pt x="6800" y="1646"/>
                      <a:pt x="6670" y="1545"/>
                    </a:cubicBezTo>
                    <a:cubicBezTo>
                      <a:pt x="6612" y="1487"/>
                      <a:pt x="6547" y="1437"/>
                      <a:pt x="6482" y="1386"/>
                    </a:cubicBezTo>
                    <a:lnTo>
                      <a:pt x="6287" y="1235"/>
                    </a:lnTo>
                    <a:cubicBezTo>
                      <a:pt x="6013" y="1040"/>
                      <a:pt x="5710" y="896"/>
                      <a:pt x="5385" y="802"/>
                    </a:cubicBezTo>
                    <a:cubicBezTo>
                      <a:pt x="5306" y="780"/>
                      <a:pt x="5219" y="759"/>
                      <a:pt x="5133" y="744"/>
                    </a:cubicBezTo>
                    <a:cubicBezTo>
                      <a:pt x="5046" y="730"/>
                      <a:pt x="4967" y="715"/>
                      <a:pt x="4880" y="715"/>
                    </a:cubicBezTo>
                    <a:cubicBezTo>
                      <a:pt x="4837" y="715"/>
                      <a:pt x="4786" y="715"/>
                      <a:pt x="4750" y="708"/>
                    </a:cubicBezTo>
                    <a:lnTo>
                      <a:pt x="4613" y="708"/>
                    </a:lnTo>
                    <a:cubicBezTo>
                      <a:pt x="4570" y="708"/>
                      <a:pt x="4526" y="708"/>
                      <a:pt x="4483" y="715"/>
                    </a:cubicBezTo>
                    <a:cubicBezTo>
                      <a:pt x="4461" y="715"/>
                      <a:pt x="4440" y="715"/>
                      <a:pt x="4411" y="730"/>
                    </a:cubicBezTo>
                    <a:cubicBezTo>
                      <a:pt x="4389" y="737"/>
                      <a:pt x="4368" y="737"/>
                      <a:pt x="4339" y="744"/>
                    </a:cubicBezTo>
                    <a:lnTo>
                      <a:pt x="4266" y="759"/>
                    </a:lnTo>
                    <a:lnTo>
                      <a:pt x="4223" y="816"/>
                    </a:lnTo>
                    <a:cubicBezTo>
                      <a:pt x="3653" y="1661"/>
                      <a:pt x="3704" y="2707"/>
                      <a:pt x="4036" y="3559"/>
                    </a:cubicBezTo>
                    <a:cubicBezTo>
                      <a:pt x="4209" y="3985"/>
                      <a:pt x="4432" y="4382"/>
                      <a:pt x="4707" y="4750"/>
                    </a:cubicBezTo>
                    <a:cubicBezTo>
                      <a:pt x="4844" y="4930"/>
                      <a:pt x="4974" y="5111"/>
                      <a:pt x="5125" y="5277"/>
                    </a:cubicBezTo>
                    <a:cubicBezTo>
                      <a:pt x="5205" y="5356"/>
                      <a:pt x="5277" y="5443"/>
                      <a:pt x="5349" y="5529"/>
                    </a:cubicBezTo>
                    <a:lnTo>
                      <a:pt x="5587" y="5760"/>
                    </a:lnTo>
                    <a:cubicBezTo>
                      <a:pt x="6215" y="6388"/>
                      <a:pt x="6930" y="6922"/>
                      <a:pt x="7630" y="7442"/>
                    </a:cubicBezTo>
                    <a:cubicBezTo>
                      <a:pt x="7984" y="7709"/>
                      <a:pt x="8337" y="7962"/>
                      <a:pt x="8691" y="8221"/>
                    </a:cubicBezTo>
                    <a:cubicBezTo>
                      <a:pt x="8799" y="8301"/>
                      <a:pt x="8900" y="8373"/>
                      <a:pt x="9008" y="8452"/>
                    </a:cubicBezTo>
                    <a:cubicBezTo>
                      <a:pt x="8770" y="8366"/>
                      <a:pt x="8532" y="8286"/>
                      <a:pt x="8287" y="8214"/>
                    </a:cubicBezTo>
                    <a:cubicBezTo>
                      <a:pt x="7745" y="8048"/>
                      <a:pt x="7204" y="7918"/>
                      <a:pt x="6648" y="7832"/>
                    </a:cubicBezTo>
                    <a:cubicBezTo>
                      <a:pt x="6093" y="7745"/>
                      <a:pt x="5537" y="7695"/>
                      <a:pt x="4981" y="7673"/>
                    </a:cubicBezTo>
                    <a:cubicBezTo>
                      <a:pt x="4837" y="7666"/>
                      <a:pt x="4700" y="7666"/>
                      <a:pt x="4562" y="7658"/>
                    </a:cubicBezTo>
                    <a:lnTo>
                      <a:pt x="4353" y="7651"/>
                    </a:lnTo>
                    <a:lnTo>
                      <a:pt x="3725" y="7651"/>
                    </a:lnTo>
                    <a:cubicBezTo>
                      <a:pt x="3588" y="7666"/>
                      <a:pt x="3444" y="7666"/>
                      <a:pt x="3307" y="7673"/>
                    </a:cubicBezTo>
                    <a:lnTo>
                      <a:pt x="2823" y="7723"/>
                    </a:lnTo>
                    <a:cubicBezTo>
                      <a:pt x="2671" y="7752"/>
                      <a:pt x="2505" y="7774"/>
                      <a:pt x="2347" y="7817"/>
                    </a:cubicBezTo>
                    <a:cubicBezTo>
                      <a:pt x="2195" y="7853"/>
                      <a:pt x="2029" y="7882"/>
                      <a:pt x="1877" y="7940"/>
                    </a:cubicBezTo>
                    <a:cubicBezTo>
                      <a:pt x="1805" y="7969"/>
                      <a:pt x="1726" y="7990"/>
                      <a:pt x="1646" y="8027"/>
                    </a:cubicBezTo>
                    <a:lnTo>
                      <a:pt x="1423" y="8120"/>
                    </a:lnTo>
                    <a:cubicBezTo>
                      <a:pt x="1112" y="8265"/>
                      <a:pt x="838" y="8452"/>
                      <a:pt x="593" y="8691"/>
                    </a:cubicBezTo>
                    <a:cubicBezTo>
                      <a:pt x="528" y="8748"/>
                      <a:pt x="470" y="8806"/>
                      <a:pt x="420" y="8878"/>
                    </a:cubicBezTo>
                    <a:cubicBezTo>
                      <a:pt x="362" y="8943"/>
                      <a:pt x="311" y="9008"/>
                      <a:pt x="261" y="9080"/>
                    </a:cubicBezTo>
                    <a:cubicBezTo>
                      <a:pt x="239" y="9116"/>
                      <a:pt x="217" y="9152"/>
                      <a:pt x="196" y="9189"/>
                    </a:cubicBezTo>
                    <a:cubicBezTo>
                      <a:pt x="167" y="9225"/>
                      <a:pt x="145" y="9268"/>
                      <a:pt x="131" y="9304"/>
                    </a:cubicBezTo>
                    <a:cubicBezTo>
                      <a:pt x="109" y="9347"/>
                      <a:pt x="88" y="9383"/>
                      <a:pt x="73" y="9427"/>
                    </a:cubicBezTo>
                    <a:cubicBezTo>
                      <a:pt x="59" y="9448"/>
                      <a:pt x="51" y="9470"/>
                      <a:pt x="44" y="9492"/>
                    </a:cubicBezTo>
                    <a:cubicBezTo>
                      <a:pt x="37" y="9513"/>
                      <a:pt x="30" y="9535"/>
                      <a:pt x="15" y="9564"/>
                    </a:cubicBezTo>
                    <a:lnTo>
                      <a:pt x="1" y="9636"/>
                    </a:lnTo>
                    <a:lnTo>
                      <a:pt x="30" y="9701"/>
                    </a:lnTo>
                    <a:cubicBezTo>
                      <a:pt x="470" y="10618"/>
                      <a:pt x="1401" y="11101"/>
                      <a:pt x="2311" y="11238"/>
                    </a:cubicBezTo>
                    <a:cubicBezTo>
                      <a:pt x="2548" y="11273"/>
                      <a:pt x="2790" y="11289"/>
                      <a:pt x="3033" y="11289"/>
                    </a:cubicBezTo>
                    <a:cubicBezTo>
                      <a:pt x="3247" y="11289"/>
                      <a:pt x="3462" y="11276"/>
                      <a:pt x="3675" y="11253"/>
                    </a:cubicBezTo>
                    <a:cubicBezTo>
                      <a:pt x="3898" y="11224"/>
                      <a:pt x="4129" y="11195"/>
                      <a:pt x="4339" y="11145"/>
                    </a:cubicBezTo>
                    <a:cubicBezTo>
                      <a:pt x="4447" y="11123"/>
                      <a:pt x="4562" y="11101"/>
                      <a:pt x="4671" y="11080"/>
                    </a:cubicBezTo>
                    <a:lnTo>
                      <a:pt x="4988" y="10993"/>
                    </a:lnTo>
                    <a:cubicBezTo>
                      <a:pt x="5847" y="10762"/>
                      <a:pt x="6663" y="10408"/>
                      <a:pt x="7471" y="10062"/>
                    </a:cubicBezTo>
                    <a:cubicBezTo>
                      <a:pt x="7875" y="9896"/>
                      <a:pt x="8272" y="9715"/>
                      <a:pt x="8676" y="9535"/>
                    </a:cubicBezTo>
                    <a:lnTo>
                      <a:pt x="9030" y="9376"/>
                    </a:lnTo>
                    <a:lnTo>
                      <a:pt x="9030" y="9376"/>
                    </a:lnTo>
                    <a:cubicBezTo>
                      <a:pt x="8835" y="9542"/>
                      <a:pt x="8648" y="9708"/>
                      <a:pt x="8467" y="9881"/>
                    </a:cubicBezTo>
                    <a:cubicBezTo>
                      <a:pt x="8056" y="10264"/>
                      <a:pt x="7673" y="10668"/>
                      <a:pt x="7319" y="11101"/>
                    </a:cubicBezTo>
                    <a:cubicBezTo>
                      <a:pt x="6966" y="11541"/>
                      <a:pt x="6641" y="11996"/>
                      <a:pt x="6345" y="12473"/>
                    </a:cubicBezTo>
                    <a:cubicBezTo>
                      <a:pt x="6266" y="12588"/>
                      <a:pt x="6194" y="12711"/>
                      <a:pt x="6121" y="12833"/>
                    </a:cubicBezTo>
                    <a:lnTo>
                      <a:pt x="6013" y="13014"/>
                    </a:lnTo>
                    <a:lnTo>
                      <a:pt x="5912" y="13194"/>
                    </a:lnTo>
                    <a:lnTo>
                      <a:pt x="5811" y="13375"/>
                    </a:lnTo>
                    <a:cubicBezTo>
                      <a:pt x="5775" y="13432"/>
                      <a:pt x="5739" y="13497"/>
                      <a:pt x="5710" y="13555"/>
                    </a:cubicBezTo>
                    <a:cubicBezTo>
                      <a:pt x="5645" y="13678"/>
                      <a:pt x="5580" y="13801"/>
                      <a:pt x="5515" y="13923"/>
                    </a:cubicBezTo>
                    <a:lnTo>
                      <a:pt x="5320" y="14364"/>
                    </a:lnTo>
                    <a:cubicBezTo>
                      <a:pt x="5270" y="14522"/>
                      <a:pt x="5205" y="14667"/>
                      <a:pt x="5154" y="14818"/>
                    </a:cubicBezTo>
                    <a:cubicBezTo>
                      <a:pt x="5111" y="14970"/>
                      <a:pt x="5053" y="15129"/>
                      <a:pt x="5032" y="15287"/>
                    </a:cubicBezTo>
                    <a:cubicBezTo>
                      <a:pt x="5017" y="15367"/>
                      <a:pt x="4995" y="15446"/>
                      <a:pt x="4988" y="15533"/>
                    </a:cubicBezTo>
                    <a:lnTo>
                      <a:pt x="4959" y="15778"/>
                    </a:lnTo>
                    <a:cubicBezTo>
                      <a:pt x="4930" y="16110"/>
                      <a:pt x="4952" y="16449"/>
                      <a:pt x="5032" y="16774"/>
                    </a:cubicBezTo>
                    <a:cubicBezTo>
                      <a:pt x="5053" y="16861"/>
                      <a:pt x="5075" y="16940"/>
                      <a:pt x="5111" y="17020"/>
                    </a:cubicBezTo>
                    <a:cubicBezTo>
                      <a:pt x="5140" y="17099"/>
                      <a:pt x="5169" y="17186"/>
                      <a:pt x="5212" y="17258"/>
                    </a:cubicBezTo>
                    <a:cubicBezTo>
                      <a:pt x="5226" y="17301"/>
                      <a:pt x="5248" y="17337"/>
                      <a:pt x="5270" y="17373"/>
                    </a:cubicBezTo>
                    <a:cubicBezTo>
                      <a:pt x="5291" y="17417"/>
                      <a:pt x="5313" y="17453"/>
                      <a:pt x="5335" y="17489"/>
                    </a:cubicBezTo>
                    <a:cubicBezTo>
                      <a:pt x="5364" y="17525"/>
                      <a:pt x="5385" y="17561"/>
                      <a:pt x="5414" y="17597"/>
                    </a:cubicBezTo>
                    <a:cubicBezTo>
                      <a:pt x="5428" y="17619"/>
                      <a:pt x="5443" y="17633"/>
                      <a:pt x="5457" y="17655"/>
                    </a:cubicBezTo>
                    <a:cubicBezTo>
                      <a:pt x="5472" y="17676"/>
                      <a:pt x="5486" y="17691"/>
                      <a:pt x="5508" y="17712"/>
                    </a:cubicBezTo>
                    <a:lnTo>
                      <a:pt x="5558" y="17763"/>
                    </a:lnTo>
                    <a:lnTo>
                      <a:pt x="5631" y="17770"/>
                    </a:lnTo>
                    <a:cubicBezTo>
                      <a:pt x="5694" y="17775"/>
                      <a:pt x="5758" y="17778"/>
                      <a:pt x="5820" y="17778"/>
                    </a:cubicBezTo>
                    <a:cubicBezTo>
                      <a:pt x="6757" y="17778"/>
                      <a:pt x="7558" y="17235"/>
                      <a:pt x="8099" y="16565"/>
                    </a:cubicBezTo>
                    <a:cubicBezTo>
                      <a:pt x="8380" y="16204"/>
                      <a:pt x="8611" y="15814"/>
                      <a:pt x="8792" y="15388"/>
                    </a:cubicBezTo>
                    <a:cubicBezTo>
                      <a:pt x="8886" y="15186"/>
                      <a:pt x="8972" y="14977"/>
                      <a:pt x="9037" y="14760"/>
                    </a:cubicBezTo>
                    <a:cubicBezTo>
                      <a:pt x="9073" y="14652"/>
                      <a:pt x="9109" y="14551"/>
                      <a:pt x="9146" y="14443"/>
                    </a:cubicBezTo>
                    <a:lnTo>
                      <a:pt x="9232" y="14118"/>
                    </a:lnTo>
                    <a:cubicBezTo>
                      <a:pt x="9456" y="13259"/>
                      <a:pt x="9564" y="12379"/>
                      <a:pt x="9665" y="11513"/>
                    </a:cubicBezTo>
                    <a:cubicBezTo>
                      <a:pt x="9716" y="11072"/>
                      <a:pt x="9766" y="10639"/>
                      <a:pt x="9810" y="10199"/>
                    </a:cubicBezTo>
                    <a:cubicBezTo>
                      <a:pt x="9824" y="10069"/>
                      <a:pt x="9838" y="9946"/>
                      <a:pt x="9853" y="9816"/>
                    </a:cubicBezTo>
                    <a:cubicBezTo>
                      <a:pt x="9896" y="10062"/>
                      <a:pt x="9947" y="10307"/>
                      <a:pt x="10004" y="10553"/>
                    </a:cubicBezTo>
                    <a:cubicBezTo>
                      <a:pt x="10127" y="11101"/>
                      <a:pt x="10293" y="11635"/>
                      <a:pt x="10488" y="12162"/>
                    </a:cubicBezTo>
                    <a:cubicBezTo>
                      <a:pt x="10690" y="12682"/>
                      <a:pt x="10928" y="13194"/>
                      <a:pt x="11188" y="13692"/>
                    </a:cubicBezTo>
                    <a:cubicBezTo>
                      <a:pt x="11253" y="13815"/>
                      <a:pt x="11325" y="13938"/>
                      <a:pt x="11390" y="14060"/>
                    </a:cubicBezTo>
                    <a:lnTo>
                      <a:pt x="11484" y="14241"/>
                    </a:lnTo>
                    <a:lnTo>
                      <a:pt x="11592" y="14421"/>
                    </a:lnTo>
                    <a:lnTo>
                      <a:pt x="11701" y="14602"/>
                    </a:lnTo>
                    <a:cubicBezTo>
                      <a:pt x="11737" y="14659"/>
                      <a:pt x="11766" y="14717"/>
                      <a:pt x="11809" y="14782"/>
                    </a:cubicBezTo>
                    <a:cubicBezTo>
                      <a:pt x="11888" y="14898"/>
                      <a:pt x="11960" y="15013"/>
                      <a:pt x="12033" y="15129"/>
                    </a:cubicBezTo>
                    <a:lnTo>
                      <a:pt x="12314" y="15526"/>
                    </a:lnTo>
                    <a:cubicBezTo>
                      <a:pt x="12422" y="15641"/>
                      <a:pt x="12523" y="15771"/>
                      <a:pt x="12632" y="15894"/>
                    </a:cubicBezTo>
                    <a:cubicBezTo>
                      <a:pt x="12740" y="16009"/>
                      <a:pt x="12848" y="16132"/>
                      <a:pt x="12978" y="16233"/>
                    </a:cubicBezTo>
                    <a:cubicBezTo>
                      <a:pt x="13036" y="16291"/>
                      <a:pt x="13101" y="16348"/>
                      <a:pt x="13166" y="16399"/>
                    </a:cubicBezTo>
                    <a:lnTo>
                      <a:pt x="13361" y="16543"/>
                    </a:lnTo>
                    <a:cubicBezTo>
                      <a:pt x="13635" y="16738"/>
                      <a:pt x="13938" y="16882"/>
                      <a:pt x="14263" y="16976"/>
                    </a:cubicBezTo>
                    <a:cubicBezTo>
                      <a:pt x="14342" y="16998"/>
                      <a:pt x="14429" y="17020"/>
                      <a:pt x="14515" y="17034"/>
                    </a:cubicBezTo>
                    <a:cubicBezTo>
                      <a:pt x="14595" y="17048"/>
                      <a:pt x="14681" y="17063"/>
                      <a:pt x="14768" y="17063"/>
                    </a:cubicBezTo>
                    <a:cubicBezTo>
                      <a:pt x="14790" y="17066"/>
                      <a:pt x="14813" y="17066"/>
                      <a:pt x="14836" y="17066"/>
                    </a:cubicBezTo>
                    <a:cubicBezTo>
                      <a:pt x="14858" y="17066"/>
                      <a:pt x="14880" y="17066"/>
                      <a:pt x="14898" y="17070"/>
                    </a:cubicBezTo>
                    <a:cubicBezTo>
                      <a:pt x="14912" y="17072"/>
                      <a:pt x="14928" y="17073"/>
                      <a:pt x="14943" y="17073"/>
                    </a:cubicBezTo>
                    <a:cubicBezTo>
                      <a:pt x="14974" y="17073"/>
                      <a:pt x="15006" y="17070"/>
                      <a:pt x="15035" y="17070"/>
                    </a:cubicBezTo>
                    <a:cubicBezTo>
                      <a:pt x="15078" y="17070"/>
                      <a:pt x="15122" y="17063"/>
                      <a:pt x="15165" y="17063"/>
                    </a:cubicBezTo>
                    <a:cubicBezTo>
                      <a:pt x="15187" y="17063"/>
                      <a:pt x="15208" y="17056"/>
                      <a:pt x="15237" y="17048"/>
                    </a:cubicBezTo>
                    <a:cubicBezTo>
                      <a:pt x="15259" y="17048"/>
                      <a:pt x="15280" y="17041"/>
                      <a:pt x="15309" y="17034"/>
                    </a:cubicBezTo>
                    <a:lnTo>
                      <a:pt x="15381" y="17020"/>
                    </a:lnTo>
                    <a:lnTo>
                      <a:pt x="15425" y="16962"/>
                    </a:lnTo>
                    <a:cubicBezTo>
                      <a:pt x="15995" y="16117"/>
                      <a:pt x="15944" y="15071"/>
                      <a:pt x="15612" y="14219"/>
                    </a:cubicBezTo>
                    <a:cubicBezTo>
                      <a:pt x="15439" y="13793"/>
                      <a:pt x="15215" y="13389"/>
                      <a:pt x="14941" y="13028"/>
                    </a:cubicBezTo>
                    <a:cubicBezTo>
                      <a:pt x="14804" y="12848"/>
                      <a:pt x="14674" y="12667"/>
                      <a:pt x="14515" y="12501"/>
                    </a:cubicBezTo>
                    <a:cubicBezTo>
                      <a:pt x="14443" y="12422"/>
                      <a:pt x="14371" y="12335"/>
                      <a:pt x="14292" y="12256"/>
                    </a:cubicBezTo>
                    <a:lnTo>
                      <a:pt x="14061" y="12018"/>
                    </a:lnTo>
                    <a:cubicBezTo>
                      <a:pt x="13433" y="11390"/>
                      <a:pt x="12718" y="10856"/>
                      <a:pt x="12018" y="10336"/>
                    </a:cubicBezTo>
                    <a:cubicBezTo>
                      <a:pt x="11664" y="10069"/>
                      <a:pt x="11311" y="9816"/>
                      <a:pt x="10957" y="9557"/>
                    </a:cubicBezTo>
                    <a:cubicBezTo>
                      <a:pt x="10849" y="9477"/>
                      <a:pt x="10748" y="9405"/>
                      <a:pt x="10640" y="9326"/>
                    </a:cubicBezTo>
                    <a:lnTo>
                      <a:pt x="10640" y="9326"/>
                    </a:lnTo>
                    <a:cubicBezTo>
                      <a:pt x="10878" y="9412"/>
                      <a:pt x="11116" y="9492"/>
                      <a:pt x="11361" y="9564"/>
                    </a:cubicBezTo>
                    <a:cubicBezTo>
                      <a:pt x="11903" y="9730"/>
                      <a:pt x="12444" y="9853"/>
                      <a:pt x="13000" y="9946"/>
                    </a:cubicBezTo>
                    <a:cubicBezTo>
                      <a:pt x="13548" y="10033"/>
                      <a:pt x="14111" y="10084"/>
                      <a:pt x="14667" y="10105"/>
                    </a:cubicBezTo>
                    <a:cubicBezTo>
                      <a:pt x="14811" y="10112"/>
                      <a:pt x="14948" y="10112"/>
                      <a:pt x="15086" y="10120"/>
                    </a:cubicBezTo>
                    <a:lnTo>
                      <a:pt x="15295" y="10127"/>
                    </a:lnTo>
                    <a:lnTo>
                      <a:pt x="15923" y="10127"/>
                    </a:lnTo>
                    <a:cubicBezTo>
                      <a:pt x="16060" y="10112"/>
                      <a:pt x="16204" y="10112"/>
                      <a:pt x="16341" y="10105"/>
                    </a:cubicBezTo>
                    <a:lnTo>
                      <a:pt x="16818" y="10055"/>
                    </a:lnTo>
                    <a:cubicBezTo>
                      <a:pt x="16977" y="10026"/>
                      <a:pt x="17143" y="10004"/>
                      <a:pt x="17294" y="9961"/>
                    </a:cubicBezTo>
                    <a:cubicBezTo>
                      <a:pt x="17460" y="9932"/>
                      <a:pt x="17612" y="9889"/>
                      <a:pt x="17771" y="9838"/>
                    </a:cubicBezTo>
                    <a:cubicBezTo>
                      <a:pt x="17843" y="9809"/>
                      <a:pt x="17922" y="9788"/>
                      <a:pt x="18001" y="9759"/>
                    </a:cubicBezTo>
                    <a:lnTo>
                      <a:pt x="18225" y="9658"/>
                    </a:lnTo>
                    <a:cubicBezTo>
                      <a:pt x="18536" y="9513"/>
                      <a:pt x="18810" y="9326"/>
                      <a:pt x="19055" y="9088"/>
                    </a:cubicBezTo>
                    <a:cubicBezTo>
                      <a:pt x="19120" y="9030"/>
                      <a:pt x="19178" y="8972"/>
                      <a:pt x="19228" y="8900"/>
                    </a:cubicBezTo>
                    <a:cubicBezTo>
                      <a:pt x="19286" y="8835"/>
                      <a:pt x="19337" y="8770"/>
                      <a:pt x="19387" y="8698"/>
                    </a:cubicBezTo>
                    <a:cubicBezTo>
                      <a:pt x="19409" y="8662"/>
                      <a:pt x="19431" y="8626"/>
                      <a:pt x="19452" y="8590"/>
                    </a:cubicBezTo>
                    <a:cubicBezTo>
                      <a:pt x="19481" y="8546"/>
                      <a:pt x="19503" y="8510"/>
                      <a:pt x="19517" y="8474"/>
                    </a:cubicBezTo>
                    <a:cubicBezTo>
                      <a:pt x="19539" y="8431"/>
                      <a:pt x="19560" y="8395"/>
                      <a:pt x="19575" y="8351"/>
                    </a:cubicBezTo>
                    <a:cubicBezTo>
                      <a:pt x="19589" y="8330"/>
                      <a:pt x="19597" y="8308"/>
                      <a:pt x="19604" y="8286"/>
                    </a:cubicBezTo>
                    <a:cubicBezTo>
                      <a:pt x="19611" y="8265"/>
                      <a:pt x="19618" y="8243"/>
                      <a:pt x="19625" y="8214"/>
                    </a:cubicBezTo>
                    <a:lnTo>
                      <a:pt x="19647" y="8142"/>
                    </a:lnTo>
                    <a:lnTo>
                      <a:pt x="19611" y="8077"/>
                    </a:lnTo>
                    <a:cubicBezTo>
                      <a:pt x="19171" y="7160"/>
                      <a:pt x="18240" y="6684"/>
                      <a:pt x="17337" y="6547"/>
                    </a:cubicBezTo>
                    <a:cubicBezTo>
                      <a:pt x="17090" y="6512"/>
                      <a:pt x="16841" y="6493"/>
                      <a:pt x="16591" y="6493"/>
                    </a:cubicBezTo>
                    <a:cubicBezTo>
                      <a:pt x="16382" y="6493"/>
                      <a:pt x="16173" y="6506"/>
                      <a:pt x="15966" y="6533"/>
                    </a:cubicBezTo>
                    <a:cubicBezTo>
                      <a:pt x="15742" y="6561"/>
                      <a:pt x="15519" y="6583"/>
                      <a:pt x="15302" y="6634"/>
                    </a:cubicBezTo>
                    <a:cubicBezTo>
                      <a:pt x="15194" y="6655"/>
                      <a:pt x="15078" y="6677"/>
                      <a:pt x="14970" y="6706"/>
                    </a:cubicBezTo>
                    <a:lnTo>
                      <a:pt x="14653" y="6785"/>
                    </a:lnTo>
                    <a:cubicBezTo>
                      <a:pt x="13794" y="7023"/>
                      <a:pt x="12978" y="7370"/>
                      <a:pt x="12170" y="7716"/>
                    </a:cubicBezTo>
                    <a:cubicBezTo>
                      <a:pt x="11766" y="7889"/>
                      <a:pt x="11369" y="8070"/>
                      <a:pt x="10972" y="8243"/>
                    </a:cubicBezTo>
                    <a:lnTo>
                      <a:pt x="10611" y="8402"/>
                    </a:lnTo>
                    <a:cubicBezTo>
                      <a:pt x="10806" y="8243"/>
                      <a:pt x="10993" y="8070"/>
                      <a:pt x="11181" y="7897"/>
                    </a:cubicBezTo>
                    <a:cubicBezTo>
                      <a:pt x="11585" y="7521"/>
                      <a:pt x="11968" y="7110"/>
                      <a:pt x="12328" y="6677"/>
                    </a:cubicBezTo>
                    <a:cubicBezTo>
                      <a:pt x="12675" y="6237"/>
                      <a:pt x="13000" y="5782"/>
                      <a:pt x="13303" y="5313"/>
                    </a:cubicBezTo>
                    <a:cubicBezTo>
                      <a:pt x="13375" y="5190"/>
                      <a:pt x="13447" y="5067"/>
                      <a:pt x="13519" y="4952"/>
                    </a:cubicBezTo>
                    <a:lnTo>
                      <a:pt x="13628" y="4771"/>
                    </a:lnTo>
                    <a:lnTo>
                      <a:pt x="13729" y="4591"/>
                    </a:lnTo>
                    <a:lnTo>
                      <a:pt x="13837" y="4411"/>
                    </a:lnTo>
                    <a:cubicBezTo>
                      <a:pt x="13873" y="4346"/>
                      <a:pt x="13902" y="4288"/>
                      <a:pt x="13938" y="4230"/>
                    </a:cubicBezTo>
                    <a:cubicBezTo>
                      <a:pt x="13996" y="4100"/>
                      <a:pt x="14061" y="3978"/>
                      <a:pt x="14126" y="3855"/>
                    </a:cubicBezTo>
                    <a:lnTo>
                      <a:pt x="14321" y="3415"/>
                    </a:lnTo>
                    <a:cubicBezTo>
                      <a:pt x="14378" y="3263"/>
                      <a:pt x="14436" y="3111"/>
                      <a:pt x="14487" y="2960"/>
                    </a:cubicBezTo>
                    <a:cubicBezTo>
                      <a:pt x="14537" y="2808"/>
                      <a:pt x="14588" y="2650"/>
                      <a:pt x="14609" y="2491"/>
                    </a:cubicBezTo>
                    <a:cubicBezTo>
                      <a:pt x="14624" y="2404"/>
                      <a:pt x="14645" y="2325"/>
                      <a:pt x="14660" y="2245"/>
                    </a:cubicBezTo>
                    <a:lnTo>
                      <a:pt x="14689" y="2000"/>
                    </a:lnTo>
                    <a:cubicBezTo>
                      <a:pt x="14717" y="1668"/>
                      <a:pt x="14689" y="1329"/>
                      <a:pt x="14609" y="1004"/>
                    </a:cubicBezTo>
                    <a:cubicBezTo>
                      <a:pt x="14588" y="917"/>
                      <a:pt x="14566" y="838"/>
                      <a:pt x="14530" y="759"/>
                    </a:cubicBezTo>
                    <a:cubicBezTo>
                      <a:pt x="14501" y="672"/>
                      <a:pt x="14472" y="593"/>
                      <a:pt x="14429" y="520"/>
                    </a:cubicBezTo>
                    <a:cubicBezTo>
                      <a:pt x="14414" y="477"/>
                      <a:pt x="14393" y="441"/>
                      <a:pt x="14371" y="405"/>
                    </a:cubicBezTo>
                    <a:cubicBezTo>
                      <a:pt x="14349" y="362"/>
                      <a:pt x="14328" y="325"/>
                      <a:pt x="14306" y="289"/>
                    </a:cubicBezTo>
                    <a:cubicBezTo>
                      <a:pt x="14277" y="253"/>
                      <a:pt x="14256" y="217"/>
                      <a:pt x="14227" y="181"/>
                    </a:cubicBezTo>
                    <a:cubicBezTo>
                      <a:pt x="14212" y="159"/>
                      <a:pt x="14205" y="145"/>
                      <a:pt x="14183" y="123"/>
                    </a:cubicBezTo>
                    <a:cubicBezTo>
                      <a:pt x="14169" y="109"/>
                      <a:pt x="14155" y="87"/>
                      <a:pt x="14133" y="66"/>
                    </a:cubicBezTo>
                    <a:lnTo>
                      <a:pt x="14082" y="8"/>
                    </a:lnTo>
                    <a:lnTo>
                      <a:pt x="14010" y="8"/>
                    </a:lnTo>
                    <a:cubicBezTo>
                      <a:pt x="13946" y="3"/>
                      <a:pt x="13882" y="0"/>
                      <a:pt x="13819" y="0"/>
                    </a:cubicBez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11"/>
              <p:cNvSpPr/>
              <p:nvPr/>
            </p:nvSpPr>
            <p:spPr>
              <a:xfrm>
                <a:off x="-2407700" y="1919000"/>
                <a:ext cx="835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6" extrusionOk="0">
                    <a:moveTo>
                      <a:pt x="1451" y="0"/>
                    </a:moveTo>
                    <a:cubicBezTo>
                      <a:pt x="1451" y="0"/>
                      <a:pt x="0" y="614"/>
                      <a:pt x="181" y="2974"/>
                    </a:cubicBezTo>
                    <a:cubicBezTo>
                      <a:pt x="361" y="5334"/>
                      <a:pt x="2108" y="8546"/>
                      <a:pt x="2108" y="8546"/>
                    </a:cubicBezTo>
                    <a:cubicBezTo>
                      <a:pt x="2108" y="8546"/>
                      <a:pt x="3342" y="5103"/>
                      <a:pt x="3162" y="2743"/>
                    </a:cubicBezTo>
                    <a:cubicBezTo>
                      <a:pt x="2981" y="383"/>
                      <a:pt x="1451" y="0"/>
                      <a:pt x="1451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11"/>
              <p:cNvSpPr/>
              <p:nvPr/>
            </p:nvSpPr>
            <p:spPr>
              <a:xfrm>
                <a:off x="-2553125" y="2026450"/>
                <a:ext cx="1981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4248" extrusionOk="0">
                    <a:moveTo>
                      <a:pt x="1737" y="1"/>
                    </a:moveTo>
                    <a:cubicBezTo>
                      <a:pt x="715" y="1"/>
                      <a:pt x="195" y="538"/>
                      <a:pt x="195" y="538"/>
                    </a:cubicBezTo>
                    <a:cubicBezTo>
                      <a:pt x="195" y="538"/>
                      <a:pt x="0" y="2104"/>
                      <a:pt x="2129" y="3129"/>
                    </a:cubicBezTo>
                    <a:cubicBezTo>
                      <a:pt x="4266" y="4154"/>
                      <a:pt x="7925" y="4248"/>
                      <a:pt x="7925" y="4248"/>
                    </a:cubicBezTo>
                    <a:cubicBezTo>
                      <a:pt x="7925" y="4248"/>
                      <a:pt x="5558" y="1454"/>
                      <a:pt x="3428" y="430"/>
                    </a:cubicBezTo>
                    <a:cubicBezTo>
                      <a:pt x="2763" y="110"/>
                      <a:pt x="2199" y="1"/>
                      <a:pt x="1737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11"/>
              <p:cNvSpPr/>
              <p:nvPr/>
            </p:nvSpPr>
            <p:spPr>
              <a:xfrm>
                <a:off x="-2542850" y="2132625"/>
                <a:ext cx="18785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66" extrusionOk="0">
                    <a:moveTo>
                      <a:pt x="7514" y="1"/>
                    </a:moveTo>
                    <a:lnTo>
                      <a:pt x="7514" y="1"/>
                    </a:lnTo>
                    <a:cubicBezTo>
                      <a:pt x="7514" y="1"/>
                      <a:pt x="3912" y="650"/>
                      <a:pt x="1956" y="1985"/>
                    </a:cubicBezTo>
                    <a:cubicBezTo>
                      <a:pt x="1" y="3321"/>
                      <a:pt x="434" y="4836"/>
                      <a:pt x="434" y="4836"/>
                    </a:cubicBezTo>
                    <a:cubicBezTo>
                      <a:pt x="434" y="4836"/>
                      <a:pt x="868" y="5166"/>
                      <a:pt x="1623" y="5166"/>
                    </a:cubicBezTo>
                    <a:cubicBezTo>
                      <a:pt x="2152" y="5166"/>
                      <a:pt x="2839" y="5004"/>
                      <a:pt x="3645" y="4454"/>
                    </a:cubicBezTo>
                    <a:cubicBezTo>
                      <a:pt x="5601" y="3119"/>
                      <a:pt x="7514" y="1"/>
                      <a:pt x="7514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11"/>
              <p:cNvSpPr/>
              <p:nvPr/>
            </p:nvSpPr>
            <p:spPr>
              <a:xfrm>
                <a:off x="-2386050" y="2132625"/>
                <a:ext cx="83575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7" extrusionOk="0">
                    <a:moveTo>
                      <a:pt x="1242" y="1"/>
                    </a:moveTo>
                    <a:cubicBezTo>
                      <a:pt x="1242" y="1"/>
                      <a:pt x="1" y="3443"/>
                      <a:pt x="181" y="5804"/>
                    </a:cubicBezTo>
                    <a:cubicBezTo>
                      <a:pt x="361" y="8164"/>
                      <a:pt x="1892" y="8546"/>
                      <a:pt x="1892" y="8546"/>
                    </a:cubicBezTo>
                    <a:cubicBezTo>
                      <a:pt x="1892" y="8546"/>
                      <a:pt x="3342" y="7940"/>
                      <a:pt x="3162" y="5573"/>
                    </a:cubicBezTo>
                    <a:cubicBezTo>
                      <a:pt x="2981" y="3212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11"/>
              <p:cNvSpPr/>
              <p:nvPr/>
            </p:nvSpPr>
            <p:spPr>
              <a:xfrm>
                <a:off x="-2355025" y="2132625"/>
                <a:ext cx="19797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4245" extrusionOk="0">
                    <a:moveTo>
                      <a:pt x="1" y="1"/>
                    </a:moveTo>
                    <a:cubicBezTo>
                      <a:pt x="1" y="1"/>
                      <a:pt x="2361" y="2801"/>
                      <a:pt x="4490" y="3819"/>
                    </a:cubicBezTo>
                    <a:cubicBezTo>
                      <a:pt x="5155" y="4135"/>
                      <a:pt x="5720" y="4245"/>
                      <a:pt x="6181" y="4245"/>
                    </a:cubicBezTo>
                    <a:cubicBezTo>
                      <a:pt x="7203" y="4245"/>
                      <a:pt x="7724" y="3710"/>
                      <a:pt x="7724" y="3710"/>
                    </a:cubicBezTo>
                    <a:cubicBezTo>
                      <a:pt x="7724" y="3710"/>
                      <a:pt x="7919" y="2144"/>
                      <a:pt x="5789" y="1127"/>
                    </a:cubicBezTo>
                    <a:cubicBezTo>
                      <a:pt x="3653" y="10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11"/>
              <p:cNvSpPr/>
              <p:nvPr/>
            </p:nvSpPr>
            <p:spPr>
              <a:xfrm>
                <a:off x="-2355200" y="2003600"/>
                <a:ext cx="18770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169" extrusionOk="0">
                    <a:moveTo>
                      <a:pt x="5890" y="1"/>
                    </a:moveTo>
                    <a:cubicBezTo>
                      <a:pt x="5361" y="1"/>
                      <a:pt x="4674" y="163"/>
                      <a:pt x="3869" y="716"/>
                    </a:cubicBezTo>
                    <a:cubicBezTo>
                      <a:pt x="1913" y="2051"/>
                      <a:pt x="1" y="5169"/>
                      <a:pt x="1" y="5169"/>
                    </a:cubicBezTo>
                    <a:cubicBezTo>
                      <a:pt x="1" y="5169"/>
                      <a:pt x="3602" y="4519"/>
                      <a:pt x="5558" y="3184"/>
                    </a:cubicBezTo>
                    <a:cubicBezTo>
                      <a:pt x="7507" y="1849"/>
                      <a:pt x="7081" y="333"/>
                      <a:pt x="7081" y="333"/>
                    </a:cubicBezTo>
                    <a:cubicBezTo>
                      <a:pt x="7081" y="333"/>
                      <a:pt x="6646" y="1"/>
                      <a:pt x="5890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11"/>
              <p:cNvSpPr/>
              <p:nvPr/>
            </p:nvSpPr>
            <p:spPr>
              <a:xfrm>
                <a:off x="-2555475" y="1913400"/>
                <a:ext cx="400775" cy="438850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17554" extrusionOk="0">
                    <a:moveTo>
                      <a:pt x="7997" y="802"/>
                    </a:moveTo>
                    <a:lnTo>
                      <a:pt x="7997" y="802"/>
                    </a:lnTo>
                    <a:cubicBezTo>
                      <a:pt x="8199" y="968"/>
                      <a:pt x="8387" y="1162"/>
                      <a:pt x="8531" y="1379"/>
                    </a:cubicBezTo>
                    <a:lnTo>
                      <a:pt x="8647" y="1559"/>
                    </a:lnTo>
                    <a:cubicBezTo>
                      <a:pt x="8683" y="1617"/>
                      <a:pt x="8705" y="1682"/>
                      <a:pt x="8734" y="1747"/>
                    </a:cubicBezTo>
                    <a:cubicBezTo>
                      <a:pt x="8791" y="1870"/>
                      <a:pt x="8849" y="2007"/>
                      <a:pt x="8892" y="2137"/>
                    </a:cubicBezTo>
                    <a:cubicBezTo>
                      <a:pt x="8914" y="2209"/>
                      <a:pt x="8928" y="2274"/>
                      <a:pt x="8943" y="2346"/>
                    </a:cubicBezTo>
                    <a:lnTo>
                      <a:pt x="8993" y="2548"/>
                    </a:lnTo>
                    <a:cubicBezTo>
                      <a:pt x="9015" y="2693"/>
                      <a:pt x="9029" y="2830"/>
                      <a:pt x="9051" y="2974"/>
                    </a:cubicBezTo>
                    <a:cubicBezTo>
                      <a:pt x="9080" y="3465"/>
                      <a:pt x="9044" y="3956"/>
                      <a:pt x="8957" y="4446"/>
                    </a:cubicBezTo>
                    <a:lnTo>
                      <a:pt x="8885" y="4807"/>
                    </a:lnTo>
                    <a:cubicBezTo>
                      <a:pt x="8863" y="4923"/>
                      <a:pt x="8835" y="5045"/>
                      <a:pt x="8806" y="5168"/>
                    </a:cubicBezTo>
                    <a:lnTo>
                      <a:pt x="8762" y="5349"/>
                    </a:lnTo>
                    <a:lnTo>
                      <a:pt x="8719" y="5529"/>
                    </a:lnTo>
                    <a:cubicBezTo>
                      <a:pt x="8683" y="5644"/>
                      <a:pt x="8654" y="5767"/>
                      <a:pt x="8625" y="5890"/>
                    </a:cubicBezTo>
                    <a:cubicBezTo>
                      <a:pt x="8560" y="6135"/>
                      <a:pt x="8503" y="6381"/>
                      <a:pt x="8438" y="6633"/>
                    </a:cubicBezTo>
                    <a:cubicBezTo>
                      <a:pt x="8474" y="6395"/>
                      <a:pt x="8503" y="6157"/>
                      <a:pt x="8531" y="5919"/>
                    </a:cubicBezTo>
                    <a:cubicBezTo>
                      <a:pt x="8582" y="5435"/>
                      <a:pt x="8611" y="4952"/>
                      <a:pt x="8632" y="4468"/>
                    </a:cubicBezTo>
                    <a:cubicBezTo>
                      <a:pt x="8647" y="3984"/>
                      <a:pt x="8647" y="3501"/>
                      <a:pt x="8611" y="3017"/>
                    </a:cubicBezTo>
                    <a:lnTo>
                      <a:pt x="8568" y="2620"/>
                    </a:lnTo>
                    <a:cubicBezTo>
                      <a:pt x="8553" y="2490"/>
                      <a:pt x="8531" y="2361"/>
                      <a:pt x="8510" y="2231"/>
                    </a:cubicBezTo>
                    <a:cubicBezTo>
                      <a:pt x="8488" y="2101"/>
                      <a:pt x="8452" y="1971"/>
                      <a:pt x="8423" y="1848"/>
                    </a:cubicBezTo>
                    <a:cubicBezTo>
                      <a:pt x="8394" y="1718"/>
                      <a:pt x="8358" y="1588"/>
                      <a:pt x="8308" y="1466"/>
                    </a:cubicBezTo>
                    <a:cubicBezTo>
                      <a:pt x="8236" y="1235"/>
                      <a:pt x="8127" y="1011"/>
                      <a:pt x="7997" y="802"/>
                    </a:cubicBezTo>
                    <a:close/>
                    <a:moveTo>
                      <a:pt x="2079" y="4620"/>
                    </a:moveTo>
                    <a:cubicBezTo>
                      <a:pt x="2151" y="4620"/>
                      <a:pt x="2223" y="4627"/>
                      <a:pt x="2288" y="4634"/>
                    </a:cubicBezTo>
                    <a:cubicBezTo>
                      <a:pt x="2433" y="4641"/>
                      <a:pt x="2570" y="4663"/>
                      <a:pt x="2707" y="4692"/>
                    </a:cubicBezTo>
                    <a:cubicBezTo>
                      <a:pt x="2779" y="4706"/>
                      <a:pt x="2844" y="4728"/>
                      <a:pt x="2909" y="4750"/>
                    </a:cubicBezTo>
                    <a:lnTo>
                      <a:pt x="3118" y="4807"/>
                    </a:lnTo>
                    <a:cubicBezTo>
                      <a:pt x="3248" y="4865"/>
                      <a:pt x="3378" y="4916"/>
                      <a:pt x="3508" y="4973"/>
                    </a:cubicBezTo>
                    <a:cubicBezTo>
                      <a:pt x="3948" y="5197"/>
                      <a:pt x="4360" y="5471"/>
                      <a:pt x="4735" y="5789"/>
                    </a:cubicBezTo>
                    <a:lnTo>
                      <a:pt x="5016" y="6034"/>
                    </a:lnTo>
                    <a:cubicBezTo>
                      <a:pt x="5103" y="6114"/>
                      <a:pt x="5197" y="6200"/>
                      <a:pt x="5284" y="6287"/>
                    </a:cubicBezTo>
                    <a:lnTo>
                      <a:pt x="5421" y="6410"/>
                    </a:lnTo>
                    <a:lnTo>
                      <a:pt x="5551" y="6539"/>
                    </a:lnTo>
                    <a:cubicBezTo>
                      <a:pt x="5637" y="6626"/>
                      <a:pt x="5731" y="6705"/>
                      <a:pt x="5810" y="6792"/>
                    </a:cubicBezTo>
                    <a:lnTo>
                      <a:pt x="6359" y="7326"/>
                    </a:lnTo>
                    <a:cubicBezTo>
                      <a:pt x="6171" y="7182"/>
                      <a:pt x="5984" y="7037"/>
                      <a:pt x="5789" y="6900"/>
                    </a:cubicBezTo>
                    <a:cubicBezTo>
                      <a:pt x="5399" y="6612"/>
                      <a:pt x="4995" y="6345"/>
                      <a:pt x="4583" y="6085"/>
                    </a:cubicBezTo>
                    <a:cubicBezTo>
                      <a:pt x="4172" y="5832"/>
                      <a:pt x="3753" y="5587"/>
                      <a:pt x="3313" y="5377"/>
                    </a:cubicBezTo>
                    <a:lnTo>
                      <a:pt x="2952" y="5219"/>
                    </a:lnTo>
                    <a:cubicBezTo>
                      <a:pt x="2830" y="5168"/>
                      <a:pt x="2707" y="5118"/>
                      <a:pt x="2584" y="5074"/>
                    </a:cubicBezTo>
                    <a:cubicBezTo>
                      <a:pt x="2461" y="5024"/>
                      <a:pt x="2339" y="4988"/>
                      <a:pt x="2209" y="4952"/>
                    </a:cubicBezTo>
                    <a:cubicBezTo>
                      <a:pt x="2079" y="4916"/>
                      <a:pt x="1956" y="4879"/>
                      <a:pt x="1826" y="4858"/>
                    </a:cubicBezTo>
                    <a:cubicBezTo>
                      <a:pt x="1612" y="4820"/>
                      <a:pt x="1398" y="4799"/>
                      <a:pt x="1184" y="4799"/>
                    </a:cubicBezTo>
                    <a:cubicBezTo>
                      <a:pt x="1152" y="4799"/>
                      <a:pt x="1121" y="4799"/>
                      <a:pt x="1090" y="4800"/>
                    </a:cubicBezTo>
                    <a:cubicBezTo>
                      <a:pt x="1343" y="4706"/>
                      <a:pt x="1603" y="4641"/>
                      <a:pt x="1877" y="4627"/>
                    </a:cubicBezTo>
                    <a:lnTo>
                      <a:pt x="1870" y="4627"/>
                    </a:lnTo>
                    <a:lnTo>
                      <a:pt x="2079" y="4620"/>
                    </a:lnTo>
                    <a:close/>
                    <a:moveTo>
                      <a:pt x="6677" y="1242"/>
                    </a:moveTo>
                    <a:lnTo>
                      <a:pt x="6677" y="1242"/>
                    </a:lnTo>
                    <a:cubicBezTo>
                      <a:pt x="6583" y="1567"/>
                      <a:pt x="6525" y="1899"/>
                      <a:pt x="6511" y="2245"/>
                    </a:cubicBezTo>
                    <a:cubicBezTo>
                      <a:pt x="6489" y="2620"/>
                      <a:pt x="6503" y="2996"/>
                      <a:pt x="6547" y="3371"/>
                    </a:cubicBezTo>
                    <a:cubicBezTo>
                      <a:pt x="6554" y="3458"/>
                      <a:pt x="6561" y="3559"/>
                      <a:pt x="6575" y="3645"/>
                    </a:cubicBezTo>
                    <a:lnTo>
                      <a:pt x="6619" y="3927"/>
                    </a:lnTo>
                    <a:cubicBezTo>
                      <a:pt x="6640" y="4114"/>
                      <a:pt x="6684" y="4295"/>
                      <a:pt x="6720" y="4482"/>
                    </a:cubicBezTo>
                    <a:cubicBezTo>
                      <a:pt x="6864" y="5211"/>
                      <a:pt x="7066" y="5933"/>
                      <a:pt x="7283" y="6648"/>
                    </a:cubicBezTo>
                    <a:cubicBezTo>
                      <a:pt x="7420" y="7110"/>
                      <a:pt x="7571" y="7557"/>
                      <a:pt x="7723" y="8012"/>
                    </a:cubicBezTo>
                    <a:cubicBezTo>
                      <a:pt x="7492" y="7557"/>
                      <a:pt x="7283" y="7095"/>
                      <a:pt x="7102" y="6619"/>
                    </a:cubicBezTo>
                    <a:cubicBezTo>
                      <a:pt x="6835" y="5890"/>
                      <a:pt x="6626" y="5146"/>
                      <a:pt x="6482" y="4389"/>
                    </a:cubicBezTo>
                    <a:lnTo>
                      <a:pt x="6424" y="4107"/>
                    </a:lnTo>
                    <a:cubicBezTo>
                      <a:pt x="6409" y="4013"/>
                      <a:pt x="6395" y="3919"/>
                      <a:pt x="6381" y="3826"/>
                    </a:cubicBezTo>
                    <a:cubicBezTo>
                      <a:pt x="6345" y="3638"/>
                      <a:pt x="6330" y="3443"/>
                      <a:pt x="6316" y="3255"/>
                    </a:cubicBezTo>
                    <a:cubicBezTo>
                      <a:pt x="6287" y="2887"/>
                      <a:pt x="6301" y="2519"/>
                      <a:pt x="6366" y="2151"/>
                    </a:cubicBezTo>
                    <a:cubicBezTo>
                      <a:pt x="6424" y="1834"/>
                      <a:pt x="6532" y="1523"/>
                      <a:pt x="6677" y="1242"/>
                    </a:cubicBezTo>
                    <a:close/>
                    <a:moveTo>
                      <a:pt x="14912" y="4757"/>
                    </a:moveTo>
                    <a:cubicBezTo>
                      <a:pt x="14876" y="5024"/>
                      <a:pt x="14796" y="5284"/>
                      <a:pt x="14674" y="5522"/>
                    </a:cubicBezTo>
                    <a:lnTo>
                      <a:pt x="14674" y="5529"/>
                    </a:lnTo>
                    <a:lnTo>
                      <a:pt x="14580" y="5709"/>
                    </a:lnTo>
                    <a:cubicBezTo>
                      <a:pt x="14544" y="5767"/>
                      <a:pt x="14500" y="5825"/>
                      <a:pt x="14464" y="5883"/>
                    </a:cubicBezTo>
                    <a:cubicBezTo>
                      <a:pt x="14385" y="5998"/>
                      <a:pt x="14298" y="6106"/>
                      <a:pt x="14197" y="6215"/>
                    </a:cubicBezTo>
                    <a:cubicBezTo>
                      <a:pt x="14154" y="6265"/>
                      <a:pt x="14103" y="6316"/>
                      <a:pt x="14053" y="6359"/>
                    </a:cubicBezTo>
                    <a:lnTo>
                      <a:pt x="13894" y="6511"/>
                    </a:lnTo>
                    <a:cubicBezTo>
                      <a:pt x="13786" y="6597"/>
                      <a:pt x="13670" y="6684"/>
                      <a:pt x="13555" y="6763"/>
                    </a:cubicBezTo>
                    <a:cubicBezTo>
                      <a:pt x="13143" y="7037"/>
                      <a:pt x="12703" y="7254"/>
                      <a:pt x="12234" y="7420"/>
                    </a:cubicBezTo>
                    <a:lnTo>
                      <a:pt x="11888" y="7543"/>
                    </a:lnTo>
                    <a:cubicBezTo>
                      <a:pt x="11772" y="7579"/>
                      <a:pt x="11649" y="7608"/>
                      <a:pt x="11534" y="7644"/>
                    </a:cubicBezTo>
                    <a:lnTo>
                      <a:pt x="11361" y="7701"/>
                    </a:lnTo>
                    <a:lnTo>
                      <a:pt x="11180" y="7752"/>
                    </a:lnTo>
                    <a:cubicBezTo>
                      <a:pt x="11058" y="7781"/>
                      <a:pt x="10942" y="7817"/>
                      <a:pt x="10819" y="7853"/>
                    </a:cubicBezTo>
                    <a:lnTo>
                      <a:pt x="10083" y="8055"/>
                    </a:lnTo>
                    <a:cubicBezTo>
                      <a:pt x="10307" y="7969"/>
                      <a:pt x="10523" y="7875"/>
                      <a:pt x="10747" y="7781"/>
                    </a:cubicBezTo>
                    <a:cubicBezTo>
                      <a:pt x="11187" y="7586"/>
                      <a:pt x="11621" y="7369"/>
                      <a:pt x="12054" y="7138"/>
                    </a:cubicBezTo>
                    <a:cubicBezTo>
                      <a:pt x="12479" y="6915"/>
                      <a:pt x="12898" y="6669"/>
                      <a:pt x="13295" y="6395"/>
                    </a:cubicBezTo>
                    <a:lnTo>
                      <a:pt x="13620" y="6164"/>
                    </a:lnTo>
                    <a:cubicBezTo>
                      <a:pt x="13721" y="6085"/>
                      <a:pt x="13822" y="5998"/>
                      <a:pt x="13930" y="5919"/>
                    </a:cubicBezTo>
                    <a:cubicBezTo>
                      <a:pt x="14031" y="5839"/>
                      <a:pt x="14125" y="5746"/>
                      <a:pt x="14219" y="5652"/>
                    </a:cubicBezTo>
                    <a:cubicBezTo>
                      <a:pt x="14320" y="5551"/>
                      <a:pt x="14407" y="5471"/>
                      <a:pt x="14493" y="5363"/>
                    </a:cubicBezTo>
                    <a:cubicBezTo>
                      <a:pt x="14652" y="5175"/>
                      <a:pt x="14796" y="4973"/>
                      <a:pt x="14912" y="4757"/>
                    </a:cubicBezTo>
                    <a:close/>
                    <a:moveTo>
                      <a:pt x="7564" y="542"/>
                    </a:moveTo>
                    <a:cubicBezTo>
                      <a:pt x="7600" y="549"/>
                      <a:pt x="7629" y="571"/>
                      <a:pt x="7658" y="585"/>
                    </a:cubicBezTo>
                    <a:cubicBezTo>
                      <a:pt x="7716" y="614"/>
                      <a:pt x="7774" y="650"/>
                      <a:pt x="7824" y="686"/>
                    </a:cubicBezTo>
                    <a:lnTo>
                      <a:pt x="7831" y="693"/>
                    </a:lnTo>
                    <a:cubicBezTo>
                      <a:pt x="7860" y="708"/>
                      <a:pt x="7882" y="744"/>
                      <a:pt x="7911" y="780"/>
                    </a:cubicBezTo>
                    <a:cubicBezTo>
                      <a:pt x="8055" y="996"/>
                      <a:pt x="8178" y="1227"/>
                      <a:pt x="8272" y="1473"/>
                    </a:cubicBezTo>
                    <a:cubicBezTo>
                      <a:pt x="8322" y="1595"/>
                      <a:pt x="8351" y="1718"/>
                      <a:pt x="8394" y="1848"/>
                    </a:cubicBezTo>
                    <a:cubicBezTo>
                      <a:pt x="8438" y="1971"/>
                      <a:pt x="8459" y="2101"/>
                      <a:pt x="8481" y="2231"/>
                    </a:cubicBezTo>
                    <a:cubicBezTo>
                      <a:pt x="8510" y="2353"/>
                      <a:pt x="8531" y="2483"/>
                      <a:pt x="8546" y="2613"/>
                    </a:cubicBezTo>
                    <a:lnTo>
                      <a:pt x="8589" y="3010"/>
                    </a:lnTo>
                    <a:cubicBezTo>
                      <a:pt x="8618" y="3494"/>
                      <a:pt x="8618" y="3977"/>
                      <a:pt x="8589" y="4461"/>
                    </a:cubicBezTo>
                    <a:cubicBezTo>
                      <a:pt x="8560" y="4944"/>
                      <a:pt x="8510" y="5421"/>
                      <a:pt x="8452" y="5904"/>
                    </a:cubicBezTo>
                    <a:cubicBezTo>
                      <a:pt x="8423" y="6142"/>
                      <a:pt x="8387" y="6381"/>
                      <a:pt x="8351" y="6626"/>
                    </a:cubicBezTo>
                    <a:cubicBezTo>
                      <a:pt x="8322" y="6864"/>
                      <a:pt x="8286" y="7102"/>
                      <a:pt x="8250" y="7348"/>
                    </a:cubicBezTo>
                    <a:cubicBezTo>
                      <a:pt x="8243" y="7384"/>
                      <a:pt x="8236" y="7427"/>
                      <a:pt x="8228" y="7471"/>
                    </a:cubicBezTo>
                    <a:cubicBezTo>
                      <a:pt x="8171" y="7687"/>
                      <a:pt x="8120" y="7904"/>
                      <a:pt x="8062" y="8120"/>
                    </a:cubicBezTo>
                    <a:cubicBezTo>
                      <a:pt x="8077" y="7867"/>
                      <a:pt x="8084" y="7608"/>
                      <a:pt x="8091" y="7348"/>
                    </a:cubicBezTo>
                    <a:cubicBezTo>
                      <a:pt x="8098" y="6871"/>
                      <a:pt x="8106" y="6395"/>
                      <a:pt x="8098" y="5919"/>
                    </a:cubicBezTo>
                    <a:cubicBezTo>
                      <a:pt x="8091" y="5442"/>
                      <a:pt x="8077" y="4966"/>
                      <a:pt x="8062" y="4490"/>
                    </a:cubicBezTo>
                    <a:cubicBezTo>
                      <a:pt x="8041" y="4013"/>
                      <a:pt x="8012" y="3537"/>
                      <a:pt x="7976" y="3061"/>
                    </a:cubicBezTo>
                    <a:cubicBezTo>
                      <a:pt x="7954" y="2822"/>
                      <a:pt x="7940" y="2577"/>
                      <a:pt x="7911" y="2339"/>
                    </a:cubicBezTo>
                    <a:cubicBezTo>
                      <a:pt x="7882" y="2101"/>
                      <a:pt x="7853" y="1855"/>
                      <a:pt x="7817" y="1617"/>
                    </a:cubicBezTo>
                    <a:cubicBezTo>
                      <a:pt x="7788" y="1379"/>
                      <a:pt x="7738" y="1134"/>
                      <a:pt x="7673" y="903"/>
                    </a:cubicBezTo>
                    <a:cubicBezTo>
                      <a:pt x="7644" y="787"/>
                      <a:pt x="7608" y="664"/>
                      <a:pt x="7564" y="549"/>
                    </a:cubicBezTo>
                    <a:cubicBezTo>
                      <a:pt x="7564" y="549"/>
                      <a:pt x="7564" y="542"/>
                      <a:pt x="7564" y="542"/>
                    </a:cubicBezTo>
                    <a:close/>
                    <a:moveTo>
                      <a:pt x="13865" y="3847"/>
                    </a:moveTo>
                    <a:lnTo>
                      <a:pt x="13865" y="3847"/>
                    </a:lnTo>
                    <a:cubicBezTo>
                      <a:pt x="13533" y="3927"/>
                      <a:pt x="13216" y="4042"/>
                      <a:pt x="12912" y="4201"/>
                    </a:cubicBezTo>
                    <a:cubicBezTo>
                      <a:pt x="12580" y="4374"/>
                      <a:pt x="12256" y="4569"/>
                      <a:pt x="11960" y="4793"/>
                    </a:cubicBezTo>
                    <a:cubicBezTo>
                      <a:pt x="11880" y="4851"/>
                      <a:pt x="11801" y="4901"/>
                      <a:pt x="11729" y="4959"/>
                    </a:cubicBezTo>
                    <a:lnTo>
                      <a:pt x="11512" y="5139"/>
                    </a:lnTo>
                    <a:cubicBezTo>
                      <a:pt x="11361" y="5248"/>
                      <a:pt x="11224" y="5377"/>
                      <a:pt x="11079" y="5500"/>
                    </a:cubicBezTo>
                    <a:cubicBezTo>
                      <a:pt x="10516" y="5991"/>
                      <a:pt x="9989" y="6525"/>
                      <a:pt x="9484" y="7074"/>
                    </a:cubicBezTo>
                    <a:cubicBezTo>
                      <a:pt x="9159" y="7420"/>
                      <a:pt x="8835" y="7774"/>
                      <a:pt x="8524" y="8135"/>
                    </a:cubicBezTo>
                    <a:cubicBezTo>
                      <a:pt x="8798" y="7709"/>
                      <a:pt x="9102" y="7297"/>
                      <a:pt x="9426" y="6908"/>
                    </a:cubicBezTo>
                    <a:cubicBezTo>
                      <a:pt x="9917" y="6308"/>
                      <a:pt x="10459" y="5753"/>
                      <a:pt x="11050" y="5248"/>
                    </a:cubicBezTo>
                    <a:lnTo>
                      <a:pt x="11260" y="5060"/>
                    </a:lnTo>
                    <a:cubicBezTo>
                      <a:pt x="11332" y="4995"/>
                      <a:pt x="11411" y="4937"/>
                      <a:pt x="11483" y="4879"/>
                    </a:cubicBezTo>
                    <a:cubicBezTo>
                      <a:pt x="11628" y="4757"/>
                      <a:pt x="11787" y="4648"/>
                      <a:pt x="11938" y="4540"/>
                    </a:cubicBezTo>
                    <a:cubicBezTo>
                      <a:pt x="12241" y="4331"/>
                      <a:pt x="12573" y="4158"/>
                      <a:pt x="12920" y="4035"/>
                    </a:cubicBezTo>
                    <a:cubicBezTo>
                      <a:pt x="13223" y="3919"/>
                      <a:pt x="13548" y="3862"/>
                      <a:pt x="13865" y="3847"/>
                    </a:cubicBezTo>
                    <a:close/>
                    <a:moveTo>
                      <a:pt x="7203" y="592"/>
                    </a:moveTo>
                    <a:lnTo>
                      <a:pt x="7203" y="592"/>
                    </a:lnTo>
                    <a:cubicBezTo>
                      <a:pt x="7189" y="643"/>
                      <a:pt x="7182" y="686"/>
                      <a:pt x="7175" y="737"/>
                    </a:cubicBezTo>
                    <a:cubicBezTo>
                      <a:pt x="7146" y="917"/>
                      <a:pt x="7124" y="1097"/>
                      <a:pt x="7117" y="1278"/>
                    </a:cubicBezTo>
                    <a:cubicBezTo>
                      <a:pt x="7095" y="1639"/>
                      <a:pt x="7095" y="2000"/>
                      <a:pt x="7102" y="2361"/>
                    </a:cubicBezTo>
                    <a:cubicBezTo>
                      <a:pt x="7131" y="3082"/>
                      <a:pt x="7203" y="3804"/>
                      <a:pt x="7297" y="4511"/>
                    </a:cubicBezTo>
                    <a:cubicBezTo>
                      <a:pt x="7391" y="5219"/>
                      <a:pt x="7507" y="5940"/>
                      <a:pt x="7622" y="6648"/>
                    </a:cubicBezTo>
                    <a:cubicBezTo>
                      <a:pt x="7723" y="7225"/>
                      <a:pt x="7824" y="7803"/>
                      <a:pt x="7925" y="8380"/>
                    </a:cubicBezTo>
                    <a:cubicBezTo>
                      <a:pt x="7889" y="8322"/>
                      <a:pt x="7860" y="8264"/>
                      <a:pt x="7824" y="8199"/>
                    </a:cubicBezTo>
                    <a:cubicBezTo>
                      <a:pt x="7636" y="7687"/>
                      <a:pt x="7470" y="7167"/>
                      <a:pt x="7312" y="6640"/>
                    </a:cubicBezTo>
                    <a:cubicBezTo>
                      <a:pt x="7110" y="5919"/>
                      <a:pt x="6922" y="5197"/>
                      <a:pt x="6785" y="4461"/>
                    </a:cubicBezTo>
                    <a:cubicBezTo>
                      <a:pt x="6655" y="3732"/>
                      <a:pt x="6554" y="2988"/>
                      <a:pt x="6604" y="2245"/>
                    </a:cubicBezTo>
                    <a:cubicBezTo>
                      <a:pt x="6619" y="1877"/>
                      <a:pt x="6691" y="1509"/>
                      <a:pt x="6799" y="1162"/>
                    </a:cubicBezTo>
                    <a:cubicBezTo>
                      <a:pt x="6835" y="1069"/>
                      <a:pt x="6871" y="982"/>
                      <a:pt x="6907" y="895"/>
                    </a:cubicBezTo>
                    <a:cubicBezTo>
                      <a:pt x="6951" y="838"/>
                      <a:pt x="7001" y="780"/>
                      <a:pt x="7052" y="729"/>
                    </a:cubicBezTo>
                    <a:cubicBezTo>
                      <a:pt x="7102" y="686"/>
                      <a:pt x="7153" y="643"/>
                      <a:pt x="7203" y="592"/>
                    </a:cubicBezTo>
                    <a:close/>
                    <a:moveTo>
                      <a:pt x="1309" y="4861"/>
                    </a:moveTo>
                    <a:cubicBezTo>
                      <a:pt x="1479" y="4861"/>
                      <a:pt x="1649" y="4875"/>
                      <a:pt x="1819" y="4908"/>
                    </a:cubicBezTo>
                    <a:cubicBezTo>
                      <a:pt x="1949" y="4923"/>
                      <a:pt x="2072" y="4959"/>
                      <a:pt x="2202" y="4980"/>
                    </a:cubicBezTo>
                    <a:cubicBezTo>
                      <a:pt x="2332" y="5009"/>
                      <a:pt x="2454" y="5053"/>
                      <a:pt x="2577" y="5096"/>
                    </a:cubicBezTo>
                    <a:cubicBezTo>
                      <a:pt x="2707" y="5132"/>
                      <a:pt x="2830" y="5183"/>
                      <a:pt x="2945" y="5233"/>
                    </a:cubicBezTo>
                    <a:lnTo>
                      <a:pt x="3306" y="5392"/>
                    </a:lnTo>
                    <a:cubicBezTo>
                      <a:pt x="3739" y="5608"/>
                      <a:pt x="4158" y="5854"/>
                      <a:pt x="4562" y="6121"/>
                    </a:cubicBezTo>
                    <a:cubicBezTo>
                      <a:pt x="4966" y="6388"/>
                      <a:pt x="5356" y="6677"/>
                      <a:pt x="5745" y="6965"/>
                    </a:cubicBezTo>
                    <a:cubicBezTo>
                      <a:pt x="5940" y="7110"/>
                      <a:pt x="6128" y="7254"/>
                      <a:pt x="6316" y="7406"/>
                    </a:cubicBezTo>
                    <a:cubicBezTo>
                      <a:pt x="6511" y="7557"/>
                      <a:pt x="6698" y="7701"/>
                      <a:pt x="6893" y="7853"/>
                    </a:cubicBezTo>
                    <a:lnTo>
                      <a:pt x="6987" y="7932"/>
                    </a:lnTo>
                    <a:lnTo>
                      <a:pt x="7470" y="8402"/>
                    </a:lnTo>
                    <a:cubicBezTo>
                      <a:pt x="7254" y="8264"/>
                      <a:pt x="7037" y="8127"/>
                      <a:pt x="6814" y="7990"/>
                    </a:cubicBezTo>
                    <a:cubicBezTo>
                      <a:pt x="6409" y="7745"/>
                      <a:pt x="5998" y="7499"/>
                      <a:pt x="5579" y="7268"/>
                    </a:cubicBezTo>
                    <a:cubicBezTo>
                      <a:pt x="5168" y="7037"/>
                      <a:pt x="4742" y="6814"/>
                      <a:pt x="4316" y="6590"/>
                    </a:cubicBezTo>
                    <a:cubicBezTo>
                      <a:pt x="3891" y="6366"/>
                      <a:pt x="3472" y="6150"/>
                      <a:pt x="3039" y="5948"/>
                    </a:cubicBezTo>
                    <a:cubicBezTo>
                      <a:pt x="2822" y="5847"/>
                      <a:pt x="2599" y="5738"/>
                      <a:pt x="2382" y="5644"/>
                    </a:cubicBezTo>
                    <a:cubicBezTo>
                      <a:pt x="2158" y="5543"/>
                      <a:pt x="1927" y="5450"/>
                      <a:pt x="1704" y="5363"/>
                    </a:cubicBezTo>
                    <a:cubicBezTo>
                      <a:pt x="1480" y="5276"/>
                      <a:pt x="1249" y="5197"/>
                      <a:pt x="1011" y="5132"/>
                    </a:cubicBezTo>
                    <a:cubicBezTo>
                      <a:pt x="895" y="5096"/>
                      <a:pt x="773" y="5067"/>
                      <a:pt x="650" y="5045"/>
                    </a:cubicBezTo>
                    <a:lnTo>
                      <a:pt x="635" y="5045"/>
                    </a:lnTo>
                    <a:cubicBezTo>
                      <a:pt x="664" y="5031"/>
                      <a:pt x="693" y="5009"/>
                      <a:pt x="729" y="4988"/>
                    </a:cubicBezTo>
                    <a:cubicBezTo>
                      <a:pt x="780" y="4952"/>
                      <a:pt x="838" y="4923"/>
                      <a:pt x="902" y="4894"/>
                    </a:cubicBezTo>
                    <a:lnTo>
                      <a:pt x="910" y="4887"/>
                    </a:lnTo>
                    <a:cubicBezTo>
                      <a:pt x="953" y="4879"/>
                      <a:pt x="996" y="4872"/>
                      <a:pt x="1040" y="4872"/>
                    </a:cubicBezTo>
                    <a:cubicBezTo>
                      <a:pt x="1129" y="4865"/>
                      <a:pt x="1219" y="4861"/>
                      <a:pt x="1309" y="4861"/>
                    </a:cubicBezTo>
                    <a:close/>
                    <a:moveTo>
                      <a:pt x="7391" y="462"/>
                    </a:moveTo>
                    <a:cubicBezTo>
                      <a:pt x="7413" y="470"/>
                      <a:pt x="7442" y="477"/>
                      <a:pt x="7463" y="484"/>
                    </a:cubicBezTo>
                    <a:lnTo>
                      <a:pt x="7499" y="563"/>
                    </a:lnTo>
                    <a:cubicBezTo>
                      <a:pt x="7543" y="679"/>
                      <a:pt x="7579" y="787"/>
                      <a:pt x="7615" y="903"/>
                    </a:cubicBezTo>
                    <a:cubicBezTo>
                      <a:pt x="7680" y="1141"/>
                      <a:pt x="7730" y="1372"/>
                      <a:pt x="7781" y="1610"/>
                    </a:cubicBezTo>
                    <a:cubicBezTo>
                      <a:pt x="7824" y="1848"/>
                      <a:pt x="7867" y="2093"/>
                      <a:pt x="7889" y="2332"/>
                    </a:cubicBezTo>
                    <a:cubicBezTo>
                      <a:pt x="7918" y="2577"/>
                      <a:pt x="7947" y="2815"/>
                      <a:pt x="7968" y="3053"/>
                    </a:cubicBezTo>
                    <a:cubicBezTo>
                      <a:pt x="7997" y="3530"/>
                      <a:pt x="8019" y="4006"/>
                      <a:pt x="8026" y="4482"/>
                    </a:cubicBezTo>
                    <a:cubicBezTo>
                      <a:pt x="8033" y="4959"/>
                      <a:pt x="8026" y="5435"/>
                      <a:pt x="8026" y="5912"/>
                    </a:cubicBezTo>
                    <a:lnTo>
                      <a:pt x="8012" y="7341"/>
                    </a:lnTo>
                    <a:cubicBezTo>
                      <a:pt x="8012" y="7687"/>
                      <a:pt x="8012" y="8026"/>
                      <a:pt x="7997" y="8365"/>
                    </a:cubicBezTo>
                    <a:cubicBezTo>
                      <a:pt x="7990" y="8402"/>
                      <a:pt x="7983" y="8430"/>
                      <a:pt x="7976" y="8467"/>
                    </a:cubicBezTo>
                    <a:cubicBezTo>
                      <a:pt x="7853" y="7860"/>
                      <a:pt x="7752" y="7254"/>
                      <a:pt x="7658" y="6648"/>
                    </a:cubicBezTo>
                    <a:cubicBezTo>
                      <a:pt x="7550" y="5933"/>
                      <a:pt x="7456" y="5219"/>
                      <a:pt x="7369" y="4504"/>
                    </a:cubicBezTo>
                    <a:cubicBezTo>
                      <a:pt x="7290" y="3790"/>
                      <a:pt x="7225" y="3075"/>
                      <a:pt x="7196" y="2361"/>
                    </a:cubicBezTo>
                    <a:cubicBezTo>
                      <a:pt x="7189" y="2000"/>
                      <a:pt x="7182" y="1639"/>
                      <a:pt x="7203" y="1285"/>
                    </a:cubicBezTo>
                    <a:cubicBezTo>
                      <a:pt x="7218" y="1105"/>
                      <a:pt x="7232" y="924"/>
                      <a:pt x="7261" y="751"/>
                    </a:cubicBezTo>
                    <a:cubicBezTo>
                      <a:pt x="7276" y="672"/>
                      <a:pt x="7290" y="592"/>
                      <a:pt x="7312" y="513"/>
                    </a:cubicBezTo>
                    <a:lnTo>
                      <a:pt x="7355" y="484"/>
                    </a:lnTo>
                    <a:lnTo>
                      <a:pt x="7391" y="462"/>
                    </a:lnTo>
                    <a:close/>
                    <a:moveTo>
                      <a:pt x="14926" y="4251"/>
                    </a:moveTo>
                    <a:cubicBezTo>
                      <a:pt x="14926" y="4288"/>
                      <a:pt x="14933" y="4324"/>
                      <a:pt x="14933" y="4360"/>
                    </a:cubicBezTo>
                    <a:cubicBezTo>
                      <a:pt x="14941" y="4425"/>
                      <a:pt x="14941" y="4490"/>
                      <a:pt x="14933" y="4555"/>
                    </a:cubicBezTo>
                    <a:cubicBezTo>
                      <a:pt x="14933" y="4555"/>
                      <a:pt x="14933" y="4562"/>
                      <a:pt x="14933" y="4562"/>
                    </a:cubicBezTo>
                    <a:cubicBezTo>
                      <a:pt x="14919" y="4605"/>
                      <a:pt x="14905" y="4648"/>
                      <a:pt x="14890" y="4685"/>
                    </a:cubicBezTo>
                    <a:cubicBezTo>
                      <a:pt x="14775" y="4923"/>
                      <a:pt x="14637" y="5139"/>
                      <a:pt x="14471" y="5341"/>
                    </a:cubicBezTo>
                    <a:cubicBezTo>
                      <a:pt x="14392" y="5450"/>
                      <a:pt x="14298" y="5543"/>
                      <a:pt x="14204" y="5637"/>
                    </a:cubicBezTo>
                    <a:cubicBezTo>
                      <a:pt x="14118" y="5738"/>
                      <a:pt x="14017" y="5818"/>
                      <a:pt x="13923" y="5912"/>
                    </a:cubicBezTo>
                    <a:cubicBezTo>
                      <a:pt x="13829" y="5998"/>
                      <a:pt x="13721" y="6078"/>
                      <a:pt x="13620" y="6157"/>
                    </a:cubicBezTo>
                    <a:lnTo>
                      <a:pt x="13302" y="6388"/>
                    </a:lnTo>
                    <a:cubicBezTo>
                      <a:pt x="12898" y="6655"/>
                      <a:pt x="12479" y="6900"/>
                      <a:pt x="12039" y="7110"/>
                    </a:cubicBezTo>
                    <a:cubicBezTo>
                      <a:pt x="11606" y="7326"/>
                      <a:pt x="11166" y="7521"/>
                      <a:pt x="10718" y="7716"/>
                    </a:cubicBezTo>
                    <a:cubicBezTo>
                      <a:pt x="10502" y="7803"/>
                      <a:pt x="10271" y="7904"/>
                      <a:pt x="10047" y="7983"/>
                    </a:cubicBezTo>
                    <a:cubicBezTo>
                      <a:pt x="9831" y="8070"/>
                      <a:pt x="9600" y="8163"/>
                      <a:pt x="9376" y="8257"/>
                    </a:cubicBezTo>
                    <a:lnTo>
                      <a:pt x="9260" y="8301"/>
                    </a:lnTo>
                    <a:lnTo>
                      <a:pt x="8611" y="8488"/>
                    </a:lnTo>
                    <a:cubicBezTo>
                      <a:pt x="8842" y="8365"/>
                      <a:pt x="9066" y="8243"/>
                      <a:pt x="9289" y="8127"/>
                    </a:cubicBezTo>
                    <a:cubicBezTo>
                      <a:pt x="9708" y="7896"/>
                      <a:pt x="10127" y="7665"/>
                      <a:pt x="10538" y="7420"/>
                    </a:cubicBezTo>
                    <a:cubicBezTo>
                      <a:pt x="10949" y="7175"/>
                      <a:pt x="11346" y="6922"/>
                      <a:pt x="11758" y="6669"/>
                    </a:cubicBezTo>
                    <a:cubicBezTo>
                      <a:pt x="12162" y="6417"/>
                      <a:pt x="12559" y="6150"/>
                      <a:pt x="12949" y="5883"/>
                    </a:cubicBezTo>
                    <a:cubicBezTo>
                      <a:pt x="13151" y="5746"/>
                      <a:pt x="13353" y="5608"/>
                      <a:pt x="13548" y="5464"/>
                    </a:cubicBezTo>
                    <a:cubicBezTo>
                      <a:pt x="13743" y="5320"/>
                      <a:pt x="13937" y="5175"/>
                      <a:pt x="14125" y="5017"/>
                    </a:cubicBezTo>
                    <a:cubicBezTo>
                      <a:pt x="14320" y="4865"/>
                      <a:pt x="14500" y="4706"/>
                      <a:pt x="14674" y="4533"/>
                    </a:cubicBezTo>
                    <a:cubicBezTo>
                      <a:pt x="14760" y="4446"/>
                      <a:pt x="14847" y="4360"/>
                      <a:pt x="14926" y="4266"/>
                    </a:cubicBezTo>
                    <a:lnTo>
                      <a:pt x="14926" y="4251"/>
                    </a:lnTo>
                    <a:close/>
                    <a:moveTo>
                      <a:pt x="14284" y="3876"/>
                    </a:moveTo>
                    <a:cubicBezTo>
                      <a:pt x="14356" y="3883"/>
                      <a:pt x="14428" y="3898"/>
                      <a:pt x="14500" y="3919"/>
                    </a:cubicBezTo>
                    <a:cubicBezTo>
                      <a:pt x="14565" y="3934"/>
                      <a:pt x="14623" y="3956"/>
                      <a:pt x="14688" y="3977"/>
                    </a:cubicBezTo>
                    <a:cubicBezTo>
                      <a:pt x="14645" y="3992"/>
                      <a:pt x="14601" y="4006"/>
                      <a:pt x="14558" y="4028"/>
                    </a:cubicBezTo>
                    <a:cubicBezTo>
                      <a:pt x="14385" y="4093"/>
                      <a:pt x="14219" y="4165"/>
                      <a:pt x="14060" y="4244"/>
                    </a:cubicBezTo>
                    <a:cubicBezTo>
                      <a:pt x="13735" y="4403"/>
                      <a:pt x="13418" y="4584"/>
                      <a:pt x="13115" y="4778"/>
                    </a:cubicBezTo>
                    <a:cubicBezTo>
                      <a:pt x="12501" y="5161"/>
                      <a:pt x="11916" y="5587"/>
                      <a:pt x="11346" y="6020"/>
                    </a:cubicBezTo>
                    <a:cubicBezTo>
                      <a:pt x="10776" y="6453"/>
                      <a:pt x="10213" y="6915"/>
                      <a:pt x="9657" y="7377"/>
                    </a:cubicBezTo>
                    <a:cubicBezTo>
                      <a:pt x="9203" y="7745"/>
                      <a:pt x="8755" y="8127"/>
                      <a:pt x="8308" y="8503"/>
                    </a:cubicBezTo>
                    <a:cubicBezTo>
                      <a:pt x="8344" y="8445"/>
                      <a:pt x="8373" y="8380"/>
                      <a:pt x="8416" y="8322"/>
                    </a:cubicBezTo>
                    <a:cubicBezTo>
                      <a:pt x="8762" y="7904"/>
                      <a:pt x="9130" y="7492"/>
                      <a:pt x="9513" y="7102"/>
                    </a:cubicBezTo>
                    <a:cubicBezTo>
                      <a:pt x="10025" y="6561"/>
                      <a:pt x="10567" y="6041"/>
                      <a:pt x="11137" y="5558"/>
                    </a:cubicBezTo>
                    <a:cubicBezTo>
                      <a:pt x="11707" y="5074"/>
                      <a:pt x="12299" y="4620"/>
                      <a:pt x="12963" y="4295"/>
                    </a:cubicBezTo>
                    <a:cubicBezTo>
                      <a:pt x="13288" y="4122"/>
                      <a:pt x="13641" y="3992"/>
                      <a:pt x="14002" y="3919"/>
                    </a:cubicBezTo>
                    <a:cubicBezTo>
                      <a:pt x="14096" y="3898"/>
                      <a:pt x="14190" y="3883"/>
                      <a:pt x="14284" y="3876"/>
                    </a:cubicBezTo>
                    <a:close/>
                    <a:moveTo>
                      <a:pt x="14818" y="4035"/>
                    </a:moveTo>
                    <a:lnTo>
                      <a:pt x="14861" y="4057"/>
                    </a:lnTo>
                    <a:lnTo>
                      <a:pt x="14905" y="4078"/>
                    </a:lnTo>
                    <a:cubicBezTo>
                      <a:pt x="14912" y="4100"/>
                      <a:pt x="14912" y="4129"/>
                      <a:pt x="14919" y="4150"/>
                    </a:cubicBezTo>
                    <a:lnTo>
                      <a:pt x="14868" y="4223"/>
                    </a:lnTo>
                    <a:cubicBezTo>
                      <a:pt x="14789" y="4309"/>
                      <a:pt x="14710" y="4403"/>
                      <a:pt x="14630" y="4490"/>
                    </a:cubicBezTo>
                    <a:cubicBezTo>
                      <a:pt x="14464" y="4663"/>
                      <a:pt x="14284" y="4829"/>
                      <a:pt x="14103" y="4988"/>
                    </a:cubicBezTo>
                    <a:cubicBezTo>
                      <a:pt x="13916" y="5146"/>
                      <a:pt x="13728" y="5298"/>
                      <a:pt x="13533" y="5442"/>
                    </a:cubicBezTo>
                    <a:cubicBezTo>
                      <a:pt x="13338" y="5587"/>
                      <a:pt x="13143" y="5731"/>
                      <a:pt x="12941" y="5868"/>
                    </a:cubicBezTo>
                    <a:cubicBezTo>
                      <a:pt x="12544" y="6135"/>
                      <a:pt x="12147" y="6395"/>
                      <a:pt x="11736" y="6633"/>
                    </a:cubicBezTo>
                    <a:cubicBezTo>
                      <a:pt x="11325" y="6879"/>
                      <a:pt x="10913" y="7117"/>
                      <a:pt x="10502" y="7355"/>
                    </a:cubicBezTo>
                    <a:lnTo>
                      <a:pt x="9253" y="8062"/>
                    </a:lnTo>
                    <a:cubicBezTo>
                      <a:pt x="8957" y="8228"/>
                      <a:pt x="8661" y="8394"/>
                      <a:pt x="8358" y="8560"/>
                    </a:cubicBezTo>
                    <a:lnTo>
                      <a:pt x="8264" y="8589"/>
                    </a:lnTo>
                    <a:cubicBezTo>
                      <a:pt x="8726" y="8185"/>
                      <a:pt x="9203" y="7788"/>
                      <a:pt x="9679" y="7406"/>
                    </a:cubicBezTo>
                    <a:cubicBezTo>
                      <a:pt x="10242" y="6951"/>
                      <a:pt x="10812" y="6518"/>
                      <a:pt x="11390" y="6085"/>
                    </a:cubicBezTo>
                    <a:cubicBezTo>
                      <a:pt x="11967" y="5659"/>
                      <a:pt x="12552" y="5240"/>
                      <a:pt x="13165" y="4865"/>
                    </a:cubicBezTo>
                    <a:cubicBezTo>
                      <a:pt x="13468" y="4670"/>
                      <a:pt x="13779" y="4490"/>
                      <a:pt x="14096" y="4331"/>
                    </a:cubicBezTo>
                    <a:cubicBezTo>
                      <a:pt x="14255" y="4251"/>
                      <a:pt x="14421" y="4179"/>
                      <a:pt x="14587" y="4114"/>
                    </a:cubicBezTo>
                    <a:cubicBezTo>
                      <a:pt x="14659" y="4085"/>
                      <a:pt x="14739" y="4057"/>
                      <a:pt x="14818" y="4035"/>
                    </a:cubicBezTo>
                    <a:close/>
                    <a:moveTo>
                      <a:pt x="816" y="6150"/>
                    </a:moveTo>
                    <a:lnTo>
                      <a:pt x="816" y="6150"/>
                    </a:lnTo>
                    <a:cubicBezTo>
                      <a:pt x="1054" y="6402"/>
                      <a:pt x="1314" y="6626"/>
                      <a:pt x="1603" y="6814"/>
                    </a:cubicBezTo>
                    <a:cubicBezTo>
                      <a:pt x="1920" y="7016"/>
                      <a:pt x="2252" y="7189"/>
                      <a:pt x="2599" y="7341"/>
                    </a:cubicBezTo>
                    <a:cubicBezTo>
                      <a:pt x="2685" y="7384"/>
                      <a:pt x="2772" y="7420"/>
                      <a:pt x="2858" y="7456"/>
                    </a:cubicBezTo>
                    <a:lnTo>
                      <a:pt x="3118" y="7557"/>
                    </a:lnTo>
                    <a:cubicBezTo>
                      <a:pt x="3291" y="7629"/>
                      <a:pt x="3472" y="7687"/>
                      <a:pt x="3645" y="7752"/>
                    </a:cubicBezTo>
                    <a:cubicBezTo>
                      <a:pt x="4360" y="7983"/>
                      <a:pt x="5081" y="8185"/>
                      <a:pt x="5810" y="8344"/>
                    </a:cubicBezTo>
                    <a:cubicBezTo>
                      <a:pt x="6272" y="8452"/>
                      <a:pt x="6741" y="8553"/>
                      <a:pt x="7211" y="8647"/>
                    </a:cubicBezTo>
                    <a:cubicBezTo>
                      <a:pt x="6705" y="8618"/>
                      <a:pt x="6200" y="8568"/>
                      <a:pt x="5695" y="8481"/>
                    </a:cubicBezTo>
                    <a:cubicBezTo>
                      <a:pt x="4930" y="8351"/>
                      <a:pt x="4179" y="8163"/>
                      <a:pt x="3450" y="7911"/>
                    </a:cubicBezTo>
                    <a:lnTo>
                      <a:pt x="3183" y="7817"/>
                    </a:lnTo>
                    <a:cubicBezTo>
                      <a:pt x="3089" y="7788"/>
                      <a:pt x="3003" y="7745"/>
                      <a:pt x="2909" y="7716"/>
                    </a:cubicBezTo>
                    <a:cubicBezTo>
                      <a:pt x="2729" y="7651"/>
                      <a:pt x="2563" y="7564"/>
                      <a:pt x="2389" y="7485"/>
                    </a:cubicBezTo>
                    <a:cubicBezTo>
                      <a:pt x="2057" y="7326"/>
                      <a:pt x="1740" y="7124"/>
                      <a:pt x="1458" y="6886"/>
                    </a:cubicBezTo>
                    <a:cubicBezTo>
                      <a:pt x="1206" y="6677"/>
                      <a:pt x="989" y="6431"/>
                      <a:pt x="816" y="6150"/>
                    </a:cubicBezTo>
                    <a:close/>
                    <a:moveTo>
                      <a:pt x="563" y="5110"/>
                    </a:moveTo>
                    <a:lnTo>
                      <a:pt x="650" y="5118"/>
                    </a:lnTo>
                    <a:cubicBezTo>
                      <a:pt x="765" y="5139"/>
                      <a:pt x="888" y="5161"/>
                      <a:pt x="1004" y="5190"/>
                    </a:cubicBezTo>
                    <a:cubicBezTo>
                      <a:pt x="1234" y="5248"/>
                      <a:pt x="1465" y="5320"/>
                      <a:pt x="1696" y="5399"/>
                    </a:cubicBezTo>
                    <a:cubicBezTo>
                      <a:pt x="1927" y="5471"/>
                      <a:pt x="2151" y="5565"/>
                      <a:pt x="2375" y="5659"/>
                    </a:cubicBezTo>
                    <a:cubicBezTo>
                      <a:pt x="2599" y="5753"/>
                      <a:pt x="2822" y="5854"/>
                      <a:pt x="3039" y="5955"/>
                    </a:cubicBezTo>
                    <a:cubicBezTo>
                      <a:pt x="3472" y="6164"/>
                      <a:pt x="3891" y="6388"/>
                      <a:pt x="4302" y="6619"/>
                    </a:cubicBezTo>
                    <a:cubicBezTo>
                      <a:pt x="4721" y="6850"/>
                      <a:pt x="5132" y="7095"/>
                      <a:pt x="5543" y="7333"/>
                    </a:cubicBezTo>
                    <a:lnTo>
                      <a:pt x="6778" y="8055"/>
                    </a:lnTo>
                    <a:cubicBezTo>
                      <a:pt x="7066" y="8228"/>
                      <a:pt x="7362" y="8402"/>
                      <a:pt x="7658" y="8575"/>
                    </a:cubicBezTo>
                    <a:lnTo>
                      <a:pt x="7723" y="8647"/>
                    </a:lnTo>
                    <a:cubicBezTo>
                      <a:pt x="7146" y="8452"/>
                      <a:pt x="6568" y="8236"/>
                      <a:pt x="5991" y="8012"/>
                    </a:cubicBezTo>
                    <a:cubicBezTo>
                      <a:pt x="5320" y="7752"/>
                      <a:pt x="4656" y="7478"/>
                      <a:pt x="3999" y="7189"/>
                    </a:cubicBezTo>
                    <a:cubicBezTo>
                      <a:pt x="3342" y="6908"/>
                      <a:pt x="2685" y="6604"/>
                      <a:pt x="2050" y="6272"/>
                    </a:cubicBezTo>
                    <a:cubicBezTo>
                      <a:pt x="1732" y="6099"/>
                      <a:pt x="1422" y="5926"/>
                      <a:pt x="1126" y="5731"/>
                    </a:cubicBezTo>
                    <a:cubicBezTo>
                      <a:pt x="975" y="5630"/>
                      <a:pt x="830" y="5522"/>
                      <a:pt x="693" y="5414"/>
                    </a:cubicBezTo>
                    <a:cubicBezTo>
                      <a:pt x="628" y="5363"/>
                      <a:pt x="570" y="5305"/>
                      <a:pt x="513" y="5255"/>
                    </a:cubicBezTo>
                    <a:cubicBezTo>
                      <a:pt x="513" y="5240"/>
                      <a:pt x="513" y="5219"/>
                      <a:pt x="506" y="5204"/>
                    </a:cubicBezTo>
                    <a:cubicBezTo>
                      <a:pt x="498" y="5190"/>
                      <a:pt x="506" y="5175"/>
                      <a:pt x="506" y="5154"/>
                    </a:cubicBezTo>
                    <a:cubicBezTo>
                      <a:pt x="527" y="5139"/>
                      <a:pt x="542" y="5125"/>
                      <a:pt x="563" y="5110"/>
                    </a:cubicBezTo>
                    <a:close/>
                    <a:moveTo>
                      <a:pt x="527" y="5385"/>
                    </a:moveTo>
                    <a:cubicBezTo>
                      <a:pt x="563" y="5421"/>
                      <a:pt x="599" y="5450"/>
                      <a:pt x="635" y="5478"/>
                    </a:cubicBezTo>
                    <a:cubicBezTo>
                      <a:pt x="780" y="5594"/>
                      <a:pt x="924" y="5702"/>
                      <a:pt x="1076" y="5803"/>
                    </a:cubicBezTo>
                    <a:cubicBezTo>
                      <a:pt x="1379" y="5998"/>
                      <a:pt x="1689" y="6179"/>
                      <a:pt x="2007" y="6352"/>
                    </a:cubicBezTo>
                    <a:cubicBezTo>
                      <a:pt x="2649" y="6684"/>
                      <a:pt x="3306" y="6980"/>
                      <a:pt x="3970" y="7261"/>
                    </a:cubicBezTo>
                    <a:cubicBezTo>
                      <a:pt x="4634" y="7535"/>
                      <a:pt x="5305" y="7795"/>
                      <a:pt x="5984" y="8041"/>
                    </a:cubicBezTo>
                    <a:cubicBezTo>
                      <a:pt x="6532" y="8250"/>
                      <a:pt x="7081" y="8452"/>
                      <a:pt x="7636" y="8654"/>
                    </a:cubicBezTo>
                    <a:lnTo>
                      <a:pt x="7434" y="8654"/>
                    </a:lnTo>
                    <a:cubicBezTo>
                      <a:pt x="6893" y="8553"/>
                      <a:pt x="6352" y="8445"/>
                      <a:pt x="5825" y="8315"/>
                    </a:cubicBezTo>
                    <a:cubicBezTo>
                      <a:pt x="5103" y="8135"/>
                      <a:pt x="4381" y="7932"/>
                      <a:pt x="3674" y="7680"/>
                    </a:cubicBezTo>
                    <a:cubicBezTo>
                      <a:pt x="2974" y="7434"/>
                      <a:pt x="2281" y="7138"/>
                      <a:pt x="1660" y="6734"/>
                    </a:cubicBezTo>
                    <a:cubicBezTo>
                      <a:pt x="1350" y="6532"/>
                      <a:pt x="1068" y="6294"/>
                      <a:pt x="816" y="6020"/>
                    </a:cubicBezTo>
                    <a:cubicBezTo>
                      <a:pt x="758" y="5948"/>
                      <a:pt x="693" y="5868"/>
                      <a:pt x="643" y="5789"/>
                    </a:cubicBezTo>
                    <a:cubicBezTo>
                      <a:pt x="614" y="5724"/>
                      <a:pt x="592" y="5652"/>
                      <a:pt x="570" y="5587"/>
                    </a:cubicBezTo>
                    <a:cubicBezTo>
                      <a:pt x="556" y="5522"/>
                      <a:pt x="542" y="5457"/>
                      <a:pt x="527" y="5385"/>
                    </a:cubicBezTo>
                    <a:close/>
                    <a:moveTo>
                      <a:pt x="8820" y="8900"/>
                    </a:moveTo>
                    <a:lnTo>
                      <a:pt x="8820" y="8900"/>
                    </a:lnTo>
                    <a:cubicBezTo>
                      <a:pt x="9325" y="8921"/>
                      <a:pt x="9831" y="8972"/>
                      <a:pt x="10336" y="9058"/>
                    </a:cubicBezTo>
                    <a:cubicBezTo>
                      <a:pt x="11094" y="9188"/>
                      <a:pt x="11844" y="9383"/>
                      <a:pt x="12580" y="9636"/>
                    </a:cubicBezTo>
                    <a:lnTo>
                      <a:pt x="12848" y="9722"/>
                    </a:lnTo>
                    <a:cubicBezTo>
                      <a:pt x="12941" y="9758"/>
                      <a:pt x="13028" y="9795"/>
                      <a:pt x="13122" y="9831"/>
                    </a:cubicBezTo>
                    <a:cubicBezTo>
                      <a:pt x="13302" y="9896"/>
                      <a:pt x="13468" y="9975"/>
                      <a:pt x="13641" y="10054"/>
                    </a:cubicBezTo>
                    <a:cubicBezTo>
                      <a:pt x="13973" y="10213"/>
                      <a:pt x="14291" y="10415"/>
                      <a:pt x="14573" y="10653"/>
                    </a:cubicBezTo>
                    <a:cubicBezTo>
                      <a:pt x="14825" y="10863"/>
                      <a:pt x="15042" y="11115"/>
                      <a:pt x="15215" y="11390"/>
                    </a:cubicBezTo>
                    <a:cubicBezTo>
                      <a:pt x="14977" y="11137"/>
                      <a:pt x="14717" y="10920"/>
                      <a:pt x="14428" y="10733"/>
                    </a:cubicBezTo>
                    <a:cubicBezTo>
                      <a:pt x="14111" y="10531"/>
                      <a:pt x="13779" y="10350"/>
                      <a:pt x="13432" y="10199"/>
                    </a:cubicBezTo>
                    <a:cubicBezTo>
                      <a:pt x="13346" y="10163"/>
                      <a:pt x="13259" y="10119"/>
                      <a:pt x="13172" y="10083"/>
                    </a:cubicBezTo>
                    <a:lnTo>
                      <a:pt x="12912" y="9982"/>
                    </a:lnTo>
                    <a:cubicBezTo>
                      <a:pt x="12739" y="9910"/>
                      <a:pt x="12559" y="9859"/>
                      <a:pt x="12386" y="9795"/>
                    </a:cubicBezTo>
                    <a:cubicBezTo>
                      <a:pt x="11671" y="9556"/>
                      <a:pt x="10949" y="9361"/>
                      <a:pt x="10220" y="9195"/>
                    </a:cubicBezTo>
                    <a:cubicBezTo>
                      <a:pt x="9758" y="9087"/>
                      <a:pt x="9289" y="8986"/>
                      <a:pt x="8820" y="8900"/>
                    </a:cubicBezTo>
                    <a:close/>
                    <a:moveTo>
                      <a:pt x="8604" y="8892"/>
                    </a:moveTo>
                    <a:cubicBezTo>
                      <a:pt x="9145" y="8979"/>
                      <a:pt x="9679" y="9102"/>
                      <a:pt x="10213" y="9232"/>
                    </a:cubicBezTo>
                    <a:cubicBezTo>
                      <a:pt x="10935" y="9412"/>
                      <a:pt x="11657" y="9614"/>
                      <a:pt x="12357" y="9859"/>
                    </a:cubicBezTo>
                    <a:cubicBezTo>
                      <a:pt x="13064" y="10112"/>
                      <a:pt x="13750" y="10401"/>
                      <a:pt x="14370" y="10812"/>
                    </a:cubicBezTo>
                    <a:cubicBezTo>
                      <a:pt x="14681" y="11007"/>
                      <a:pt x="14962" y="11245"/>
                      <a:pt x="15215" y="11527"/>
                    </a:cubicBezTo>
                    <a:cubicBezTo>
                      <a:pt x="15273" y="11599"/>
                      <a:pt x="15338" y="11671"/>
                      <a:pt x="15388" y="11750"/>
                    </a:cubicBezTo>
                    <a:cubicBezTo>
                      <a:pt x="15417" y="11823"/>
                      <a:pt x="15439" y="11888"/>
                      <a:pt x="15460" y="11960"/>
                    </a:cubicBezTo>
                    <a:cubicBezTo>
                      <a:pt x="15475" y="12025"/>
                      <a:pt x="15489" y="12090"/>
                      <a:pt x="15504" y="12155"/>
                    </a:cubicBezTo>
                    <a:cubicBezTo>
                      <a:pt x="15467" y="12126"/>
                      <a:pt x="15431" y="12090"/>
                      <a:pt x="15395" y="12068"/>
                    </a:cubicBezTo>
                    <a:cubicBezTo>
                      <a:pt x="15251" y="11953"/>
                      <a:pt x="15107" y="11844"/>
                      <a:pt x="14955" y="11743"/>
                    </a:cubicBezTo>
                    <a:cubicBezTo>
                      <a:pt x="14659" y="11541"/>
                      <a:pt x="14342" y="11361"/>
                      <a:pt x="14024" y="11195"/>
                    </a:cubicBezTo>
                    <a:cubicBezTo>
                      <a:pt x="13382" y="10856"/>
                      <a:pt x="12725" y="10560"/>
                      <a:pt x="12061" y="10285"/>
                    </a:cubicBezTo>
                    <a:cubicBezTo>
                      <a:pt x="11397" y="10011"/>
                      <a:pt x="10726" y="9751"/>
                      <a:pt x="10047" y="9499"/>
                    </a:cubicBezTo>
                    <a:cubicBezTo>
                      <a:pt x="9499" y="9297"/>
                      <a:pt x="8950" y="9094"/>
                      <a:pt x="8394" y="8892"/>
                    </a:cubicBezTo>
                    <a:close/>
                    <a:moveTo>
                      <a:pt x="8308" y="8892"/>
                    </a:moveTo>
                    <a:cubicBezTo>
                      <a:pt x="8885" y="9094"/>
                      <a:pt x="9462" y="9304"/>
                      <a:pt x="10040" y="9527"/>
                    </a:cubicBezTo>
                    <a:cubicBezTo>
                      <a:pt x="10704" y="9787"/>
                      <a:pt x="11375" y="10062"/>
                      <a:pt x="12032" y="10350"/>
                    </a:cubicBezTo>
                    <a:cubicBezTo>
                      <a:pt x="12689" y="10639"/>
                      <a:pt x="13346" y="10935"/>
                      <a:pt x="13981" y="11274"/>
                    </a:cubicBezTo>
                    <a:cubicBezTo>
                      <a:pt x="14298" y="11440"/>
                      <a:pt x="14609" y="11621"/>
                      <a:pt x="14905" y="11815"/>
                    </a:cubicBezTo>
                    <a:cubicBezTo>
                      <a:pt x="15056" y="11909"/>
                      <a:pt x="15200" y="12018"/>
                      <a:pt x="15338" y="12126"/>
                    </a:cubicBezTo>
                    <a:cubicBezTo>
                      <a:pt x="15403" y="12176"/>
                      <a:pt x="15460" y="12234"/>
                      <a:pt x="15518" y="12285"/>
                    </a:cubicBezTo>
                    <a:lnTo>
                      <a:pt x="15518" y="12335"/>
                    </a:lnTo>
                    <a:lnTo>
                      <a:pt x="15518" y="12386"/>
                    </a:lnTo>
                    <a:cubicBezTo>
                      <a:pt x="15496" y="12400"/>
                      <a:pt x="15482" y="12414"/>
                      <a:pt x="15460" y="12436"/>
                    </a:cubicBezTo>
                    <a:lnTo>
                      <a:pt x="15374" y="12422"/>
                    </a:lnTo>
                    <a:cubicBezTo>
                      <a:pt x="15258" y="12407"/>
                      <a:pt x="15135" y="12378"/>
                      <a:pt x="15020" y="12350"/>
                    </a:cubicBezTo>
                    <a:cubicBezTo>
                      <a:pt x="14789" y="12299"/>
                      <a:pt x="14558" y="12227"/>
                      <a:pt x="14327" y="12147"/>
                    </a:cubicBezTo>
                    <a:cubicBezTo>
                      <a:pt x="14096" y="12068"/>
                      <a:pt x="13872" y="11981"/>
                      <a:pt x="13649" y="11880"/>
                    </a:cubicBezTo>
                    <a:cubicBezTo>
                      <a:pt x="13425" y="11787"/>
                      <a:pt x="13201" y="11686"/>
                      <a:pt x="12985" y="11584"/>
                    </a:cubicBezTo>
                    <a:cubicBezTo>
                      <a:pt x="12552" y="11375"/>
                      <a:pt x="12133" y="11151"/>
                      <a:pt x="11722" y="10920"/>
                    </a:cubicBezTo>
                    <a:cubicBezTo>
                      <a:pt x="11310" y="10690"/>
                      <a:pt x="10892" y="10444"/>
                      <a:pt x="10480" y="10206"/>
                    </a:cubicBezTo>
                    <a:lnTo>
                      <a:pt x="9246" y="9484"/>
                    </a:lnTo>
                    <a:cubicBezTo>
                      <a:pt x="8957" y="9311"/>
                      <a:pt x="8661" y="9138"/>
                      <a:pt x="8365" y="8965"/>
                    </a:cubicBezTo>
                    <a:lnTo>
                      <a:pt x="8308" y="8892"/>
                    </a:lnTo>
                    <a:close/>
                    <a:moveTo>
                      <a:pt x="8560" y="9145"/>
                    </a:moveTo>
                    <a:lnTo>
                      <a:pt x="8560" y="9145"/>
                    </a:lnTo>
                    <a:cubicBezTo>
                      <a:pt x="8777" y="9282"/>
                      <a:pt x="8993" y="9412"/>
                      <a:pt x="9217" y="9549"/>
                    </a:cubicBezTo>
                    <a:cubicBezTo>
                      <a:pt x="9621" y="9795"/>
                      <a:pt x="10033" y="10040"/>
                      <a:pt x="10451" y="10271"/>
                    </a:cubicBezTo>
                    <a:cubicBezTo>
                      <a:pt x="10863" y="10502"/>
                      <a:pt x="11289" y="10733"/>
                      <a:pt x="11714" y="10949"/>
                    </a:cubicBezTo>
                    <a:cubicBezTo>
                      <a:pt x="12140" y="11173"/>
                      <a:pt x="12559" y="11390"/>
                      <a:pt x="12992" y="11592"/>
                    </a:cubicBezTo>
                    <a:cubicBezTo>
                      <a:pt x="13208" y="11700"/>
                      <a:pt x="13432" y="11801"/>
                      <a:pt x="13656" y="11902"/>
                    </a:cubicBezTo>
                    <a:cubicBezTo>
                      <a:pt x="13880" y="11996"/>
                      <a:pt x="14096" y="12090"/>
                      <a:pt x="14327" y="12176"/>
                    </a:cubicBezTo>
                    <a:cubicBezTo>
                      <a:pt x="14551" y="12263"/>
                      <a:pt x="14782" y="12342"/>
                      <a:pt x="15020" y="12407"/>
                    </a:cubicBezTo>
                    <a:cubicBezTo>
                      <a:pt x="15135" y="12443"/>
                      <a:pt x="15258" y="12472"/>
                      <a:pt x="15381" y="12494"/>
                    </a:cubicBezTo>
                    <a:lnTo>
                      <a:pt x="15395" y="12494"/>
                    </a:lnTo>
                    <a:cubicBezTo>
                      <a:pt x="15366" y="12516"/>
                      <a:pt x="15338" y="12530"/>
                      <a:pt x="15301" y="12552"/>
                    </a:cubicBezTo>
                    <a:cubicBezTo>
                      <a:pt x="15244" y="12588"/>
                      <a:pt x="15193" y="12617"/>
                      <a:pt x="15128" y="12645"/>
                    </a:cubicBezTo>
                    <a:lnTo>
                      <a:pt x="15121" y="12653"/>
                    </a:lnTo>
                    <a:cubicBezTo>
                      <a:pt x="15078" y="12660"/>
                      <a:pt x="15034" y="12667"/>
                      <a:pt x="14991" y="12667"/>
                    </a:cubicBezTo>
                    <a:cubicBezTo>
                      <a:pt x="14898" y="12675"/>
                      <a:pt x="14805" y="12679"/>
                      <a:pt x="14711" y="12679"/>
                    </a:cubicBezTo>
                    <a:cubicBezTo>
                      <a:pt x="14545" y="12679"/>
                      <a:pt x="14378" y="12666"/>
                      <a:pt x="14212" y="12638"/>
                    </a:cubicBezTo>
                    <a:cubicBezTo>
                      <a:pt x="14082" y="12624"/>
                      <a:pt x="13959" y="12588"/>
                      <a:pt x="13829" y="12559"/>
                    </a:cubicBezTo>
                    <a:cubicBezTo>
                      <a:pt x="13699" y="12530"/>
                      <a:pt x="13576" y="12487"/>
                      <a:pt x="13454" y="12451"/>
                    </a:cubicBezTo>
                    <a:cubicBezTo>
                      <a:pt x="13324" y="12407"/>
                      <a:pt x="13208" y="12357"/>
                      <a:pt x="13086" y="12306"/>
                    </a:cubicBezTo>
                    <a:lnTo>
                      <a:pt x="12725" y="12147"/>
                    </a:lnTo>
                    <a:cubicBezTo>
                      <a:pt x="12292" y="11931"/>
                      <a:pt x="11873" y="11693"/>
                      <a:pt x="11469" y="11426"/>
                    </a:cubicBezTo>
                    <a:cubicBezTo>
                      <a:pt x="11065" y="11159"/>
                      <a:pt x="10675" y="10870"/>
                      <a:pt x="10285" y="10581"/>
                    </a:cubicBezTo>
                    <a:cubicBezTo>
                      <a:pt x="10090" y="10437"/>
                      <a:pt x="9903" y="10293"/>
                      <a:pt x="9715" y="10141"/>
                    </a:cubicBezTo>
                    <a:cubicBezTo>
                      <a:pt x="9520" y="9989"/>
                      <a:pt x="9333" y="9838"/>
                      <a:pt x="9145" y="9686"/>
                    </a:cubicBezTo>
                    <a:lnTo>
                      <a:pt x="9044" y="9607"/>
                    </a:lnTo>
                    <a:lnTo>
                      <a:pt x="8560" y="9145"/>
                    </a:lnTo>
                    <a:close/>
                    <a:moveTo>
                      <a:pt x="5948" y="9484"/>
                    </a:moveTo>
                    <a:lnTo>
                      <a:pt x="5948" y="9484"/>
                    </a:lnTo>
                    <a:cubicBezTo>
                      <a:pt x="5731" y="9571"/>
                      <a:pt x="5507" y="9665"/>
                      <a:pt x="5291" y="9766"/>
                    </a:cubicBezTo>
                    <a:cubicBezTo>
                      <a:pt x="4850" y="9961"/>
                      <a:pt x="4410" y="10177"/>
                      <a:pt x="3984" y="10401"/>
                    </a:cubicBezTo>
                    <a:cubicBezTo>
                      <a:pt x="3551" y="10625"/>
                      <a:pt x="3140" y="10877"/>
                      <a:pt x="2736" y="11144"/>
                    </a:cubicBezTo>
                    <a:lnTo>
                      <a:pt x="2411" y="11375"/>
                    </a:lnTo>
                    <a:cubicBezTo>
                      <a:pt x="2310" y="11455"/>
                      <a:pt x="2209" y="11541"/>
                      <a:pt x="2108" y="11621"/>
                    </a:cubicBezTo>
                    <a:cubicBezTo>
                      <a:pt x="2000" y="11707"/>
                      <a:pt x="1906" y="11801"/>
                      <a:pt x="1812" y="11895"/>
                    </a:cubicBezTo>
                    <a:cubicBezTo>
                      <a:pt x="1718" y="11989"/>
                      <a:pt x="1624" y="12082"/>
                      <a:pt x="1545" y="12184"/>
                    </a:cubicBezTo>
                    <a:cubicBezTo>
                      <a:pt x="1379" y="12364"/>
                      <a:pt x="1242" y="12573"/>
                      <a:pt x="1126" y="12790"/>
                    </a:cubicBezTo>
                    <a:cubicBezTo>
                      <a:pt x="1162" y="12523"/>
                      <a:pt x="1242" y="12263"/>
                      <a:pt x="1357" y="12018"/>
                    </a:cubicBezTo>
                    <a:lnTo>
                      <a:pt x="1451" y="11837"/>
                    </a:lnTo>
                    <a:cubicBezTo>
                      <a:pt x="1487" y="11772"/>
                      <a:pt x="1530" y="11722"/>
                      <a:pt x="1566" y="11664"/>
                    </a:cubicBezTo>
                    <a:cubicBezTo>
                      <a:pt x="1646" y="11548"/>
                      <a:pt x="1732" y="11433"/>
                      <a:pt x="1834" y="11332"/>
                    </a:cubicBezTo>
                    <a:cubicBezTo>
                      <a:pt x="1877" y="11281"/>
                      <a:pt x="1927" y="11231"/>
                      <a:pt x="1978" y="11180"/>
                    </a:cubicBezTo>
                    <a:lnTo>
                      <a:pt x="2137" y="11036"/>
                    </a:lnTo>
                    <a:cubicBezTo>
                      <a:pt x="2245" y="10942"/>
                      <a:pt x="2360" y="10863"/>
                      <a:pt x="2476" y="10776"/>
                    </a:cubicBezTo>
                    <a:cubicBezTo>
                      <a:pt x="2887" y="10509"/>
                      <a:pt x="3328" y="10285"/>
                      <a:pt x="3797" y="10119"/>
                    </a:cubicBezTo>
                    <a:lnTo>
                      <a:pt x="4143" y="10004"/>
                    </a:lnTo>
                    <a:cubicBezTo>
                      <a:pt x="4259" y="9968"/>
                      <a:pt x="4381" y="9932"/>
                      <a:pt x="4497" y="9896"/>
                    </a:cubicBezTo>
                    <a:lnTo>
                      <a:pt x="4677" y="9845"/>
                    </a:lnTo>
                    <a:lnTo>
                      <a:pt x="4858" y="9795"/>
                    </a:lnTo>
                    <a:cubicBezTo>
                      <a:pt x="4980" y="9758"/>
                      <a:pt x="5096" y="9722"/>
                      <a:pt x="5211" y="9693"/>
                    </a:cubicBezTo>
                    <a:lnTo>
                      <a:pt x="5948" y="9484"/>
                    </a:lnTo>
                    <a:close/>
                    <a:moveTo>
                      <a:pt x="9672" y="10213"/>
                    </a:moveTo>
                    <a:lnTo>
                      <a:pt x="9672" y="10213"/>
                    </a:lnTo>
                    <a:cubicBezTo>
                      <a:pt x="9859" y="10358"/>
                      <a:pt x="10047" y="10502"/>
                      <a:pt x="10242" y="10639"/>
                    </a:cubicBezTo>
                    <a:cubicBezTo>
                      <a:pt x="10632" y="10928"/>
                      <a:pt x="11036" y="11195"/>
                      <a:pt x="11447" y="11455"/>
                    </a:cubicBezTo>
                    <a:cubicBezTo>
                      <a:pt x="11859" y="11707"/>
                      <a:pt x="12277" y="11953"/>
                      <a:pt x="12718" y="12162"/>
                    </a:cubicBezTo>
                    <a:lnTo>
                      <a:pt x="13078" y="12321"/>
                    </a:lnTo>
                    <a:cubicBezTo>
                      <a:pt x="13201" y="12371"/>
                      <a:pt x="13324" y="12422"/>
                      <a:pt x="13447" y="12465"/>
                    </a:cubicBezTo>
                    <a:cubicBezTo>
                      <a:pt x="13569" y="12516"/>
                      <a:pt x="13692" y="12552"/>
                      <a:pt x="13822" y="12588"/>
                    </a:cubicBezTo>
                    <a:cubicBezTo>
                      <a:pt x="13952" y="12624"/>
                      <a:pt x="14075" y="12660"/>
                      <a:pt x="14204" y="12674"/>
                    </a:cubicBezTo>
                    <a:cubicBezTo>
                      <a:pt x="14419" y="12719"/>
                      <a:pt x="14634" y="12741"/>
                      <a:pt x="14849" y="12741"/>
                    </a:cubicBezTo>
                    <a:cubicBezTo>
                      <a:pt x="14879" y="12741"/>
                      <a:pt x="14910" y="12740"/>
                      <a:pt x="14941" y="12739"/>
                    </a:cubicBezTo>
                    <a:lnTo>
                      <a:pt x="14941" y="12739"/>
                    </a:lnTo>
                    <a:cubicBezTo>
                      <a:pt x="14688" y="12833"/>
                      <a:pt x="14428" y="12898"/>
                      <a:pt x="14161" y="12912"/>
                    </a:cubicBezTo>
                    <a:lnTo>
                      <a:pt x="13952" y="12920"/>
                    </a:lnTo>
                    <a:cubicBezTo>
                      <a:pt x="13880" y="12920"/>
                      <a:pt x="13807" y="12912"/>
                      <a:pt x="13743" y="12905"/>
                    </a:cubicBezTo>
                    <a:cubicBezTo>
                      <a:pt x="13598" y="12898"/>
                      <a:pt x="13461" y="12876"/>
                      <a:pt x="13324" y="12848"/>
                    </a:cubicBezTo>
                    <a:cubicBezTo>
                      <a:pt x="13252" y="12833"/>
                      <a:pt x="13187" y="12811"/>
                      <a:pt x="13122" y="12790"/>
                    </a:cubicBezTo>
                    <a:lnTo>
                      <a:pt x="12912" y="12732"/>
                    </a:lnTo>
                    <a:cubicBezTo>
                      <a:pt x="12783" y="12674"/>
                      <a:pt x="12653" y="12624"/>
                      <a:pt x="12523" y="12566"/>
                    </a:cubicBezTo>
                    <a:cubicBezTo>
                      <a:pt x="12082" y="12342"/>
                      <a:pt x="11671" y="12068"/>
                      <a:pt x="11296" y="11750"/>
                    </a:cubicBezTo>
                    <a:lnTo>
                      <a:pt x="11014" y="11505"/>
                    </a:lnTo>
                    <a:cubicBezTo>
                      <a:pt x="10928" y="11426"/>
                      <a:pt x="10834" y="11339"/>
                      <a:pt x="10747" y="11252"/>
                    </a:cubicBezTo>
                    <a:lnTo>
                      <a:pt x="10610" y="11130"/>
                    </a:lnTo>
                    <a:lnTo>
                      <a:pt x="10480" y="11000"/>
                    </a:lnTo>
                    <a:cubicBezTo>
                      <a:pt x="10394" y="10913"/>
                      <a:pt x="10300" y="10834"/>
                      <a:pt x="10220" y="10747"/>
                    </a:cubicBezTo>
                    <a:lnTo>
                      <a:pt x="9672" y="10213"/>
                    </a:lnTo>
                    <a:close/>
                    <a:moveTo>
                      <a:pt x="7420" y="9058"/>
                    </a:moveTo>
                    <a:cubicBezTo>
                      <a:pt x="7196" y="9181"/>
                      <a:pt x="6965" y="9297"/>
                      <a:pt x="6741" y="9419"/>
                    </a:cubicBezTo>
                    <a:cubicBezTo>
                      <a:pt x="6323" y="9650"/>
                      <a:pt x="5904" y="9881"/>
                      <a:pt x="5500" y="10127"/>
                    </a:cubicBezTo>
                    <a:cubicBezTo>
                      <a:pt x="5089" y="10372"/>
                      <a:pt x="4684" y="10625"/>
                      <a:pt x="4280" y="10877"/>
                    </a:cubicBezTo>
                    <a:cubicBezTo>
                      <a:pt x="3869" y="11130"/>
                      <a:pt x="3479" y="11390"/>
                      <a:pt x="3082" y="11664"/>
                    </a:cubicBezTo>
                    <a:cubicBezTo>
                      <a:pt x="2880" y="11801"/>
                      <a:pt x="2685" y="11938"/>
                      <a:pt x="2490" y="12082"/>
                    </a:cubicBezTo>
                    <a:cubicBezTo>
                      <a:pt x="2288" y="12227"/>
                      <a:pt x="2101" y="12371"/>
                      <a:pt x="1906" y="12523"/>
                    </a:cubicBezTo>
                    <a:cubicBezTo>
                      <a:pt x="1718" y="12674"/>
                      <a:pt x="1538" y="12840"/>
                      <a:pt x="1357" y="13006"/>
                    </a:cubicBezTo>
                    <a:cubicBezTo>
                      <a:pt x="1271" y="13100"/>
                      <a:pt x="1191" y="13187"/>
                      <a:pt x="1112" y="13281"/>
                    </a:cubicBezTo>
                    <a:lnTo>
                      <a:pt x="1105" y="13288"/>
                    </a:lnTo>
                    <a:cubicBezTo>
                      <a:pt x="1105" y="13259"/>
                      <a:pt x="1097" y="13223"/>
                      <a:pt x="1097" y="13187"/>
                    </a:cubicBezTo>
                    <a:cubicBezTo>
                      <a:pt x="1090" y="13122"/>
                      <a:pt x="1090" y="13057"/>
                      <a:pt x="1097" y="12992"/>
                    </a:cubicBezTo>
                    <a:cubicBezTo>
                      <a:pt x="1097" y="12985"/>
                      <a:pt x="1097" y="12985"/>
                      <a:pt x="1097" y="12977"/>
                    </a:cubicBezTo>
                    <a:cubicBezTo>
                      <a:pt x="1112" y="12941"/>
                      <a:pt x="1126" y="12898"/>
                      <a:pt x="1148" y="12862"/>
                    </a:cubicBezTo>
                    <a:cubicBezTo>
                      <a:pt x="1256" y="12624"/>
                      <a:pt x="1393" y="12400"/>
                      <a:pt x="1566" y="12198"/>
                    </a:cubicBezTo>
                    <a:cubicBezTo>
                      <a:pt x="1646" y="12097"/>
                      <a:pt x="1740" y="12003"/>
                      <a:pt x="1826" y="11909"/>
                    </a:cubicBezTo>
                    <a:cubicBezTo>
                      <a:pt x="1913" y="11808"/>
                      <a:pt x="2014" y="11729"/>
                      <a:pt x="2108" y="11635"/>
                    </a:cubicBezTo>
                    <a:cubicBezTo>
                      <a:pt x="2209" y="11548"/>
                      <a:pt x="2310" y="11469"/>
                      <a:pt x="2418" y="11382"/>
                    </a:cubicBezTo>
                    <a:lnTo>
                      <a:pt x="2736" y="11151"/>
                    </a:lnTo>
                    <a:cubicBezTo>
                      <a:pt x="3140" y="10884"/>
                      <a:pt x="3559" y="10646"/>
                      <a:pt x="3992" y="10430"/>
                    </a:cubicBezTo>
                    <a:cubicBezTo>
                      <a:pt x="4425" y="10213"/>
                      <a:pt x="4865" y="10018"/>
                      <a:pt x="5312" y="9831"/>
                    </a:cubicBezTo>
                    <a:cubicBezTo>
                      <a:pt x="5536" y="9737"/>
                      <a:pt x="5760" y="9643"/>
                      <a:pt x="5984" y="9556"/>
                    </a:cubicBezTo>
                    <a:cubicBezTo>
                      <a:pt x="6207" y="9477"/>
                      <a:pt x="6431" y="9376"/>
                      <a:pt x="6655" y="9289"/>
                    </a:cubicBezTo>
                    <a:lnTo>
                      <a:pt x="6770" y="9246"/>
                    </a:lnTo>
                    <a:lnTo>
                      <a:pt x="7420" y="9058"/>
                    </a:lnTo>
                    <a:close/>
                    <a:moveTo>
                      <a:pt x="7766" y="8965"/>
                    </a:moveTo>
                    <a:lnTo>
                      <a:pt x="7766" y="8965"/>
                    </a:lnTo>
                    <a:cubicBezTo>
                      <a:pt x="7304" y="9369"/>
                      <a:pt x="6828" y="9766"/>
                      <a:pt x="6352" y="10148"/>
                    </a:cubicBezTo>
                    <a:cubicBezTo>
                      <a:pt x="5789" y="10596"/>
                      <a:pt x="5219" y="11036"/>
                      <a:pt x="4641" y="11462"/>
                    </a:cubicBezTo>
                    <a:cubicBezTo>
                      <a:pt x="4064" y="11895"/>
                      <a:pt x="3479" y="12306"/>
                      <a:pt x="2866" y="12689"/>
                    </a:cubicBezTo>
                    <a:cubicBezTo>
                      <a:pt x="2563" y="12876"/>
                      <a:pt x="2252" y="13057"/>
                      <a:pt x="1935" y="13223"/>
                    </a:cubicBezTo>
                    <a:cubicBezTo>
                      <a:pt x="1776" y="13302"/>
                      <a:pt x="1610" y="13374"/>
                      <a:pt x="1444" y="13439"/>
                    </a:cubicBezTo>
                    <a:cubicBezTo>
                      <a:pt x="1372" y="13461"/>
                      <a:pt x="1292" y="13490"/>
                      <a:pt x="1213" y="13512"/>
                    </a:cubicBezTo>
                    <a:cubicBezTo>
                      <a:pt x="1198" y="13504"/>
                      <a:pt x="1184" y="13497"/>
                      <a:pt x="1170" y="13490"/>
                    </a:cubicBezTo>
                    <a:lnTo>
                      <a:pt x="1126" y="13468"/>
                    </a:lnTo>
                    <a:cubicBezTo>
                      <a:pt x="1119" y="13447"/>
                      <a:pt x="1119" y="13418"/>
                      <a:pt x="1112" y="13396"/>
                    </a:cubicBezTo>
                    <a:cubicBezTo>
                      <a:pt x="1133" y="13374"/>
                      <a:pt x="1148" y="13353"/>
                      <a:pt x="1162" y="13331"/>
                    </a:cubicBezTo>
                    <a:cubicBezTo>
                      <a:pt x="1242" y="13237"/>
                      <a:pt x="1321" y="13143"/>
                      <a:pt x="1400" y="13057"/>
                    </a:cubicBezTo>
                    <a:cubicBezTo>
                      <a:pt x="1566" y="12884"/>
                      <a:pt x="1747" y="12718"/>
                      <a:pt x="1927" y="12559"/>
                    </a:cubicBezTo>
                    <a:cubicBezTo>
                      <a:pt x="2115" y="12400"/>
                      <a:pt x="2303" y="12248"/>
                      <a:pt x="2498" y="12111"/>
                    </a:cubicBezTo>
                    <a:cubicBezTo>
                      <a:pt x="2692" y="11967"/>
                      <a:pt x="2887" y="11823"/>
                      <a:pt x="3089" y="11678"/>
                    </a:cubicBezTo>
                    <a:cubicBezTo>
                      <a:pt x="3486" y="11418"/>
                      <a:pt x="3883" y="11159"/>
                      <a:pt x="4295" y="10913"/>
                    </a:cubicBezTo>
                    <a:cubicBezTo>
                      <a:pt x="4706" y="10675"/>
                      <a:pt x="5118" y="10437"/>
                      <a:pt x="5536" y="10191"/>
                    </a:cubicBezTo>
                    <a:lnTo>
                      <a:pt x="6778" y="9491"/>
                    </a:lnTo>
                    <a:cubicBezTo>
                      <a:pt x="7073" y="9325"/>
                      <a:pt x="7369" y="9159"/>
                      <a:pt x="7673" y="8993"/>
                    </a:cubicBezTo>
                    <a:lnTo>
                      <a:pt x="7766" y="8965"/>
                    </a:lnTo>
                    <a:close/>
                    <a:moveTo>
                      <a:pt x="7723" y="9037"/>
                    </a:moveTo>
                    <a:lnTo>
                      <a:pt x="7723" y="9037"/>
                    </a:lnTo>
                    <a:cubicBezTo>
                      <a:pt x="7687" y="9094"/>
                      <a:pt x="7651" y="9159"/>
                      <a:pt x="7615" y="9217"/>
                    </a:cubicBezTo>
                    <a:cubicBezTo>
                      <a:pt x="7268" y="9636"/>
                      <a:pt x="6900" y="10047"/>
                      <a:pt x="6518" y="10444"/>
                    </a:cubicBezTo>
                    <a:cubicBezTo>
                      <a:pt x="6005" y="10985"/>
                      <a:pt x="5464" y="11498"/>
                      <a:pt x="4894" y="11981"/>
                    </a:cubicBezTo>
                    <a:cubicBezTo>
                      <a:pt x="4324" y="12465"/>
                      <a:pt x="3732" y="12920"/>
                      <a:pt x="3068" y="13245"/>
                    </a:cubicBezTo>
                    <a:cubicBezTo>
                      <a:pt x="2743" y="13418"/>
                      <a:pt x="2397" y="13548"/>
                      <a:pt x="2036" y="13627"/>
                    </a:cubicBezTo>
                    <a:cubicBezTo>
                      <a:pt x="1935" y="13641"/>
                      <a:pt x="1841" y="13656"/>
                      <a:pt x="1747" y="13663"/>
                    </a:cubicBezTo>
                    <a:cubicBezTo>
                      <a:pt x="1675" y="13656"/>
                      <a:pt x="1603" y="13641"/>
                      <a:pt x="1530" y="13620"/>
                    </a:cubicBezTo>
                    <a:cubicBezTo>
                      <a:pt x="1465" y="13605"/>
                      <a:pt x="1408" y="13584"/>
                      <a:pt x="1343" y="13562"/>
                    </a:cubicBezTo>
                    <a:cubicBezTo>
                      <a:pt x="1386" y="13548"/>
                      <a:pt x="1437" y="13533"/>
                      <a:pt x="1480" y="13519"/>
                    </a:cubicBezTo>
                    <a:cubicBezTo>
                      <a:pt x="1646" y="13454"/>
                      <a:pt x="1812" y="13374"/>
                      <a:pt x="1978" y="13295"/>
                    </a:cubicBezTo>
                    <a:cubicBezTo>
                      <a:pt x="2295" y="13136"/>
                      <a:pt x="2613" y="12956"/>
                      <a:pt x="2916" y="12761"/>
                    </a:cubicBezTo>
                    <a:cubicBezTo>
                      <a:pt x="3530" y="12378"/>
                      <a:pt x="4114" y="11960"/>
                      <a:pt x="4684" y="11520"/>
                    </a:cubicBezTo>
                    <a:cubicBezTo>
                      <a:pt x="5255" y="11079"/>
                      <a:pt x="5818" y="10632"/>
                      <a:pt x="6373" y="10170"/>
                    </a:cubicBezTo>
                    <a:cubicBezTo>
                      <a:pt x="6828" y="9795"/>
                      <a:pt x="7276" y="9412"/>
                      <a:pt x="7723" y="9037"/>
                    </a:cubicBezTo>
                    <a:close/>
                    <a:moveTo>
                      <a:pt x="7499" y="9398"/>
                    </a:moveTo>
                    <a:lnTo>
                      <a:pt x="7499" y="9398"/>
                    </a:lnTo>
                    <a:cubicBezTo>
                      <a:pt x="7225" y="9831"/>
                      <a:pt x="6929" y="10242"/>
                      <a:pt x="6612" y="10632"/>
                    </a:cubicBezTo>
                    <a:lnTo>
                      <a:pt x="6604" y="10632"/>
                    </a:lnTo>
                    <a:cubicBezTo>
                      <a:pt x="6114" y="11231"/>
                      <a:pt x="5572" y="11787"/>
                      <a:pt x="4980" y="12292"/>
                    </a:cubicBezTo>
                    <a:lnTo>
                      <a:pt x="4771" y="12479"/>
                    </a:lnTo>
                    <a:cubicBezTo>
                      <a:pt x="4699" y="12544"/>
                      <a:pt x="4620" y="12602"/>
                      <a:pt x="4547" y="12660"/>
                    </a:cubicBezTo>
                    <a:cubicBezTo>
                      <a:pt x="4403" y="12783"/>
                      <a:pt x="4244" y="12891"/>
                      <a:pt x="4093" y="12999"/>
                    </a:cubicBezTo>
                    <a:cubicBezTo>
                      <a:pt x="3782" y="13208"/>
                      <a:pt x="3450" y="13382"/>
                      <a:pt x="3104" y="13512"/>
                    </a:cubicBezTo>
                    <a:cubicBezTo>
                      <a:pt x="2801" y="13620"/>
                      <a:pt x="2483" y="13678"/>
                      <a:pt x="2158" y="13692"/>
                    </a:cubicBezTo>
                    <a:cubicBezTo>
                      <a:pt x="2490" y="13613"/>
                      <a:pt x="2808" y="13490"/>
                      <a:pt x="3111" y="13331"/>
                    </a:cubicBezTo>
                    <a:cubicBezTo>
                      <a:pt x="3443" y="13165"/>
                      <a:pt x="3768" y="12963"/>
                      <a:pt x="4071" y="12739"/>
                    </a:cubicBezTo>
                    <a:cubicBezTo>
                      <a:pt x="4143" y="12682"/>
                      <a:pt x="4223" y="12631"/>
                      <a:pt x="4295" y="12573"/>
                    </a:cubicBezTo>
                    <a:lnTo>
                      <a:pt x="4518" y="12400"/>
                    </a:lnTo>
                    <a:cubicBezTo>
                      <a:pt x="4663" y="12285"/>
                      <a:pt x="4800" y="12155"/>
                      <a:pt x="4944" y="12039"/>
                    </a:cubicBezTo>
                    <a:cubicBezTo>
                      <a:pt x="5507" y="11541"/>
                      <a:pt x="6034" y="11007"/>
                      <a:pt x="6547" y="10466"/>
                    </a:cubicBezTo>
                    <a:cubicBezTo>
                      <a:pt x="6871" y="10112"/>
                      <a:pt x="7189" y="9758"/>
                      <a:pt x="7499" y="9398"/>
                    </a:cubicBezTo>
                    <a:close/>
                    <a:moveTo>
                      <a:pt x="8308" y="9527"/>
                    </a:moveTo>
                    <a:lnTo>
                      <a:pt x="8308" y="9527"/>
                    </a:lnTo>
                    <a:cubicBezTo>
                      <a:pt x="8539" y="9982"/>
                      <a:pt x="8748" y="10444"/>
                      <a:pt x="8928" y="10920"/>
                    </a:cubicBezTo>
                    <a:cubicBezTo>
                      <a:pt x="9195" y="11649"/>
                      <a:pt x="9405" y="12393"/>
                      <a:pt x="9549" y="13151"/>
                    </a:cubicBezTo>
                    <a:lnTo>
                      <a:pt x="9607" y="13432"/>
                    </a:lnTo>
                    <a:cubicBezTo>
                      <a:pt x="9621" y="13526"/>
                      <a:pt x="9636" y="13620"/>
                      <a:pt x="9650" y="13721"/>
                    </a:cubicBezTo>
                    <a:cubicBezTo>
                      <a:pt x="9686" y="13909"/>
                      <a:pt x="9701" y="14096"/>
                      <a:pt x="9715" y="14284"/>
                    </a:cubicBezTo>
                    <a:cubicBezTo>
                      <a:pt x="9744" y="14652"/>
                      <a:pt x="9722" y="15020"/>
                      <a:pt x="9665" y="15388"/>
                    </a:cubicBezTo>
                    <a:cubicBezTo>
                      <a:pt x="9607" y="15706"/>
                      <a:pt x="9499" y="16016"/>
                      <a:pt x="9354" y="16298"/>
                    </a:cubicBezTo>
                    <a:cubicBezTo>
                      <a:pt x="9448" y="15973"/>
                      <a:pt x="9506" y="15641"/>
                      <a:pt x="9520" y="15301"/>
                    </a:cubicBezTo>
                    <a:cubicBezTo>
                      <a:pt x="9542" y="14919"/>
                      <a:pt x="9527" y="14544"/>
                      <a:pt x="9484" y="14176"/>
                    </a:cubicBezTo>
                    <a:cubicBezTo>
                      <a:pt x="9477" y="14082"/>
                      <a:pt x="9470" y="13988"/>
                      <a:pt x="9455" y="13894"/>
                    </a:cubicBezTo>
                    <a:lnTo>
                      <a:pt x="9412" y="13613"/>
                    </a:lnTo>
                    <a:cubicBezTo>
                      <a:pt x="9390" y="13425"/>
                      <a:pt x="9347" y="13245"/>
                      <a:pt x="9311" y="13064"/>
                    </a:cubicBezTo>
                    <a:cubicBezTo>
                      <a:pt x="9167" y="12328"/>
                      <a:pt x="8964" y="11606"/>
                      <a:pt x="8748" y="10892"/>
                    </a:cubicBezTo>
                    <a:cubicBezTo>
                      <a:pt x="8611" y="10430"/>
                      <a:pt x="8459" y="9982"/>
                      <a:pt x="8308" y="9527"/>
                    </a:cubicBezTo>
                    <a:close/>
                    <a:moveTo>
                      <a:pt x="7600" y="10913"/>
                    </a:moveTo>
                    <a:lnTo>
                      <a:pt x="7600" y="10913"/>
                    </a:lnTo>
                    <a:cubicBezTo>
                      <a:pt x="7564" y="11151"/>
                      <a:pt x="7535" y="11390"/>
                      <a:pt x="7507" y="11628"/>
                    </a:cubicBezTo>
                    <a:cubicBezTo>
                      <a:pt x="7456" y="12104"/>
                      <a:pt x="7427" y="12595"/>
                      <a:pt x="7405" y="13078"/>
                    </a:cubicBezTo>
                    <a:cubicBezTo>
                      <a:pt x="7391" y="13562"/>
                      <a:pt x="7391" y="14046"/>
                      <a:pt x="7427" y="14529"/>
                    </a:cubicBezTo>
                    <a:lnTo>
                      <a:pt x="7470" y="14919"/>
                    </a:lnTo>
                    <a:cubicBezTo>
                      <a:pt x="7485" y="15056"/>
                      <a:pt x="7507" y="15186"/>
                      <a:pt x="7528" y="15316"/>
                    </a:cubicBezTo>
                    <a:cubicBezTo>
                      <a:pt x="7550" y="15439"/>
                      <a:pt x="7579" y="15569"/>
                      <a:pt x="7608" y="15698"/>
                    </a:cubicBezTo>
                    <a:cubicBezTo>
                      <a:pt x="7644" y="15828"/>
                      <a:pt x="7680" y="15951"/>
                      <a:pt x="7723" y="16081"/>
                    </a:cubicBezTo>
                    <a:cubicBezTo>
                      <a:pt x="7802" y="16312"/>
                      <a:pt x="7911" y="16536"/>
                      <a:pt x="8041" y="16745"/>
                    </a:cubicBezTo>
                    <a:cubicBezTo>
                      <a:pt x="7831" y="16579"/>
                      <a:pt x="7651" y="16384"/>
                      <a:pt x="7499" y="16160"/>
                    </a:cubicBezTo>
                    <a:lnTo>
                      <a:pt x="7384" y="15980"/>
                    </a:lnTo>
                    <a:cubicBezTo>
                      <a:pt x="7348" y="15922"/>
                      <a:pt x="7326" y="15857"/>
                      <a:pt x="7297" y="15792"/>
                    </a:cubicBezTo>
                    <a:cubicBezTo>
                      <a:pt x="7232" y="15670"/>
                      <a:pt x="7182" y="15532"/>
                      <a:pt x="7146" y="15403"/>
                    </a:cubicBezTo>
                    <a:cubicBezTo>
                      <a:pt x="7117" y="15330"/>
                      <a:pt x="7102" y="15265"/>
                      <a:pt x="7088" y="15193"/>
                    </a:cubicBezTo>
                    <a:lnTo>
                      <a:pt x="7037" y="14991"/>
                    </a:lnTo>
                    <a:cubicBezTo>
                      <a:pt x="7016" y="14847"/>
                      <a:pt x="7001" y="14710"/>
                      <a:pt x="6980" y="14565"/>
                    </a:cubicBezTo>
                    <a:cubicBezTo>
                      <a:pt x="6958" y="14075"/>
                      <a:pt x="6987" y="13584"/>
                      <a:pt x="7081" y="13093"/>
                    </a:cubicBezTo>
                    <a:lnTo>
                      <a:pt x="7146" y="12732"/>
                    </a:lnTo>
                    <a:cubicBezTo>
                      <a:pt x="7175" y="12617"/>
                      <a:pt x="7203" y="12494"/>
                      <a:pt x="7232" y="12371"/>
                    </a:cubicBezTo>
                    <a:lnTo>
                      <a:pt x="7276" y="12191"/>
                    </a:lnTo>
                    <a:lnTo>
                      <a:pt x="7319" y="12010"/>
                    </a:lnTo>
                    <a:cubicBezTo>
                      <a:pt x="7355" y="11895"/>
                      <a:pt x="7377" y="11772"/>
                      <a:pt x="7413" y="11657"/>
                    </a:cubicBezTo>
                    <a:cubicBezTo>
                      <a:pt x="7470" y="11411"/>
                      <a:pt x="7535" y="11159"/>
                      <a:pt x="7600" y="10913"/>
                    </a:cubicBezTo>
                    <a:close/>
                    <a:moveTo>
                      <a:pt x="8106" y="9159"/>
                    </a:moveTo>
                    <a:cubicBezTo>
                      <a:pt x="8142" y="9224"/>
                      <a:pt x="8171" y="9282"/>
                      <a:pt x="8207" y="9340"/>
                    </a:cubicBezTo>
                    <a:cubicBezTo>
                      <a:pt x="8394" y="9859"/>
                      <a:pt x="8568" y="10379"/>
                      <a:pt x="8719" y="10906"/>
                    </a:cubicBezTo>
                    <a:cubicBezTo>
                      <a:pt x="8928" y="11621"/>
                      <a:pt x="9102" y="12350"/>
                      <a:pt x="9239" y="13078"/>
                    </a:cubicBezTo>
                    <a:cubicBezTo>
                      <a:pt x="9369" y="13815"/>
                      <a:pt x="9477" y="14558"/>
                      <a:pt x="9419" y="15301"/>
                    </a:cubicBezTo>
                    <a:cubicBezTo>
                      <a:pt x="9405" y="15670"/>
                      <a:pt x="9340" y="16030"/>
                      <a:pt x="9232" y="16377"/>
                    </a:cubicBezTo>
                    <a:lnTo>
                      <a:pt x="9232" y="16384"/>
                    </a:lnTo>
                    <a:cubicBezTo>
                      <a:pt x="9195" y="16471"/>
                      <a:pt x="9159" y="16565"/>
                      <a:pt x="9123" y="16651"/>
                    </a:cubicBezTo>
                    <a:cubicBezTo>
                      <a:pt x="9080" y="16709"/>
                      <a:pt x="9029" y="16759"/>
                      <a:pt x="8979" y="16817"/>
                    </a:cubicBezTo>
                    <a:cubicBezTo>
                      <a:pt x="8928" y="16860"/>
                      <a:pt x="8878" y="16904"/>
                      <a:pt x="8827" y="16947"/>
                    </a:cubicBezTo>
                    <a:cubicBezTo>
                      <a:pt x="8842" y="16904"/>
                      <a:pt x="8849" y="16853"/>
                      <a:pt x="8856" y="16810"/>
                    </a:cubicBezTo>
                    <a:cubicBezTo>
                      <a:pt x="8885" y="16630"/>
                      <a:pt x="8907" y="16449"/>
                      <a:pt x="8914" y="16269"/>
                    </a:cubicBezTo>
                    <a:cubicBezTo>
                      <a:pt x="8936" y="15908"/>
                      <a:pt x="8936" y="15547"/>
                      <a:pt x="8928" y="15186"/>
                    </a:cubicBezTo>
                    <a:cubicBezTo>
                      <a:pt x="8900" y="14464"/>
                      <a:pt x="8827" y="13743"/>
                      <a:pt x="8734" y="13035"/>
                    </a:cubicBezTo>
                    <a:cubicBezTo>
                      <a:pt x="8640" y="12328"/>
                      <a:pt x="8524" y="11606"/>
                      <a:pt x="8409" y="10899"/>
                    </a:cubicBezTo>
                    <a:cubicBezTo>
                      <a:pt x="8308" y="10321"/>
                      <a:pt x="8207" y="9737"/>
                      <a:pt x="8106" y="9159"/>
                    </a:cubicBezTo>
                    <a:close/>
                    <a:moveTo>
                      <a:pt x="7968" y="9419"/>
                    </a:moveTo>
                    <a:cubicBezTo>
                      <a:pt x="7954" y="9679"/>
                      <a:pt x="7947" y="9939"/>
                      <a:pt x="7940" y="10191"/>
                    </a:cubicBezTo>
                    <a:cubicBezTo>
                      <a:pt x="7932" y="10668"/>
                      <a:pt x="7925" y="11144"/>
                      <a:pt x="7932" y="11628"/>
                    </a:cubicBezTo>
                    <a:cubicBezTo>
                      <a:pt x="7940" y="12104"/>
                      <a:pt x="7954" y="12580"/>
                      <a:pt x="7976" y="13057"/>
                    </a:cubicBezTo>
                    <a:cubicBezTo>
                      <a:pt x="7990" y="13533"/>
                      <a:pt x="8019" y="14010"/>
                      <a:pt x="8055" y="14486"/>
                    </a:cubicBezTo>
                    <a:cubicBezTo>
                      <a:pt x="8077" y="14724"/>
                      <a:pt x="8091" y="14969"/>
                      <a:pt x="8120" y="15208"/>
                    </a:cubicBezTo>
                    <a:cubicBezTo>
                      <a:pt x="8149" y="15446"/>
                      <a:pt x="8178" y="15691"/>
                      <a:pt x="8214" y="15929"/>
                    </a:cubicBezTo>
                    <a:cubicBezTo>
                      <a:pt x="8243" y="16168"/>
                      <a:pt x="8293" y="16406"/>
                      <a:pt x="8358" y="16644"/>
                    </a:cubicBezTo>
                    <a:cubicBezTo>
                      <a:pt x="8387" y="16759"/>
                      <a:pt x="8423" y="16882"/>
                      <a:pt x="8466" y="16998"/>
                    </a:cubicBezTo>
                    <a:lnTo>
                      <a:pt x="8474" y="17005"/>
                    </a:lnTo>
                    <a:cubicBezTo>
                      <a:pt x="8438" y="16990"/>
                      <a:pt x="8409" y="16976"/>
                      <a:pt x="8380" y="16962"/>
                    </a:cubicBezTo>
                    <a:cubicBezTo>
                      <a:pt x="8322" y="16933"/>
                      <a:pt x="8264" y="16897"/>
                      <a:pt x="8214" y="16860"/>
                    </a:cubicBezTo>
                    <a:lnTo>
                      <a:pt x="8199" y="16853"/>
                    </a:lnTo>
                    <a:cubicBezTo>
                      <a:pt x="8178" y="16832"/>
                      <a:pt x="8149" y="16796"/>
                      <a:pt x="8120" y="16767"/>
                    </a:cubicBezTo>
                    <a:cubicBezTo>
                      <a:pt x="7976" y="16550"/>
                      <a:pt x="7853" y="16319"/>
                      <a:pt x="7759" y="16074"/>
                    </a:cubicBezTo>
                    <a:cubicBezTo>
                      <a:pt x="7709" y="15951"/>
                      <a:pt x="7680" y="15821"/>
                      <a:pt x="7636" y="15698"/>
                    </a:cubicBezTo>
                    <a:cubicBezTo>
                      <a:pt x="7593" y="15576"/>
                      <a:pt x="7571" y="15446"/>
                      <a:pt x="7550" y="15316"/>
                    </a:cubicBezTo>
                    <a:cubicBezTo>
                      <a:pt x="7521" y="15186"/>
                      <a:pt x="7499" y="15056"/>
                      <a:pt x="7485" y="14926"/>
                    </a:cubicBezTo>
                    <a:lnTo>
                      <a:pt x="7442" y="14536"/>
                    </a:lnTo>
                    <a:cubicBezTo>
                      <a:pt x="7413" y="14053"/>
                      <a:pt x="7413" y="13569"/>
                      <a:pt x="7442" y="13086"/>
                    </a:cubicBezTo>
                    <a:cubicBezTo>
                      <a:pt x="7470" y="12602"/>
                      <a:pt x="7521" y="12119"/>
                      <a:pt x="7579" y="11642"/>
                    </a:cubicBezTo>
                    <a:cubicBezTo>
                      <a:pt x="7608" y="11404"/>
                      <a:pt x="7644" y="11159"/>
                      <a:pt x="7680" y="10920"/>
                    </a:cubicBezTo>
                    <a:cubicBezTo>
                      <a:pt x="7709" y="10675"/>
                      <a:pt x="7745" y="10444"/>
                      <a:pt x="7781" y="10199"/>
                    </a:cubicBezTo>
                    <a:cubicBezTo>
                      <a:pt x="7788" y="10155"/>
                      <a:pt x="7795" y="10119"/>
                      <a:pt x="7802" y="10076"/>
                    </a:cubicBezTo>
                    <a:cubicBezTo>
                      <a:pt x="7860" y="9859"/>
                      <a:pt x="7911" y="9643"/>
                      <a:pt x="7968" y="9419"/>
                    </a:cubicBezTo>
                    <a:close/>
                    <a:moveTo>
                      <a:pt x="8055" y="9087"/>
                    </a:moveTo>
                    <a:cubicBezTo>
                      <a:pt x="8178" y="9686"/>
                      <a:pt x="8279" y="10293"/>
                      <a:pt x="8373" y="10906"/>
                    </a:cubicBezTo>
                    <a:cubicBezTo>
                      <a:pt x="8481" y="11613"/>
                      <a:pt x="8575" y="12328"/>
                      <a:pt x="8661" y="13042"/>
                    </a:cubicBezTo>
                    <a:cubicBezTo>
                      <a:pt x="8741" y="13757"/>
                      <a:pt x="8806" y="14471"/>
                      <a:pt x="8835" y="15186"/>
                    </a:cubicBezTo>
                    <a:cubicBezTo>
                      <a:pt x="8842" y="15547"/>
                      <a:pt x="8849" y="15908"/>
                      <a:pt x="8827" y="16261"/>
                    </a:cubicBezTo>
                    <a:cubicBezTo>
                      <a:pt x="8813" y="16442"/>
                      <a:pt x="8798" y="16615"/>
                      <a:pt x="8770" y="16796"/>
                    </a:cubicBezTo>
                    <a:cubicBezTo>
                      <a:pt x="8755" y="16875"/>
                      <a:pt x="8741" y="16954"/>
                      <a:pt x="8719" y="17034"/>
                    </a:cubicBezTo>
                    <a:lnTo>
                      <a:pt x="8683" y="17063"/>
                    </a:lnTo>
                    <a:lnTo>
                      <a:pt x="8640" y="17091"/>
                    </a:lnTo>
                    <a:cubicBezTo>
                      <a:pt x="8618" y="17077"/>
                      <a:pt x="8589" y="17070"/>
                      <a:pt x="8568" y="17063"/>
                    </a:cubicBezTo>
                    <a:cubicBezTo>
                      <a:pt x="8553" y="17034"/>
                      <a:pt x="8546" y="17012"/>
                      <a:pt x="8539" y="16983"/>
                    </a:cubicBezTo>
                    <a:cubicBezTo>
                      <a:pt x="8488" y="16875"/>
                      <a:pt x="8452" y="16759"/>
                      <a:pt x="8416" y="16644"/>
                    </a:cubicBezTo>
                    <a:cubicBezTo>
                      <a:pt x="8351" y="16413"/>
                      <a:pt x="8300" y="16175"/>
                      <a:pt x="8250" y="15937"/>
                    </a:cubicBezTo>
                    <a:cubicBezTo>
                      <a:pt x="8207" y="15698"/>
                      <a:pt x="8163" y="15460"/>
                      <a:pt x="8142" y="15215"/>
                    </a:cubicBezTo>
                    <a:cubicBezTo>
                      <a:pt x="8113" y="14969"/>
                      <a:pt x="8084" y="14731"/>
                      <a:pt x="8062" y="14493"/>
                    </a:cubicBezTo>
                    <a:cubicBezTo>
                      <a:pt x="8033" y="14017"/>
                      <a:pt x="8012" y="13540"/>
                      <a:pt x="8005" y="13064"/>
                    </a:cubicBezTo>
                    <a:cubicBezTo>
                      <a:pt x="7997" y="12588"/>
                      <a:pt x="8005" y="12111"/>
                      <a:pt x="8005" y="11635"/>
                    </a:cubicBezTo>
                    <a:lnTo>
                      <a:pt x="8019" y="10206"/>
                    </a:lnTo>
                    <a:cubicBezTo>
                      <a:pt x="8019" y="9859"/>
                      <a:pt x="8019" y="9520"/>
                      <a:pt x="8033" y="9181"/>
                    </a:cubicBezTo>
                    <a:cubicBezTo>
                      <a:pt x="8041" y="9145"/>
                      <a:pt x="8048" y="9116"/>
                      <a:pt x="8055" y="9087"/>
                    </a:cubicBezTo>
                    <a:close/>
                    <a:moveTo>
                      <a:pt x="7348" y="0"/>
                    </a:moveTo>
                    <a:lnTo>
                      <a:pt x="7283" y="29"/>
                    </a:lnTo>
                    <a:cubicBezTo>
                      <a:pt x="6446" y="426"/>
                      <a:pt x="6020" y="1263"/>
                      <a:pt x="5897" y="2079"/>
                    </a:cubicBezTo>
                    <a:cubicBezTo>
                      <a:pt x="5839" y="2483"/>
                      <a:pt x="5839" y="2895"/>
                      <a:pt x="5883" y="3299"/>
                    </a:cubicBezTo>
                    <a:cubicBezTo>
                      <a:pt x="5911" y="3501"/>
                      <a:pt x="5933" y="3703"/>
                      <a:pt x="5976" y="3898"/>
                    </a:cubicBezTo>
                    <a:cubicBezTo>
                      <a:pt x="5998" y="3992"/>
                      <a:pt x="6013" y="4093"/>
                      <a:pt x="6041" y="4187"/>
                    </a:cubicBezTo>
                    <a:lnTo>
                      <a:pt x="6114" y="4475"/>
                    </a:lnTo>
                    <a:cubicBezTo>
                      <a:pt x="6330" y="5240"/>
                      <a:pt x="6640" y="5962"/>
                      <a:pt x="6951" y="6684"/>
                    </a:cubicBezTo>
                    <a:lnTo>
                      <a:pt x="7189" y="7225"/>
                    </a:lnTo>
                    <a:lnTo>
                      <a:pt x="7427" y="7759"/>
                    </a:lnTo>
                    <a:cubicBezTo>
                      <a:pt x="7463" y="7831"/>
                      <a:pt x="7492" y="7911"/>
                      <a:pt x="7528" y="7990"/>
                    </a:cubicBezTo>
                    <a:cubicBezTo>
                      <a:pt x="7405" y="7839"/>
                      <a:pt x="7276" y="7694"/>
                      <a:pt x="7138" y="7550"/>
                    </a:cubicBezTo>
                    <a:cubicBezTo>
                      <a:pt x="6799" y="7189"/>
                      <a:pt x="6438" y="6843"/>
                      <a:pt x="6049" y="6532"/>
                    </a:cubicBezTo>
                    <a:cubicBezTo>
                      <a:pt x="5659" y="6222"/>
                      <a:pt x="5247" y="5933"/>
                      <a:pt x="4822" y="5673"/>
                    </a:cubicBezTo>
                    <a:cubicBezTo>
                      <a:pt x="4721" y="5601"/>
                      <a:pt x="4612" y="5543"/>
                      <a:pt x="4504" y="5478"/>
                    </a:cubicBezTo>
                    <a:lnTo>
                      <a:pt x="4345" y="5377"/>
                    </a:lnTo>
                    <a:lnTo>
                      <a:pt x="4179" y="5291"/>
                    </a:lnTo>
                    <a:lnTo>
                      <a:pt x="4020" y="5197"/>
                    </a:lnTo>
                    <a:cubicBezTo>
                      <a:pt x="3963" y="5168"/>
                      <a:pt x="3912" y="5139"/>
                      <a:pt x="3854" y="5110"/>
                    </a:cubicBezTo>
                    <a:cubicBezTo>
                      <a:pt x="3746" y="5053"/>
                      <a:pt x="3638" y="4995"/>
                      <a:pt x="3522" y="4937"/>
                    </a:cubicBezTo>
                    <a:lnTo>
                      <a:pt x="3133" y="4764"/>
                    </a:lnTo>
                    <a:cubicBezTo>
                      <a:pt x="2996" y="4721"/>
                      <a:pt x="2858" y="4663"/>
                      <a:pt x="2729" y="4620"/>
                    </a:cubicBezTo>
                    <a:cubicBezTo>
                      <a:pt x="2591" y="4576"/>
                      <a:pt x="2454" y="4526"/>
                      <a:pt x="2303" y="4504"/>
                    </a:cubicBezTo>
                    <a:cubicBezTo>
                      <a:pt x="2238" y="4490"/>
                      <a:pt x="2166" y="4475"/>
                      <a:pt x="2086" y="4461"/>
                    </a:cubicBezTo>
                    <a:lnTo>
                      <a:pt x="1870" y="4432"/>
                    </a:lnTo>
                    <a:cubicBezTo>
                      <a:pt x="1785" y="4424"/>
                      <a:pt x="1700" y="4420"/>
                      <a:pt x="1615" y="4420"/>
                    </a:cubicBezTo>
                    <a:cubicBezTo>
                      <a:pt x="1401" y="4420"/>
                      <a:pt x="1186" y="4445"/>
                      <a:pt x="975" y="4497"/>
                    </a:cubicBezTo>
                    <a:cubicBezTo>
                      <a:pt x="902" y="4511"/>
                      <a:pt x="823" y="4533"/>
                      <a:pt x="751" y="4562"/>
                    </a:cubicBezTo>
                    <a:cubicBezTo>
                      <a:pt x="679" y="4584"/>
                      <a:pt x="607" y="4620"/>
                      <a:pt x="542" y="4648"/>
                    </a:cubicBezTo>
                    <a:cubicBezTo>
                      <a:pt x="469" y="4685"/>
                      <a:pt x="397" y="4721"/>
                      <a:pt x="332" y="4764"/>
                    </a:cubicBezTo>
                    <a:cubicBezTo>
                      <a:pt x="296" y="4786"/>
                      <a:pt x="267" y="4807"/>
                      <a:pt x="231" y="4836"/>
                    </a:cubicBezTo>
                    <a:cubicBezTo>
                      <a:pt x="217" y="4843"/>
                      <a:pt x="202" y="4858"/>
                      <a:pt x="181" y="4872"/>
                    </a:cubicBezTo>
                    <a:cubicBezTo>
                      <a:pt x="166" y="4887"/>
                      <a:pt x="145" y="4901"/>
                      <a:pt x="130" y="4916"/>
                    </a:cubicBezTo>
                    <a:lnTo>
                      <a:pt x="72" y="4973"/>
                    </a:lnTo>
                    <a:lnTo>
                      <a:pt x="72" y="5038"/>
                    </a:lnTo>
                    <a:cubicBezTo>
                      <a:pt x="0" y="5962"/>
                      <a:pt x="506" y="6749"/>
                      <a:pt x="1155" y="7261"/>
                    </a:cubicBezTo>
                    <a:cubicBezTo>
                      <a:pt x="1473" y="7514"/>
                      <a:pt x="1826" y="7723"/>
                      <a:pt x="2209" y="7882"/>
                    </a:cubicBezTo>
                    <a:cubicBezTo>
                      <a:pt x="2397" y="7961"/>
                      <a:pt x="2577" y="8041"/>
                      <a:pt x="2772" y="8098"/>
                    </a:cubicBezTo>
                    <a:cubicBezTo>
                      <a:pt x="2858" y="8135"/>
                      <a:pt x="2959" y="8163"/>
                      <a:pt x="3053" y="8192"/>
                    </a:cubicBezTo>
                    <a:lnTo>
                      <a:pt x="3342" y="8272"/>
                    </a:lnTo>
                    <a:cubicBezTo>
                      <a:pt x="4107" y="8467"/>
                      <a:pt x="4894" y="8553"/>
                      <a:pt x="5673" y="8647"/>
                    </a:cubicBezTo>
                    <a:lnTo>
                      <a:pt x="6251" y="8712"/>
                    </a:lnTo>
                    <a:lnTo>
                      <a:pt x="6835" y="8770"/>
                    </a:lnTo>
                    <a:lnTo>
                      <a:pt x="7088" y="8799"/>
                    </a:lnTo>
                    <a:cubicBezTo>
                      <a:pt x="6893" y="8835"/>
                      <a:pt x="6705" y="8871"/>
                      <a:pt x="6518" y="8914"/>
                    </a:cubicBezTo>
                    <a:cubicBezTo>
                      <a:pt x="6027" y="9029"/>
                      <a:pt x="5551" y="9174"/>
                      <a:pt x="5081" y="9354"/>
                    </a:cubicBezTo>
                    <a:cubicBezTo>
                      <a:pt x="4620" y="9535"/>
                      <a:pt x="4165" y="9744"/>
                      <a:pt x="3725" y="9982"/>
                    </a:cubicBezTo>
                    <a:cubicBezTo>
                      <a:pt x="3616" y="10040"/>
                      <a:pt x="3508" y="10105"/>
                      <a:pt x="3400" y="10163"/>
                    </a:cubicBezTo>
                    <a:lnTo>
                      <a:pt x="3234" y="10256"/>
                    </a:lnTo>
                    <a:lnTo>
                      <a:pt x="3075" y="10350"/>
                    </a:lnTo>
                    <a:lnTo>
                      <a:pt x="2916" y="10437"/>
                    </a:lnTo>
                    <a:cubicBezTo>
                      <a:pt x="2858" y="10466"/>
                      <a:pt x="2808" y="10502"/>
                      <a:pt x="2757" y="10538"/>
                    </a:cubicBezTo>
                    <a:cubicBezTo>
                      <a:pt x="2656" y="10603"/>
                      <a:pt x="2548" y="10668"/>
                      <a:pt x="2447" y="10740"/>
                    </a:cubicBezTo>
                    <a:lnTo>
                      <a:pt x="2093" y="10993"/>
                    </a:lnTo>
                    <a:cubicBezTo>
                      <a:pt x="1985" y="11079"/>
                      <a:pt x="1870" y="11173"/>
                      <a:pt x="1761" y="11267"/>
                    </a:cubicBezTo>
                    <a:cubicBezTo>
                      <a:pt x="1660" y="11368"/>
                      <a:pt x="1552" y="11462"/>
                      <a:pt x="1458" y="11577"/>
                    </a:cubicBezTo>
                    <a:cubicBezTo>
                      <a:pt x="1408" y="11628"/>
                      <a:pt x="1357" y="11686"/>
                      <a:pt x="1314" y="11736"/>
                    </a:cubicBezTo>
                    <a:lnTo>
                      <a:pt x="1177" y="11916"/>
                    </a:lnTo>
                    <a:cubicBezTo>
                      <a:pt x="1004" y="12162"/>
                      <a:pt x="866" y="12436"/>
                      <a:pt x="787" y="12725"/>
                    </a:cubicBezTo>
                    <a:cubicBezTo>
                      <a:pt x="758" y="12797"/>
                      <a:pt x="744" y="12876"/>
                      <a:pt x="729" y="12949"/>
                    </a:cubicBezTo>
                    <a:cubicBezTo>
                      <a:pt x="715" y="13028"/>
                      <a:pt x="708" y="13100"/>
                      <a:pt x="700" y="13180"/>
                    </a:cubicBezTo>
                    <a:cubicBezTo>
                      <a:pt x="693" y="13259"/>
                      <a:pt x="693" y="13338"/>
                      <a:pt x="700" y="13418"/>
                    </a:cubicBezTo>
                    <a:cubicBezTo>
                      <a:pt x="700" y="13454"/>
                      <a:pt x="700" y="13497"/>
                      <a:pt x="708" y="13540"/>
                    </a:cubicBezTo>
                    <a:cubicBezTo>
                      <a:pt x="708" y="13555"/>
                      <a:pt x="708" y="13577"/>
                      <a:pt x="715" y="13598"/>
                    </a:cubicBezTo>
                    <a:cubicBezTo>
                      <a:pt x="729" y="13620"/>
                      <a:pt x="722" y="13641"/>
                      <a:pt x="729" y="13670"/>
                    </a:cubicBezTo>
                    <a:lnTo>
                      <a:pt x="751" y="13743"/>
                    </a:lnTo>
                    <a:lnTo>
                      <a:pt x="809" y="13786"/>
                    </a:lnTo>
                    <a:cubicBezTo>
                      <a:pt x="1217" y="14065"/>
                      <a:pt x="1677" y="14180"/>
                      <a:pt x="2134" y="14180"/>
                    </a:cubicBezTo>
                    <a:cubicBezTo>
                      <a:pt x="2526" y="14180"/>
                      <a:pt x="2917" y="14096"/>
                      <a:pt x="3270" y="13959"/>
                    </a:cubicBezTo>
                    <a:cubicBezTo>
                      <a:pt x="3652" y="13800"/>
                      <a:pt x="4013" y="13598"/>
                      <a:pt x="4338" y="13353"/>
                    </a:cubicBezTo>
                    <a:cubicBezTo>
                      <a:pt x="4497" y="13230"/>
                      <a:pt x="4663" y="13115"/>
                      <a:pt x="4807" y="12977"/>
                    </a:cubicBezTo>
                    <a:cubicBezTo>
                      <a:pt x="4879" y="12905"/>
                      <a:pt x="4959" y="12840"/>
                      <a:pt x="5031" y="12775"/>
                    </a:cubicBezTo>
                    <a:lnTo>
                      <a:pt x="5240" y="12566"/>
                    </a:lnTo>
                    <a:cubicBezTo>
                      <a:pt x="5796" y="11996"/>
                      <a:pt x="6265" y="11361"/>
                      <a:pt x="6734" y="10733"/>
                    </a:cubicBezTo>
                    <a:lnTo>
                      <a:pt x="7081" y="10264"/>
                    </a:lnTo>
                    <a:lnTo>
                      <a:pt x="7427" y="9787"/>
                    </a:lnTo>
                    <a:lnTo>
                      <a:pt x="7571" y="9585"/>
                    </a:lnTo>
                    <a:lnTo>
                      <a:pt x="7571" y="9585"/>
                    </a:lnTo>
                    <a:cubicBezTo>
                      <a:pt x="7507" y="9766"/>
                      <a:pt x="7449" y="9953"/>
                      <a:pt x="7391" y="10141"/>
                    </a:cubicBezTo>
                    <a:cubicBezTo>
                      <a:pt x="7247" y="10617"/>
                      <a:pt x="7131" y="11101"/>
                      <a:pt x="7052" y="11599"/>
                    </a:cubicBezTo>
                    <a:cubicBezTo>
                      <a:pt x="6980" y="12090"/>
                      <a:pt x="6936" y="12588"/>
                      <a:pt x="6922" y="13086"/>
                    </a:cubicBezTo>
                    <a:cubicBezTo>
                      <a:pt x="6915" y="13216"/>
                      <a:pt x="6915" y="13338"/>
                      <a:pt x="6915" y="13461"/>
                    </a:cubicBezTo>
                    <a:lnTo>
                      <a:pt x="6915" y="13649"/>
                    </a:lnTo>
                    <a:lnTo>
                      <a:pt x="6915" y="13836"/>
                    </a:lnTo>
                    <a:lnTo>
                      <a:pt x="6915" y="14024"/>
                    </a:lnTo>
                    <a:cubicBezTo>
                      <a:pt x="6907" y="14082"/>
                      <a:pt x="6907" y="14147"/>
                      <a:pt x="6915" y="14204"/>
                    </a:cubicBezTo>
                    <a:cubicBezTo>
                      <a:pt x="6922" y="14327"/>
                      <a:pt x="6929" y="14457"/>
                      <a:pt x="6929" y="14580"/>
                    </a:cubicBezTo>
                    <a:lnTo>
                      <a:pt x="6972" y="15006"/>
                    </a:lnTo>
                    <a:cubicBezTo>
                      <a:pt x="7001" y="15150"/>
                      <a:pt x="7023" y="15287"/>
                      <a:pt x="7052" y="15431"/>
                    </a:cubicBezTo>
                    <a:cubicBezTo>
                      <a:pt x="7081" y="15569"/>
                      <a:pt x="7110" y="15713"/>
                      <a:pt x="7160" y="15850"/>
                    </a:cubicBezTo>
                    <a:cubicBezTo>
                      <a:pt x="7189" y="15922"/>
                      <a:pt x="7203" y="15987"/>
                      <a:pt x="7232" y="16059"/>
                    </a:cubicBezTo>
                    <a:lnTo>
                      <a:pt x="7326" y="16261"/>
                    </a:lnTo>
                    <a:cubicBezTo>
                      <a:pt x="7449" y="16536"/>
                      <a:pt x="7615" y="16788"/>
                      <a:pt x="7824" y="17005"/>
                    </a:cubicBezTo>
                    <a:cubicBezTo>
                      <a:pt x="7875" y="17063"/>
                      <a:pt x="7932" y="17120"/>
                      <a:pt x="7990" y="17164"/>
                    </a:cubicBezTo>
                    <a:cubicBezTo>
                      <a:pt x="8048" y="17214"/>
                      <a:pt x="8113" y="17265"/>
                      <a:pt x="8178" y="17308"/>
                    </a:cubicBezTo>
                    <a:cubicBezTo>
                      <a:pt x="8243" y="17351"/>
                      <a:pt x="8308" y="17395"/>
                      <a:pt x="8380" y="17431"/>
                    </a:cubicBezTo>
                    <a:cubicBezTo>
                      <a:pt x="8416" y="17445"/>
                      <a:pt x="8452" y="17467"/>
                      <a:pt x="8488" y="17481"/>
                    </a:cubicBezTo>
                    <a:cubicBezTo>
                      <a:pt x="8510" y="17488"/>
                      <a:pt x="8524" y="17496"/>
                      <a:pt x="8546" y="17503"/>
                    </a:cubicBezTo>
                    <a:cubicBezTo>
                      <a:pt x="8568" y="17510"/>
                      <a:pt x="8582" y="17517"/>
                      <a:pt x="8611" y="17532"/>
                    </a:cubicBezTo>
                    <a:lnTo>
                      <a:pt x="8683" y="17553"/>
                    </a:lnTo>
                    <a:lnTo>
                      <a:pt x="8748" y="17517"/>
                    </a:lnTo>
                    <a:cubicBezTo>
                      <a:pt x="9578" y="17120"/>
                      <a:pt x="10011" y="16283"/>
                      <a:pt x="10134" y="15467"/>
                    </a:cubicBezTo>
                    <a:cubicBezTo>
                      <a:pt x="10191" y="15063"/>
                      <a:pt x="10191" y="14652"/>
                      <a:pt x="10141" y="14248"/>
                    </a:cubicBezTo>
                    <a:cubicBezTo>
                      <a:pt x="10119" y="14046"/>
                      <a:pt x="10098" y="13844"/>
                      <a:pt x="10054" y="13649"/>
                    </a:cubicBezTo>
                    <a:cubicBezTo>
                      <a:pt x="10033" y="13555"/>
                      <a:pt x="10018" y="13454"/>
                      <a:pt x="9989" y="13360"/>
                    </a:cubicBezTo>
                    <a:lnTo>
                      <a:pt x="9917" y="13071"/>
                    </a:lnTo>
                    <a:cubicBezTo>
                      <a:pt x="9701" y="12306"/>
                      <a:pt x="9383" y="11584"/>
                      <a:pt x="9080" y="10863"/>
                    </a:cubicBezTo>
                    <a:lnTo>
                      <a:pt x="8842" y="10321"/>
                    </a:lnTo>
                    <a:lnTo>
                      <a:pt x="8604" y="9787"/>
                    </a:lnTo>
                    <a:lnTo>
                      <a:pt x="8503" y="9556"/>
                    </a:lnTo>
                    <a:lnTo>
                      <a:pt x="8503" y="9556"/>
                    </a:lnTo>
                    <a:cubicBezTo>
                      <a:pt x="8625" y="9708"/>
                      <a:pt x="8755" y="9852"/>
                      <a:pt x="8892" y="9997"/>
                    </a:cubicBezTo>
                    <a:cubicBezTo>
                      <a:pt x="9232" y="10358"/>
                      <a:pt x="9592" y="10704"/>
                      <a:pt x="9982" y="11014"/>
                    </a:cubicBezTo>
                    <a:cubicBezTo>
                      <a:pt x="10372" y="11325"/>
                      <a:pt x="10783" y="11613"/>
                      <a:pt x="11209" y="11873"/>
                    </a:cubicBezTo>
                    <a:cubicBezTo>
                      <a:pt x="11310" y="11945"/>
                      <a:pt x="11418" y="12003"/>
                      <a:pt x="11527" y="12068"/>
                    </a:cubicBezTo>
                    <a:lnTo>
                      <a:pt x="11686" y="12169"/>
                    </a:lnTo>
                    <a:lnTo>
                      <a:pt x="11852" y="12256"/>
                    </a:lnTo>
                    <a:lnTo>
                      <a:pt x="12010" y="12350"/>
                    </a:lnTo>
                    <a:cubicBezTo>
                      <a:pt x="12068" y="12378"/>
                      <a:pt x="12119" y="12407"/>
                      <a:pt x="12176" y="12436"/>
                    </a:cubicBezTo>
                    <a:cubicBezTo>
                      <a:pt x="12285" y="12494"/>
                      <a:pt x="12393" y="12552"/>
                      <a:pt x="12508" y="12609"/>
                    </a:cubicBezTo>
                    <a:lnTo>
                      <a:pt x="12898" y="12790"/>
                    </a:lnTo>
                    <a:cubicBezTo>
                      <a:pt x="13035" y="12833"/>
                      <a:pt x="13172" y="12891"/>
                      <a:pt x="13302" y="12934"/>
                    </a:cubicBezTo>
                    <a:cubicBezTo>
                      <a:pt x="13439" y="12977"/>
                      <a:pt x="13576" y="13028"/>
                      <a:pt x="13728" y="13050"/>
                    </a:cubicBezTo>
                    <a:cubicBezTo>
                      <a:pt x="13793" y="13064"/>
                      <a:pt x="13865" y="13078"/>
                      <a:pt x="13937" y="13093"/>
                    </a:cubicBezTo>
                    <a:lnTo>
                      <a:pt x="14161" y="13122"/>
                    </a:lnTo>
                    <a:cubicBezTo>
                      <a:pt x="14246" y="13130"/>
                      <a:pt x="14331" y="13134"/>
                      <a:pt x="14416" y="13134"/>
                    </a:cubicBezTo>
                    <a:cubicBezTo>
                      <a:pt x="14630" y="13134"/>
                      <a:pt x="14845" y="13108"/>
                      <a:pt x="15056" y="13057"/>
                    </a:cubicBezTo>
                    <a:cubicBezTo>
                      <a:pt x="15128" y="13042"/>
                      <a:pt x="15208" y="13021"/>
                      <a:pt x="15280" y="12992"/>
                    </a:cubicBezTo>
                    <a:cubicBezTo>
                      <a:pt x="15352" y="12963"/>
                      <a:pt x="15424" y="12934"/>
                      <a:pt x="15489" y="12898"/>
                    </a:cubicBezTo>
                    <a:cubicBezTo>
                      <a:pt x="15561" y="12869"/>
                      <a:pt x="15634" y="12833"/>
                      <a:pt x="15698" y="12790"/>
                    </a:cubicBezTo>
                    <a:cubicBezTo>
                      <a:pt x="15735" y="12768"/>
                      <a:pt x="15763" y="12746"/>
                      <a:pt x="15800" y="12718"/>
                    </a:cubicBezTo>
                    <a:cubicBezTo>
                      <a:pt x="15814" y="12710"/>
                      <a:pt x="15828" y="12696"/>
                      <a:pt x="15850" y="12682"/>
                    </a:cubicBezTo>
                    <a:cubicBezTo>
                      <a:pt x="15864" y="12667"/>
                      <a:pt x="15886" y="12653"/>
                      <a:pt x="15901" y="12638"/>
                    </a:cubicBezTo>
                    <a:lnTo>
                      <a:pt x="15958" y="12580"/>
                    </a:lnTo>
                    <a:lnTo>
                      <a:pt x="15958" y="12516"/>
                    </a:lnTo>
                    <a:cubicBezTo>
                      <a:pt x="16030" y="11592"/>
                      <a:pt x="15518" y="10798"/>
                      <a:pt x="14876" y="10285"/>
                    </a:cubicBezTo>
                    <a:cubicBezTo>
                      <a:pt x="14551" y="10033"/>
                      <a:pt x="14197" y="9823"/>
                      <a:pt x="13822" y="9665"/>
                    </a:cubicBezTo>
                    <a:cubicBezTo>
                      <a:pt x="13634" y="9585"/>
                      <a:pt x="13447" y="9506"/>
                      <a:pt x="13259" y="9448"/>
                    </a:cubicBezTo>
                    <a:cubicBezTo>
                      <a:pt x="13165" y="9419"/>
                      <a:pt x="13071" y="9383"/>
                      <a:pt x="12970" y="9354"/>
                    </a:cubicBezTo>
                    <a:lnTo>
                      <a:pt x="12682" y="9282"/>
                    </a:lnTo>
                    <a:cubicBezTo>
                      <a:pt x="11916" y="9080"/>
                      <a:pt x="11130" y="8993"/>
                      <a:pt x="10357" y="8907"/>
                    </a:cubicBezTo>
                    <a:lnTo>
                      <a:pt x="9773" y="8842"/>
                    </a:lnTo>
                    <a:lnTo>
                      <a:pt x="9188" y="8777"/>
                    </a:lnTo>
                    <a:lnTo>
                      <a:pt x="8936" y="8748"/>
                    </a:lnTo>
                    <a:cubicBezTo>
                      <a:pt x="9130" y="8712"/>
                      <a:pt x="9318" y="8676"/>
                      <a:pt x="9513" y="8633"/>
                    </a:cubicBezTo>
                    <a:cubicBezTo>
                      <a:pt x="9997" y="8524"/>
                      <a:pt x="10473" y="8373"/>
                      <a:pt x="10942" y="8199"/>
                    </a:cubicBezTo>
                    <a:cubicBezTo>
                      <a:pt x="11404" y="8012"/>
                      <a:pt x="11859" y="7803"/>
                      <a:pt x="12292" y="7564"/>
                    </a:cubicBezTo>
                    <a:cubicBezTo>
                      <a:pt x="12407" y="7507"/>
                      <a:pt x="12516" y="7442"/>
                      <a:pt x="12624" y="7384"/>
                    </a:cubicBezTo>
                    <a:lnTo>
                      <a:pt x="12783" y="7297"/>
                    </a:lnTo>
                    <a:lnTo>
                      <a:pt x="12941" y="7196"/>
                    </a:lnTo>
                    <a:lnTo>
                      <a:pt x="13107" y="7110"/>
                    </a:lnTo>
                    <a:cubicBezTo>
                      <a:pt x="13158" y="7081"/>
                      <a:pt x="13216" y="7045"/>
                      <a:pt x="13266" y="7009"/>
                    </a:cubicBezTo>
                    <a:cubicBezTo>
                      <a:pt x="13367" y="6944"/>
                      <a:pt x="13475" y="6879"/>
                      <a:pt x="13576" y="6814"/>
                    </a:cubicBezTo>
                    <a:lnTo>
                      <a:pt x="13923" y="6561"/>
                    </a:lnTo>
                    <a:cubicBezTo>
                      <a:pt x="14031" y="6467"/>
                      <a:pt x="14147" y="6381"/>
                      <a:pt x="14255" y="6280"/>
                    </a:cubicBezTo>
                    <a:cubicBezTo>
                      <a:pt x="14363" y="6186"/>
                      <a:pt x="14471" y="6085"/>
                      <a:pt x="14565" y="5976"/>
                    </a:cubicBezTo>
                    <a:cubicBezTo>
                      <a:pt x="14616" y="5919"/>
                      <a:pt x="14666" y="5868"/>
                      <a:pt x="14710" y="5810"/>
                    </a:cubicBezTo>
                    <a:lnTo>
                      <a:pt x="14840" y="5630"/>
                    </a:lnTo>
                    <a:cubicBezTo>
                      <a:pt x="15020" y="5385"/>
                      <a:pt x="15150" y="5110"/>
                      <a:pt x="15237" y="4822"/>
                    </a:cubicBezTo>
                    <a:cubicBezTo>
                      <a:pt x="15258" y="4750"/>
                      <a:pt x="15280" y="4670"/>
                      <a:pt x="15287" y="4598"/>
                    </a:cubicBezTo>
                    <a:cubicBezTo>
                      <a:pt x="15301" y="4519"/>
                      <a:pt x="15316" y="4446"/>
                      <a:pt x="15323" y="4367"/>
                    </a:cubicBezTo>
                    <a:cubicBezTo>
                      <a:pt x="15323" y="4288"/>
                      <a:pt x="15330" y="4208"/>
                      <a:pt x="15323" y="4129"/>
                    </a:cubicBezTo>
                    <a:cubicBezTo>
                      <a:pt x="15323" y="4093"/>
                      <a:pt x="15323" y="4049"/>
                      <a:pt x="15316" y="4006"/>
                    </a:cubicBezTo>
                    <a:cubicBezTo>
                      <a:pt x="15316" y="3992"/>
                      <a:pt x="15316" y="3970"/>
                      <a:pt x="15309" y="3948"/>
                    </a:cubicBezTo>
                    <a:cubicBezTo>
                      <a:pt x="15301" y="3927"/>
                      <a:pt x="15301" y="3905"/>
                      <a:pt x="15294" y="3876"/>
                    </a:cubicBezTo>
                    <a:lnTo>
                      <a:pt x="15273" y="3804"/>
                    </a:lnTo>
                    <a:lnTo>
                      <a:pt x="15215" y="3768"/>
                    </a:lnTo>
                    <a:cubicBezTo>
                      <a:pt x="14808" y="3485"/>
                      <a:pt x="14348" y="3368"/>
                      <a:pt x="13891" y="3368"/>
                    </a:cubicBezTo>
                    <a:cubicBezTo>
                      <a:pt x="13498" y="3368"/>
                      <a:pt x="13108" y="3455"/>
                      <a:pt x="12754" y="3595"/>
                    </a:cubicBezTo>
                    <a:cubicBezTo>
                      <a:pt x="12371" y="3746"/>
                      <a:pt x="12018" y="3948"/>
                      <a:pt x="11686" y="4194"/>
                    </a:cubicBezTo>
                    <a:cubicBezTo>
                      <a:pt x="11527" y="4316"/>
                      <a:pt x="11361" y="4439"/>
                      <a:pt x="11216" y="4569"/>
                    </a:cubicBezTo>
                    <a:cubicBezTo>
                      <a:pt x="11144" y="4641"/>
                      <a:pt x="11065" y="4706"/>
                      <a:pt x="10993" y="4771"/>
                    </a:cubicBezTo>
                    <a:lnTo>
                      <a:pt x="10783" y="4980"/>
                    </a:lnTo>
                    <a:cubicBezTo>
                      <a:pt x="10228" y="5551"/>
                      <a:pt x="9758" y="6186"/>
                      <a:pt x="9296" y="6814"/>
                    </a:cubicBezTo>
                    <a:lnTo>
                      <a:pt x="8943" y="7283"/>
                    </a:lnTo>
                    <a:lnTo>
                      <a:pt x="8604" y="7759"/>
                    </a:lnTo>
                    <a:lnTo>
                      <a:pt x="8452" y="7961"/>
                    </a:lnTo>
                    <a:cubicBezTo>
                      <a:pt x="8517" y="7781"/>
                      <a:pt x="8582" y="7593"/>
                      <a:pt x="8632" y="7406"/>
                    </a:cubicBezTo>
                    <a:cubicBezTo>
                      <a:pt x="8784" y="6929"/>
                      <a:pt x="8892" y="6446"/>
                      <a:pt x="8972" y="5955"/>
                    </a:cubicBezTo>
                    <a:cubicBezTo>
                      <a:pt x="9044" y="5457"/>
                      <a:pt x="9087" y="4959"/>
                      <a:pt x="9102" y="4461"/>
                    </a:cubicBezTo>
                    <a:cubicBezTo>
                      <a:pt x="9109" y="4338"/>
                      <a:pt x="9109" y="4208"/>
                      <a:pt x="9109" y="4085"/>
                    </a:cubicBezTo>
                    <a:lnTo>
                      <a:pt x="9109" y="3898"/>
                    </a:lnTo>
                    <a:lnTo>
                      <a:pt x="9109" y="3710"/>
                    </a:lnTo>
                    <a:lnTo>
                      <a:pt x="9109" y="3530"/>
                    </a:lnTo>
                    <a:cubicBezTo>
                      <a:pt x="9116" y="3465"/>
                      <a:pt x="9116" y="3400"/>
                      <a:pt x="9109" y="3342"/>
                    </a:cubicBezTo>
                    <a:cubicBezTo>
                      <a:pt x="9102" y="3219"/>
                      <a:pt x="9102" y="3089"/>
                      <a:pt x="9094" y="2967"/>
                    </a:cubicBezTo>
                    <a:lnTo>
                      <a:pt x="9051" y="2541"/>
                    </a:lnTo>
                    <a:cubicBezTo>
                      <a:pt x="9022" y="2404"/>
                      <a:pt x="9008" y="2259"/>
                      <a:pt x="8972" y="2115"/>
                    </a:cubicBezTo>
                    <a:cubicBezTo>
                      <a:pt x="8943" y="1971"/>
                      <a:pt x="8914" y="1834"/>
                      <a:pt x="8863" y="1697"/>
                    </a:cubicBezTo>
                    <a:cubicBezTo>
                      <a:pt x="8842" y="1624"/>
                      <a:pt x="8820" y="1559"/>
                      <a:pt x="8791" y="1487"/>
                    </a:cubicBezTo>
                    <a:lnTo>
                      <a:pt x="8705" y="1285"/>
                    </a:lnTo>
                    <a:cubicBezTo>
                      <a:pt x="8575" y="1011"/>
                      <a:pt x="8409" y="758"/>
                      <a:pt x="8199" y="542"/>
                    </a:cubicBezTo>
                    <a:cubicBezTo>
                      <a:pt x="8149" y="484"/>
                      <a:pt x="8091" y="426"/>
                      <a:pt x="8033" y="383"/>
                    </a:cubicBezTo>
                    <a:cubicBezTo>
                      <a:pt x="7976" y="332"/>
                      <a:pt x="7918" y="282"/>
                      <a:pt x="7853" y="239"/>
                    </a:cubicBezTo>
                    <a:cubicBezTo>
                      <a:pt x="7788" y="195"/>
                      <a:pt x="7723" y="152"/>
                      <a:pt x="7651" y="116"/>
                    </a:cubicBezTo>
                    <a:cubicBezTo>
                      <a:pt x="7615" y="94"/>
                      <a:pt x="7579" y="80"/>
                      <a:pt x="7543" y="65"/>
                    </a:cubicBezTo>
                    <a:cubicBezTo>
                      <a:pt x="7521" y="58"/>
                      <a:pt x="7507" y="51"/>
                      <a:pt x="7485" y="44"/>
                    </a:cubicBezTo>
                    <a:cubicBezTo>
                      <a:pt x="7463" y="29"/>
                      <a:pt x="7442" y="22"/>
                      <a:pt x="7420" y="15"/>
                    </a:cubicBez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81" name="Google Shape;3781;p11"/>
          <p:cNvGrpSpPr/>
          <p:nvPr/>
        </p:nvGrpSpPr>
        <p:grpSpPr>
          <a:xfrm rot="-1440177">
            <a:off x="2112226" y="3599140"/>
            <a:ext cx="2732984" cy="2472065"/>
            <a:chOff x="4967100" y="1157125"/>
            <a:chExt cx="2604201" cy="2355577"/>
          </a:xfrm>
        </p:grpSpPr>
        <p:sp>
          <p:nvSpPr>
            <p:cNvPr id="3782" name="Google Shape;3782;p11"/>
            <p:cNvSpPr/>
            <p:nvPr/>
          </p:nvSpPr>
          <p:spPr>
            <a:xfrm>
              <a:off x="5408243" y="1276971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743" y="0"/>
                  </a:moveTo>
                  <a:cubicBezTo>
                    <a:pt x="1435" y="0"/>
                    <a:pt x="1249" y="53"/>
                    <a:pt x="1249" y="53"/>
                  </a:cubicBezTo>
                  <a:cubicBezTo>
                    <a:pt x="1249" y="53"/>
                    <a:pt x="1" y="1691"/>
                    <a:pt x="1747" y="4246"/>
                  </a:cubicBezTo>
                  <a:cubicBezTo>
                    <a:pt x="3494" y="6794"/>
                    <a:pt x="7565" y="9299"/>
                    <a:pt x="7565" y="9299"/>
                  </a:cubicBezTo>
                  <a:cubicBezTo>
                    <a:pt x="7565" y="9299"/>
                    <a:pt x="6720" y="4593"/>
                    <a:pt x="4974" y="2038"/>
                  </a:cubicBezTo>
                  <a:cubicBezTo>
                    <a:pt x="3762" y="271"/>
                    <a:pt x="2440" y="0"/>
                    <a:pt x="1743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1"/>
            <p:cNvSpPr/>
            <p:nvPr/>
          </p:nvSpPr>
          <p:spPr>
            <a:xfrm>
              <a:off x="4998399" y="2174960"/>
              <a:ext cx="1270858" cy="448421"/>
            </a:xfrm>
            <a:custGeom>
              <a:avLst/>
              <a:gdLst/>
              <a:ahLst/>
              <a:cxnLst/>
              <a:rect l="l" t="t" r="r" b="b"/>
              <a:pathLst>
                <a:path w="11166" h="3940" extrusionOk="0">
                  <a:moveTo>
                    <a:pt x="4221" y="0"/>
                  </a:moveTo>
                  <a:cubicBezTo>
                    <a:pt x="4005" y="0"/>
                    <a:pt x="3793" y="8"/>
                    <a:pt x="3587" y="23"/>
                  </a:cubicBezTo>
                  <a:cubicBezTo>
                    <a:pt x="505" y="261"/>
                    <a:pt x="0" y="2253"/>
                    <a:pt x="0" y="2253"/>
                  </a:cubicBezTo>
                  <a:cubicBezTo>
                    <a:pt x="0" y="2253"/>
                    <a:pt x="712" y="3940"/>
                    <a:pt x="3375" y="3940"/>
                  </a:cubicBezTo>
                  <a:cubicBezTo>
                    <a:pt x="3537" y="3940"/>
                    <a:pt x="3707" y="3934"/>
                    <a:pt x="3883" y="3920"/>
                  </a:cubicBezTo>
                  <a:cubicBezTo>
                    <a:pt x="6965" y="3689"/>
                    <a:pt x="11166" y="1409"/>
                    <a:pt x="11166" y="1409"/>
                  </a:cubicBezTo>
                  <a:cubicBezTo>
                    <a:pt x="11166" y="1409"/>
                    <a:pt x="7249" y="0"/>
                    <a:pt x="4221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"/>
            <p:cNvSpPr/>
            <p:nvPr/>
          </p:nvSpPr>
          <p:spPr>
            <a:xfrm>
              <a:off x="5549599" y="2335210"/>
              <a:ext cx="719652" cy="1149279"/>
            </a:xfrm>
            <a:custGeom>
              <a:avLst/>
              <a:gdLst/>
              <a:ahLst/>
              <a:cxnLst/>
              <a:rect l="l" t="t" r="r" b="b"/>
              <a:pathLst>
                <a:path w="6323" h="10098" extrusionOk="0">
                  <a:moveTo>
                    <a:pt x="6323" y="1"/>
                  </a:moveTo>
                  <a:cubicBezTo>
                    <a:pt x="6323" y="1"/>
                    <a:pt x="2678" y="3083"/>
                    <a:pt x="1335" y="5876"/>
                  </a:cubicBezTo>
                  <a:cubicBezTo>
                    <a:pt x="0" y="8662"/>
                    <a:pt x="1480" y="10091"/>
                    <a:pt x="1480" y="10091"/>
                  </a:cubicBezTo>
                  <a:cubicBezTo>
                    <a:pt x="1480" y="10091"/>
                    <a:pt x="1530" y="10097"/>
                    <a:pt x="1621" y="10097"/>
                  </a:cubicBezTo>
                  <a:cubicBezTo>
                    <a:pt x="2105" y="10097"/>
                    <a:pt x="3732" y="9913"/>
                    <a:pt x="4858" y="7565"/>
                  </a:cubicBezTo>
                  <a:cubicBezTo>
                    <a:pt x="6200" y="4786"/>
                    <a:pt x="6323" y="1"/>
                    <a:pt x="6323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"/>
            <p:cNvSpPr/>
            <p:nvPr/>
          </p:nvSpPr>
          <p:spPr>
            <a:xfrm>
              <a:off x="6269131" y="2335210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" y="1"/>
                  </a:moveTo>
                  <a:cubicBezTo>
                    <a:pt x="1" y="1"/>
                    <a:pt x="853" y="4699"/>
                    <a:pt x="2599" y="7254"/>
                  </a:cubicBezTo>
                  <a:cubicBezTo>
                    <a:pt x="3806" y="9028"/>
                    <a:pt x="5132" y="9299"/>
                    <a:pt x="5830" y="9299"/>
                  </a:cubicBezTo>
                  <a:cubicBezTo>
                    <a:pt x="6138" y="9299"/>
                    <a:pt x="6323" y="9246"/>
                    <a:pt x="6323" y="9246"/>
                  </a:cubicBezTo>
                  <a:cubicBezTo>
                    <a:pt x="6323" y="9246"/>
                    <a:pt x="7565" y="7601"/>
                    <a:pt x="5818" y="5053"/>
                  </a:cubicBezTo>
                  <a:cubicBezTo>
                    <a:pt x="4079" y="2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"/>
            <p:cNvSpPr/>
            <p:nvPr/>
          </p:nvSpPr>
          <p:spPr>
            <a:xfrm>
              <a:off x="6269131" y="2046351"/>
              <a:ext cx="1270972" cy="448649"/>
            </a:xfrm>
            <a:custGeom>
              <a:avLst/>
              <a:gdLst/>
              <a:ahLst/>
              <a:cxnLst/>
              <a:rect l="l" t="t" r="r" b="b"/>
              <a:pathLst>
                <a:path w="11167" h="3942" extrusionOk="0">
                  <a:moveTo>
                    <a:pt x="7798" y="0"/>
                  </a:moveTo>
                  <a:cubicBezTo>
                    <a:pt x="7636" y="0"/>
                    <a:pt x="7467" y="7"/>
                    <a:pt x="7291" y="20"/>
                  </a:cubicBezTo>
                  <a:cubicBezTo>
                    <a:pt x="4201" y="258"/>
                    <a:pt x="1" y="2539"/>
                    <a:pt x="1" y="2539"/>
                  </a:cubicBezTo>
                  <a:cubicBezTo>
                    <a:pt x="1" y="2539"/>
                    <a:pt x="3902" y="3941"/>
                    <a:pt x="6927" y="3941"/>
                  </a:cubicBezTo>
                  <a:cubicBezTo>
                    <a:pt x="7150" y="3941"/>
                    <a:pt x="7368" y="3934"/>
                    <a:pt x="7579" y="3917"/>
                  </a:cubicBezTo>
                  <a:cubicBezTo>
                    <a:pt x="10661" y="3686"/>
                    <a:pt x="11166" y="1687"/>
                    <a:pt x="11166" y="1687"/>
                  </a:cubicBezTo>
                  <a:cubicBezTo>
                    <a:pt x="11166" y="1687"/>
                    <a:pt x="10461" y="0"/>
                    <a:pt x="7798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1"/>
            <p:cNvSpPr/>
            <p:nvPr/>
          </p:nvSpPr>
          <p:spPr>
            <a:xfrm>
              <a:off x="6269131" y="1185351"/>
              <a:ext cx="720563" cy="1149165"/>
            </a:xfrm>
            <a:custGeom>
              <a:avLst/>
              <a:gdLst/>
              <a:ahLst/>
              <a:cxnLst/>
              <a:rect l="l" t="t" r="r" b="b"/>
              <a:pathLst>
                <a:path w="6331" h="10097" extrusionOk="0">
                  <a:moveTo>
                    <a:pt x="4710" y="0"/>
                  </a:moveTo>
                  <a:cubicBezTo>
                    <a:pt x="4226" y="0"/>
                    <a:pt x="2597" y="185"/>
                    <a:pt x="1466" y="2533"/>
                  </a:cubicBezTo>
                  <a:cubicBezTo>
                    <a:pt x="131" y="5319"/>
                    <a:pt x="1" y="10097"/>
                    <a:pt x="1" y="10097"/>
                  </a:cubicBezTo>
                  <a:cubicBezTo>
                    <a:pt x="1" y="10097"/>
                    <a:pt x="3653" y="7015"/>
                    <a:pt x="4988" y="4229"/>
                  </a:cubicBezTo>
                  <a:cubicBezTo>
                    <a:pt x="6331" y="1443"/>
                    <a:pt x="4851" y="6"/>
                    <a:pt x="4851" y="6"/>
                  </a:cubicBezTo>
                  <a:cubicBezTo>
                    <a:pt x="4851" y="6"/>
                    <a:pt x="4801" y="0"/>
                    <a:pt x="4710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1"/>
            <p:cNvSpPr/>
            <p:nvPr/>
          </p:nvSpPr>
          <p:spPr>
            <a:xfrm>
              <a:off x="4967100" y="1157125"/>
              <a:ext cx="2604201" cy="2355577"/>
            </a:xfrm>
            <a:custGeom>
              <a:avLst/>
              <a:gdLst/>
              <a:ahLst/>
              <a:cxnLst/>
              <a:rect l="l" t="t" r="r" b="b"/>
              <a:pathLst>
                <a:path w="22881" h="20697" extrusionOk="0">
                  <a:moveTo>
                    <a:pt x="6131" y="1302"/>
                  </a:moveTo>
                  <a:lnTo>
                    <a:pt x="6194" y="1308"/>
                  </a:lnTo>
                  <a:cubicBezTo>
                    <a:pt x="6547" y="1359"/>
                    <a:pt x="6887" y="1474"/>
                    <a:pt x="7204" y="1633"/>
                  </a:cubicBezTo>
                  <a:lnTo>
                    <a:pt x="7442" y="1763"/>
                  </a:lnTo>
                  <a:cubicBezTo>
                    <a:pt x="7522" y="1806"/>
                    <a:pt x="7594" y="1864"/>
                    <a:pt x="7673" y="1914"/>
                  </a:cubicBezTo>
                  <a:cubicBezTo>
                    <a:pt x="7825" y="2023"/>
                    <a:pt x="7969" y="2138"/>
                    <a:pt x="8106" y="2261"/>
                  </a:cubicBezTo>
                  <a:cubicBezTo>
                    <a:pt x="8171" y="2326"/>
                    <a:pt x="8236" y="2391"/>
                    <a:pt x="8301" y="2463"/>
                  </a:cubicBezTo>
                  <a:lnTo>
                    <a:pt x="8489" y="2665"/>
                  </a:lnTo>
                  <a:cubicBezTo>
                    <a:pt x="8604" y="2809"/>
                    <a:pt x="8713" y="2961"/>
                    <a:pt x="8828" y="3105"/>
                  </a:cubicBezTo>
                  <a:cubicBezTo>
                    <a:pt x="9182" y="3647"/>
                    <a:pt x="9470" y="4224"/>
                    <a:pt x="9687" y="4830"/>
                  </a:cubicBezTo>
                  <a:lnTo>
                    <a:pt x="9846" y="5278"/>
                  </a:lnTo>
                  <a:cubicBezTo>
                    <a:pt x="9896" y="5429"/>
                    <a:pt x="9940" y="5588"/>
                    <a:pt x="9990" y="5740"/>
                  </a:cubicBezTo>
                  <a:lnTo>
                    <a:pt x="10062" y="5971"/>
                  </a:lnTo>
                  <a:lnTo>
                    <a:pt x="10127" y="6202"/>
                  </a:lnTo>
                  <a:cubicBezTo>
                    <a:pt x="10171" y="6353"/>
                    <a:pt x="10221" y="6505"/>
                    <a:pt x="10264" y="6664"/>
                  </a:cubicBezTo>
                  <a:lnTo>
                    <a:pt x="10640" y="7970"/>
                  </a:lnTo>
                  <a:cubicBezTo>
                    <a:pt x="10481" y="7566"/>
                    <a:pt x="10315" y="7169"/>
                    <a:pt x="10142" y="6772"/>
                  </a:cubicBezTo>
                  <a:cubicBezTo>
                    <a:pt x="9882" y="6194"/>
                    <a:pt x="9608" y="5624"/>
                    <a:pt x="9312" y="5061"/>
                  </a:cubicBezTo>
                  <a:cubicBezTo>
                    <a:pt x="9008" y="4506"/>
                    <a:pt x="8691" y="3957"/>
                    <a:pt x="8337" y="3437"/>
                  </a:cubicBezTo>
                  <a:lnTo>
                    <a:pt x="8034" y="3012"/>
                  </a:lnTo>
                  <a:cubicBezTo>
                    <a:pt x="7933" y="2882"/>
                    <a:pt x="7825" y="2744"/>
                    <a:pt x="7717" y="2615"/>
                  </a:cubicBezTo>
                  <a:cubicBezTo>
                    <a:pt x="7608" y="2477"/>
                    <a:pt x="7486" y="2355"/>
                    <a:pt x="7370" y="2232"/>
                  </a:cubicBezTo>
                  <a:cubicBezTo>
                    <a:pt x="7247" y="2109"/>
                    <a:pt x="7125" y="1987"/>
                    <a:pt x="6988" y="1878"/>
                  </a:cubicBezTo>
                  <a:cubicBezTo>
                    <a:pt x="6728" y="1648"/>
                    <a:pt x="6440" y="1453"/>
                    <a:pt x="6131" y="1302"/>
                  </a:cubicBezTo>
                  <a:close/>
                  <a:moveTo>
                    <a:pt x="16623" y="1214"/>
                  </a:moveTo>
                  <a:lnTo>
                    <a:pt x="16645" y="1272"/>
                  </a:lnTo>
                  <a:cubicBezTo>
                    <a:pt x="16775" y="1611"/>
                    <a:pt x="16854" y="1965"/>
                    <a:pt x="16868" y="2326"/>
                  </a:cubicBezTo>
                  <a:lnTo>
                    <a:pt x="16876" y="2593"/>
                  </a:lnTo>
                  <a:cubicBezTo>
                    <a:pt x="16876" y="2687"/>
                    <a:pt x="16861" y="2773"/>
                    <a:pt x="16861" y="2867"/>
                  </a:cubicBezTo>
                  <a:cubicBezTo>
                    <a:pt x="16840" y="3048"/>
                    <a:pt x="16818" y="3228"/>
                    <a:pt x="16775" y="3408"/>
                  </a:cubicBezTo>
                  <a:cubicBezTo>
                    <a:pt x="16753" y="3495"/>
                    <a:pt x="16731" y="3589"/>
                    <a:pt x="16702" y="3676"/>
                  </a:cubicBezTo>
                  <a:lnTo>
                    <a:pt x="16616" y="3943"/>
                  </a:lnTo>
                  <a:cubicBezTo>
                    <a:pt x="16551" y="4116"/>
                    <a:pt x="16479" y="4282"/>
                    <a:pt x="16406" y="4455"/>
                  </a:cubicBezTo>
                  <a:cubicBezTo>
                    <a:pt x="16118" y="5032"/>
                    <a:pt x="15757" y="5567"/>
                    <a:pt x="15345" y="6065"/>
                  </a:cubicBezTo>
                  <a:lnTo>
                    <a:pt x="15028" y="6425"/>
                  </a:lnTo>
                  <a:cubicBezTo>
                    <a:pt x="14927" y="6548"/>
                    <a:pt x="14811" y="6664"/>
                    <a:pt x="14703" y="6779"/>
                  </a:cubicBezTo>
                  <a:lnTo>
                    <a:pt x="14544" y="6959"/>
                  </a:lnTo>
                  <a:lnTo>
                    <a:pt x="14371" y="7133"/>
                  </a:lnTo>
                  <a:cubicBezTo>
                    <a:pt x="14263" y="7248"/>
                    <a:pt x="14155" y="7364"/>
                    <a:pt x="14039" y="7479"/>
                  </a:cubicBezTo>
                  <a:lnTo>
                    <a:pt x="13094" y="8454"/>
                  </a:lnTo>
                  <a:cubicBezTo>
                    <a:pt x="13368" y="8122"/>
                    <a:pt x="13628" y="7782"/>
                    <a:pt x="13880" y="7429"/>
                  </a:cubicBezTo>
                  <a:cubicBezTo>
                    <a:pt x="14256" y="6916"/>
                    <a:pt x="14609" y="6397"/>
                    <a:pt x="14949" y="5855"/>
                  </a:cubicBezTo>
                  <a:cubicBezTo>
                    <a:pt x="15281" y="5314"/>
                    <a:pt x="15598" y="4773"/>
                    <a:pt x="15872" y="4202"/>
                  </a:cubicBezTo>
                  <a:lnTo>
                    <a:pt x="16089" y="3726"/>
                  </a:lnTo>
                  <a:cubicBezTo>
                    <a:pt x="16154" y="3567"/>
                    <a:pt x="16212" y="3408"/>
                    <a:pt x="16277" y="3250"/>
                  </a:cubicBezTo>
                  <a:cubicBezTo>
                    <a:pt x="16334" y="3091"/>
                    <a:pt x="16385" y="2925"/>
                    <a:pt x="16428" y="2759"/>
                  </a:cubicBezTo>
                  <a:cubicBezTo>
                    <a:pt x="16479" y="2593"/>
                    <a:pt x="16522" y="2427"/>
                    <a:pt x="16544" y="2254"/>
                  </a:cubicBezTo>
                  <a:cubicBezTo>
                    <a:pt x="16616" y="1914"/>
                    <a:pt x="16637" y="1568"/>
                    <a:pt x="16623" y="1222"/>
                  </a:cubicBezTo>
                  <a:cubicBezTo>
                    <a:pt x="16623" y="1214"/>
                    <a:pt x="16623" y="1214"/>
                    <a:pt x="16623" y="1214"/>
                  </a:cubicBezTo>
                  <a:close/>
                  <a:moveTo>
                    <a:pt x="15006" y="825"/>
                  </a:moveTo>
                  <a:lnTo>
                    <a:pt x="14970" y="853"/>
                  </a:lnTo>
                  <a:cubicBezTo>
                    <a:pt x="14602" y="1185"/>
                    <a:pt x="14277" y="1561"/>
                    <a:pt x="14010" y="1979"/>
                  </a:cubicBezTo>
                  <a:cubicBezTo>
                    <a:pt x="13743" y="2391"/>
                    <a:pt x="13512" y="2824"/>
                    <a:pt x="13317" y="3271"/>
                  </a:cubicBezTo>
                  <a:cubicBezTo>
                    <a:pt x="13267" y="3387"/>
                    <a:pt x="13216" y="3495"/>
                    <a:pt x="13166" y="3611"/>
                  </a:cubicBezTo>
                  <a:lnTo>
                    <a:pt x="13036" y="3950"/>
                  </a:lnTo>
                  <a:cubicBezTo>
                    <a:pt x="12942" y="4181"/>
                    <a:pt x="12870" y="4412"/>
                    <a:pt x="12783" y="4643"/>
                  </a:cubicBezTo>
                  <a:cubicBezTo>
                    <a:pt x="12480" y="5567"/>
                    <a:pt x="12213" y="6512"/>
                    <a:pt x="12004" y="7465"/>
                  </a:cubicBezTo>
                  <a:cubicBezTo>
                    <a:pt x="11852" y="8100"/>
                    <a:pt x="11722" y="8742"/>
                    <a:pt x="11592" y="9385"/>
                  </a:cubicBezTo>
                  <a:cubicBezTo>
                    <a:pt x="11621" y="8692"/>
                    <a:pt x="11693" y="7999"/>
                    <a:pt x="11809" y="7320"/>
                  </a:cubicBezTo>
                  <a:lnTo>
                    <a:pt x="11809" y="7313"/>
                  </a:lnTo>
                  <a:cubicBezTo>
                    <a:pt x="11975" y="6317"/>
                    <a:pt x="12220" y="5336"/>
                    <a:pt x="12545" y="4376"/>
                  </a:cubicBezTo>
                  <a:lnTo>
                    <a:pt x="12661" y="4015"/>
                  </a:lnTo>
                  <a:cubicBezTo>
                    <a:pt x="12704" y="3899"/>
                    <a:pt x="12754" y="3784"/>
                    <a:pt x="12798" y="3668"/>
                  </a:cubicBezTo>
                  <a:cubicBezTo>
                    <a:pt x="12877" y="3430"/>
                    <a:pt x="12985" y="3206"/>
                    <a:pt x="13094" y="2983"/>
                  </a:cubicBezTo>
                  <a:cubicBezTo>
                    <a:pt x="13303" y="2542"/>
                    <a:pt x="13563" y="2131"/>
                    <a:pt x="13873" y="1756"/>
                  </a:cubicBezTo>
                  <a:cubicBezTo>
                    <a:pt x="14176" y="1395"/>
                    <a:pt x="14544" y="1084"/>
                    <a:pt x="14956" y="846"/>
                  </a:cubicBezTo>
                  <a:lnTo>
                    <a:pt x="15006" y="825"/>
                  </a:lnTo>
                  <a:close/>
                  <a:moveTo>
                    <a:pt x="5883" y="1279"/>
                  </a:moveTo>
                  <a:cubicBezTo>
                    <a:pt x="5955" y="1308"/>
                    <a:pt x="6028" y="1337"/>
                    <a:pt x="6100" y="1373"/>
                  </a:cubicBezTo>
                  <a:cubicBezTo>
                    <a:pt x="6410" y="1517"/>
                    <a:pt x="6699" y="1698"/>
                    <a:pt x="6959" y="1922"/>
                  </a:cubicBezTo>
                  <a:cubicBezTo>
                    <a:pt x="7096" y="2023"/>
                    <a:pt x="7219" y="2145"/>
                    <a:pt x="7348" y="2261"/>
                  </a:cubicBezTo>
                  <a:cubicBezTo>
                    <a:pt x="7471" y="2376"/>
                    <a:pt x="7587" y="2506"/>
                    <a:pt x="7702" y="2636"/>
                  </a:cubicBezTo>
                  <a:cubicBezTo>
                    <a:pt x="7818" y="2759"/>
                    <a:pt x="7919" y="2896"/>
                    <a:pt x="8027" y="3033"/>
                  </a:cubicBezTo>
                  <a:lnTo>
                    <a:pt x="8330" y="3452"/>
                  </a:lnTo>
                  <a:cubicBezTo>
                    <a:pt x="8676" y="3979"/>
                    <a:pt x="8994" y="4527"/>
                    <a:pt x="9276" y="5090"/>
                  </a:cubicBezTo>
                  <a:cubicBezTo>
                    <a:pt x="9564" y="5653"/>
                    <a:pt x="9817" y="6238"/>
                    <a:pt x="10069" y="6815"/>
                  </a:cubicBezTo>
                  <a:cubicBezTo>
                    <a:pt x="10185" y="7104"/>
                    <a:pt x="10308" y="7400"/>
                    <a:pt x="10430" y="7688"/>
                  </a:cubicBezTo>
                  <a:cubicBezTo>
                    <a:pt x="10546" y="7984"/>
                    <a:pt x="10661" y="8280"/>
                    <a:pt x="10777" y="8576"/>
                  </a:cubicBezTo>
                  <a:cubicBezTo>
                    <a:pt x="10820" y="8706"/>
                    <a:pt x="10871" y="8836"/>
                    <a:pt x="10921" y="8966"/>
                  </a:cubicBezTo>
                  <a:cubicBezTo>
                    <a:pt x="10993" y="9204"/>
                    <a:pt x="11058" y="9450"/>
                    <a:pt x="11123" y="9688"/>
                  </a:cubicBezTo>
                  <a:cubicBezTo>
                    <a:pt x="10950" y="9348"/>
                    <a:pt x="10770" y="9016"/>
                    <a:pt x="10589" y="8684"/>
                  </a:cubicBezTo>
                  <a:cubicBezTo>
                    <a:pt x="10293" y="8136"/>
                    <a:pt x="9983" y="7595"/>
                    <a:pt x="9665" y="7061"/>
                  </a:cubicBezTo>
                  <a:cubicBezTo>
                    <a:pt x="9348" y="6526"/>
                    <a:pt x="9023" y="5992"/>
                    <a:pt x="8691" y="5465"/>
                  </a:cubicBezTo>
                  <a:cubicBezTo>
                    <a:pt x="8359" y="4939"/>
                    <a:pt x="8012" y="4419"/>
                    <a:pt x="7659" y="3906"/>
                  </a:cubicBezTo>
                  <a:cubicBezTo>
                    <a:pt x="7478" y="3647"/>
                    <a:pt x="7298" y="3380"/>
                    <a:pt x="7110" y="3127"/>
                  </a:cubicBezTo>
                  <a:cubicBezTo>
                    <a:pt x="6923" y="2874"/>
                    <a:pt x="6735" y="2615"/>
                    <a:pt x="6533" y="2369"/>
                  </a:cubicBezTo>
                  <a:cubicBezTo>
                    <a:pt x="6331" y="2124"/>
                    <a:pt x="6121" y="1886"/>
                    <a:pt x="5905" y="1655"/>
                  </a:cubicBezTo>
                  <a:cubicBezTo>
                    <a:pt x="5789" y="1546"/>
                    <a:pt x="5674" y="1431"/>
                    <a:pt x="5551" y="1330"/>
                  </a:cubicBezTo>
                  <a:lnTo>
                    <a:pt x="5501" y="1294"/>
                  </a:lnTo>
                  <a:cubicBezTo>
                    <a:pt x="5515" y="1294"/>
                    <a:pt x="5530" y="1294"/>
                    <a:pt x="5551" y="1287"/>
                  </a:cubicBezTo>
                  <a:cubicBezTo>
                    <a:pt x="5595" y="1287"/>
                    <a:pt x="5631" y="1279"/>
                    <a:pt x="5674" y="1279"/>
                  </a:cubicBezTo>
                  <a:close/>
                  <a:moveTo>
                    <a:pt x="4974" y="2506"/>
                  </a:moveTo>
                  <a:lnTo>
                    <a:pt x="4981" y="2550"/>
                  </a:lnTo>
                  <a:cubicBezTo>
                    <a:pt x="5082" y="3033"/>
                    <a:pt x="5248" y="3502"/>
                    <a:pt x="5479" y="3943"/>
                  </a:cubicBezTo>
                  <a:cubicBezTo>
                    <a:pt x="5703" y="4376"/>
                    <a:pt x="5955" y="4794"/>
                    <a:pt x="6251" y="5191"/>
                  </a:cubicBezTo>
                  <a:cubicBezTo>
                    <a:pt x="6324" y="5292"/>
                    <a:pt x="6396" y="5393"/>
                    <a:pt x="6468" y="5487"/>
                  </a:cubicBezTo>
                  <a:lnTo>
                    <a:pt x="6699" y="5776"/>
                  </a:lnTo>
                  <a:cubicBezTo>
                    <a:pt x="6843" y="5971"/>
                    <a:pt x="7009" y="6151"/>
                    <a:pt x="7168" y="6339"/>
                  </a:cubicBezTo>
                  <a:cubicBezTo>
                    <a:pt x="7818" y="7075"/>
                    <a:pt x="8510" y="7761"/>
                    <a:pt x="9225" y="8425"/>
                  </a:cubicBezTo>
                  <a:cubicBezTo>
                    <a:pt x="9701" y="8872"/>
                    <a:pt x="10185" y="9312"/>
                    <a:pt x="10683" y="9738"/>
                  </a:cubicBezTo>
                  <a:cubicBezTo>
                    <a:pt x="10098" y="9363"/>
                    <a:pt x="9535" y="8959"/>
                    <a:pt x="9001" y="8518"/>
                  </a:cubicBezTo>
                  <a:cubicBezTo>
                    <a:pt x="8215" y="7876"/>
                    <a:pt x="7486" y="7169"/>
                    <a:pt x="6822" y="6411"/>
                  </a:cubicBezTo>
                  <a:lnTo>
                    <a:pt x="6569" y="6129"/>
                  </a:lnTo>
                  <a:cubicBezTo>
                    <a:pt x="6490" y="6036"/>
                    <a:pt x="6417" y="5935"/>
                    <a:pt x="6338" y="5834"/>
                  </a:cubicBezTo>
                  <a:cubicBezTo>
                    <a:pt x="6172" y="5646"/>
                    <a:pt x="6035" y="5444"/>
                    <a:pt x="5890" y="5242"/>
                  </a:cubicBezTo>
                  <a:cubicBezTo>
                    <a:pt x="5616" y="4838"/>
                    <a:pt x="5392" y="4404"/>
                    <a:pt x="5219" y="3950"/>
                  </a:cubicBezTo>
                  <a:cubicBezTo>
                    <a:pt x="5053" y="3502"/>
                    <a:pt x="4974" y="3033"/>
                    <a:pt x="4974" y="2557"/>
                  </a:cubicBezTo>
                  <a:lnTo>
                    <a:pt x="4974" y="2506"/>
                  </a:lnTo>
                  <a:close/>
                  <a:moveTo>
                    <a:pt x="16313" y="680"/>
                  </a:moveTo>
                  <a:cubicBezTo>
                    <a:pt x="16320" y="695"/>
                    <a:pt x="16334" y="702"/>
                    <a:pt x="16342" y="716"/>
                  </a:cubicBezTo>
                  <a:cubicBezTo>
                    <a:pt x="16363" y="752"/>
                    <a:pt x="16392" y="789"/>
                    <a:pt x="16414" y="825"/>
                  </a:cubicBezTo>
                  <a:cubicBezTo>
                    <a:pt x="16450" y="882"/>
                    <a:pt x="16479" y="947"/>
                    <a:pt x="16515" y="1005"/>
                  </a:cubicBezTo>
                  <a:cubicBezTo>
                    <a:pt x="16529" y="1077"/>
                    <a:pt x="16544" y="1157"/>
                    <a:pt x="16544" y="1236"/>
                  </a:cubicBezTo>
                  <a:cubicBezTo>
                    <a:pt x="16580" y="1575"/>
                    <a:pt x="16565" y="1922"/>
                    <a:pt x="16500" y="2254"/>
                  </a:cubicBezTo>
                  <a:cubicBezTo>
                    <a:pt x="16479" y="2427"/>
                    <a:pt x="16435" y="2593"/>
                    <a:pt x="16399" y="2759"/>
                  </a:cubicBezTo>
                  <a:cubicBezTo>
                    <a:pt x="16363" y="2925"/>
                    <a:pt x="16313" y="3091"/>
                    <a:pt x="16255" y="3250"/>
                  </a:cubicBezTo>
                  <a:cubicBezTo>
                    <a:pt x="16197" y="3416"/>
                    <a:pt x="16132" y="3574"/>
                    <a:pt x="16074" y="3733"/>
                  </a:cubicBezTo>
                  <a:lnTo>
                    <a:pt x="15865" y="4202"/>
                  </a:lnTo>
                  <a:cubicBezTo>
                    <a:pt x="15584" y="4773"/>
                    <a:pt x="15266" y="5321"/>
                    <a:pt x="14920" y="5848"/>
                  </a:cubicBezTo>
                  <a:cubicBezTo>
                    <a:pt x="14566" y="6375"/>
                    <a:pt x="14198" y="6880"/>
                    <a:pt x="13815" y="7393"/>
                  </a:cubicBezTo>
                  <a:cubicBezTo>
                    <a:pt x="13628" y="7638"/>
                    <a:pt x="13433" y="7891"/>
                    <a:pt x="13238" y="8143"/>
                  </a:cubicBezTo>
                  <a:cubicBezTo>
                    <a:pt x="13043" y="8389"/>
                    <a:pt x="12848" y="8634"/>
                    <a:pt x="12646" y="8879"/>
                  </a:cubicBezTo>
                  <a:cubicBezTo>
                    <a:pt x="12560" y="8988"/>
                    <a:pt x="12473" y="9096"/>
                    <a:pt x="12386" y="9204"/>
                  </a:cubicBezTo>
                  <a:cubicBezTo>
                    <a:pt x="12206" y="9385"/>
                    <a:pt x="12033" y="9565"/>
                    <a:pt x="11859" y="9745"/>
                  </a:cubicBezTo>
                  <a:cubicBezTo>
                    <a:pt x="12062" y="9428"/>
                    <a:pt x="12264" y="9103"/>
                    <a:pt x="12458" y="8778"/>
                  </a:cubicBezTo>
                  <a:cubicBezTo>
                    <a:pt x="12783" y="8251"/>
                    <a:pt x="13101" y="7710"/>
                    <a:pt x="13404" y="7169"/>
                  </a:cubicBezTo>
                  <a:cubicBezTo>
                    <a:pt x="13707" y="6627"/>
                    <a:pt x="14003" y="6079"/>
                    <a:pt x="14292" y="5523"/>
                  </a:cubicBezTo>
                  <a:cubicBezTo>
                    <a:pt x="14588" y="4975"/>
                    <a:pt x="14869" y="4419"/>
                    <a:pt x="15136" y="3856"/>
                  </a:cubicBezTo>
                  <a:cubicBezTo>
                    <a:pt x="15273" y="3567"/>
                    <a:pt x="15403" y="3279"/>
                    <a:pt x="15533" y="2990"/>
                  </a:cubicBezTo>
                  <a:cubicBezTo>
                    <a:pt x="15663" y="2701"/>
                    <a:pt x="15786" y="2405"/>
                    <a:pt x="15894" y="2109"/>
                  </a:cubicBezTo>
                  <a:cubicBezTo>
                    <a:pt x="16002" y="1813"/>
                    <a:pt x="16111" y="1510"/>
                    <a:pt x="16197" y="1207"/>
                  </a:cubicBezTo>
                  <a:cubicBezTo>
                    <a:pt x="16240" y="1056"/>
                    <a:pt x="16277" y="897"/>
                    <a:pt x="16305" y="738"/>
                  </a:cubicBezTo>
                  <a:cubicBezTo>
                    <a:pt x="16305" y="724"/>
                    <a:pt x="16305" y="702"/>
                    <a:pt x="16313" y="680"/>
                  </a:cubicBezTo>
                  <a:close/>
                  <a:moveTo>
                    <a:pt x="15908" y="529"/>
                  </a:moveTo>
                  <a:cubicBezTo>
                    <a:pt x="15851" y="586"/>
                    <a:pt x="15800" y="651"/>
                    <a:pt x="15742" y="709"/>
                  </a:cubicBezTo>
                  <a:cubicBezTo>
                    <a:pt x="15598" y="890"/>
                    <a:pt x="15454" y="1084"/>
                    <a:pt x="15324" y="1279"/>
                  </a:cubicBezTo>
                  <a:cubicBezTo>
                    <a:pt x="15064" y="1676"/>
                    <a:pt x="14833" y="2088"/>
                    <a:pt x="14602" y="2499"/>
                  </a:cubicBezTo>
                  <a:cubicBezTo>
                    <a:pt x="14169" y="3336"/>
                    <a:pt x="13779" y="4195"/>
                    <a:pt x="13418" y="5061"/>
                  </a:cubicBezTo>
                  <a:cubicBezTo>
                    <a:pt x="13058" y="5935"/>
                    <a:pt x="12718" y="6808"/>
                    <a:pt x="12394" y="7688"/>
                  </a:cubicBezTo>
                  <a:lnTo>
                    <a:pt x="11903" y="9009"/>
                  </a:lnTo>
                  <a:lnTo>
                    <a:pt x="11578" y="9897"/>
                  </a:lnTo>
                  <a:cubicBezTo>
                    <a:pt x="11578" y="9810"/>
                    <a:pt x="11578" y="9731"/>
                    <a:pt x="11585" y="9644"/>
                  </a:cubicBezTo>
                  <a:cubicBezTo>
                    <a:pt x="11708" y="8915"/>
                    <a:pt x="11859" y="8194"/>
                    <a:pt x="12033" y="7479"/>
                  </a:cubicBezTo>
                  <a:cubicBezTo>
                    <a:pt x="12264" y="6534"/>
                    <a:pt x="12538" y="5595"/>
                    <a:pt x="12855" y="4672"/>
                  </a:cubicBezTo>
                  <a:cubicBezTo>
                    <a:pt x="12942" y="4448"/>
                    <a:pt x="13021" y="4217"/>
                    <a:pt x="13115" y="3993"/>
                  </a:cubicBezTo>
                  <a:lnTo>
                    <a:pt x="13252" y="3654"/>
                  </a:lnTo>
                  <a:cubicBezTo>
                    <a:pt x="13296" y="3538"/>
                    <a:pt x="13353" y="3430"/>
                    <a:pt x="13404" y="3322"/>
                  </a:cubicBezTo>
                  <a:cubicBezTo>
                    <a:pt x="13599" y="2874"/>
                    <a:pt x="13830" y="2449"/>
                    <a:pt x="14097" y="2044"/>
                  </a:cubicBezTo>
                  <a:cubicBezTo>
                    <a:pt x="14357" y="1633"/>
                    <a:pt x="14667" y="1265"/>
                    <a:pt x="15035" y="940"/>
                  </a:cubicBezTo>
                  <a:cubicBezTo>
                    <a:pt x="15158" y="832"/>
                    <a:pt x="15295" y="731"/>
                    <a:pt x="15432" y="644"/>
                  </a:cubicBezTo>
                  <a:cubicBezTo>
                    <a:pt x="15490" y="623"/>
                    <a:pt x="15540" y="608"/>
                    <a:pt x="15598" y="594"/>
                  </a:cubicBezTo>
                  <a:cubicBezTo>
                    <a:pt x="15699" y="565"/>
                    <a:pt x="15807" y="543"/>
                    <a:pt x="15908" y="529"/>
                  </a:cubicBezTo>
                  <a:close/>
                  <a:moveTo>
                    <a:pt x="19129" y="8071"/>
                  </a:moveTo>
                  <a:cubicBezTo>
                    <a:pt x="19453" y="8071"/>
                    <a:pt x="19777" y="8100"/>
                    <a:pt x="20095" y="8158"/>
                  </a:cubicBezTo>
                  <a:cubicBezTo>
                    <a:pt x="20564" y="8237"/>
                    <a:pt x="21011" y="8396"/>
                    <a:pt x="21423" y="8634"/>
                  </a:cubicBezTo>
                  <a:lnTo>
                    <a:pt x="21466" y="8663"/>
                  </a:lnTo>
                  <a:cubicBezTo>
                    <a:pt x="21452" y="8663"/>
                    <a:pt x="21437" y="8656"/>
                    <a:pt x="21423" y="8648"/>
                  </a:cubicBezTo>
                  <a:cubicBezTo>
                    <a:pt x="20954" y="8490"/>
                    <a:pt x="20463" y="8403"/>
                    <a:pt x="19972" y="8381"/>
                  </a:cubicBezTo>
                  <a:cubicBezTo>
                    <a:pt x="19808" y="8372"/>
                    <a:pt x="19645" y="8367"/>
                    <a:pt x="19481" y="8367"/>
                  </a:cubicBezTo>
                  <a:cubicBezTo>
                    <a:pt x="19154" y="8367"/>
                    <a:pt x="18827" y="8386"/>
                    <a:pt x="18500" y="8425"/>
                  </a:cubicBezTo>
                  <a:cubicBezTo>
                    <a:pt x="18377" y="8439"/>
                    <a:pt x="18254" y="8446"/>
                    <a:pt x="18139" y="8468"/>
                  </a:cubicBezTo>
                  <a:lnTo>
                    <a:pt x="17778" y="8518"/>
                  </a:lnTo>
                  <a:cubicBezTo>
                    <a:pt x="17540" y="8547"/>
                    <a:pt x="17294" y="8605"/>
                    <a:pt x="17056" y="8648"/>
                  </a:cubicBezTo>
                  <a:cubicBezTo>
                    <a:pt x="16096" y="8836"/>
                    <a:pt x="15158" y="9096"/>
                    <a:pt x="14220" y="9385"/>
                  </a:cubicBezTo>
                  <a:cubicBezTo>
                    <a:pt x="13599" y="9572"/>
                    <a:pt x="12978" y="9774"/>
                    <a:pt x="12357" y="9991"/>
                  </a:cubicBezTo>
                  <a:cubicBezTo>
                    <a:pt x="12971" y="9673"/>
                    <a:pt x="13599" y="9392"/>
                    <a:pt x="14248" y="9154"/>
                  </a:cubicBezTo>
                  <a:lnTo>
                    <a:pt x="14248" y="9146"/>
                  </a:lnTo>
                  <a:cubicBezTo>
                    <a:pt x="15194" y="8793"/>
                    <a:pt x="16168" y="8511"/>
                    <a:pt x="17164" y="8316"/>
                  </a:cubicBezTo>
                  <a:lnTo>
                    <a:pt x="17532" y="8237"/>
                  </a:lnTo>
                  <a:cubicBezTo>
                    <a:pt x="17655" y="8215"/>
                    <a:pt x="17778" y="8201"/>
                    <a:pt x="17901" y="8179"/>
                  </a:cubicBezTo>
                  <a:cubicBezTo>
                    <a:pt x="18146" y="8136"/>
                    <a:pt x="18391" y="8122"/>
                    <a:pt x="18644" y="8093"/>
                  </a:cubicBezTo>
                  <a:cubicBezTo>
                    <a:pt x="18805" y="8078"/>
                    <a:pt x="18967" y="8071"/>
                    <a:pt x="19129" y="8071"/>
                  </a:cubicBezTo>
                  <a:close/>
                  <a:moveTo>
                    <a:pt x="5169" y="1568"/>
                  </a:moveTo>
                  <a:cubicBezTo>
                    <a:pt x="5198" y="1647"/>
                    <a:pt x="5219" y="1727"/>
                    <a:pt x="5248" y="1799"/>
                  </a:cubicBezTo>
                  <a:cubicBezTo>
                    <a:pt x="5335" y="2023"/>
                    <a:pt x="5429" y="2239"/>
                    <a:pt x="5537" y="2449"/>
                  </a:cubicBezTo>
                  <a:cubicBezTo>
                    <a:pt x="5746" y="2874"/>
                    <a:pt x="5984" y="3286"/>
                    <a:pt x="6230" y="3683"/>
                  </a:cubicBezTo>
                  <a:cubicBezTo>
                    <a:pt x="6735" y="4484"/>
                    <a:pt x="7283" y="5249"/>
                    <a:pt x="7854" y="5992"/>
                  </a:cubicBezTo>
                  <a:cubicBezTo>
                    <a:pt x="8424" y="6743"/>
                    <a:pt x="9016" y="7472"/>
                    <a:pt x="9615" y="8201"/>
                  </a:cubicBezTo>
                  <a:lnTo>
                    <a:pt x="10517" y="9284"/>
                  </a:lnTo>
                  <a:lnTo>
                    <a:pt x="11123" y="10005"/>
                  </a:lnTo>
                  <a:lnTo>
                    <a:pt x="11123" y="10005"/>
                  </a:lnTo>
                  <a:lnTo>
                    <a:pt x="10907" y="9868"/>
                  </a:lnTo>
                  <a:cubicBezTo>
                    <a:pt x="10344" y="9399"/>
                    <a:pt x="9795" y="8908"/>
                    <a:pt x="9261" y="8396"/>
                  </a:cubicBezTo>
                  <a:cubicBezTo>
                    <a:pt x="8554" y="7717"/>
                    <a:pt x="7868" y="7024"/>
                    <a:pt x="7240" y="6281"/>
                  </a:cubicBezTo>
                  <a:cubicBezTo>
                    <a:pt x="7089" y="6093"/>
                    <a:pt x="6923" y="5906"/>
                    <a:pt x="6778" y="5711"/>
                  </a:cubicBezTo>
                  <a:lnTo>
                    <a:pt x="6555" y="5429"/>
                  </a:lnTo>
                  <a:cubicBezTo>
                    <a:pt x="6475" y="5328"/>
                    <a:pt x="6410" y="5227"/>
                    <a:pt x="6338" y="5133"/>
                  </a:cubicBezTo>
                  <a:cubicBezTo>
                    <a:pt x="6049" y="4737"/>
                    <a:pt x="5797" y="4325"/>
                    <a:pt x="5580" y="3892"/>
                  </a:cubicBezTo>
                  <a:cubicBezTo>
                    <a:pt x="5356" y="3459"/>
                    <a:pt x="5190" y="3004"/>
                    <a:pt x="5089" y="2528"/>
                  </a:cubicBezTo>
                  <a:cubicBezTo>
                    <a:pt x="5060" y="2362"/>
                    <a:pt x="5039" y="2196"/>
                    <a:pt x="5032" y="2030"/>
                  </a:cubicBezTo>
                  <a:cubicBezTo>
                    <a:pt x="5046" y="1979"/>
                    <a:pt x="5053" y="1929"/>
                    <a:pt x="5068" y="1871"/>
                  </a:cubicBezTo>
                  <a:cubicBezTo>
                    <a:pt x="5097" y="1770"/>
                    <a:pt x="5133" y="1669"/>
                    <a:pt x="5169" y="1568"/>
                  </a:cubicBezTo>
                  <a:close/>
                  <a:moveTo>
                    <a:pt x="16183" y="507"/>
                  </a:moveTo>
                  <a:lnTo>
                    <a:pt x="16190" y="521"/>
                  </a:lnTo>
                  <a:cubicBezTo>
                    <a:pt x="16212" y="543"/>
                    <a:pt x="16226" y="558"/>
                    <a:pt x="16240" y="586"/>
                  </a:cubicBezTo>
                  <a:cubicBezTo>
                    <a:pt x="16240" y="630"/>
                    <a:pt x="16233" y="680"/>
                    <a:pt x="16226" y="731"/>
                  </a:cubicBezTo>
                  <a:cubicBezTo>
                    <a:pt x="16204" y="882"/>
                    <a:pt x="16168" y="1041"/>
                    <a:pt x="16132" y="1193"/>
                  </a:cubicBezTo>
                  <a:cubicBezTo>
                    <a:pt x="16060" y="1496"/>
                    <a:pt x="15966" y="1799"/>
                    <a:pt x="15865" y="2102"/>
                  </a:cubicBezTo>
                  <a:cubicBezTo>
                    <a:pt x="15764" y="2398"/>
                    <a:pt x="15641" y="2694"/>
                    <a:pt x="15519" y="2983"/>
                  </a:cubicBezTo>
                  <a:cubicBezTo>
                    <a:pt x="15396" y="3279"/>
                    <a:pt x="15266" y="3567"/>
                    <a:pt x="15129" y="3856"/>
                  </a:cubicBezTo>
                  <a:cubicBezTo>
                    <a:pt x="14855" y="4412"/>
                    <a:pt x="14566" y="4967"/>
                    <a:pt x="14263" y="5509"/>
                  </a:cubicBezTo>
                  <a:cubicBezTo>
                    <a:pt x="13960" y="6050"/>
                    <a:pt x="13649" y="6591"/>
                    <a:pt x="13339" y="7133"/>
                  </a:cubicBezTo>
                  <a:lnTo>
                    <a:pt x="12386" y="8742"/>
                  </a:lnTo>
                  <a:cubicBezTo>
                    <a:pt x="12148" y="9146"/>
                    <a:pt x="11910" y="9551"/>
                    <a:pt x="11665" y="9948"/>
                  </a:cubicBezTo>
                  <a:lnTo>
                    <a:pt x="11585" y="10027"/>
                  </a:lnTo>
                  <a:cubicBezTo>
                    <a:pt x="11852" y="9247"/>
                    <a:pt x="12134" y="8482"/>
                    <a:pt x="12437" y="7717"/>
                  </a:cubicBezTo>
                  <a:cubicBezTo>
                    <a:pt x="12776" y="6844"/>
                    <a:pt x="13130" y="5971"/>
                    <a:pt x="13505" y="5112"/>
                  </a:cubicBezTo>
                  <a:cubicBezTo>
                    <a:pt x="13880" y="4246"/>
                    <a:pt x="14270" y="3394"/>
                    <a:pt x="14710" y="2564"/>
                  </a:cubicBezTo>
                  <a:cubicBezTo>
                    <a:pt x="14934" y="2153"/>
                    <a:pt x="15158" y="1741"/>
                    <a:pt x="15418" y="1351"/>
                  </a:cubicBezTo>
                  <a:cubicBezTo>
                    <a:pt x="15548" y="1157"/>
                    <a:pt x="15685" y="969"/>
                    <a:pt x="15829" y="789"/>
                  </a:cubicBezTo>
                  <a:cubicBezTo>
                    <a:pt x="15901" y="687"/>
                    <a:pt x="15973" y="601"/>
                    <a:pt x="16053" y="514"/>
                  </a:cubicBezTo>
                  <a:lnTo>
                    <a:pt x="16060" y="514"/>
                  </a:lnTo>
                  <a:lnTo>
                    <a:pt x="16067" y="507"/>
                  </a:lnTo>
                  <a:close/>
                  <a:moveTo>
                    <a:pt x="5378" y="1308"/>
                  </a:moveTo>
                  <a:cubicBezTo>
                    <a:pt x="5421" y="1337"/>
                    <a:pt x="5457" y="1373"/>
                    <a:pt x="5501" y="1402"/>
                  </a:cubicBezTo>
                  <a:cubicBezTo>
                    <a:pt x="5623" y="1496"/>
                    <a:pt x="5739" y="1604"/>
                    <a:pt x="5854" y="1712"/>
                  </a:cubicBezTo>
                  <a:cubicBezTo>
                    <a:pt x="6085" y="1929"/>
                    <a:pt x="6295" y="2160"/>
                    <a:pt x="6504" y="2405"/>
                  </a:cubicBezTo>
                  <a:cubicBezTo>
                    <a:pt x="6713" y="2643"/>
                    <a:pt x="6908" y="2889"/>
                    <a:pt x="7103" y="3141"/>
                  </a:cubicBezTo>
                  <a:cubicBezTo>
                    <a:pt x="7291" y="3401"/>
                    <a:pt x="7471" y="3654"/>
                    <a:pt x="7659" y="3914"/>
                  </a:cubicBezTo>
                  <a:cubicBezTo>
                    <a:pt x="8005" y="4433"/>
                    <a:pt x="8337" y="4960"/>
                    <a:pt x="8655" y="5494"/>
                  </a:cubicBezTo>
                  <a:cubicBezTo>
                    <a:pt x="8972" y="6028"/>
                    <a:pt x="9290" y="6570"/>
                    <a:pt x="9593" y="7111"/>
                  </a:cubicBezTo>
                  <a:lnTo>
                    <a:pt x="10517" y="8735"/>
                  </a:lnTo>
                  <a:cubicBezTo>
                    <a:pt x="10748" y="9139"/>
                    <a:pt x="10979" y="9551"/>
                    <a:pt x="11203" y="9962"/>
                  </a:cubicBezTo>
                  <a:lnTo>
                    <a:pt x="11231" y="10063"/>
                  </a:lnTo>
                  <a:cubicBezTo>
                    <a:pt x="10690" y="9450"/>
                    <a:pt x="10163" y="8814"/>
                    <a:pt x="9651" y="8179"/>
                  </a:cubicBezTo>
                  <a:cubicBezTo>
                    <a:pt x="9066" y="7443"/>
                    <a:pt x="8489" y="6700"/>
                    <a:pt x="7926" y="5949"/>
                  </a:cubicBezTo>
                  <a:cubicBezTo>
                    <a:pt x="7370" y="5191"/>
                    <a:pt x="6822" y="4426"/>
                    <a:pt x="6324" y="3632"/>
                  </a:cubicBezTo>
                  <a:cubicBezTo>
                    <a:pt x="6078" y="3235"/>
                    <a:pt x="5840" y="2824"/>
                    <a:pt x="5631" y="2412"/>
                  </a:cubicBezTo>
                  <a:cubicBezTo>
                    <a:pt x="5530" y="2203"/>
                    <a:pt x="5436" y="1987"/>
                    <a:pt x="5349" y="1770"/>
                  </a:cubicBezTo>
                  <a:cubicBezTo>
                    <a:pt x="5306" y="1662"/>
                    <a:pt x="5270" y="1554"/>
                    <a:pt x="5241" y="1438"/>
                  </a:cubicBezTo>
                  <a:lnTo>
                    <a:pt x="5241" y="1431"/>
                  </a:lnTo>
                  <a:cubicBezTo>
                    <a:pt x="5241" y="1416"/>
                    <a:pt x="5241" y="1402"/>
                    <a:pt x="5248" y="1388"/>
                  </a:cubicBezTo>
                  <a:lnTo>
                    <a:pt x="5255" y="1388"/>
                  </a:lnTo>
                  <a:cubicBezTo>
                    <a:pt x="5263" y="1366"/>
                    <a:pt x="5277" y="1344"/>
                    <a:pt x="5291" y="1323"/>
                  </a:cubicBezTo>
                  <a:lnTo>
                    <a:pt x="5306" y="1323"/>
                  </a:lnTo>
                  <a:cubicBezTo>
                    <a:pt x="5328" y="1315"/>
                    <a:pt x="5356" y="1315"/>
                    <a:pt x="5378" y="1308"/>
                  </a:cubicBezTo>
                  <a:close/>
                  <a:moveTo>
                    <a:pt x="19462" y="8482"/>
                  </a:moveTo>
                  <a:cubicBezTo>
                    <a:pt x="19629" y="8482"/>
                    <a:pt x="19796" y="8487"/>
                    <a:pt x="19965" y="8497"/>
                  </a:cubicBezTo>
                  <a:cubicBezTo>
                    <a:pt x="20448" y="8518"/>
                    <a:pt x="20925" y="8605"/>
                    <a:pt x="21387" y="8757"/>
                  </a:cubicBezTo>
                  <a:cubicBezTo>
                    <a:pt x="21545" y="8807"/>
                    <a:pt x="21697" y="8872"/>
                    <a:pt x="21841" y="8952"/>
                  </a:cubicBezTo>
                  <a:cubicBezTo>
                    <a:pt x="21892" y="8988"/>
                    <a:pt x="21928" y="9031"/>
                    <a:pt x="21971" y="9067"/>
                  </a:cubicBezTo>
                  <a:cubicBezTo>
                    <a:pt x="22043" y="9139"/>
                    <a:pt x="22116" y="9219"/>
                    <a:pt x="22181" y="9305"/>
                  </a:cubicBezTo>
                  <a:cubicBezTo>
                    <a:pt x="22101" y="9284"/>
                    <a:pt x="22022" y="9269"/>
                    <a:pt x="21942" y="9255"/>
                  </a:cubicBezTo>
                  <a:cubicBezTo>
                    <a:pt x="21704" y="9219"/>
                    <a:pt x="21473" y="9190"/>
                    <a:pt x="21235" y="9175"/>
                  </a:cubicBezTo>
                  <a:cubicBezTo>
                    <a:pt x="20960" y="9158"/>
                    <a:pt x="20683" y="9151"/>
                    <a:pt x="20406" y="9151"/>
                  </a:cubicBezTo>
                  <a:cubicBezTo>
                    <a:pt x="20210" y="9151"/>
                    <a:pt x="20015" y="9155"/>
                    <a:pt x="19820" y="9161"/>
                  </a:cubicBezTo>
                  <a:cubicBezTo>
                    <a:pt x="18875" y="9204"/>
                    <a:pt x="17944" y="9298"/>
                    <a:pt x="17006" y="9413"/>
                  </a:cubicBezTo>
                  <a:cubicBezTo>
                    <a:pt x="16074" y="9536"/>
                    <a:pt x="15143" y="9688"/>
                    <a:pt x="14220" y="9839"/>
                  </a:cubicBezTo>
                  <a:lnTo>
                    <a:pt x="12827" y="10077"/>
                  </a:lnTo>
                  <a:lnTo>
                    <a:pt x="11896" y="10243"/>
                  </a:lnTo>
                  <a:cubicBezTo>
                    <a:pt x="11975" y="10200"/>
                    <a:pt x="12047" y="10157"/>
                    <a:pt x="12119" y="10121"/>
                  </a:cubicBezTo>
                  <a:cubicBezTo>
                    <a:pt x="12812" y="9868"/>
                    <a:pt x="13512" y="9637"/>
                    <a:pt x="14220" y="9428"/>
                  </a:cubicBezTo>
                  <a:cubicBezTo>
                    <a:pt x="15158" y="9154"/>
                    <a:pt x="16103" y="8923"/>
                    <a:pt x="17063" y="8742"/>
                  </a:cubicBezTo>
                  <a:cubicBezTo>
                    <a:pt x="17301" y="8699"/>
                    <a:pt x="17547" y="8648"/>
                    <a:pt x="17785" y="8620"/>
                  </a:cubicBezTo>
                  <a:lnTo>
                    <a:pt x="18146" y="8569"/>
                  </a:lnTo>
                  <a:cubicBezTo>
                    <a:pt x="18269" y="8555"/>
                    <a:pt x="18391" y="8547"/>
                    <a:pt x="18507" y="8533"/>
                  </a:cubicBezTo>
                  <a:cubicBezTo>
                    <a:pt x="18824" y="8500"/>
                    <a:pt x="19142" y="8482"/>
                    <a:pt x="19462" y="8482"/>
                  </a:cubicBezTo>
                  <a:close/>
                  <a:moveTo>
                    <a:pt x="20411" y="9267"/>
                  </a:moveTo>
                  <a:cubicBezTo>
                    <a:pt x="20685" y="9267"/>
                    <a:pt x="20960" y="9274"/>
                    <a:pt x="21235" y="9291"/>
                  </a:cubicBezTo>
                  <a:cubicBezTo>
                    <a:pt x="21466" y="9298"/>
                    <a:pt x="21697" y="9327"/>
                    <a:pt x="21928" y="9363"/>
                  </a:cubicBezTo>
                  <a:cubicBezTo>
                    <a:pt x="22043" y="9377"/>
                    <a:pt x="22159" y="9399"/>
                    <a:pt x="22274" y="9428"/>
                  </a:cubicBezTo>
                  <a:lnTo>
                    <a:pt x="22282" y="9428"/>
                  </a:lnTo>
                  <a:lnTo>
                    <a:pt x="22303" y="9464"/>
                  </a:lnTo>
                  <a:lnTo>
                    <a:pt x="22347" y="9529"/>
                  </a:lnTo>
                  <a:lnTo>
                    <a:pt x="22347" y="9543"/>
                  </a:lnTo>
                  <a:cubicBezTo>
                    <a:pt x="22339" y="9565"/>
                    <a:pt x="22325" y="9594"/>
                    <a:pt x="22318" y="9616"/>
                  </a:cubicBezTo>
                  <a:cubicBezTo>
                    <a:pt x="22274" y="9637"/>
                    <a:pt x="22224" y="9659"/>
                    <a:pt x="22181" y="9673"/>
                  </a:cubicBezTo>
                  <a:cubicBezTo>
                    <a:pt x="22036" y="9731"/>
                    <a:pt x="21885" y="9782"/>
                    <a:pt x="21726" y="9825"/>
                  </a:cubicBezTo>
                  <a:cubicBezTo>
                    <a:pt x="21423" y="9919"/>
                    <a:pt x="21120" y="9984"/>
                    <a:pt x="20809" y="10041"/>
                  </a:cubicBezTo>
                  <a:cubicBezTo>
                    <a:pt x="20499" y="10106"/>
                    <a:pt x="20181" y="10150"/>
                    <a:pt x="19864" y="10186"/>
                  </a:cubicBezTo>
                  <a:cubicBezTo>
                    <a:pt x="19553" y="10229"/>
                    <a:pt x="19236" y="10258"/>
                    <a:pt x="18918" y="10287"/>
                  </a:cubicBezTo>
                  <a:cubicBezTo>
                    <a:pt x="18297" y="10330"/>
                    <a:pt x="17677" y="10352"/>
                    <a:pt x="17056" y="10366"/>
                  </a:cubicBezTo>
                  <a:cubicBezTo>
                    <a:pt x="16847" y="10369"/>
                    <a:pt x="16638" y="10369"/>
                    <a:pt x="16430" y="10369"/>
                  </a:cubicBezTo>
                  <a:cubicBezTo>
                    <a:pt x="16014" y="10369"/>
                    <a:pt x="15601" y="10366"/>
                    <a:pt x="15187" y="10366"/>
                  </a:cubicBezTo>
                  <a:lnTo>
                    <a:pt x="13317" y="10352"/>
                  </a:lnTo>
                  <a:cubicBezTo>
                    <a:pt x="12848" y="10352"/>
                    <a:pt x="12379" y="10345"/>
                    <a:pt x="11910" y="10330"/>
                  </a:cubicBezTo>
                  <a:lnTo>
                    <a:pt x="11802" y="10308"/>
                  </a:lnTo>
                  <a:cubicBezTo>
                    <a:pt x="12610" y="10150"/>
                    <a:pt x="13418" y="10005"/>
                    <a:pt x="14227" y="9883"/>
                  </a:cubicBezTo>
                  <a:cubicBezTo>
                    <a:pt x="15158" y="9745"/>
                    <a:pt x="16089" y="9616"/>
                    <a:pt x="17027" y="9507"/>
                  </a:cubicBezTo>
                  <a:cubicBezTo>
                    <a:pt x="17958" y="9399"/>
                    <a:pt x="18897" y="9312"/>
                    <a:pt x="19828" y="9276"/>
                  </a:cubicBezTo>
                  <a:cubicBezTo>
                    <a:pt x="20022" y="9270"/>
                    <a:pt x="20216" y="9267"/>
                    <a:pt x="20411" y="9267"/>
                  </a:cubicBezTo>
                  <a:close/>
                  <a:moveTo>
                    <a:pt x="4367" y="8978"/>
                  </a:moveTo>
                  <a:cubicBezTo>
                    <a:pt x="4843" y="8978"/>
                    <a:pt x="5318" y="9023"/>
                    <a:pt x="5789" y="9103"/>
                  </a:cubicBezTo>
                  <a:lnTo>
                    <a:pt x="6266" y="9197"/>
                  </a:lnTo>
                  <a:cubicBezTo>
                    <a:pt x="6425" y="9226"/>
                    <a:pt x="6583" y="9269"/>
                    <a:pt x="6735" y="9298"/>
                  </a:cubicBezTo>
                  <a:lnTo>
                    <a:pt x="6973" y="9356"/>
                  </a:lnTo>
                  <a:lnTo>
                    <a:pt x="7204" y="9413"/>
                  </a:lnTo>
                  <a:cubicBezTo>
                    <a:pt x="7363" y="9450"/>
                    <a:pt x="7514" y="9486"/>
                    <a:pt x="7673" y="9529"/>
                  </a:cubicBezTo>
                  <a:lnTo>
                    <a:pt x="8987" y="9854"/>
                  </a:lnTo>
                  <a:cubicBezTo>
                    <a:pt x="8561" y="9789"/>
                    <a:pt x="8135" y="9731"/>
                    <a:pt x="7709" y="9688"/>
                  </a:cubicBezTo>
                  <a:cubicBezTo>
                    <a:pt x="7081" y="9623"/>
                    <a:pt x="6446" y="9579"/>
                    <a:pt x="5811" y="9551"/>
                  </a:cubicBezTo>
                  <a:cubicBezTo>
                    <a:pt x="5581" y="9545"/>
                    <a:pt x="5350" y="9542"/>
                    <a:pt x="5119" y="9542"/>
                  </a:cubicBezTo>
                  <a:cubicBezTo>
                    <a:pt x="4718" y="9542"/>
                    <a:pt x="4316" y="9552"/>
                    <a:pt x="3913" y="9579"/>
                  </a:cubicBezTo>
                  <a:lnTo>
                    <a:pt x="3400" y="9630"/>
                  </a:lnTo>
                  <a:cubicBezTo>
                    <a:pt x="3227" y="9652"/>
                    <a:pt x="3061" y="9680"/>
                    <a:pt x="2888" y="9709"/>
                  </a:cubicBezTo>
                  <a:cubicBezTo>
                    <a:pt x="2722" y="9731"/>
                    <a:pt x="2556" y="9782"/>
                    <a:pt x="2383" y="9818"/>
                  </a:cubicBezTo>
                  <a:cubicBezTo>
                    <a:pt x="2217" y="9861"/>
                    <a:pt x="2051" y="9911"/>
                    <a:pt x="1892" y="9969"/>
                  </a:cubicBezTo>
                  <a:cubicBezTo>
                    <a:pt x="1560" y="10077"/>
                    <a:pt x="1250" y="10229"/>
                    <a:pt x="961" y="10424"/>
                  </a:cubicBezTo>
                  <a:lnTo>
                    <a:pt x="954" y="10424"/>
                  </a:lnTo>
                  <a:lnTo>
                    <a:pt x="997" y="10366"/>
                  </a:lnTo>
                  <a:cubicBezTo>
                    <a:pt x="1221" y="10092"/>
                    <a:pt x="1481" y="9854"/>
                    <a:pt x="1784" y="9659"/>
                  </a:cubicBezTo>
                  <a:lnTo>
                    <a:pt x="2015" y="9514"/>
                  </a:lnTo>
                  <a:cubicBezTo>
                    <a:pt x="2094" y="9471"/>
                    <a:pt x="2181" y="9435"/>
                    <a:pt x="2260" y="9399"/>
                  </a:cubicBezTo>
                  <a:cubicBezTo>
                    <a:pt x="2426" y="9320"/>
                    <a:pt x="2599" y="9247"/>
                    <a:pt x="2773" y="9197"/>
                  </a:cubicBezTo>
                  <a:cubicBezTo>
                    <a:pt x="2866" y="9168"/>
                    <a:pt x="2953" y="9146"/>
                    <a:pt x="3047" y="9125"/>
                  </a:cubicBezTo>
                  <a:lnTo>
                    <a:pt x="3314" y="9060"/>
                  </a:lnTo>
                  <a:cubicBezTo>
                    <a:pt x="3494" y="9038"/>
                    <a:pt x="3682" y="9016"/>
                    <a:pt x="3870" y="8995"/>
                  </a:cubicBezTo>
                  <a:cubicBezTo>
                    <a:pt x="4036" y="8984"/>
                    <a:pt x="4201" y="8978"/>
                    <a:pt x="4367" y="8978"/>
                  </a:cubicBezTo>
                  <a:close/>
                  <a:moveTo>
                    <a:pt x="4855" y="9569"/>
                  </a:moveTo>
                  <a:cubicBezTo>
                    <a:pt x="5171" y="9569"/>
                    <a:pt x="5486" y="9579"/>
                    <a:pt x="5804" y="9601"/>
                  </a:cubicBezTo>
                  <a:cubicBezTo>
                    <a:pt x="6432" y="9637"/>
                    <a:pt x="7067" y="9702"/>
                    <a:pt x="7688" y="9782"/>
                  </a:cubicBezTo>
                  <a:cubicBezTo>
                    <a:pt x="8005" y="9818"/>
                    <a:pt x="8316" y="9861"/>
                    <a:pt x="8626" y="9904"/>
                  </a:cubicBezTo>
                  <a:cubicBezTo>
                    <a:pt x="8944" y="9948"/>
                    <a:pt x="9261" y="9991"/>
                    <a:pt x="9571" y="10041"/>
                  </a:cubicBezTo>
                  <a:lnTo>
                    <a:pt x="9983" y="10106"/>
                  </a:lnTo>
                  <a:cubicBezTo>
                    <a:pt x="10221" y="10171"/>
                    <a:pt x="10466" y="10229"/>
                    <a:pt x="10712" y="10294"/>
                  </a:cubicBezTo>
                  <a:cubicBezTo>
                    <a:pt x="10329" y="10280"/>
                    <a:pt x="9954" y="10265"/>
                    <a:pt x="9579" y="10258"/>
                  </a:cubicBezTo>
                  <a:cubicBezTo>
                    <a:pt x="9119" y="10247"/>
                    <a:pt x="8663" y="10241"/>
                    <a:pt x="8208" y="10241"/>
                  </a:cubicBezTo>
                  <a:cubicBezTo>
                    <a:pt x="8042" y="10241"/>
                    <a:pt x="7876" y="10242"/>
                    <a:pt x="7709" y="10243"/>
                  </a:cubicBezTo>
                  <a:cubicBezTo>
                    <a:pt x="7081" y="10251"/>
                    <a:pt x="6461" y="10272"/>
                    <a:pt x="5840" y="10294"/>
                  </a:cubicBezTo>
                  <a:cubicBezTo>
                    <a:pt x="5212" y="10316"/>
                    <a:pt x="4591" y="10352"/>
                    <a:pt x="3971" y="10402"/>
                  </a:cubicBezTo>
                  <a:cubicBezTo>
                    <a:pt x="3653" y="10424"/>
                    <a:pt x="3343" y="10453"/>
                    <a:pt x="3025" y="10489"/>
                  </a:cubicBezTo>
                  <a:cubicBezTo>
                    <a:pt x="2708" y="10532"/>
                    <a:pt x="2390" y="10568"/>
                    <a:pt x="2080" y="10619"/>
                  </a:cubicBezTo>
                  <a:cubicBezTo>
                    <a:pt x="1762" y="10662"/>
                    <a:pt x="1452" y="10727"/>
                    <a:pt x="1141" y="10806"/>
                  </a:cubicBezTo>
                  <a:cubicBezTo>
                    <a:pt x="990" y="10850"/>
                    <a:pt x="838" y="10893"/>
                    <a:pt x="687" y="10951"/>
                  </a:cubicBezTo>
                  <a:lnTo>
                    <a:pt x="629" y="10972"/>
                  </a:lnTo>
                  <a:cubicBezTo>
                    <a:pt x="636" y="10958"/>
                    <a:pt x="643" y="10944"/>
                    <a:pt x="651" y="10929"/>
                  </a:cubicBezTo>
                  <a:cubicBezTo>
                    <a:pt x="665" y="10893"/>
                    <a:pt x="679" y="10850"/>
                    <a:pt x="701" y="10814"/>
                  </a:cubicBezTo>
                  <a:cubicBezTo>
                    <a:pt x="737" y="10756"/>
                    <a:pt x="773" y="10691"/>
                    <a:pt x="809" y="10633"/>
                  </a:cubicBezTo>
                  <a:cubicBezTo>
                    <a:pt x="874" y="10583"/>
                    <a:pt x="932" y="10532"/>
                    <a:pt x="997" y="10489"/>
                  </a:cubicBezTo>
                  <a:cubicBezTo>
                    <a:pt x="1278" y="10294"/>
                    <a:pt x="1582" y="10135"/>
                    <a:pt x="1899" y="10020"/>
                  </a:cubicBezTo>
                  <a:cubicBezTo>
                    <a:pt x="2058" y="9948"/>
                    <a:pt x="2224" y="9911"/>
                    <a:pt x="2390" y="9854"/>
                  </a:cubicBezTo>
                  <a:cubicBezTo>
                    <a:pt x="2549" y="9803"/>
                    <a:pt x="2722" y="9774"/>
                    <a:pt x="2888" y="9738"/>
                  </a:cubicBezTo>
                  <a:cubicBezTo>
                    <a:pt x="3054" y="9702"/>
                    <a:pt x="3227" y="9680"/>
                    <a:pt x="3393" y="9652"/>
                  </a:cubicBezTo>
                  <a:lnTo>
                    <a:pt x="3906" y="9601"/>
                  </a:lnTo>
                  <a:cubicBezTo>
                    <a:pt x="4223" y="9579"/>
                    <a:pt x="4539" y="9569"/>
                    <a:pt x="4855" y="9569"/>
                  </a:cubicBezTo>
                  <a:close/>
                  <a:moveTo>
                    <a:pt x="22260" y="9724"/>
                  </a:moveTo>
                  <a:lnTo>
                    <a:pt x="22260" y="9724"/>
                  </a:lnTo>
                  <a:cubicBezTo>
                    <a:pt x="22253" y="9738"/>
                    <a:pt x="22245" y="9753"/>
                    <a:pt x="22238" y="9774"/>
                  </a:cubicBezTo>
                  <a:cubicBezTo>
                    <a:pt x="22217" y="9810"/>
                    <a:pt x="22202" y="9846"/>
                    <a:pt x="22181" y="9883"/>
                  </a:cubicBezTo>
                  <a:cubicBezTo>
                    <a:pt x="22152" y="9948"/>
                    <a:pt x="22116" y="10005"/>
                    <a:pt x="22072" y="10063"/>
                  </a:cubicBezTo>
                  <a:cubicBezTo>
                    <a:pt x="22015" y="10114"/>
                    <a:pt x="21957" y="10164"/>
                    <a:pt x="21892" y="10207"/>
                  </a:cubicBezTo>
                  <a:cubicBezTo>
                    <a:pt x="21610" y="10402"/>
                    <a:pt x="21307" y="10561"/>
                    <a:pt x="20990" y="10684"/>
                  </a:cubicBezTo>
                  <a:cubicBezTo>
                    <a:pt x="20831" y="10749"/>
                    <a:pt x="20665" y="10792"/>
                    <a:pt x="20499" y="10843"/>
                  </a:cubicBezTo>
                  <a:cubicBezTo>
                    <a:pt x="20333" y="10900"/>
                    <a:pt x="20167" y="10929"/>
                    <a:pt x="20001" y="10965"/>
                  </a:cubicBezTo>
                  <a:cubicBezTo>
                    <a:pt x="19828" y="11001"/>
                    <a:pt x="19662" y="11023"/>
                    <a:pt x="19488" y="11045"/>
                  </a:cubicBezTo>
                  <a:lnTo>
                    <a:pt x="18976" y="11102"/>
                  </a:lnTo>
                  <a:cubicBezTo>
                    <a:pt x="18662" y="11120"/>
                    <a:pt x="18346" y="11129"/>
                    <a:pt x="18030" y="11129"/>
                  </a:cubicBezTo>
                  <a:cubicBezTo>
                    <a:pt x="17715" y="11129"/>
                    <a:pt x="17399" y="11120"/>
                    <a:pt x="17085" y="11102"/>
                  </a:cubicBezTo>
                  <a:cubicBezTo>
                    <a:pt x="16450" y="11066"/>
                    <a:pt x="15822" y="10994"/>
                    <a:pt x="15194" y="10922"/>
                  </a:cubicBezTo>
                  <a:cubicBezTo>
                    <a:pt x="14884" y="10879"/>
                    <a:pt x="14566" y="10843"/>
                    <a:pt x="14256" y="10792"/>
                  </a:cubicBezTo>
                  <a:cubicBezTo>
                    <a:pt x="13945" y="10749"/>
                    <a:pt x="13628" y="10705"/>
                    <a:pt x="13317" y="10655"/>
                  </a:cubicBezTo>
                  <a:lnTo>
                    <a:pt x="12906" y="10590"/>
                  </a:lnTo>
                  <a:cubicBezTo>
                    <a:pt x="12661" y="10532"/>
                    <a:pt x="12415" y="10467"/>
                    <a:pt x="12177" y="10402"/>
                  </a:cubicBezTo>
                  <a:lnTo>
                    <a:pt x="12177" y="10402"/>
                  </a:lnTo>
                  <a:cubicBezTo>
                    <a:pt x="12552" y="10417"/>
                    <a:pt x="12935" y="10431"/>
                    <a:pt x="13310" y="10446"/>
                  </a:cubicBezTo>
                  <a:cubicBezTo>
                    <a:pt x="13749" y="10451"/>
                    <a:pt x="14192" y="10456"/>
                    <a:pt x="14633" y="10456"/>
                  </a:cubicBezTo>
                  <a:cubicBezTo>
                    <a:pt x="14815" y="10456"/>
                    <a:pt x="14998" y="10455"/>
                    <a:pt x="15179" y="10453"/>
                  </a:cubicBezTo>
                  <a:cubicBezTo>
                    <a:pt x="15800" y="10446"/>
                    <a:pt x="16428" y="10431"/>
                    <a:pt x="17049" y="10402"/>
                  </a:cubicBezTo>
                  <a:cubicBezTo>
                    <a:pt x="17670" y="10381"/>
                    <a:pt x="18290" y="10345"/>
                    <a:pt x="18911" y="10294"/>
                  </a:cubicBezTo>
                  <a:cubicBezTo>
                    <a:pt x="19229" y="10272"/>
                    <a:pt x="19546" y="10243"/>
                    <a:pt x="19864" y="10207"/>
                  </a:cubicBezTo>
                  <a:cubicBezTo>
                    <a:pt x="20181" y="10164"/>
                    <a:pt x="20492" y="10135"/>
                    <a:pt x="20809" y="10085"/>
                  </a:cubicBezTo>
                  <a:cubicBezTo>
                    <a:pt x="21120" y="10034"/>
                    <a:pt x="21437" y="9969"/>
                    <a:pt x="21740" y="9890"/>
                  </a:cubicBezTo>
                  <a:cubicBezTo>
                    <a:pt x="21899" y="9846"/>
                    <a:pt x="22051" y="9803"/>
                    <a:pt x="22202" y="9753"/>
                  </a:cubicBezTo>
                  <a:lnTo>
                    <a:pt x="22260" y="9724"/>
                  </a:lnTo>
                  <a:close/>
                  <a:moveTo>
                    <a:pt x="7717" y="10330"/>
                  </a:moveTo>
                  <a:lnTo>
                    <a:pt x="9579" y="10345"/>
                  </a:lnTo>
                  <a:cubicBezTo>
                    <a:pt x="10048" y="10352"/>
                    <a:pt x="10517" y="10359"/>
                    <a:pt x="10986" y="10366"/>
                  </a:cubicBezTo>
                  <a:lnTo>
                    <a:pt x="11094" y="10395"/>
                  </a:lnTo>
                  <a:cubicBezTo>
                    <a:pt x="10286" y="10554"/>
                    <a:pt x="9478" y="10691"/>
                    <a:pt x="8669" y="10821"/>
                  </a:cubicBezTo>
                  <a:cubicBezTo>
                    <a:pt x="7738" y="10958"/>
                    <a:pt x="6807" y="11088"/>
                    <a:pt x="5876" y="11196"/>
                  </a:cubicBezTo>
                  <a:cubicBezTo>
                    <a:pt x="4938" y="11304"/>
                    <a:pt x="4007" y="11391"/>
                    <a:pt x="3068" y="11427"/>
                  </a:cubicBezTo>
                  <a:cubicBezTo>
                    <a:pt x="2874" y="11433"/>
                    <a:pt x="2680" y="11437"/>
                    <a:pt x="2485" y="11437"/>
                  </a:cubicBezTo>
                  <a:cubicBezTo>
                    <a:pt x="2211" y="11437"/>
                    <a:pt x="1936" y="11430"/>
                    <a:pt x="1661" y="11413"/>
                  </a:cubicBezTo>
                  <a:cubicBezTo>
                    <a:pt x="1430" y="11398"/>
                    <a:pt x="1199" y="11377"/>
                    <a:pt x="968" y="11341"/>
                  </a:cubicBezTo>
                  <a:cubicBezTo>
                    <a:pt x="845" y="11326"/>
                    <a:pt x="730" y="11297"/>
                    <a:pt x="622" y="11268"/>
                  </a:cubicBezTo>
                  <a:lnTo>
                    <a:pt x="614" y="11268"/>
                  </a:lnTo>
                  <a:lnTo>
                    <a:pt x="593" y="11239"/>
                  </a:lnTo>
                  <a:cubicBezTo>
                    <a:pt x="578" y="11218"/>
                    <a:pt x="564" y="11196"/>
                    <a:pt x="550" y="11175"/>
                  </a:cubicBezTo>
                  <a:cubicBezTo>
                    <a:pt x="550" y="11175"/>
                    <a:pt x="550" y="11160"/>
                    <a:pt x="557" y="11160"/>
                  </a:cubicBezTo>
                  <a:cubicBezTo>
                    <a:pt x="564" y="11131"/>
                    <a:pt x="571" y="11110"/>
                    <a:pt x="586" y="11088"/>
                  </a:cubicBezTo>
                  <a:cubicBezTo>
                    <a:pt x="629" y="11066"/>
                    <a:pt x="672" y="11045"/>
                    <a:pt x="723" y="11023"/>
                  </a:cubicBezTo>
                  <a:cubicBezTo>
                    <a:pt x="867" y="10965"/>
                    <a:pt x="1011" y="10922"/>
                    <a:pt x="1170" y="10871"/>
                  </a:cubicBezTo>
                  <a:cubicBezTo>
                    <a:pt x="1473" y="10785"/>
                    <a:pt x="1784" y="10713"/>
                    <a:pt x="2094" y="10655"/>
                  </a:cubicBezTo>
                  <a:cubicBezTo>
                    <a:pt x="2404" y="10597"/>
                    <a:pt x="2722" y="10547"/>
                    <a:pt x="3032" y="10511"/>
                  </a:cubicBezTo>
                  <a:cubicBezTo>
                    <a:pt x="3350" y="10474"/>
                    <a:pt x="3667" y="10446"/>
                    <a:pt x="3978" y="10417"/>
                  </a:cubicBezTo>
                  <a:cubicBezTo>
                    <a:pt x="4599" y="10373"/>
                    <a:pt x="5226" y="10345"/>
                    <a:pt x="5847" y="10337"/>
                  </a:cubicBezTo>
                  <a:cubicBezTo>
                    <a:pt x="6158" y="10334"/>
                    <a:pt x="6468" y="10334"/>
                    <a:pt x="6779" y="10334"/>
                  </a:cubicBezTo>
                  <a:cubicBezTo>
                    <a:pt x="7090" y="10334"/>
                    <a:pt x="7403" y="10334"/>
                    <a:pt x="7717" y="10330"/>
                  </a:cubicBezTo>
                  <a:close/>
                  <a:moveTo>
                    <a:pt x="21928" y="10272"/>
                  </a:moveTo>
                  <a:lnTo>
                    <a:pt x="21885" y="10323"/>
                  </a:lnTo>
                  <a:cubicBezTo>
                    <a:pt x="21668" y="10604"/>
                    <a:pt x="21401" y="10843"/>
                    <a:pt x="21105" y="11037"/>
                  </a:cubicBezTo>
                  <a:lnTo>
                    <a:pt x="20874" y="11182"/>
                  </a:lnTo>
                  <a:cubicBezTo>
                    <a:pt x="20795" y="11225"/>
                    <a:pt x="20708" y="11261"/>
                    <a:pt x="20629" y="11297"/>
                  </a:cubicBezTo>
                  <a:cubicBezTo>
                    <a:pt x="20463" y="11377"/>
                    <a:pt x="20290" y="11442"/>
                    <a:pt x="20109" y="11499"/>
                  </a:cubicBezTo>
                  <a:cubicBezTo>
                    <a:pt x="20022" y="11528"/>
                    <a:pt x="19936" y="11550"/>
                    <a:pt x="19842" y="11571"/>
                  </a:cubicBezTo>
                  <a:lnTo>
                    <a:pt x="19568" y="11629"/>
                  </a:lnTo>
                  <a:cubicBezTo>
                    <a:pt x="19387" y="11658"/>
                    <a:pt x="19200" y="11680"/>
                    <a:pt x="19019" y="11701"/>
                  </a:cubicBezTo>
                  <a:cubicBezTo>
                    <a:pt x="18861" y="11710"/>
                    <a:pt x="18702" y="11715"/>
                    <a:pt x="18542" y="11715"/>
                  </a:cubicBezTo>
                  <a:cubicBezTo>
                    <a:pt x="18057" y="11715"/>
                    <a:pt x="17570" y="11673"/>
                    <a:pt x="17092" y="11586"/>
                  </a:cubicBezTo>
                  <a:lnTo>
                    <a:pt x="16623" y="11499"/>
                  </a:lnTo>
                  <a:cubicBezTo>
                    <a:pt x="16464" y="11470"/>
                    <a:pt x="16305" y="11427"/>
                    <a:pt x="16154" y="11391"/>
                  </a:cubicBezTo>
                  <a:lnTo>
                    <a:pt x="15916" y="11341"/>
                  </a:lnTo>
                  <a:lnTo>
                    <a:pt x="15685" y="11283"/>
                  </a:lnTo>
                  <a:cubicBezTo>
                    <a:pt x="15526" y="11239"/>
                    <a:pt x="15374" y="11211"/>
                    <a:pt x="15216" y="11167"/>
                  </a:cubicBezTo>
                  <a:lnTo>
                    <a:pt x="13902" y="10835"/>
                  </a:lnTo>
                  <a:lnTo>
                    <a:pt x="13902" y="10835"/>
                  </a:lnTo>
                  <a:cubicBezTo>
                    <a:pt x="14328" y="10900"/>
                    <a:pt x="14754" y="10958"/>
                    <a:pt x="15179" y="11009"/>
                  </a:cubicBezTo>
                  <a:cubicBezTo>
                    <a:pt x="15807" y="11073"/>
                    <a:pt x="16443" y="11117"/>
                    <a:pt x="17078" y="11138"/>
                  </a:cubicBezTo>
                  <a:cubicBezTo>
                    <a:pt x="17326" y="11147"/>
                    <a:pt x="17576" y="11152"/>
                    <a:pt x="17826" y="11152"/>
                  </a:cubicBezTo>
                  <a:cubicBezTo>
                    <a:pt x="18207" y="11152"/>
                    <a:pt x="18589" y="11140"/>
                    <a:pt x="18969" y="11110"/>
                  </a:cubicBezTo>
                  <a:lnTo>
                    <a:pt x="19481" y="11066"/>
                  </a:lnTo>
                  <a:cubicBezTo>
                    <a:pt x="19654" y="11037"/>
                    <a:pt x="19820" y="11009"/>
                    <a:pt x="19994" y="10987"/>
                  </a:cubicBezTo>
                  <a:cubicBezTo>
                    <a:pt x="20167" y="10958"/>
                    <a:pt x="20333" y="10915"/>
                    <a:pt x="20499" y="10871"/>
                  </a:cubicBezTo>
                  <a:cubicBezTo>
                    <a:pt x="20665" y="10835"/>
                    <a:pt x="20831" y="10785"/>
                    <a:pt x="20990" y="10727"/>
                  </a:cubicBezTo>
                  <a:cubicBezTo>
                    <a:pt x="21322" y="10612"/>
                    <a:pt x="21632" y="10460"/>
                    <a:pt x="21921" y="10272"/>
                  </a:cubicBezTo>
                  <a:close/>
                  <a:moveTo>
                    <a:pt x="10986" y="10453"/>
                  </a:moveTo>
                  <a:cubicBezTo>
                    <a:pt x="10914" y="10496"/>
                    <a:pt x="10842" y="10532"/>
                    <a:pt x="10762" y="10575"/>
                  </a:cubicBezTo>
                  <a:cubicBezTo>
                    <a:pt x="10069" y="10828"/>
                    <a:pt x="9369" y="11059"/>
                    <a:pt x="8662" y="11268"/>
                  </a:cubicBezTo>
                  <a:cubicBezTo>
                    <a:pt x="7724" y="11543"/>
                    <a:pt x="6778" y="11774"/>
                    <a:pt x="5818" y="11954"/>
                  </a:cubicBezTo>
                  <a:cubicBezTo>
                    <a:pt x="5580" y="11997"/>
                    <a:pt x="5342" y="12048"/>
                    <a:pt x="5097" y="12077"/>
                  </a:cubicBezTo>
                  <a:lnTo>
                    <a:pt x="4736" y="12127"/>
                  </a:lnTo>
                  <a:cubicBezTo>
                    <a:pt x="4613" y="12142"/>
                    <a:pt x="4498" y="12149"/>
                    <a:pt x="4375" y="12163"/>
                  </a:cubicBezTo>
                  <a:cubicBezTo>
                    <a:pt x="4058" y="12196"/>
                    <a:pt x="3742" y="12211"/>
                    <a:pt x="3425" y="12211"/>
                  </a:cubicBezTo>
                  <a:cubicBezTo>
                    <a:pt x="3258" y="12211"/>
                    <a:pt x="3091" y="12207"/>
                    <a:pt x="2924" y="12199"/>
                  </a:cubicBezTo>
                  <a:cubicBezTo>
                    <a:pt x="2441" y="12178"/>
                    <a:pt x="1957" y="12091"/>
                    <a:pt x="1502" y="11940"/>
                  </a:cubicBezTo>
                  <a:cubicBezTo>
                    <a:pt x="1343" y="11882"/>
                    <a:pt x="1185" y="11817"/>
                    <a:pt x="1040" y="11745"/>
                  </a:cubicBezTo>
                  <a:cubicBezTo>
                    <a:pt x="997" y="11709"/>
                    <a:pt x="954" y="11673"/>
                    <a:pt x="918" y="11629"/>
                  </a:cubicBezTo>
                  <a:cubicBezTo>
                    <a:pt x="838" y="11550"/>
                    <a:pt x="766" y="11470"/>
                    <a:pt x="701" y="11391"/>
                  </a:cubicBezTo>
                  <a:lnTo>
                    <a:pt x="701" y="11391"/>
                  </a:lnTo>
                  <a:cubicBezTo>
                    <a:pt x="788" y="11405"/>
                    <a:pt x="867" y="11427"/>
                    <a:pt x="946" y="11442"/>
                  </a:cubicBezTo>
                  <a:cubicBezTo>
                    <a:pt x="1177" y="11478"/>
                    <a:pt x="1416" y="11499"/>
                    <a:pt x="1654" y="11514"/>
                  </a:cubicBezTo>
                  <a:cubicBezTo>
                    <a:pt x="1929" y="11531"/>
                    <a:pt x="2203" y="11538"/>
                    <a:pt x="2480" y="11538"/>
                  </a:cubicBezTo>
                  <a:cubicBezTo>
                    <a:pt x="2675" y="11538"/>
                    <a:pt x="2871" y="11534"/>
                    <a:pt x="3068" y="11528"/>
                  </a:cubicBezTo>
                  <a:cubicBezTo>
                    <a:pt x="4007" y="11492"/>
                    <a:pt x="4945" y="11398"/>
                    <a:pt x="5876" y="11276"/>
                  </a:cubicBezTo>
                  <a:cubicBezTo>
                    <a:pt x="6814" y="11160"/>
                    <a:pt x="7738" y="11009"/>
                    <a:pt x="8669" y="10857"/>
                  </a:cubicBezTo>
                  <a:lnTo>
                    <a:pt x="10055" y="10619"/>
                  </a:lnTo>
                  <a:lnTo>
                    <a:pt x="10986" y="10453"/>
                  </a:lnTo>
                  <a:close/>
                  <a:moveTo>
                    <a:pt x="10539" y="10705"/>
                  </a:moveTo>
                  <a:lnTo>
                    <a:pt x="10539" y="10705"/>
                  </a:lnTo>
                  <a:cubicBezTo>
                    <a:pt x="9918" y="11023"/>
                    <a:pt x="9283" y="11304"/>
                    <a:pt x="8640" y="11550"/>
                  </a:cubicBezTo>
                  <a:cubicBezTo>
                    <a:pt x="7688" y="11903"/>
                    <a:pt x="6713" y="12178"/>
                    <a:pt x="5724" y="12380"/>
                  </a:cubicBezTo>
                  <a:lnTo>
                    <a:pt x="5356" y="12452"/>
                  </a:lnTo>
                  <a:cubicBezTo>
                    <a:pt x="5234" y="12481"/>
                    <a:pt x="5111" y="12495"/>
                    <a:pt x="4988" y="12510"/>
                  </a:cubicBezTo>
                  <a:cubicBezTo>
                    <a:pt x="4743" y="12560"/>
                    <a:pt x="4490" y="12575"/>
                    <a:pt x="4245" y="12604"/>
                  </a:cubicBezTo>
                  <a:cubicBezTo>
                    <a:pt x="4094" y="12615"/>
                    <a:pt x="3942" y="12620"/>
                    <a:pt x="3790" y="12620"/>
                  </a:cubicBezTo>
                  <a:cubicBezTo>
                    <a:pt x="3456" y="12620"/>
                    <a:pt x="3122" y="12593"/>
                    <a:pt x="2794" y="12539"/>
                  </a:cubicBezTo>
                  <a:cubicBezTo>
                    <a:pt x="2325" y="12459"/>
                    <a:pt x="1878" y="12293"/>
                    <a:pt x="1466" y="12055"/>
                  </a:cubicBezTo>
                  <a:lnTo>
                    <a:pt x="1423" y="12026"/>
                  </a:lnTo>
                  <a:lnTo>
                    <a:pt x="1466" y="12048"/>
                  </a:lnTo>
                  <a:cubicBezTo>
                    <a:pt x="1935" y="12199"/>
                    <a:pt x="2419" y="12293"/>
                    <a:pt x="2917" y="12315"/>
                  </a:cubicBezTo>
                  <a:cubicBezTo>
                    <a:pt x="3064" y="12321"/>
                    <a:pt x="3211" y="12325"/>
                    <a:pt x="3359" y="12325"/>
                  </a:cubicBezTo>
                  <a:cubicBezTo>
                    <a:pt x="3702" y="12325"/>
                    <a:pt x="4046" y="12307"/>
                    <a:pt x="4389" y="12272"/>
                  </a:cubicBezTo>
                  <a:cubicBezTo>
                    <a:pt x="4505" y="12257"/>
                    <a:pt x="4627" y="12243"/>
                    <a:pt x="4750" y="12228"/>
                  </a:cubicBezTo>
                  <a:lnTo>
                    <a:pt x="5111" y="12178"/>
                  </a:lnTo>
                  <a:cubicBezTo>
                    <a:pt x="5356" y="12142"/>
                    <a:pt x="5595" y="12084"/>
                    <a:pt x="5833" y="12048"/>
                  </a:cubicBezTo>
                  <a:cubicBezTo>
                    <a:pt x="6793" y="11853"/>
                    <a:pt x="7738" y="11593"/>
                    <a:pt x="8669" y="11312"/>
                  </a:cubicBezTo>
                  <a:cubicBezTo>
                    <a:pt x="9297" y="11124"/>
                    <a:pt x="9918" y="10922"/>
                    <a:pt x="10539" y="10705"/>
                  </a:cubicBezTo>
                  <a:close/>
                  <a:moveTo>
                    <a:pt x="12206" y="10958"/>
                  </a:moveTo>
                  <a:lnTo>
                    <a:pt x="12206" y="10958"/>
                  </a:lnTo>
                  <a:cubicBezTo>
                    <a:pt x="12790" y="11333"/>
                    <a:pt x="13346" y="11737"/>
                    <a:pt x="13888" y="12178"/>
                  </a:cubicBezTo>
                  <a:cubicBezTo>
                    <a:pt x="14667" y="12820"/>
                    <a:pt x="15396" y="13527"/>
                    <a:pt x="16067" y="14285"/>
                  </a:cubicBezTo>
                  <a:lnTo>
                    <a:pt x="16313" y="14567"/>
                  </a:lnTo>
                  <a:cubicBezTo>
                    <a:pt x="16399" y="14661"/>
                    <a:pt x="16471" y="14762"/>
                    <a:pt x="16551" y="14855"/>
                  </a:cubicBezTo>
                  <a:cubicBezTo>
                    <a:pt x="16717" y="15050"/>
                    <a:pt x="16854" y="15252"/>
                    <a:pt x="16998" y="15454"/>
                  </a:cubicBezTo>
                  <a:cubicBezTo>
                    <a:pt x="17273" y="15859"/>
                    <a:pt x="17496" y="16292"/>
                    <a:pt x="17670" y="16746"/>
                  </a:cubicBezTo>
                  <a:cubicBezTo>
                    <a:pt x="17828" y="17194"/>
                    <a:pt x="17915" y="17663"/>
                    <a:pt x="17915" y="18139"/>
                  </a:cubicBezTo>
                  <a:lnTo>
                    <a:pt x="17915" y="18190"/>
                  </a:lnTo>
                  <a:lnTo>
                    <a:pt x="17908" y="18139"/>
                  </a:lnTo>
                  <a:cubicBezTo>
                    <a:pt x="17807" y="17656"/>
                    <a:pt x="17641" y="17194"/>
                    <a:pt x="17410" y="16754"/>
                  </a:cubicBezTo>
                  <a:cubicBezTo>
                    <a:pt x="17186" y="16313"/>
                    <a:pt x="16926" y="15895"/>
                    <a:pt x="16637" y="15505"/>
                  </a:cubicBezTo>
                  <a:cubicBezTo>
                    <a:pt x="16565" y="15404"/>
                    <a:pt x="16493" y="15303"/>
                    <a:pt x="16421" y="15209"/>
                  </a:cubicBezTo>
                  <a:lnTo>
                    <a:pt x="16190" y="14920"/>
                  </a:lnTo>
                  <a:cubicBezTo>
                    <a:pt x="16038" y="14726"/>
                    <a:pt x="15872" y="14545"/>
                    <a:pt x="15721" y="14357"/>
                  </a:cubicBezTo>
                  <a:cubicBezTo>
                    <a:pt x="15071" y="13621"/>
                    <a:pt x="14378" y="12936"/>
                    <a:pt x="13664" y="12264"/>
                  </a:cubicBezTo>
                  <a:cubicBezTo>
                    <a:pt x="13187" y="11824"/>
                    <a:pt x="12697" y="11384"/>
                    <a:pt x="12206" y="10958"/>
                  </a:cubicBezTo>
                  <a:close/>
                  <a:moveTo>
                    <a:pt x="11766" y="10691"/>
                  </a:moveTo>
                  <a:lnTo>
                    <a:pt x="11982" y="10821"/>
                  </a:lnTo>
                  <a:cubicBezTo>
                    <a:pt x="12545" y="11297"/>
                    <a:pt x="13094" y="11788"/>
                    <a:pt x="13628" y="12300"/>
                  </a:cubicBezTo>
                  <a:cubicBezTo>
                    <a:pt x="14335" y="12972"/>
                    <a:pt x="15006" y="13679"/>
                    <a:pt x="15649" y="14415"/>
                  </a:cubicBezTo>
                  <a:cubicBezTo>
                    <a:pt x="15800" y="14603"/>
                    <a:pt x="15959" y="14790"/>
                    <a:pt x="16111" y="14978"/>
                  </a:cubicBezTo>
                  <a:lnTo>
                    <a:pt x="16334" y="15267"/>
                  </a:lnTo>
                  <a:cubicBezTo>
                    <a:pt x="16406" y="15368"/>
                    <a:pt x="16479" y="15469"/>
                    <a:pt x="16551" y="15563"/>
                  </a:cubicBezTo>
                  <a:cubicBezTo>
                    <a:pt x="16832" y="15960"/>
                    <a:pt x="17085" y="16371"/>
                    <a:pt x="17301" y="16804"/>
                  </a:cubicBezTo>
                  <a:cubicBezTo>
                    <a:pt x="17532" y="17237"/>
                    <a:pt x="17691" y="17692"/>
                    <a:pt x="17792" y="18168"/>
                  </a:cubicBezTo>
                  <a:cubicBezTo>
                    <a:pt x="17828" y="18327"/>
                    <a:pt x="17843" y="18493"/>
                    <a:pt x="17850" y="18659"/>
                  </a:cubicBezTo>
                  <a:cubicBezTo>
                    <a:pt x="17843" y="18724"/>
                    <a:pt x="17828" y="18775"/>
                    <a:pt x="17814" y="18825"/>
                  </a:cubicBezTo>
                  <a:cubicBezTo>
                    <a:pt x="17785" y="18926"/>
                    <a:pt x="17756" y="19027"/>
                    <a:pt x="17713" y="19128"/>
                  </a:cubicBezTo>
                  <a:cubicBezTo>
                    <a:pt x="17691" y="19049"/>
                    <a:pt x="17662" y="18969"/>
                    <a:pt x="17633" y="18890"/>
                  </a:cubicBezTo>
                  <a:cubicBezTo>
                    <a:pt x="17554" y="18673"/>
                    <a:pt x="17460" y="18457"/>
                    <a:pt x="17352" y="18240"/>
                  </a:cubicBezTo>
                  <a:cubicBezTo>
                    <a:pt x="17143" y="17822"/>
                    <a:pt x="16904" y="17410"/>
                    <a:pt x="16659" y="17013"/>
                  </a:cubicBezTo>
                  <a:cubicBezTo>
                    <a:pt x="16154" y="16212"/>
                    <a:pt x="15598" y="15447"/>
                    <a:pt x="15035" y="14704"/>
                  </a:cubicBezTo>
                  <a:cubicBezTo>
                    <a:pt x="14465" y="13953"/>
                    <a:pt x="13866" y="13224"/>
                    <a:pt x="13267" y="12495"/>
                  </a:cubicBezTo>
                  <a:lnTo>
                    <a:pt x="12365" y="11413"/>
                  </a:lnTo>
                  <a:lnTo>
                    <a:pt x="11766" y="10691"/>
                  </a:lnTo>
                  <a:close/>
                  <a:moveTo>
                    <a:pt x="11657" y="10633"/>
                  </a:moveTo>
                  <a:lnTo>
                    <a:pt x="11657" y="10633"/>
                  </a:lnTo>
                  <a:cubicBezTo>
                    <a:pt x="12199" y="11254"/>
                    <a:pt x="12726" y="11882"/>
                    <a:pt x="13238" y="12524"/>
                  </a:cubicBezTo>
                  <a:cubicBezTo>
                    <a:pt x="13823" y="13260"/>
                    <a:pt x="14400" y="13997"/>
                    <a:pt x="14963" y="14754"/>
                  </a:cubicBezTo>
                  <a:cubicBezTo>
                    <a:pt x="15519" y="15512"/>
                    <a:pt x="16067" y="16277"/>
                    <a:pt x="16565" y="17071"/>
                  </a:cubicBezTo>
                  <a:cubicBezTo>
                    <a:pt x="16811" y="17468"/>
                    <a:pt x="17049" y="17872"/>
                    <a:pt x="17258" y="18291"/>
                  </a:cubicBezTo>
                  <a:cubicBezTo>
                    <a:pt x="17359" y="18500"/>
                    <a:pt x="17453" y="18710"/>
                    <a:pt x="17540" y="18933"/>
                  </a:cubicBezTo>
                  <a:cubicBezTo>
                    <a:pt x="17583" y="19042"/>
                    <a:pt x="17619" y="19150"/>
                    <a:pt x="17648" y="19258"/>
                  </a:cubicBezTo>
                  <a:lnTo>
                    <a:pt x="17648" y="19265"/>
                  </a:lnTo>
                  <a:cubicBezTo>
                    <a:pt x="17648" y="19287"/>
                    <a:pt x="17641" y="19294"/>
                    <a:pt x="17633" y="19309"/>
                  </a:cubicBezTo>
                  <a:lnTo>
                    <a:pt x="17597" y="19374"/>
                  </a:lnTo>
                  <a:lnTo>
                    <a:pt x="17583" y="19374"/>
                  </a:lnTo>
                  <a:cubicBezTo>
                    <a:pt x="17561" y="19381"/>
                    <a:pt x="17532" y="19388"/>
                    <a:pt x="17511" y="19388"/>
                  </a:cubicBezTo>
                  <a:cubicBezTo>
                    <a:pt x="17467" y="19359"/>
                    <a:pt x="17424" y="19330"/>
                    <a:pt x="17388" y="19301"/>
                  </a:cubicBezTo>
                  <a:cubicBezTo>
                    <a:pt x="17265" y="19200"/>
                    <a:pt x="17150" y="19092"/>
                    <a:pt x="17034" y="18991"/>
                  </a:cubicBezTo>
                  <a:cubicBezTo>
                    <a:pt x="16803" y="18767"/>
                    <a:pt x="16594" y="18536"/>
                    <a:pt x="16385" y="18298"/>
                  </a:cubicBezTo>
                  <a:cubicBezTo>
                    <a:pt x="16176" y="18060"/>
                    <a:pt x="15981" y="17807"/>
                    <a:pt x="15786" y="17555"/>
                  </a:cubicBezTo>
                  <a:cubicBezTo>
                    <a:pt x="15598" y="17302"/>
                    <a:pt x="15418" y="17042"/>
                    <a:pt x="15230" y="16783"/>
                  </a:cubicBezTo>
                  <a:cubicBezTo>
                    <a:pt x="14884" y="16263"/>
                    <a:pt x="14552" y="15743"/>
                    <a:pt x="14234" y="15209"/>
                  </a:cubicBezTo>
                  <a:cubicBezTo>
                    <a:pt x="13916" y="14675"/>
                    <a:pt x="13599" y="14134"/>
                    <a:pt x="13296" y="13592"/>
                  </a:cubicBezTo>
                  <a:lnTo>
                    <a:pt x="12372" y="11968"/>
                  </a:lnTo>
                  <a:cubicBezTo>
                    <a:pt x="12141" y="11557"/>
                    <a:pt x="11910" y="11153"/>
                    <a:pt x="11686" y="10741"/>
                  </a:cubicBezTo>
                  <a:cubicBezTo>
                    <a:pt x="11679" y="10705"/>
                    <a:pt x="11672" y="10669"/>
                    <a:pt x="11657" y="10633"/>
                  </a:cubicBezTo>
                  <a:close/>
                  <a:moveTo>
                    <a:pt x="11758" y="11016"/>
                  </a:moveTo>
                  <a:lnTo>
                    <a:pt x="11758" y="11016"/>
                  </a:lnTo>
                  <a:cubicBezTo>
                    <a:pt x="11939" y="11348"/>
                    <a:pt x="12112" y="11687"/>
                    <a:pt x="12292" y="12019"/>
                  </a:cubicBezTo>
                  <a:cubicBezTo>
                    <a:pt x="12596" y="12560"/>
                    <a:pt x="12899" y="13109"/>
                    <a:pt x="13216" y="13643"/>
                  </a:cubicBezTo>
                  <a:cubicBezTo>
                    <a:pt x="13534" y="14177"/>
                    <a:pt x="13866" y="14704"/>
                    <a:pt x="14198" y="15231"/>
                  </a:cubicBezTo>
                  <a:cubicBezTo>
                    <a:pt x="14530" y="15758"/>
                    <a:pt x="14869" y="16285"/>
                    <a:pt x="15223" y="16797"/>
                  </a:cubicBezTo>
                  <a:cubicBezTo>
                    <a:pt x="15403" y="17057"/>
                    <a:pt x="15584" y="17317"/>
                    <a:pt x="15771" y="17576"/>
                  </a:cubicBezTo>
                  <a:cubicBezTo>
                    <a:pt x="15959" y="17829"/>
                    <a:pt x="16154" y="18082"/>
                    <a:pt x="16349" y="18327"/>
                  </a:cubicBezTo>
                  <a:cubicBezTo>
                    <a:pt x="16551" y="18580"/>
                    <a:pt x="16760" y="18818"/>
                    <a:pt x="16984" y="19042"/>
                  </a:cubicBezTo>
                  <a:cubicBezTo>
                    <a:pt x="17099" y="19157"/>
                    <a:pt x="17208" y="19265"/>
                    <a:pt x="17338" y="19366"/>
                  </a:cubicBezTo>
                  <a:lnTo>
                    <a:pt x="17381" y="19410"/>
                  </a:lnTo>
                  <a:lnTo>
                    <a:pt x="17338" y="19410"/>
                  </a:lnTo>
                  <a:cubicBezTo>
                    <a:pt x="17294" y="19410"/>
                    <a:pt x="17251" y="19424"/>
                    <a:pt x="17208" y="19424"/>
                  </a:cubicBezTo>
                  <a:lnTo>
                    <a:pt x="16998" y="19424"/>
                  </a:lnTo>
                  <a:cubicBezTo>
                    <a:pt x="16926" y="19388"/>
                    <a:pt x="16854" y="19359"/>
                    <a:pt x="16782" y="19330"/>
                  </a:cubicBezTo>
                  <a:cubicBezTo>
                    <a:pt x="16471" y="19186"/>
                    <a:pt x="16183" y="18998"/>
                    <a:pt x="15923" y="18782"/>
                  </a:cubicBezTo>
                  <a:cubicBezTo>
                    <a:pt x="15786" y="18673"/>
                    <a:pt x="15663" y="18551"/>
                    <a:pt x="15540" y="18443"/>
                  </a:cubicBezTo>
                  <a:cubicBezTo>
                    <a:pt x="15410" y="18327"/>
                    <a:pt x="15302" y="18190"/>
                    <a:pt x="15187" y="18067"/>
                  </a:cubicBezTo>
                  <a:cubicBezTo>
                    <a:pt x="15071" y="17937"/>
                    <a:pt x="14963" y="17800"/>
                    <a:pt x="14862" y="17670"/>
                  </a:cubicBezTo>
                  <a:lnTo>
                    <a:pt x="14552" y="17252"/>
                  </a:lnTo>
                  <a:lnTo>
                    <a:pt x="14552" y="17252"/>
                  </a:lnTo>
                  <a:lnTo>
                    <a:pt x="14847" y="17677"/>
                  </a:lnTo>
                  <a:cubicBezTo>
                    <a:pt x="14956" y="17807"/>
                    <a:pt x="15064" y="17945"/>
                    <a:pt x="15172" y="18074"/>
                  </a:cubicBezTo>
                  <a:cubicBezTo>
                    <a:pt x="15281" y="18212"/>
                    <a:pt x="15403" y="18334"/>
                    <a:pt x="15519" y="18457"/>
                  </a:cubicBezTo>
                  <a:cubicBezTo>
                    <a:pt x="15641" y="18580"/>
                    <a:pt x="15764" y="18702"/>
                    <a:pt x="15901" y="18811"/>
                  </a:cubicBezTo>
                  <a:cubicBezTo>
                    <a:pt x="16153" y="19041"/>
                    <a:pt x="16441" y="19236"/>
                    <a:pt x="16751" y="19387"/>
                  </a:cubicBezTo>
                  <a:lnTo>
                    <a:pt x="16751" y="19387"/>
                  </a:lnTo>
                  <a:lnTo>
                    <a:pt x="16695" y="19381"/>
                  </a:lnTo>
                  <a:cubicBezTo>
                    <a:pt x="16342" y="19330"/>
                    <a:pt x="15995" y="19222"/>
                    <a:pt x="15677" y="19063"/>
                  </a:cubicBezTo>
                  <a:lnTo>
                    <a:pt x="15685" y="19063"/>
                  </a:lnTo>
                  <a:lnTo>
                    <a:pt x="15439" y="18933"/>
                  </a:lnTo>
                  <a:cubicBezTo>
                    <a:pt x="15360" y="18883"/>
                    <a:pt x="15288" y="18825"/>
                    <a:pt x="15216" y="18775"/>
                  </a:cubicBezTo>
                  <a:cubicBezTo>
                    <a:pt x="15064" y="18673"/>
                    <a:pt x="14920" y="18558"/>
                    <a:pt x="14783" y="18428"/>
                  </a:cubicBezTo>
                  <a:cubicBezTo>
                    <a:pt x="14718" y="18370"/>
                    <a:pt x="14653" y="18305"/>
                    <a:pt x="14588" y="18233"/>
                  </a:cubicBezTo>
                  <a:lnTo>
                    <a:pt x="14400" y="18031"/>
                  </a:lnTo>
                  <a:cubicBezTo>
                    <a:pt x="14285" y="17887"/>
                    <a:pt x="14176" y="17735"/>
                    <a:pt x="14061" y="17591"/>
                  </a:cubicBezTo>
                  <a:cubicBezTo>
                    <a:pt x="13707" y="17050"/>
                    <a:pt x="13418" y="16472"/>
                    <a:pt x="13202" y="15866"/>
                  </a:cubicBezTo>
                  <a:lnTo>
                    <a:pt x="13043" y="15411"/>
                  </a:lnTo>
                  <a:cubicBezTo>
                    <a:pt x="12985" y="15260"/>
                    <a:pt x="12942" y="15101"/>
                    <a:pt x="12899" y="14949"/>
                  </a:cubicBezTo>
                  <a:lnTo>
                    <a:pt x="12827" y="14718"/>
                  </a:lnTo>
                  <a:lnTo>
                    <a:pt x="12754" y="14487"/>
                  </a:lnTo>
                  <a:cubicBezTo>
                    <a:pt x="12718" y="14336"/>
                    <a:pt x="12668" y="14184"/>
                    <a:pt x="12624" y="14025"/>
                  </a:cubicBezTo>
                  <a:lnTo>
                    <a:pt x="12249" y="12719"/>
                  </a:lnTo>
                  <a:lnTo>
                    <a:pt x="12249" y="12719"/>
                  </a:lnTo>
                  <a:cubicBezTo>
                    <a:pt x="12408" y="13123"/>
                    <a:pt x="12574" y="13520"/>
                    <a:pt x="12747" y="13917"/>
                  </a:cubicBezTo>
                  <a:cubicBezTo>
                    <a:pt x="13000" y="14495"/>
                    <a:pt x="13281" y="15065"/>
                    <a:pt x="13577" y="15628"/>
                  </a:cubicBezTo>
                  <a:cubicBezTo>
                    <a:pt x="13880" y="16183"/>
                    <a:pt x="14191" y="16732"/>
                    <a:pt x="14552" y="17252"/>
                  </a:cubicBezTo>
                  <a:cubicBezTo>
                    <a:pt x="14205" y="16725"/>
                    <a:pt x="13888" y="16176"/>
                    <a:pt x="13606" y="15606"/>
                  </a:cubicBezTo>
                  <a:cubicBezTo>
                    <a:pt x="13325" y="15043"/>
                    <a:pt x="13072" y="14466"/>
                    <a:pt x="12819" y="13888"/>
                  </a:cubicBezTo>
                  <a:cubicBezTo>
                    <a:pt x="12697" y="13592"/>
                    <a:pt x="12574" y="13304"/>
                    <a:pt x="12458" y="13008"/>
                  </a:cubicBezTo>
                  <a:cubicBezTo>
                    <a:pt x="12343" y="12712"/>
                    <a:pt x="12220" y="12423"/>
                    <a:pt x="12112" y="12127"/>
                  </a:cubicBezTo>
                  <a:cubicBezTo>
                    <a:pt x="12062" y="11997"/>
                    <a:pt x="12011" y="11867"/>
                    <a:pt x="11960" y="11737"/>
                  </a:cubicBezTo>
                  <a:cubicBezTo>
                    <a:pt x="11896" y="11492"/>
                    <a:pt x="11823" y="11254"/>
                    <a:pt x="11758" y="11016"/>
                  </a:cubicBezTo>
                  <a:close/>
                  <a:moveTo>
                    <a:pt x="11289" y="11304"/>
                  </a:moveTo>
                  <a:lnTo>
                    <a:pt x="11289" y="11304"/>
                  </a:lnTo>
                  <a:cubicBezTo>
                    <a:pt x="11260" y="12005"/>
                    <a:pt x="11188" y="12690"/>
                    <a:pt x="11080" y="13383"/>
                  </a:cubicBezTo>
                  <a:lnTo>
                    <a:pt x="11080" y="13376"/>
                  </a:lnTo>
                  <a:cubicBezTo>
                    <a:pt x="10914" y="14372"/>
                    <a:pt x="10669" y="15361"/>
                    <a:pt x="10344" y="16321"/>
                  </a:cubicBezTo>
                  <a:lnTo>
                    <a:pt x="10228" y="16674"/>
                  </a:lnTo>
                  <a:cubicBezTo>
                    <a:pt x="10185" y="16790"/>
                    <a:pt x="10134" y="16905"/>
                    <a:pt x="10091" y="17021"/>
                  </a:cubicBezTo>
                  <a:cubicBezTo>
                    <a:pt x="10005" y="17259"/>
                    <a:pt x="9896" y="17483"/>
                    <a:pt x="9795" y="17706"/>
                  </a:cubicBezTo>
                  <a:cubicBezTo>
                    <a:pt x="9586" y="18147"/>
                    <a:pt x="9326" y="18558"/>
                    <a:pt x="9016" y="18933"/>
                  </a:cubicBezTo>
                  <a:cubicBezTo>
                    <a:pt x="8705" y="19301"/>
                    <a:pt x="8344" y="19605"/>
                    <a:pt x="7933" y="19843"/>
                  </a:cubicBezTo>
                  <a:lnTo>
                    <a:pt x="7883" y="19864"/>
                  </a:lnTo>
                  <a:cubicBezTo>
                    <a:pt x="7897" y="19857"/>
                    <a:pt x="7904" y="19843"/>
                    <a:pt x="7919" y="19836"/>
                  </a:cubicBezTo>
                  <a:cubicBezTo>
                    <a:pt x="8287" y="19511"/>
                    <a:pt x="8612" y="19128"/>
                    <a:pt x="8871" y="18710"/>
                  </a:cubicBezTo>
                  <a:cubicBezTo>
                    <a:pt x="9138" y="18298"/>
                    <a:pt x="9377" y="17865"/>
                    <a:pt x="9571" y="17418"/>
                  </a:cubicBezTo>
                  <a:cubicBezTo>
                    <a:pt x="9622" y="17302"/>
                    <a:pt x="9672" y="17194"/>
                    <a:pt x="9716" y="17078"/>
                  </a:cubicBezTo>
                  <a:lnTo>
                    <a:pt x="9853" y="16739"/>
                  </a:lnTo>
                  <a:cubicBezTo>
                    <a:pt x="9947" y="16515"/>
                    <a:pt x="10019" y="16277"/>
                    <a:pt x="10106" y="16046"/>
                  </a:cubicBezTo>
                  <a:cubicBezTo>
                    <a:pt x="10409" y="15122"/>
                    <a:pt x="10669" y="14177"/>
                    <a:pt x="10885" y="13224"/>
                  </a:cubicBezTo>
                  <a:cubicBezTo>
                    <a:pt x="11029" y="12589"/>
                    <a:pt x="11167" y="11947"/>
                    <a:pt x="11289" y="11304"/>
                  </a:cubicBezTo>
                  <a:close/>
                  <a:moveTo>
                    <a:pt x="11029" y="10951"/>
                  </a:moveTo>
                  <a:lnTo>
                    <a:pt x="11029" y="10951"/>
                  </a:lnTo>
                  <a:cubicBezTo>
                    <a:pt x="10827" y="11276"/>
                    <a:pt x="10625" y="11593"/>
                    <a:pt x="10430" y="11918"/>
                  </a:cubicBezTo>
                  <a:cubicBezTo>
                    <a:pt x="10106" y="12452"/>
                    <a:pt x="9788" y="12986"/>
                    <a:pt x="9478" y="13535"/>
                  </a:cubicBezTo>
                  <a:cubicBezTo>
                    <a:pt x="9174" y="14076"/>
                    <a:pt x="8879" y="14624"/>
                    <a:pt x="8590" y="15173"/>
                  </a:cubicBezTo>
                  <a:cubicBezTo>
                    <a:pt x="8301" y="15729"/>
                    <a:pt x="8020" y="16285"/>
                    <a:pt x="7753" y="16847"/>
                  </a:cubicBezTo>
                  <a:cubicBezTo>
                    <a:pt x="7615" y="17129"/>
                    <a:pt x="7478" y="17418"/>
                    <a:pt x="7348" y="17706"/>
                  </a:cubicBezTo>
                  <a:cubicBezTo>
                    <a:pt x="7219" y="18002"/>
                    <a:pt x="7103" y="18291"/>
                    <a:pt x="6988" y="18587"/>
                  </a:cubicBezTo>
                  <a:cubicBezTo>
                    <a:pt x="6879" y="18883"/>
                    <a:pt x="6771" y="19186"/>
                    <a:pt x="6692" y="19489"/>
                  </a:cubicBezTo>
                  <a:cubicBezTo>
                    <a:pt x="6648" y="19648"/>
                    <a:pt x="6612" y="19799"/>
                    <a:pt x="6583" y="19958"/>
                  </a:cubicBezTo>
                  <a:cubicBezTo>
                    <a:pt x="6583" y="19980"/>
                    <a:pt x="6576" y="20002"/>
                    <a:pt x="6576" y="20023"/>
                  </a:cubicBezTo>
                  <a:cubicBezTo>
                    <a:pt x="6562" y="20009"/>
                    <a:pt x="6555" y="19994"/>
                    <a:pt x="6547" y="19980"/>
                  </a:cubicBezTo>
                  <a:cubicBezTo>
                    <a:pt x="6518" y="19944"/>
                    <a:pt x="6497" y="19915"/>
                    <a:pt x="6475" y="19872"/>
                  </a:cubicBezTo>
                  <a:cubicBezTo>
                    <a:pt x="6439" y="19814"/>
                    <a:pt x="6403" y="19756"/>
                    <a:pt x="6374" y="19691"/>
                  </a:cubicBezTo>
                  <a:cubicBezTo>
                    <a:pt x="6360" y="19626"/>
                    <a:pt x="6345" y="19540"/>
                    <a:pt x="6338" y="19467"/>
                  </a:cubicBezTo>
                  <a:cubicBezTo>
                    <a:pt x="6309" y="19121"/>
                    <a:pt x="6324" y="18782"/>
                    <a:pt x="6381" y="18443"/>
                  </a:cubicBezTo>
                  <a:cubicBezTo>
                    <a:pt x="6403" y="18277"/>
                    <a:pt x="6446" y="18111"/>
                    <a:pt x="6482" y="17945"/>
                  </a:cubicBezTo>
                  <a:cubicBezTo>
                    <a:pt x="6518" y="17779"/>
                    <a:pt x="6576" y="17613"/>
                    <a:pt x="6634" y="17447"/>
                  </a:cubicBezTo>
                  <a:cubicBezTo>
                    <a:pt x="6684" y="17288"/>
                    <a:pt x="6749" y="17129"/>
                    <a:pt x="6814" y="16970"/>
                  </a:cubicBezTo>
                  <a:lnTo>
                    <a:pt x="7016" y="16494"/>
                  </a:lnTo>
                  <a:lnTo>
                    <a:pt x="6800" y="16963"/>
                  </a:lnTo>
                  <a:cubicBezTo>
                    <a:pt x="6735" y="17122"/>
                    <a:pt x="6677" y="17281"/>
                    <a:pt x="6612" y="17439"/>
                  </a:cubicBezTo>
                  <a:cubicBezTo>
                    <a:pt x="6555" y="17598"/>
                    <a:pt x="6504" y="17771"/>
                    <a:pt x="6453" y="17937"/>
                  </a:cubicBezTo>
                  <a:cubicBezTo>
                    <a:pt x="6410" y="18103"/>
                    <a:pt x="6367" y="18269"/>
                    <a:pt x="6338" y="18435"/>
                  </a:cubicBezTo>
                  <a:cubicBezTo>
                    <a:pt x="6273" y="18775"/>
                    <a:pt x="6244" y="19121"/>
                    <a:pt x="6266" y="19467"/>
                  </a:cubicBezTo>
                  <a:lnTo>
                    <a:pt x="6266" y="19475"/>
                  </a:lnTo>
                  <a:lnTo>
                    <a:pt x="6244" y="19417"/>
                  </a:lnTo>
                  <a:cubicBezTo>
                    <a:pt x="6114" y="19085"/>
                    <a:pt x="6035" y="18731"/>
                    <a:pt x="6013" y="18378"/>
                  </a:cubicBezTo>
                  <a:lnTo>
                    <a:pt x="6013" y="18370"/>
                  </a:lnTo>
                  <a:lnTo>
                    <a:pt x="6006" y="18103"/>
                  </a:lnTo>
                  <a:cubicBezTo>
                    <a:pt x="6006" y="18009"/>
                    <a:pt x="6020" y="17923"/>
                    <a:pt x="6028" y="17829"/>
                  </a:cubicBezTo>
                  <a:cubicBezTo>
                    <a:pt x="6042" y="17649"/>
                    <a:pt x="6071" y="17468"/>
                    <a:pt x="6114" y="17288"/>
                  </a:cubicBezTo>
                  <a:cubicBezTo>
                    <a:pt x="6129" y="17194"/>
                    <a:pt x="6158" y="17107"/>
                    <a:pt x="6186" y="17021"/>
                  </a:cubicBezTo>
                  <a:lnTo>
                    <a:pt x="6266" y="16754"/>
                  </a:lnTo>
                  <a:cubicBezTo>
                    <a:pt x="6338" y="16580"/>
                    <a:pt x="6410" y="16407"/>
                    <a:pt x="6482" y="16241"/>
                  </a:cubicBezTo>
                  <a:cubicBezTo>
                    <a:pt x="6771" y="15664"/>
                    <a:pt x="7125" y="15122"/>
                    <a:pt x="7543" y="14632"/>
                  </a:cubicBezTo>
                  <a:lnTo>
                    <a:pt x="7854" y="14264"/>
                  </a:lnTo>
                  <a:cubicBezTo>
                    <a:pt x="7962" y="14141"/>
                    <a:pt x="8077" y="14025"/>
                    <a:pt x="8186" y="13910"/>
                  </a:cubicBezTo>
                  <a:lnTo>
                    <a:pt x="8344" y="13730"/>
                  </a:lnTo>
                  <a:lnTo>
                    <a:pt x="8510" y="13556"/>
                  </a:lnTo>
                  <a:cubicBezTo>
                    <a:pt x="8626" y="13441"/>
                    <a:pt x="8734" y="13325"/>
                    <a:pt x="8850" y="13210"/>
                  </a:cubicBezTo>
                  <a:lnTo>
                    <a:pt x="9788" y="12235"/>
                  </a:lnTo>
                  <a:lnTo>
                    <a:pt x="9788" y="12235"/>
                  </a:lnTo>
                  <a:cubicBezTo>
                    <a:pt x="9521" y="12567"/>
                    <a:pt x="9261" y="12914"/>
                    <a:pt x="9001" y="13260"/>
                  </a:cubicBezTo>
                  <a:cubicBezTo>
                    <a:pt x="8633" y="13773"/>
                    <a:pt x="8272" y="14292"/>
                    <a:pt x="7940" y="14834"/>
                  </a:cubicBezTo>
                  <a:cubicBezTo>
                    <a:pt x="7608" y="15375"/>
                    <a:pt x="7291" y="15916"/>
                    <a:pt x="7016" y="16494"/>
                  </a:cubicBezTo>
                  <a:cubicBezTo>
                    <a:pt x="7305" y="15931"/>
                    <a:pt x="7623" y="15382"/>
                    <a:pt x="7969" y="14855"/>
                  </a:cubicBezTo>
                  <a:cubicBezTo>
                    <a:pt x="8316" y="14329"/>
                    <a:pt x="8691" y="13816"/>
                    <a:pt x="9066" y="13311"/>
                  </a:cubicBezTo>
                  <a:cubicBezTo>
                    <a:pt x="9261" y="13058"/>
                    <a:pt x="9449" y="12806"/>
                    <a:pt x="9651" y="12560"/>
                  </a:cubicBezTo>
                  <a:cubicBezTo>
                    <a:pt x="9846" y="12308"/>
                    <a:pt x="10041" y="12062"/>
                    <a:pt x="10235" y="11817"/>
                  </a:cubicBezTo>
                  <a:lnTo>
                    <a:pt x="10503" y="11492"/>
                  </a:lnTo>
                  <a:cubicBezTo>
                    <a:pt x="10676" y="11312"/>
                    <a:pt x="10849" y="11131"/>
                    <a:pt x="11029" y="10951"/>
                  </a:cubicBezTo>
                  <a:close/>
                  <a:moveTo>
                    <a:pt x="11304" y="10799"/>
                  </a:moveTo>
                  <a:lnTo>
                    <a:pt x="11304" y="11052"/>
                  </a:lnTo>
                  <a:cubicBezTo>
                    <a:pt x="11181" y="11774"/>
                    <a:pt x="11022" y="12503"/>
                    <a:pt x="10856" y="13217"/>
                  </a:cubicBezTo>
                  <a:cubicBezTo>
                    <a:pt x="10625" y="14163"/>
                    <a:pt x="10351" y="15101"/>
                    <a:pt x="10026" y="16025"/>
                  </a:cubicBezTo>
                  <a:cubicBezTo>
                    <a:pt x="9940" y="16248"/>
                    <a:pt x="9867" y="16479"/>
                    <a:pt x="9774" y="16703"/>
                  </a:cubicBezTo>
                  <a:lnTo>
                    <a:pt x="9636" y="17042"/>
                  </a:lnTo>
                  <a:cubicBezTo>
                    <a:pt x="9586" y="17158"/>
                    <a:pt x="9535" y="17266"/>
                    <a:pt x="9485" y="17374"/>
                  </a:cubicBezTo>
                  <a:cubicBezTo>
                    <a:pt x="9290" y="17822"/>
                    <a:pt x="9052" y="18248"/>
                    <a:pt x="8785" y="18652"/>
                  </a:cubicBezTo>
                  <a:cubicBezTo>
                    <a:pt x="8532" y="19063"/>
                    <a:pt x="8215" y="19431"/>
                    <a:pt x="7854" y="19756"/>
                  </a:cubicBezTo>
                  <a:cubicBezTo>
                    <a:pt x="7724" y="19864"/>
                    <a:pt x="7594" y="19965"/>
                    <a:pt x="7449" y="20059"/>
                  </a:cubicBezTo>
                  <a:cubicBezTo>
                    <a:pt x="7399" y="20074"/>
                    <a:pt x="7341" y="20095"/>
                    <a:pt x="7283" y="20110"/>
                  </a:cubicBezTo>
                  <a:cubicBezTo>
                    <a:pt x="7182" y="20131"/>
                    <a:pt x="7081" y="20153"/>
                    <a:pt x="6973" y="20175"/>
                  </a:cubicBezTo>
                  <a:cubicBezTo>
                    <a:pt x="7031" y="20110"/>
                    <a:pt x="7089" y="20052"/>
                    <a:pt x="7139" y="19994"/>
                  </a:cubicBezTo>
                  <a:cubicBezTo>
                    <a:pt x="7291" y="19814"/>
                    <a:pt x="7428" y="19612"/>
                    <a:pt x="7558" y="19417"/>
                  </a:cubicBezTo>
                  <a:cubicBezTo>
                    <a:pt x="7818" y="19027"/>
                    <a:pt x="8056" y="18616"/>
                    <a:pt x="8280" y="18197"/>
                  </a:cubicBezTo>
                  <a:cubicBezTo>
                    <a:pt x="8720" y="17367"/>
                    <a:pt x="9102" y="16508"/>
                    <a:pt x="9470" y="15635"/>
                  </a:cubicBezTo>
                  <a:cubicBezTo>
                    <a:pt x="9831" y="14769"/>
                    <a:pt x="10171" y="13888"/>
                    <a:pt x="10495" y="13008"/>
                  </a:cubicBezTo>
                  <a:lnTo>
                    <a:pt x="10986" y="11687"/>
                  </a:lnTo>
                  <a:lnTo>
                    <a:pt x="11304" y="10799"/>
                  </a:lnTo>
                  <a:close/>
                  <a:moveTo>
                    <a:pt x="11304" y="10669"/>
                  </a:moveTo>
                  <a:cubicBezTo>
                    <a:pt x="11037" y="11449"/>
                    <a:pt x="10755" y="12221"/>
                    <a:pt x="10459" y="12986"/>
                  </a:cubicBezTo>
                  <a:cubicBezTo>
                    <a:pt x="10113" y="13859"/>
                    <a:pt x="9759" y="14733"/>
                    <a:pt x="9391" y="15592"/>
                  </a:cubicBezTo>
                  <a:cubicBezTo>
                    <a:pt x="9016" y="16451"/>
                    <a:pt x="8626" y="17302"/>
                    <a:pt x="8186" y="18132"/>
                  </a:cubicBezTo>
                  <a:cubicBezTo>
                    <a:pt x="7962" y="18551"/>
                    <a:pt x="7731" y="18955"/>
                    <a:pt x="7471" y="19345"/>
                  </a:cubicBezTo>
                  <a:cubicBezTo>
                    <a:pt x="7341" y="19540"/>
                    <a:pt x="7204" y="19727"/>
                    <a:pt x="7060" y="19915"/>
                  </a:cubicBezTo>
                  <a:cubicBezTo>
                    <a:pt x="6988" y="20009"/>
                    <a:pt x="6908" y="20103"/>
                    <a:pt x="6836" y="20182"/>
                  </a:cubicBezTo>
                  <a:lnTo>
                    <a:pt x="6829" y="20189"/>
                  </a:lnTo>
                  <a:lnTo>
                    <a:pt x="6706" y="20189"/>
                  </a:lnTo>
                  <a:lnTo>
                    <a:pt x="6699" y="20182"/>
                  </a:lnTo>
                  <a:cubicBezTo>
                    <a:pt x="6684" y="20160"/>
                    <a:pt x="6663" y="20139"/>
                    <a:pt x="6648" y="20117"/>
                  </a:cubicBezTo>
                  <a:cubicBezTo>
                    <a:pt x="6656" y="20066"/>
                    <a:pt x="6663" y="20016"/>
                    <a:pt x="6670" y="19973"/>
                  </a:cubicBezTo>
                  <a:cubicBezTo>
                    <a:pt x="6692" y="19814"/>
                    <a:pt x="6721" y="19662"/>
                    <a:pt x="6757" y="19511"/>
                  </a:cubicBezTo>
                  <a:cubicBezTo>
                    <a:pt x="6829" y="19200"/>
                    <a:pt x="6930" y="18897"/>
                    <a:pt x="7031" y="18601"/>
                  </a:cubicBezTo>
                  <a:cubicBezTo>
                    <a:pt x="7132" y="18298"/>
                    <a:pt x="7247" y="18002"/>
                    <a:pt x="7370" y="17714"/>
                  </a:cubicBezTo>
                  <a:cubicBezTo>
                    <a:pt x="7500" y="17425"/>
                    <a:pt x="7630" y="17136"/>
                    <a:pt x="7760" y="16847"/>
                  </a:cubicBezTo>
                  <a:cubicBezTo>
                    <a:pt x="8034" y="16285"/>
                    <a:pt x="8323" y="15736"/>
                    <a:pt x="8626" y="15187"/>
                  </a:cubicBezTo>
                  <a:cubicBezTo>
                    <a:pt x="8929" y="14646"/>
                    <a:pt x="9247" y="14105"/>
                    <a:pt x="9557" y="13564"/>
                  </a:cubicBezTo>
                  <a:lnTo>
                    <a:pt x="10503" y="11954"/>
                  </a:lnTo>
                  <a:cubicBezTo>
                    <a:pt x="10748" y="11550"/>
                    <a:pt x="10986" y="11153"/>
                    <a:pt x="11224" y="10749"/>
                  </a:cubicBezTo>
                  <a:lnTo>
                    <a:pt x="11304" y="10669"/>
                  </a:lnTo>
                  <a:close/>
                  <a:moveTo>
                    <a:pt x="16096" y="0"/>
                  </a:moveTo>
                  <a:cubicBezTo>
                    <a:pt x="15008" y="0"/>
                    <a:pt x="14069" y="632"/>
                    <a:pt x="13447" y="1416"/>
                  </a:cubicBezTo>
                  <a:cubicBezTo>
                    <a:pt x="13115" y="1828"/>
                    <a:pt x="12841" y="2290"/>
                    <a:pt x="12632" y="2781"/>
                  </a:cubicBezTo>
                  <a:cubicBezTo>
                    <a:pt x="12531" y="3026"/>
                    <a:pt x="12430" y="3264"/>
                    <a:pt x="12350" y="3510"/>
                  </a:cubicBezTo>
                  <a:cubicBezTo>
                    <a:pt x="12307" y="3639"/>
                    <a:pt x="12264" y="3762"/>
                    <a:pt x="12228" y="3885"/>
                  </a:cubicBezTo>
                  <a:lnTo>
                    <a:pt x="12126" y="4260"/>
                  </a:lnTo>
                  <a:cubicBezTo>
                    <a:pt x="11867" y="5263"/>
                    <a:pt x="11744" y="6281"/>
                    <a:pt x="11621" y="7299"/>
                  </a:cubicBezTo>
                  <a:cubicBezTo>
                    <a:pt x="11563" y="7804"/>
                    <a:pt x="11506" y="8309"/>
                    <a:pt x="11455" y="8822"/>
                  </a:cubicBezTo>
                  <a:cubicBezTo>
                    <a:pt x="11441" y="8966"/>
                    <a:pt x="11426" y="9118"/>
                    <a:pt x="11405" y="9269"/>
                  </a:cubicBezTo>
                  <a:cubicBezTo>
                    <a:pt x="11354" y="8980"/>
                    <a:pt x="11296" y="8692"/>
                    <a:pt x="11224" y="8410"/>
                  </a:cubicBezTo>
                  <a:cubicBezTo>
                    <a:pt x="11080" y="7775"/>
                    <a:pt x="10892" y="7147"/>
                    <a:pt x="10661" y="6541"/>
                  </a:cubicBezTo>
                  <a:cubicBezTo>
                    <a:pt x="10423" y="5935"/>
                    <a:pt x="10156" y="5336"/>
                    <a:pt x="9853" y="4758"/>
                  </a:cubicBezTo>
                  <a:cubicBezTo>
                    <a:pt x="9781" y="4614"/>
                    <a:pt x="9694" y="4477"/>
                    <a:pt x="9615" y="4332"/>
                  </a:cubicBezTo>
                  <a:lnTo>
                    <a:pt x="9499" y="4116"/>
                  </a:lnTo>
                  <a:lnTo>
                    <a:pt x="9377" y="3906"/>
                  </a:lnTo>
                  <a:lnTo>
                    <a:pt x="9254" y="3697"/>
                  </a:lnTo>
                  <a:cubicBezTo>
                    <a:pt x="9218" y="3632"/>
                    <a:pt x="9174" y="3560"/>
                    <a:pt x="9131" y="3495"/>
                  </a:cubicBezTo>
                  <a:cubicBezTo>
                    <a:pt x="9037" y="3358"/>
                    <a:pt x="8951" y="3221"/>
                    <a:pt x="8864" y="3084"/>
                  </a:cubicBezTo>
                  <a:lnTo>
                    <a:pt x="8539" y="2629"/>
                  </a:lnTo>
                  <a:cubicBezTo>
                    <a:pt x="8409" y="2492"/>
                    <a:pt x="8301" y="2340"/>
                    <a:pt x="8178" y="2203"/>
                  </a:cubicBezTo>
                  <a:cubicBezTo>
                    <a:pt x="8049" y="2059"/>
                    <a:pt x="7911" y="1929"/>
                    <a:pt x="7774" y="1799"/>
                  </a:cubicBezTo>
                  <a:cubicBezTo>
                    <a:pt x="7702" y="1741"/>
                    <a:pt x="7630" y="1676"/>
                    <a:pt x="7558" y="1619"/>
                  </a:cubicBezTo>
                  <a:lnTo>
                    <a:pt x="7327" y="1445"/>
                  </a:lnTo>
                  <a:cubicBezTo>
                    <a:pt x="7002" y="1222"/>
                    <a:pt x="6648" y="1048"/>
                    <a:pt x="6273" y="940"/>
                  </a:cubicBezTo>
                  <a:cubicBezTo>
                    <a:pt x="6179" y="911"/>
                    <a:pt x="6078" y="890"/>
                    <a:pt x="5984" y="875"/>
                  </a:cubicBezTo>
                  <a:cubicBezTo>
                    <a:pt x="5883" y="853"/>
                    <a:pt x="5782" y="839"/>
                    <a:pt x="5681" y="839"/>
                  </a:cubicBezTo>
                  <a:cubicBezTo>
                    <a:pt x="5631" y="832"/>
                    <a:pt x="5580" y="832"/>
                    <a:pt x="5530" y="832"/>
                  </a:cubicBezTo>
                  <a:cubicBezTo>
                    <a:pt x="5513" y="829"/>
                    <a:pt x="5496" y="829"/>
                    <a:pt x="5479" y="829"/>
                  </a:cubicBezTo>
                  <a:cubicBezTo>
                    <a:pt x="5445" y="829"/>
                    <a:pt x="5412" y="832"/>
                    <a:pt x="5378" y="832"/>
                  </a:cubicBezTo>
                  <a:cubicBezTo>
                    <a:pt x="5328" y="832"/>
                    <a:pt x="5277" y="832"/>
                    <a:pt x="5219" y="839"/>
                  </a:cubicBezTo>
                  <a:cubicBezTo>
                    <a:pt x="5198" y="839"/>
                    <a:pt x="5169" y="846"/>
                    <a:pt x="5140" y="853"/>
                  </a:cubicBezTo>
                  <a:cubicBezTo>
                    <a:pt x="5118" y="861"/>
                    <a:pt x="5089" y="861"/>
                    <a:pt x="5053" y="868"/>
                  </a:cubicBezTo>
                  <a:lnTo>
                    <a:pt x="4967" y="890"/>
                  </a:lnTo>
                  <a:lnTo>
                    <a:pt x="4923" y="962"/>
                  </a:lnTo>
                  <a:cubicBezTo>
                    <a:pt x="4252" y="1936"/>
                    <a:pt x="4310" y="3156"/>
                    <a:pt x="4700" y="4152"/>
                  </a:cubicBezTo>
                  <a:cubicBezTo>
                    <a:pt x="4902" y="4643"/>
                    <a:pt x="5162" y="5112"/>
                    <a:pt x="5479" y="5538"/>
                  </a:cubicBezTo>
                  <a:cubicBezTo>
                    <a:pt x="5645" y="5747"/>
                    <a:pt x="5797" y="5956"/>
                    <a:pt x="5977" y="6144"/>
                  </a:cubicBezTo>
                  <a:cubicBezTo>
                    <a:pt x="6064" y="6245"/>
                    <a:pt x="6143" y="6346"/>
                    <a:pt x="6237" y="6440"/>
                  </a:cubicBezTo>
                  <a:lnTo>
                    <a:pt x="6504" y="6714"/>
                  </a:lnTo>
                  <a:cubicBezTo>
                    <a:pt x="7240" y="7443"/>
                    <a:pt x="8063" y="8057"/>
                    <a:pt x="8886" y="8670"/>
                  </a:cubicBezTo>
                  <a:cubicBezTo>
                    <a:pt x="9290" y="8973"/>
                    <a:pt x="9709" y="9276"/>
                    <a:pt x="10120" y="9572"/>
                  </a:cubicBezTo>
                  <a:lnTo>
                    <a:pt x="10481" y="9839"/>
                  </a:lnTo>
                  <a:cubicBezTo>
                    <a:pt x="10207" y="9738"/>
                    <a:pt x="9925" y="9644"/>
                    <a:pt x="9644" y="9558"/>
                  </a:cubicBezTo>
                  <a:cubicBezTo>
                    <a:pt x="9023" y="9370"/>
                    <a:pt x="8388" y="9219"/>
                    <a:pt x="7745" y="9118"/>
                  </a:cubicBezTo>
                  <a:cubicBezTo>
                    <a:pt x="7103" y="9016"/>
                    <a:pt x="6453" y="8952"/>
                    <a:pt x="5797" y="8930"/>
                  </a:cubicBezTo>
                  <a:cubicBezTo>
                    <a:pt x="5638" y="8923"/>
                    <a:pt x="5472" y="8923"/>
                    <a:pt x="5313" y="8915"/>
                  </a:cubicBezTo>
                  <a:lnTo>
                    <a:pt x="5068" y="8908"/>
                  </a:lnTo>
                  <a:lnTo>
                    <a:pt x="4577" y="8908"/>
                  </a:lnTo>
                  <a:cubicBezTo>
                    <a:pt x="4498" y="8908"/>
                    <a:pt x="4418" y="8908"/>
                    <a:pt x="4339" y="8915"/>
                  </a:cubicBezTo>
                  <a:cubicBezTo>
                    <a:pt x="4173" y="8930"/>
                    <a:pt x="4014" y="8930"/>
                    <a:pt x="3855" y="8937"/>
                  </a:cubicBezTo>
                  <a:lnTo>
                    <a:pt x="3292" y="8995"/>
                  </a:lnTo>
                  <a:cubicBezTo>
                    <a:pt x="3112" y="9031"/>
                    <a:pt x="2924" y="9060"/>
                    <a:pt x="2736" y="9096"/>
                  </a:cubicBezTo>
                  <a:cubicBezTo>
                    <a:pt x="2556" y="9139"/>
                    <a:pt x="2368" y="9175"/>
                    <a:pt x="2195" y="9247"/>
                  </a:cubicBezTo>
                  <a:cubicBezTo>
                    <a:pt x="2101" y="9276"/>
                    <a:pt x="2015" y="9305"/>
                    <a:pt x="1921" y="9334"/>
                  </a:cubicBezTo>
                  <a:lnTo>
                    <a:pt x="1661" y="9450"/>
                  </a:lnTo>
                  <a:cubicBezTo>
                    <a:pt x="1300" y="9616"/>
                    <a:pt x="975" y="9839"/>
                    <a:pt x="694" y="10114"/>
                  </a:cubicBezTo>
                  <a:cubicBezTo>
                    <a:pt x="622" y="10178"/>
                    <a:pt x="557" y="10251"/>
                    <a:pt x="492" y="10330"/>
                  </a:cubicBezTo>
                  <a:cubicBezTo>
                    <a:pt x="427" y="10402"/>
                    <a:pt x="369" y="10489"/>
                    <a:pt x="311" y="10568"/>
                  </a:cubicBezTo>
                  <a:cubicBezTo>
                    <a:pt x="282" y="10612"/>
                    <a:pt x="254" y="10655"/>
                    <a:pt x="232" y="10698"/>
                  </a:cubicBezTo>
                  <a:cubicBezTo>
                    <a:pt x="203" y="10741"/>
                    <a:pt x="174" y="10785"/>
                    <a:pt x="153" y="10828"/>
                  </a:cubicBezTo>
                  <a:cubicBezTo>
                    <a:pt x="131" y="10871"/>
                    <a:pt x="109" y="10922"/>
                    <a:pt x="88" y="10972"/>
                  </a:cubicBezTo>
                  <a:cubicBezTo>
                    <a:pt x="73" y="10994"/>
                    <a:pt x="66" y="11023"/>
                    <a:pt x="59" y="11045"/>
                  </a:cubicBezTo>
                  <a:cubicBezTo>
                    <a:pt x="44" y="11073"/>
                    <a:pt x="37" y="11095"/>
                    <a:pt x="30" y="11131"/>
                  </a:cubicBezTo>
                  <a:lnTo>
                    <a:pt x="1" y="11218"/>
                  </a:lnTo>
                  <a:lnTo>
                    <a:pt x="37" y="11290"/>
                  </a:lnTo>
                  <a:cubicBezTo>
                    <a:pt x="557" y="12358"/>
                    <a:pt x="1632" y="12914"/>
                    <a:pt x="2693" y="13073"/>
                  </a:cubicBezTo>
                  <a:cubicBezTo>
                    <a:pt x="2983" y="13116"/>
                    <a:pt x="3275" y="13138"/>
                    <a:pt x="3567" y="13138"/>
                  </a:cubicBezTo>
                  <a:cubicBezTo>
                    <a:pt x="3805" y="13138"/>
                    <a:pt x="4044" y="13124"/>
                    <a:pt x="4281" y="13094"/>
                  </a:cubicBezTo>
                  <a:cubicBezTo>
                    <a:pt x="4541" y="13058"/>
                    <a:pt x="4801" y="13029"/>
                    <a:pt x="5060" y="12972"/>
                  </a:cubicBezTo>
                  <a:cubicBezTo>
                    <a:pt x="5183" y="12943"/>
                    <a:pt x="5313" y="12921"/>
                    <a:pt x="5436" y="12892"/>
                  </a:cubicBezTo>
                  <a:lnTo>
                    <a:pt x="5811" y="12791"/>
                  </a:lnTo>
                  <a:cubicBezTo>
                    <a:pt x="6814" y="12524"/>
                    <a:pt x="7760" y="12113"/>
                    <a:pt x="8698" y="11709"/>
                  </a:cubicBezTo>
                  <a:cubicBezTo>
                    <a:pt x="9167" y="11507"/>
                    <a:pt x="9636" y="11304"/>
                    <a:pt x="10106" y="11095"/>
                  </a:cubicBezTo>
                  <a:lnTo>
                    <a:pt x="10517" y="10915"/>
                  </a:lnTo>
                  <a:lnTo>
                    <a:pt x="10517" y="10915"/>
                  </a:lnTo>
                  <a:cubicBezTo>
                    <a:pt x="10293" y="11102"/>
                    <a:pt x="10069" y="11297"/>
                    <a:pt x="9860" y="11499"/>
                  </a:cubicBezTo>
                  <a:cubicBezTo>
                    <a:pt x="9384" y="11947"/>
                    <a:pt x="8936" y="12416"/>
                    <a:pt x="8525" y="12921"/>
                  </a:cubicBezTo>
                  <a:cubicBezTo>
                    <a:pt x="8114" y="13434"/>
                    <a:pt x="7738" y="13960"/>
                    <a:pt x="7392" y="14516"/>
                  </a:cubicBezTo>
                  <a:cubicBezTo>
                    <a:pt x="7298" y="14653"/>
                    <a:pt x="7219" y="14790"/>
                    <a:pt x="7132" y="14928"/>
                  </a:cubicBezTo>
                  <a:lnTo>
                    <a:pt x="7009" y="15137"/>
                  </a:lnTo>
                  <a:lnTo>
                    <a:pt x="6887" y="15353"/>
                  </a:lnTo>
                  <a:lnTo>
                    <a:pt x="6764" y="15563"/>
                  </a:lnTo>
                  <a:cubicBezTo>
                    <a:pt x="6728" y="15628"/>
                    <a:pt x="6684" y="15700"/>
                    <a:pt x="6648" y="15772"/>
                  </a:cubicBezTo>
                  <a:cubicBezTo>
                    <a:pt x="6576" y="15924"/>
                    <a:pt x="6504" y="16061"/>
                    <a:pt x="6425" y="16205"/>
                  </a:cubicBezTo>
                  <a:lnTo>
                    <a:pt x="6201" y="16718"/>
                  </a:lnTo>
                  <a:cubicBezTo>
                    <a:pt x="6136" y="16898"/>
                    <a:pt x="6064" y="17071"/>
                    <a:pt x="6006" y="17252"/>
                  </a:cubicBezTo>
                  <a:cubicBezTo>
                    <a:pt x="5955" y="17432"/>
                    <a:pt x="5890" y="17613"/>
                    <a:pt x="5862" y="17800"/>
                  </a:cubicBezTo>
                  <a:cubicBezTo>
                    <a:pt x="5847" y="17887"/>
                    <a:pt x="5826" y="17988"/>
                    <a:pt x="5811" y="18082"/>
                  </a:cubicBezTo>
                  <a:lnTo>
                    <a:pt x="5775" y="18363"/>
                  </a:lnTo>
                  <a:cubicBezTo>
                    <a:pt x="5746" y="18753"/>
                    <a:pt x="5775" y="19150"/>
                    <a:pt x="5869" y="19532"/>
                  </a:cubicBezTo>
                  <a:cubicBezTo>
                    <a:pt x="5890" y="19626"/>
                    <a:pt x="5919" y="19720"/>
                    <a:pt x="5955" y="19814"/>
                  </a:cubicBezTo>
                  <a:cubicBezTo>
                    <a:pt x="5992" y="19908"/>
                    <a:pt x="6035" y="20002"/>
                    <a:pt x="6078" y="20095"/>
                  </a:cubicBezTo>
                  <a:cubicBezTo>
                    <a:pt x="6093" y="20139"/>
                    <a:pt x="6121" y="20182"/>
                    <a:pt x="6143" y="20225"/>
                  </a:cubicBezTo>
                  <a:cubicBezTo>
                    <a:pt x="6172" y="20269"/>
                    <a:pt x="6194" y="20319"/>
                    <a:pt x="6223" y="20362"/>
                  </a:cubicBezTo>
                  <a:cubicBezTo>
                    <a:pt x="6251" y="20406"/>
                    <a:pt x="6280" y="20449"/>
                    <a:pt x="6316" y="20485"/>
                  </a:cubicBezTo>
                  <a:cubicBezTo>
                    <a:pt x="6331" y="20507"/>
                    <a:pt x="6345" y="20528"/>
                    <a:pt x="6367" y="20550"/>
                  </a:cubicBezTo>
                  <a:cubicBezTo>
                    <a:pt x="6381" y="20572"/>
                    <a:pt x="6403" y="20601"/>
                    <a:pt x="6425" y="20622"/>
                  </a:cubicBezTo>
                  <a:lnTo>
                    <a:pt x="6482" y="20680"/>
                  </a:lnTo>
                  <a:lnTo>
                    <a:pt x="6569" y="20687"/>
                  </a:lnTo>
                  <a:cubicBezTo>
                    <a:pt x="6644" y="20693"/>
                    <a:pt x="6719" y="20696"/>
                    <a:pt x="6792" y="20696"/>
                  </a:cubicBezTo>
                  <a:cubicBezTo>
                    <a:pt x="7880" y="20696"/>
                    <a:pt x="8812" y="20064"/>
                    <a:pt x="9434" y="19280"/>
                  </a:cubicBezTo>
                  <a:cubicBezTo>
                    <a:pt x="9766" y="18861"/>
                    <a:pt x="10041" y="18406"/>
                    <a:pt x="10250" y="17916"/>
                  </a:cubicBezTo>
                  <a:cubicBezTo>
                    <a:pt x="10351" y="17670"/>
                    <a:pt x="10452" y="17432"/>
                    <a:pt x="10531" y="17179"/>
                  </a:cubicBezTo>
                  <a:cubicBezTo>
                    <a:pt x="10575" y="17057"/>
                    <a:pt x="10618" y="16934"/>
                    <a:pt x="10654" y="16811"/>
                  </a:cubicBezTo>
                  <a:lnTo>
                    <a:pt x="10755" y="16436"/>
                  </a:lnTo>
                  <a:cubicBezTo>
                    <a:pt x="11022" y="15433"/>
                    <a:pt x="11138" y="14415"/>
                    <a:pt x="11260" y="13398"/>
                  </a:cubicBezTo>
                  <a:cubicBezTo>
                    <a:pt x="11325" y="12892"/>
                    <a:pt x="11376" y="12387"/>
                    <a:pt x="11426" y="11875"/>
                  </a:cubicBezTo>
                  <a:cubicBezTo>
                    <a:pt x="11441" y="11730"/>
                    <a:pt x="11462" y="11579"/>
                    <a:pt x="11477" y="11427"/>
                  </a:cubicBezTo>
                  <a:cubicBezTo>
                    <a:pt x="11527" y="11716"/>
                    <a:pt x="11585" y="12005"/>
                    <a:pt x="11657" y="12286"/>
                  </a:cubicBezTo>
                  <a:cubicBezTo>
                    <a:pt x="11802" y="12921"/>
                    <a:pt x="11989" y="13549"/>
                    <a:pt x="12220" y="14155"/>
                  </a:cubicBezTo>
                  <a:cubicBezTo>
                    <a:pt x="12458" y="14762"/>
                    <a:pt x="12726" y="15361"/>
                    <a:pt x="13036" y="15931"/>
                  </a:cubicBezTo>
                  <a:cubicBezTo>
                    <a:pt x="13108" y="16082"/>
                    <a:pt x="13187" y="16220"/>
                    <a:pt x="13267" y="16364"/>
                  </a:cubicBezTo>
                  <a:lnTo>
                    <a:pt x="13382" y="16580"/>
                  </a:lnTo>
                  <a:lnTo>
                    <a:pt x="13505" y="16790"/>
                  </a:lnTo>
                  <a:lnTo>
                    <a:pt x="13628" y="16999"/>
                  </a:lnTo>
                  <a:cubicBezTo>
                    <a:pt x="13671" y="17064"/>
                    <a:pt x="13707" y="17136"/>
                    <a:pt x="13758" y="17201"/>
                  </a:cubicBezTo>
                  <a:cubicBezTo>
                    <a:pt x="13844" y="17338"/>
                    <a:pt x="13931" y="17475"/>
                    <a:pt x="14017" y="17613"/>
                  </a:cubicBezTo>
                  <a:lnTo>
                    <a:pt x="14349" y="18067"/>
                  </a:lnTo>
                  <a:cubicBezTo>
                    <a:pt x="14472" y="18204"/>
                    <a:pt x="14580" y="18356"/>
                    <a:pt x="14710" y="18493"/>
                  </a:cubicBezTo>
                  <a:cubicBezTo>
                    <a:pt x="14833" y="18630"/>
                    <a:pt x="14970" y="18767"/>
                    <a:pt x="15115" y="18890"/>
                  </a:cubicBezTo>
                  <a:cubicBezTo>
                    <a:pt x="15179" y="18955"/>
                    <a:pt x="15252" y="19020"/>
                    <a:pt x="15331" y="19078"/>
                  </a:cubicBezTo>
                  <a:lnTo>
                    <a:pt x="15562" y="19251"/>
                  </a:lnTo>
                  <a:cubicBezTo>
                    <a:pt x="15880" y="19475"/>
                    <a:pt x="16233" y="19648"/>
                    <a:pt x="16609" y="19756"/>
                  </a:cubicBezTo>
                  <a:cubicBezTo>
                    <a:pt x="16710" y="19785"/>
                    <a:pt x="16803" y="19807"/>
                    <a:pt x="16904" y="19821"/>
                  </a:cubicBezTo>
                  <a:cubicBezTo>
                    <a:pt x="16998" y="19843"/>
                    <a:pt x="17099" y="19850"/>
                    <a:pt x="17200" y="19857"/>
                  </a:cubicBezTo>
                  <a:cubicBezTo>
                    <a:pt x="17226" y="19861"/>
                    <a:pt x="17251" y="19861"/>
                    <a:pt x="17276" y="19861"/>
                  </a:cubicBezTo>
                  <a:cubicBezTo>
                    <a:pt x="17301" y="19861"/>
                    <a:pt x="17327" y="19861"/>
                    <a:pt x="17352" y="19864"/>
                  </a:cubicBezTo>
                  <a:cubicBezTo>
                    <a:pt x="17369" y="19867"/>
                    <a:pt x="17386" y="19868"/>
                    <a:pt x="17402" y="19868"/>
                  </a:cubicBezTo>
                  <a:cubicBezTo>
                    <a:pt x="17436" y="19868"/>
                    <a:pt x="17470" y="19864"/>
                    <a:pt x="17504" y="19864"/>
                  </a:cubicBezTo>
                  <a:cubicBezTo>
                    <a:pt x="17561" y="19864"/>
                    <a:pt x="17612" y="19864"/>
                    <a:pt x="17662" y="19857"/>
                  </a:cubicBezTo>
                  <a:cubicBezTo>
                    <a:pt x="17691" y="19857"/>
                    <a:pt x="17713" y="19850"/>
                    <a:pt x="17742" y="19843"/>
                  </a:cubicBezTo>
                  <a:cubicBezTo>
                    <a:pt x="17771" y="19836"/>
                    <a:pt x="17792" y="19836"/>
                    <a:pt x="17828" y="19828"/>
                  </a:cubicBezTo>
                  <a:lnTo>
                    <a:pt x="17915" y="19807"/>
                  </a:lnTo>
                  <a:lnTo>
                    <a:pt x="17965" y="19734"/>
                  </a:lnTo>
                  <a:cubicBezTo>
                    <a:pt x="18629" y="18753"/>
                    <a:pt x="18572" y="17540"/>
                    <a:pt x="18182" y="16544"/>
                  </a:cubicBezTo>
                  <a:cubicBezTo>
                    <a:pt x="17980" y="16054"/>
                    <a:pt x="17720" y="15584"/>
                    <a:pt x="17402" y="15159"/>
                  </a:cubicBezTo>
                  <a:cubicBezTo>
                    <a:pt x="17244" y="14949"/>
                    <a:pt x="17085" y="14740"/>
                    <a:pt x="16912" y="14552"/>
                  </a:cubicBezTo>
                  <a:cubicBezTo>
                    <a:pt x="16818" y="14451"/>
                    <a:pt x="16738" y="14350"/>
                    <a:pt x="16652" y="14256"/>
                  </a:cubicBezTo>
                  <a:lnTo>
                    <a:pt x="16378" y="13982"/>
                  </a:lnTo>
                  <a:cubicBezTo>
                    <a:pt x="15641" y="13253"/>
                    <a:pt x="14819" y="12640"/>
                    <a:pt x="14003" y="12026"/>
                  </a:cubicBezTo>
                  <a:cubicBezTo>
                    <a:pt x="13592" y="11723"/>
                    <a:pt x="13180" y="11420"/>
                    <a:pt x="12769" y="11124"/>
                  </a:cubicBezTo>
                  <a:cubicBezTo>
                    <a:pt x="12646" y="11037"/>
                    <a:pt x="12523" y="10944"/>
                    <a:pt x="12408" y="10857"/>
                  </a:cubicBezTo>
                  <a:lnTo>
                    <a:pt x="12408" y="10857"/>
                  </a:lnTo>
                  <a:cubicBezTo>
                    <a:pt x="12682" y="10958"/>
                    <a:pt x="12956" y="11052"/>
                    <a:pt x="13238" y="11131"/>
                  </a:cubicBezTo>
                  <a:cubicBezTo>
                    <a:pt x="13866" y="11326"/>
                    <a:pt x="14501" y="11470"/>
                    <a:pt x="15143" y="11579"/>
                  </a:cubicBezTo>
                  <a:cubicBezTo>
                    <a:pt x="15786" y="11680"/>
                    <a:pt x="16435" y="11737"/>
                    <a:pt x="17085" y="11766"/>
                  </a:cubicBezTo>
                  <a:cubicBezTo>
                    <a:pt x="17251" y="11774"/>
                    <a:pt x="17410" y="11774"/>
                    <a:pt x="17576" y="11781"/>
                  </a:cubicBezTo>
                  <a:lnTo>
                    <a:pt x="18550" y="11781"/>
                  </a:lnTo>
                  <a:cubicBezTo>
                    <a:pt x="18709" y="11766"/>
                    <a:pt x="18875" y="11766"/>
                    <a:pt x="19034" y="11759"/>
                  </a:cubicBezTo>
                  <a:lnTo>
                    <a:pt x="19589" y="11694"/>
                  </a:lnTo>
                  <a:cubicBezTo>
                    <a:pt x="19770" y="11658"/>
                    <a:pt x="19965" y="11636"/>
                    <a:pt x="20145" y="11600"/>
                  </a:cubicBezTo>
                  <a:cubicBezTo>
                    <a:pt x="20333" y="11557"/>
                    <a:pt x="20513" y="11514"/>
                    <a:pt x="20694" y="11449"/>
                  </a:cubicBezTo>
                  <a:cubicBezTo>
                    <a:pt x="20788" y="11420"/>
                    <a:pt x="20874" y="11391"/>
                    <a:pt x="20968" y="11355"/>
                  </a:cubicBezTo>
                  <a:lnTo>
                    <a:pt x="21228" y="11239"/>
                  </a:lnTo>
                  <a:cubicBezTo>
                    <a:pt x="21581" y="11073"/>
                    <a:pt x="21906" y="10850"/>
                    <a:pt x="22195" y="10583"/>
                  </a:cubicBezTo>
                  <a:cubicBezTo>
                    <a:pt x="22267" y="10511"/>
                    <a:pt x="22332" y="10438"/>
                    <a:pt x="22397" y="10359"/>
                  </a:cubicBezTo>
                  <a:cubicBezTo>
                    <a:pt x="22462" y="10287"/>
                    <a:pt x="22520" y="10207"/>
                    <a:pt x="22577" y="10121"/>
                  </a:cubicBezTo>
                  <a:cubicBezTo>
                    <a:pt x="22606" y="10077"/>
                    <a:pt x="22635" y="10034"/>
                    <a:pt x="22657" y="9991"/>
                  </a:cubicBezTo>
                  <a:cubicBezTo>
                    <a:pt x="22686" y="9948"/>
                    <a:pt x="22707" y="9904"/>
                    <a:pt x="22736" y="9861"/>
                  </a:cubicBezTo>
                  <a:cubicBezTo>
                    <a:pt x="22758" y="9810"/>
                    <a:pt x="22780" y="9767"/>
                    <a:pt x="22801" y="9717"/>
                  </a:cubicBezTo>
                  <a:cubicBezTo>
                    <a:pt x="22808" y="9695"/>
                    <a:pt x="22823" y="9673"/>
                    <a:pt x="22830" y="9644"/>
                  </a:cubicBezTo>
                  <a:cubicBezTo>
                    <a:pt x="22837" y="9616"/>
                    <a:pt x="22852" y="9594"/>
                    <a:pt x="22859" y="9558"/>
                  </a:cubicBezTo>
                  <a:lnTo>
                    <a:pt x="22881" y="9471"/>
                  </a:lnTo>
                  <a:lnTo>
                    <a:pt x="22837" y="9406"/>
                  </a:lnTo>
                  <a:cubicBezTo>
                    <a:pt x="22325" y="8338"/>
                    <a:pt x="21242" y="7782"/>
                    <a:pt x="20188" y="7616"/>
                  </a:cubicBezTo>
                  <a:cubicBezTo>
                    <a:pt x="19904" y="7577"/>
                    <a:pt x="19618" y="7557"/>
                    <a:pt x="19331" y="7557"/>
                  </a:cubicBezTo>
                  <a:cubicBezTo>
                    <a:pt x="19085" y="7557"/>
                    <a:pt x="18839" y="7572"/>
                    <a:pt x="18593" y="7602"/>
                  </a:cubicBezTo>
                  <a:cubicBezTo>
                    <a:pt x="18334" y="7638"/>
                    <a:pt x="18074" y="7667"/>
                    <a:pt x="17821" y="7725"/>
                  </a:cubicBezTo>
                  <a:cubicBezTo>
                    <a:pt x="17691" y="7746"/>
                    <a:pt x="17568" y="7768"/>
                    <a:pt x="17439" y="7804"/>
                  </a:cubicBezTo>
                  <a:lnTo>
                    <a:pt x="17063" y="7898"/>
                  </a:lnTo>
                  <a:cubicBezTo>
                    <a:pt x="16067" y="8172"/>
                    <a:pt x="15122" y="8576"/>
                    <a:pt x="14176" y="8980"/>
                  </a:cubicBezTo>
                  <a:cubicBezTo>
                    <a:pt x="13707" y="9182"/>
                    <a:pt x="13238" y="9392"/>
                    <a:pt x="12776" y="9601"/>
                  </a:cubicBezTo>
                  <a:lnTo>
                    <a:pt x="12365" y="9782"/>
                  </a:lnTo>
                  <a:cubicBezTo>
                    <a:pt x="12588" y="9587"/>
                    <a:pt x="12805" y="9399"/>
                    <a:pt x="13021" y="9197"/>
                  </a:cubicBezTo>
                  <a:cubicBezTo>
                    <a:pt x="13498" y="8749"/>
                    <a:pt x="13938" y="8273"/>
                    <a:pt x="14357" y="7768"/>
                  </a:cubicBezTo>
                  <a:cubicBezTo>
                    <a:pt x="14761" y="7263"/>
                    <a:pt x="15143" y="6729"/>
                    <a:pt x="15497" y="6180"/>
                  </a:cubicBezTo>
                  <a:cubicBezTo>
                    <a:pt x="15584" y="6043"/>
                    <a:pt x="15663" y="5906"/>
                    <a:pt x="15750" y="5761"/>
                  </a:cubicBezTo>
                  <a:lnTo>
                    <a:pt x="15880" y="5559"/>
                  </a:lnTo>
                  <a:lnTo>
                    <a:pt x="15995" y="5343"/>
                  </a:lnTo>
                  <a:lnTo>
                    <a:pt x="16118" y="5133"/>
                  </a:lnTo>
                  <a:cubicBezTo>
                    <a:pt x="16154" y="5061"/>
                    <a:pt x="16197" y="4996"/>
                    <a:pt x="16233" y="4917"/>
                  </a:cubicBezTo>
                  <a:cubicBezTo>
                    <a:pt x="16305" y="4773"/>
                    <a:pt x="16385" y="4635"/>
                    <a:pt x="16457" y="4491"/>
                  </a:cubicBezTo>
                  <a:lnTo>
                    <a:pt x="16681" y="3979"/>
                  </a:lnTo>
                  <a:cubicBezTo>
                    <a:pt x="16746" y="3798"/>
                    <a:pt x="16818" y="3625"/>
                    <a:pt x="16876" y="3445"/>
                  </a:cubicBezTo>
                  <a:cubicBezTo>
                    <a:pt x="16933" y="3264"/>
                    <a:pt x="16991" y="3084"/>
                    <a:pt x="17020" y="2896"/>
                  </a:cubicBezTo>
                  <a:cubicBezTo>
                    <a:pt x="17034" y="2809"/>
                    <a:pt x="17056" y="2708"/>
                    <a:pt x="17070" y="2615"/>
                  </a:cubicBezTo>
                  <a:lnTo>
                    <a:pt x="17107" y="2333"/>
                  </a:lnTo>
                  <a:cubicBezTo>
                    <a:pt x="17135" y="1936"/>
                    <a:pt x="17107" y="1546"/>
                    <a:pt x="17013" y="1164"/>
                  </a:cubicBezTo>
                  <a:cubicBezTo>
                    <a:pt x="16991" y="1070"/>
                    <a:pt x="16962" y="976"/>
                    <a:pt x="16926" y="882"/>
                  </a:cubicBezTo>
                  <a:cubicBezTo>
                    <a:pt x="16890" y="789"/>
                    <a:pt x="16854" y="695"/>
                    <a:pt x="16803" y="601"/>
                  </a:cubicBezTo>
                  <a:cubicBezTo>
                    <a:pt x="16789" y="558"/>
                    <a:pt x="16760" y="514"/>
                    <a:pt x="16738" y="471"/>
                  </a:cubicBezTo>
                  <a:cubicBezTo>
                    <a:pt x="16710" y="420"/>
                    <a:pt x="16688" y="377"/>
                    <a:pt x="16659" y="334"/>
                  </a:cubicBezTo>
                  <a:cubicBezTo>
                    <a:pt x="16630" y="291"/>
                    <a:pt x="16601" y="247"/>
                    <a:pt x="16565" y="211"/>
                  </a:cubicBezTo>
                  <a:cubicBezTo>
                    <a:pt x="16551" y="189"/>
                    <a:pt x="16536" y="168"/>
                    <a:pt x="16522" y="146"/>
                  </a:cubicBezTo>
                  <a:cubicBezTo>
                    <a:pt x="16500" y="117"/>
                    <a:pt x="16479" y="96"/>
                    <a:pt x="16457" y="74"/>
                  </a:cubicBezTo>
                  <a:lnTo>
                    <a:pt x="16399" y="16"/>
                  </a:lnTo>
                  <a:lnTo>
                    <a:pt x="16320" y="9"/>
                  </a:lnTo>
                  <a:cubicBezTo>
                    <a:pt x="16245" y="3"/>
                    <a:pt x="16170" y="0"/>
                    <a:pt x="16096" y="0"/>
                  </a:cubicBez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"/>
            <p:cNvSpPr/>
            <p:nvPr/>
          </p:nvSpPr>
          <p:spPr>
            <a:xfrm>
              <a:off x="5991539" y="1203333"/>
              <a:ext cx="442057" cy="1131979"/>
            </a:xfrm>
            <a:custGeom>
              <a:avLst/>
              <a:gdLst/>
              <a:ahLst/>
              <a:cxnLst/>
              <a:rect l="l" t="t" r="r" b="b"/>
              <a:pathLst>
                <a:path w="3884" h="9946" extrusionOk="0">
                  <a:moveTo>
                    <a:pt x="1689" y="0"/>
                  </a:moveTo>
                  <a:cubicBezTo>
                    <a:pt x="1689" y="0"/>
                    <a:pt x="0" y="707"/>
                    <a:pt x="210" y="3457"/>
                  </a:cubicBezTo>
                  <a:cubicBezTo>
                    <a:pt x="419" y="6200"/>
                    <a:pt x="2447" y="9946"/>
                    <a:pt x="2447" y="9946"/>
                  </a:cubicBezTo>
                  <a:cubicBezTo>
                    <a:pt x="2447" y="9946"/>
                    <a:pt x="3883" y="5940"/>
                    <a:pt x="3674" y="3190"/>
                  </a:cubicBezTo>
                  <a:cubicBezTo>
                    <a:pt x="3465" y="447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"/>
            <p:cNvSpPr/>
            <p:nvPr/>
          </p:nvSpPr>
          <p:spPr>
            <a:xfrm>
              <a:off x="5220108" y="1772857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2015" y="1"/>
                  </a:moveTo>
                  <a:cubicBezTo>
                    <a:pt x="829" y="1"/>
                    <a:pt x="225" y="626"/>
                    <a:pt x="225" y="626"/>
                  </a:cubicBezTo>
                  <a:cubicBezTo>
                    <a:pt x="225" y="626"/>
                    <a:pt x="1" y="2444"/>
                    <a:pt x="2484" y="3635"/>
                  </a:cubicBezTo>
                  <a:cubicBezTo>
                    <a:pt x="4967" y="4826"/>
                    <a:pt x="9225" y="4942"/>
                    <a:pt x="9225" y="4942"/>
                  </a:cubicBezTo>
                  <a:cubicBezTo>
                    <a:pt x="9225" y="4942"/>
                    <a:pt x="6468" y="1687"/>
                    <a:pt x="3985" y="503"/>
                  </a:cubicBezTo>
                  <a:cubicBezTo>
                    <a:pt x="3210" y="129"/>
                    <a:pt x="2553" y="1"/>
                    <a:pt x="2015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"/>
            <p:cNvSpPr/>
            <p:nvPr/>
          </p:nvSpPr>
          <p:spPr>
            <a:xfrm>
              <a:off x="5275194" y="2335210"/>
              <a:ext cx="994060" cy="684241"/>
            </a:xfrm>
            <a:custGeom>
              <a:avLst/>
              <a:gdLst/>
              <a:ahLst/>
              <a:cxnLst/>
              <a:rect l="l" t="t" r="r" b="b"/>
              <a:pathLst>
                <a:path w="8734" h="6012" extrusionOk="0">
                  <a:moveTo>
                    <a:pt x="8734" y="1"/>
                  </a:moveTo>
                  <a:cubicBezTo>
                    <a:pt x="8733" y="1"/>
                    <a:pt x="4548" y="751"/>
                    <a:pt x="2274" y="2310"/>
                  </a:cubicBezTo>
                  <a:cubicBezTo>
                    <a:pt x="1" y="3862"/>
                    <a:pt x="499" y="5630"/>
                    <a:pt x="499" y="5630"/>
                  </a:cubicBezTo>
                  <a:cubicBezTo>
                    <a:pt x="499" y="5630"/>
                    <a:pt x="1004" y="6011"/>
                    <a:pt x="1882" y="6011"/>
                  </a:cubicBezTo>
                  <a:cubicBezTo>
                    <a:pt x="2498" y="6011"/>
                    <a:pt x="3299" y="5823"/>
                    <a:pt x="4237" y="5183"/>
                  </a:cubicBezTo>
                  <a:cubicBezTo>
                    <a:pt x="6511" y="3631"/>
                    <a:pt x="8734" y="1"/>
                    <a:pt x="8734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"/>
            <p:cNvSpPr/>
            <p:nvPr/>
          </p:nvSpPr>
          <p:spPr>
            <a:xfrm>
              <a:off x="6105694" y="2335210"/>
              <a:ext cx="442057" cy="1132093"/>
            </a:xfrm>
            <a:custGeom>
              <a:avLst/>
              <a:gdLst/>
              <a:ahLst/>
              <a:cxnLst/>
              <a:rect l="l" t="t" r="r" b="b"/>
              <a:pathLst>
                <a:path w="3884" h="9947" extrusionOk="0">
                  <a:moveTo>
                    <a:pt x="1437" y="1"/>
                  </a:moveTo>
                  <a:cubicBezTo>
                    <a:pt x="1437" y="1"/>
                    <a:pt x="1" y="4006"/>
                    <a:pt x="210" y="6749"/>
                  </a:cubicBezTo>
                  <a:cubicBezTo>
                    <a:pt x="419" y="9499"/>
                    <a:pt x="2195" y="9946"/>
                    <a:pt x="2195" y="9946"/>
                  </a:cubicBezTo>
                  <a:cubicBezTo>
                    <a:pt x="2195" y="9946"/>
                    <a:pt x="3884" y="9232"/>
                    <a:pt x="3674" y="6489"/>
                  </a:cubicBezTo>
                  <a:cubicBezTo>
                    <a:pt x="3465" y="3739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"/>
            <p:cNvSpPr/>
            <p:nvPr/>
          </p:nvSpPr>
          <p:spPr>
            <a:xfrm>
              <a:off x="6269131" y="2335210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1" y="3249"/>
                    <a:pt x="5234" y="4439"/>
                  </a:cubicBezTo>
                  <a:cubicBezTo>
                    <a:pt x="6008" y="4813"/>
                    <a:pt x="6666" y="4942"/>
                    <a:pt x="7203" y="4942"/>
                  </a:cubicBezTo>
                  <a:cubicBezTo>
                    <a:pt x="8389" y="4942"/>
                    <a:pt x="8994" y="4317"/>
                    <a:pt x="8994" y="4317"/>
                  </a:cubicBezTo>
                  <a:cubicBezTo>
                    <a:pt x="8994" y="4317"/>
                    <a:pt x="9225" y="2498"/>
                    <a:pt x="6742" y="1307"/>
                  </a:cubicBezTo>
                  <a:cubicBezTo>
                    <a:pt x="4259" y="10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"/>
            <p:cNvSpPr/>
            <p:nvPr/>
          </p:nvSpPr>
          <p:spPr>
            <a:xfrm>
              <a:off x="6269131" y="1650848"/>
              <a:ext cx="994971" cy="684468"/>
            </a:xfrm>
            <a:custGeom>
              <a:avLst/>
              <a:gdLst/>
              <a:ahLst/>
              <a:cxnLst/>
              <a:rect l="l" t="t" r="r" b="b"/>
              <a:pathLst>
                <a:path w="8742" h="6014" extrusionOk="0">
                  <a:moveTo>
                    <a:pt x="6855" y="0"/>
                  </a:moveTo>
                  <a:cubicBezTo>
                    <a:pt x="6240" y="0"/>
                    <a:pt x="5442" y="189"/>
                    <a:pt x="4505" y="832"/>
                  </a:cubicBezTo>
                  <a:cubicBezTo>
                    <a:pt x="2224" y="2383"/>
                    <a:pt x="1" y="6014"/>
                    <a:pt x="1" y="6014"/>
                  </a:cubicBezTo>
                  <a:cubicBezTo>
                    <a:pt x="1" y="6014"/>
                    <a:pt x="4194" y="5256"/>
                    <a:pt x="6468" y="3704"/>
                  </a:cubicBezTo>
                  <a:cubicBezTo>
                    <a:pt x="8741" y="2145"/>
                    <a:pt x="8236" y="384"/>
                    <a:pt x="8236" y="384"/>
                  </a:cubicBezTo>
                  <a:cubicBezTo>
                    <a:pt x="8236" y="384"/>
                    <a:pt x="7732" y="0"/>
                    <a:pt x="6855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"/>
            <p:cNvSpPr/>
            <p:nvPr/>
          </p:nvSpPr>
          <p:spPr>
            <a:xfrm>
              <a:off x="5208613" y="1172831"/>
              <a:ext cx="2121967" cy="2324848"/>
            </a:xfrm>
            <a:custGeom>
              <a:avLst/>
              <a:gdLst/>
              <a:ahLst/>
              <a:cxnLst/>
              <a:rect l="l" t="t" r="r" b="b"/>
              <a:pathLst>
                <a:path w="18644" h="20427" extrusionOk="0">
                  <a:moveTo>
                    <a:pt x="9290" y="925"/>
                  </a:moveTo>
                  <a:lnTo>
                    <a:pt x="9290" y="925"/>
                  </a:lnTo>
                  <a:cubicBezTo>
                    <a:pt x="9535" y="1120"/>
                    <a:pt x="9752" y="1351"/>
                    <a:pt x="9925" y="1610"/>
                  </a:cubicBezTo>
                  <a:lnTo>
                    <a:pt x="9925" y="1603"/>
                  </a:lnTo>
                  <a:lnTo>
                    <a:pt x="10048" y="1813"/>
                  </a:lnTo>
                  <a:cubicBezTo>
                    <a:pt x="10091" y="1878"/>
                    <a:pt x="10120" y="1957"/>
                    <a:pt x="10156" y="2029"/>
                  </a:cubicBezTo>
                  <a:cubicBezTo>
                    <a:pt x="10228" y="2173"/>
                    <a:pt x="10293" y="2332"/>
                    <a:pt x="10336" y="2484"/>
                  </a:cubicBezTo>
                  <a:cubicBezTo>
                    <a:pt x="10365" y="2563"/>
                    <a:pt x="10387" y="2643"/>
                    <a:pt x="10401" y="2722"/>
                  </a:cubicBezTo>
                  <a:lnTo>
                    <a:pt x="10459" y="2967"/>
                  </a:lnTo>
                  <a:cubicBezTo>
                    <a:pt x="10488" y="3126"/>
                    <a:pt x="10502" y="3292"/>
                    <a:pt x="10524" y="3458"/>
                  </a:cubicBezTo>
                  <a:cubicBezTo>
                    <a:pt x="10560" y="4028"/>
                    <a:pt x="10517" y="4606"/>
                    <a:pt x="10416" y="5169"/>
                  </a:cubicBezTo>
                  <a:lnTo>
                    <a:pt x="10329" y="5595"/>
                  </a:lnTo>
                  <a:cubicBezTo>
                    <a:pt x="10300" y="5732"/>
                    <a:pt x="10264" y="5869"/>
                    <a:pt x="10235" y="6013"/>
                  </a:cubicBezTo>
                  <a:lnTo>
                    <a:pt x="10185" y="6222"/>
                  </a:lnTo>
                  <a:lnTo>
                    <a:pt x="10134" y="6425"/>
                  </a:lnTo>
                  <a:cubicBezTo>
                    <a:pt x="10098" y="6562"/>
                    <a:pt x="10062" y="6706"/>
                    <a:pt x="10026" y="6843"/>
                  </a:cubicBezTo>
                  <a:cubicBezTo>
                    <a:pt x="9954" y="7132"/>
                    <a:pt x="9882" y="7421"/>
                    <a:pt x="9810" y="7709"/>
                  </a:cubicBezTo>
                  <a:cubicBezTo>
                    <a:pt x="9846" y="7435"/>
                    <a:pt x="9882" y="7153"/>
                    <a:pt x="9911" y="6879"/>
                  </a:cubicBezTo>
                  <a:cubicBezTo>
                    <a:pt x="9968" y="6316"/>
                    <a:pt x="10012" y="5753"/>
                    <a:pt x="10026" y="5190"/>
                  </a:cubicBezTo>
                  <a:cubicBezTo>
                    <a:pt x="10048" y="4627"/>
                    <a:pt x="10048" y="4064"/>
                    <a:pt x="10004" y="3501"/>
                  </a:cubicBezTo>
                  <a:lnTo>
                    <a:pt x="9961" y="3040"/>
                  </a:lnTo>
                  <a:cubicBezTo>
                    <a:pt x="9940" y="2888"/>
                    <a:pt x="9911" y="2736"/>
                    <a:pt x="9889" y="2592"/>
                  </a:cubicBezTo>
                  <a:cubicBezTo>
                    <a:pt x="9867" y="2440"/>
                    <a:pt x="9824" y="2289"/>
                    <a:pt x="9788" y="2137"/>
                  </a:cubicBezTo>
                  <a:cubicBezTo>
                    <a:pt x="9752" y="1986"/>
                    <a:pt x="9716" y="1841"/>
                    <a:pt x="9658" y="1697"/>
                  </a:cubicBezTo>
                  <a:cubicBezTo>
                    <a:pt x="9564" y="1430"/>
                    <a:pt x="9441" y="1170"/>
                    <a:pt x="9290" y="925"/>
                  </a:cubicBezTo>
                  <a:close/>
                  <a:moveTo>
                    <a:pt x="2412" y="5378"/>
                  </a:moveTo>
                  <a:cubicBezTo>
                    <a:pt x="2498" y="5378"/>
                    <a:pt x="2578" y="5385"/>
                    <a:pt x="2657" y="5392"/>
                  </a:cubicBezTo>
                  <a:cubicBezTo>
                    <a:pt x="2823" y="5407"/>
                    <a:pt x="2982" y="5429"/>
                    <a:pt x="3141" y="5465"/>
                  </a:cubicBezTo>
                  <a:cubicBezTo>
                    <a:pt x="3220" y="5479"/>
                    <a:pt x="3299" y="5501"/>
                    <a:pt x="3379" y="5530"/>
                  </a:cubicBezTo>
                  <a:lnTo>
                    <a:pt x="3617" y="5602"/>
                  </a:lnTo>
                  <a:cubicBezTo>
                    <a:pt x="3768" y="5659"/>
                    <a:pt x="3920" y="5724"/>
                    <a:pt x="4079" y="5789"/>
                  </a:cubicBezTo>
                  <a:cubicBezTo>
                    <a:pt x="4591" y="6049"/>
                    <a:pt x="5068" y="6367"/>
                    <a:pt x="5501" y="6735"/>
                  </a:cubicBezTo>
                  <a:lnTo>
                    <a:pt x="5826" y="7024"/>
                  </a:lnTo>
                  <a:cubicBezTo>
                    <a:pt x="5934" y="7110"/>
                    <a:pt x="6035" y="7218"/>
                    <a:pt x="6143" y="7312"/>
                  </a:cubicBezTo>
                  <a:lnTo>
                    <a:pt x="6295" y="7464"/>
                  </a:lnTo>
                  <a:lnTo>
                    <a:pt x="6453" y="7608"/>
                  </a:lnTo>
                  <a:cubicBezTo>
                    <a:pt x="6547" y="7709"/>
                    <a:pt x="6656" y="7810"/>
                    <a:pt x="6757" y="7911"/>
                  </a:cubicBezTo>
                  <a:lnTo>
                    <a:pt x="7399" y="8532"/>
                  </a:lnTo>
                  <a:cubicBezTo>
                    <a:pt x="7175" y="8359"/>
                    <a:pt x="6951" y="8193"/>
                    <a:pt x="6728" y="8027"/>
                  </a:cubicBezTo>
                  <a:cubicBezTo>
                    <a:pt x="6273" y="7695"/>
                    <a:pt x="5804" y="7384"/>
                    <a:pt x="5327" y="7081"/>
                  </a:cubicBezTo>
                  <a:cubicBezTo>
                    <a:pt x="4844" y="6793"/>
                    <a:pt x="4360" y="6504"/>
                    <a:pt x="3848" y="6259"/>
                  </a:cubicBezTo>
                  <a:lnTo>
                    <a:pt x="3429" y="6071"/>
                  </a:lnTo>
                  <a:cubicBezTo>
                    <a:pt x="3292" y="6013"/>
                    <a:pt x="3148" y="5955"/>
                    <a:pt x="3003" y="5905"/>
                  </a:cubicBezTo>
                  <a:cubicBezTo>
                    <a:pt x="2859" y="5847"/>
                    <a:pt x="2715" y="5804"/>
                    <a:pt x="2563" y="5761"/>
                  </a:cubicBezTo>
                  <a:cubicBezTo>
                    <a:pt x="2419" y="5717"/>
                    <a:pt x="2267" y="5681"/>
                    <a:pt x="2116" y="5659"/>
                  </a:cubicBezTo>
                  <a:cubicBezTo>
                    <a:pt x="1869" y="5609"/>
                    <a:pt x="1616" y="5586"/>
                    <a:pt x="1363" y="5586"/>
                  </a:cubicBezTo>
                  <a:cubicBezTo>
                    <a:pt x="1328" y="5586"/>
                    <a:pt x="1292" y="5586"/>
                    <a:pt x="1257" y="5587"/>
                  </a:cubicBezTo>
                  <a:cubicBezTo>
                    <a:pt x="1553" y="5472"/>
                    <a:pt x="1856" y="5407"/>
                    <a:pt x="2173" y="5392"/>
                  </a:cubicBezTo>
                  <a:lnTo>
                    <a:pt x="2173" y="5385"/>
                  </a:lnTo>
                  <a:lnTo>
                    <a:pt x="2412" y="5378"/>
                  </a:lnTo>
                  <a:close/>
                  <a:moveTo>
                    <a:pt x="7760" y="1444"/>
                  </a:moveTo>
                  <a:lnTo>
                    <a:pt x="7760" y="1444"/>
                  </a:lnTo>
                  <a:cubicBezTo>
                    <a:pt x="7652" y="1820"/>
                    <a:pt x="7579" y="2217"/>
                    <a:pt x="7565" y="2606"/>
                  </a:cubicBezTo>
                  <a:cubicBezTo>
                    <a:pt x="7543" y="3047"/>
                    <a:pt x="7558" y="3487"/>
                    <a:pt x="7608" y="3920"/>
                  </a:cubicBezTo>
                  <a:cubicBezTo>
                    <a:pt x="7615" y="4028"/>
                    <a:pt x="7630" y="4137"/>
                    <a:pt x="7644" y="4245"/>
                  </a:cubicBezTo>
                  <a:lnTo>
                    <a:pt x="7688" y="4570"/>
                  </a:lnTo>
                  <a:cubicBezTo>
                    <a:pt x="7716" y="4786"/>
                    <a:pt x="7767" y="4995"/>
                    <a:pt x="7803" y="5212"/>
                  </a:cubicBezTo>
                  <a:cubicBezTo>
                    <a:pt x="7984" y="6064"/>
                    <a:pt x="8200" y="6908"/>
                    <a:pt x="8467" y="7738"/>
                  </a:cubicBezTo>
                  <a:cubicBezTo>
                    <a:pt x="8626" y="8272"/>
                    <a:pt x="8799" y="8799"/>
                    <a:pt x="8980" y="9319"/>
                  </a:cubicBezTo>
                  <a:cubicBezTo>
                    <a:pt x="8705" y="8799"/>
                    <a:pt x="8467" y="8258"/>
                    <a:pt x="8265" y="7709"/>
                  </a:cubicBezTo>
                  <a:lnTo>
                    <a:pt x="8258" y="7702"/>
                  </a:lnTo>
                  <a:cubicBezTo>
                    <a:pt x="7947" y="6858"/>
                    <a:pt x="7702" y="5991"/>
                    <a:pt x="7529" y="5104"/>
                  </a:cubicBezTo>
                  <a:lnTo>
                    <a:pt x="7464" y="4779"/>
                  </a:lnTo>
                  <a:cubicBezTo>
                    <a:pt x="7449" y="4671"/>
                    <a:pt x="7435" y="4555"/>
                    <a:pt x="7413" y="4447"/>
                  </a:cubicBezTo>
                  <a:cubicBezTo>
                    <a:pt x="7377" y="4230"/>
                    <a:pt x="7363" y="4014"/>
                    <a:pt x="7341" y="3790"/>
                  </a:cubicBezTo>
                  <a:cubicBezTo>
                    <a:pt x="7305" y="3364"/>
                    <a:pt x="7327" y="2931"/>
                    <a:pt x="7399" y="2505"/>
                  </a:cubicBezTo>
                  <a:cubicBezTo>
                    <a:pt x="7464" y="2137"/>
                    <a:pt x="7587" y="1776"/>
                    <a:pt x="7760" y="1444"/>
                  </a:cubicBezTo>
                  <a:close/>
                  <a:moveTo>
                    <a:pt x="17352" y="5537"/>
                  </a:moveTo>
                  <a:lnTo>
                    <a:pt x="17352" y="5537"/>
                  </a:lnTo>
                  <a:cubicBezTo>
                    <a:pt x="17309" y="5847"/>
                    <a:pt x="17215" y="6150"/>
                    <a:pt x="17070" y="6432"/>
                  </a:cubicBezTo>
                  <a:lnTo>
                    <a:pt x="16955" y="6641"/>
                  </a:lnTo>
                  <a:cubicBezTo>
                    <a:pt x="16919" y="6713"/>
                    <a:pt x="16868" y="6778"/>
                    <a:pt x="16825" y="6843"/>
                  </a:cubicBezTo>
                  <a:cubicBezTo>
                    <a:pt x="16731" y="6980"/>
                    <a:pt x="16630" y="7110"/>
                    <a:pt x="16515" y="7226"/>
                  </a:cubicBezTo>
                  <a:cubicBezTo>
                    <a:pt x="16464" y="7291"/>
                    <a:pt x="16406" y="7348"/>
                    <a:pt x="16341" y="7406"/>
                  </a:cubicBezTo>
                  <a:lnTo>
                    <a:pt x="16161" y="7572"/>
                  </a:lnTo>
                  <a:cubicBezTo>
                    <a:pt x="16031" y="7673"/>
                    <a:pt x="15901" y="7774"/>
                    <a:pt x="15771" y="7875"/>
                  </a:cubicBezTo>
                  <a:cubicBezTo>
                    <a:pt x="15288" y="8193"/>
                    <a:pt x="14775" y="8445"/>
                    <a:pt x="14234" y="8633"/>
                  </a:cubicBezTo>
                  <a:lnTo>
                    <a:pt x="13830" y="8777"/>
                  </a:lnTo>
                  <a:cubicBezTo>
                    <a:pt x="13693" y="8821"/>
                    <a:pt x="13555" y="8857"/>
                    <a:pt x="13418" y="8900"/>
                  </a:cubicBezTo>
                  <a:lnTo>
                    <a:pt x="13216" y="8965"/>
                  </a:lnTo>
                  <a:lnTo>
                    <a:pt x="13007" y="9023"/>
                  </a:lnTo>
                  <a:cubicBezTo>
                    <a:pt x="12870" y="9059"/>
                    <a:pt x="12740" y="9102"/>
                    <a:pt x="12596" y="9138"/>
                  </a:cubicBezTo>
                  <a:cubicBezTo>
                    <a:pt x="12307" y="9218"/>
                    <a:pt x="12025" y="9297"/>
                    <a:pt x="11737" y="9376"/>
                  </a:cubicBezTo>
                  <a:cubicBezTo>
                    <a:pt x="11997" y="9275"/>
                    <a:pt x="12249" y="9167"/>
                    <a:pt x="12502" y="9052"/>
                  </a:cubicBezTo>
                  <a:cubicBezTo>
                    <a:pt x="13021" y="8828"/>
                    <a:pt x="13527" y="8575"/>
                    <a:pt x="14025" y="8316"/>
                  </a:cubicBezTo>
                  <a:cubicBezTo>
                    <a:pt x="14523" y="8048"/>
                    <a:pt x="15013" y="7760"/>
                    <a:pt x="15475" y="7442"/>
                  </a:cubicBezTo>
                  <a:lnTo>
                    <a:pt x="15851" y="7175"/>
                  </a:lnTo>
                  <a:cubicBezTo>
                    <a:pt x="15973" y="7081"/>
                    <a:pt x="16089" y="6980"/>
                    <a:pt x="16212" y="6886"/>
                  </a:cubicBezTo>
                  <a:cubicBezTo>
                    <a:pt x="16334" y="6793"/>
                    <a:pt x="16443" y="6684"/>
                    <a:pt x="16551" y="6576"/>
                  </a:cubicBezTo>
                  <a:cubicBezTo>
                    <a:pt x="16666" y="6468"/>
                    <a:pt x="16775" y="6360"/>
                    <a:pt x="16868" y="6237"/>
                  </a:cubicBezTo>
                  <a:cubicBezTo>
                    <a:pt x="17056" y="6028"/>
                    <a:pt x="17222" y="5789"/>
                    <a:pt x="17352" y="5537"/>
                  </a:cubicBezTo>
                  <a:close/>
                  <a:moveTo>
                    <a:pt x="8792" y="614"/>
                  </a:moveTo>
                  <a:lnTo>
                    <a:pt x="8792" y="614"/>
                  </a:lnTo>
                  <a:cubicBezTo>
                    <a:pt x="8828" y="629"/>
                    <a:pt x="8864" y="651"/>
                    <a:pt x="8900" y="665"/>
                  </a:cubicBezTo>
                  <a:cubicBezTo>
                    <a:pt x="8965" y="701"/>
                    <a:pt x="9030" y="737"/>
                    <a:pt x="9095" y="780"/>
                  </a:cubicBezTo>
                  <a:cubicBezTo>
                    <a:pt x="9095" y="788"/>
                    <a:pt x="9102" y="788"/>
                    <a:pt x="9109" y="788"/>
                  </a:cubicBezTo>
                  <a:cubicBezTo>
                    <a:pt x="9138" y="831"/>
                    <a:pt x="9167" y="867"/>
                    <a:pt x="9196" y="910"/>
                  </a:cubicBezTo>
                  <a:cubicBezTo>
                    <a:pt x="9369" y="1163"/>
                    <a:pt x="9514" y="1430"/>
                    <a:pt x="9615" y="1719"/>
                  </a:cubicBezTo>
                  <a:cubicBezTo>
                    <a:pt x="9680" y="1856"/>
                    <a:pt x="9716" y="2007"/>
                    <a:pt x="9759" y="2152"/>
                  </a:cubicBezTo>
                  <a:cubicBezTo>
                    <a:pt x="9810" y="2296"/>
                    <a:pt x="9838" y="2448"/>
                    <a:pt x="9867" y="2599"/>
                  </a:cubicBezTo>
                  <a:cubicBezTo>
                    <a:pt x="9903" y="2744"/>
                    <a:pt x="9925" y="2895"/>
                    <a:pt x="9947" y="3047"/>
                  </a:cubicBezTo>
                  <a:lnTo>
                    <a:pt x="9990" y="3501"/>
                  </a:lnTo>
                  <a:cubicBezTo>
                    <a:pt x="10026" y="4064"/>
                    <a:pt x="10026" y="4627"/>
                    <a:pt x="9990" y="5190"/>
                  </a:cubicBezTo>
                  <a:cubicBezTo>
                    <a:pt x="9961" y="5753"/>
                    <a:pt x="9896" y="6316"/>
                    <a:pt x="9831" y="6872"/>
                  </a:cubicBezTo>
                  <a:cubicBezTo>
                    <a:pt x="9795" y="7153"/>
                    <a:pt x="9759" y="7435"/>
                    <a:pt x="9716" y="7709"/>
                  </a:cubicBezTo>
                  <a:cubicBezTo>
                    <a:pt x="9672" y="7991"/>
                    <a:pt x="9636" y="8265"/>
                    <a:pt x="9593" y="8546"/>
                  </a:cubicBezTo>
                  <a:cubicBezTo>
                    <a:pt x="9586" y="8590"/>
                    <a:pt x="9579" y="8633"/>
                    <a:pt x="9571" y="8684"/>
                  </a:cubicBezTo>
                  <a:cubicBezTo>
                    <a:pt x="9506" y="8943"/>
                    <a:pt x="9441" y="9196"/>
                    <a:pt x="9384" y="9449"/>
                  </a:cubicBezTo>
                  <a:cubicBezTo>
                    <a:pt x="9391" y="9146"/>
                    <a:pt x="9398" y="8850"/>
                    <a:pt x="9413" y="8546"/>
                  </a:cubicBezTo>
                  <a:cubicBezTo>
                    <a:pt x="9420" y="7991"/>
                    <a:pt x="9427" y="7435"/>
                    <a:pt x="9420" y="6879"/>
                  </a:cubicBezTo>
                  <a:cubicBezTo>
                    <a:pt x="9413" y="6323"/>
                    <a:pt x="9398" y="5775"/>
                    <a:pt x="9377" y="5219"/>
                  </a:cubicBezTo>
                  <a:cubicBezTo>
                    <a:pt x="9348" y="4663"/>
                    <a:pt x="9319" y="4108"/>
                    <a:pt x="9275" y="3552"/>
                  </a:cubicBezTo>
                  <a:cubicBezTo>
                    <a:pt x="9254" y="3270"/>
                    <a:pt x="9232" y="2989"/>
                    <a:pt x="9203" y="2708"/>
                  </a:cubicBezTo>
                  <a:cubicBezTo>
                    <a:pt x="9167" y="2426"/>
                    <a:pt x="9138" y="2152"/>
                    <a:pt x="9095" y="1870"/>
                  </a:cubicBezTo>
                  <a:cubicBezTo>
                    <a:pt x="9052" y="1589"/>
                    <a:pt x="8994" y="1315"/>
                    <a:pt x="8922" y="1033"/>
                  </a:cubicBezTo>
                  <a:cubicBezTo>
                    <a:pt x="8886" y="896"/>
                    <a:pt x="8850" y="766"/>
                    <a:pt x="8799" y="629"/>
                  </a:cubicBezTo>
                  <a:lnTo>
                    <a:pt x="8792" y="614"/>
                  </a:lnTo>
                  <a:close/>
                  <a:moveTo>
                    <a:pt x="16132" y="4476"/>
                  </a:moveTo>
                  <a:lnTo>
                    <a:pt x="16132" y="4476"/>
                  </a:lnTo>
                  <a:cubicBezTo>
                    <a:pt x="15750" y="4570"/>
                    <a:pt x="15374" y="4707"/>
                    <a:pt x="15021" y="4887"/>
                  </a:cubicBezTo>
                  <a:cubicBezTo>
                    <a:pt x="14631" y="5097"/>
                    <a:pt x="14263" y="5327"/>
                    <a:pt x="13916" y="5595"/>
                  </a:cubicBezTo>
                  <a:cubicBezTo>
                    <a:pt x="13823" y="5659"/>
                    <a:pt x="13736" y="5717"/>
                    <a:pt x="13649" y="5782"/>
                  </a:cubicBezTo>
                  <a:lnTo>
                    <a:pt x="13389" y="5991"/>
                  </a:lnTo>
                  <a:cubicBezTo>
                    <a:pt x="13216" y="6121"/>
                    <a:pt x="13057" y="6273"/>
                    <a:pt x="12891" y="6410"/>
                  </a:cubicBezTo>
                  <a:cubicBezTo>
                    <a:pt x="12242" y="6987"/>
                    <a:pt x="11621" y="7601"/>
                    <a:pt x="11037" y="8243"/>
                  </a:cubicBezTo>
                  <a:cubicBezTo>
                    <a:pt x="10654" y="8648"/>
                    <a:pt x="10286" y="9059"/>
                    <a:pt x="9918" y="9478"/>
                  </a:cubicBezTo>
                  <a:cubicBezTo>
                    <a:pt x="10235" y="8980"/>
                    <a:pt x="10582" y="8503"/>
                    <a:pt x="10957" y="8041"/>
                  </a:cubicBezTo>
                  <a:lnTo>
                    <a:pt x="10957" y="8034"/>
                  </a:lnTo>
                  <a:cubicBezTo>
                    <a:pt x="11535" y="7341"/>
                    <a:pt x="12163" y="6699"/>
                    <a:pt x="12841" y="6107"/>
                  </a:cubicBezTo>
                  <a:lnTo>
                    <a:pt x="13094" y="5890"/>
                  </a:lnTo>
                  <a:cubicBezTo>
                    <a:pt x="13180" y="5818"/>
                    <a:pt x="13267" y="5746"/>
                    <a:pt x="13353" y="5681"/>
                  </a:cubicBezTo>
                  <a:cubicBezTo>
                    <a:pt x="13527" y="5537"/>
                    <a:pt x="13707" y="5407"/>
                    <a:pt x="13888" y="5284"/>
                  </a:cubicBezTo>
                  <a:cubicBezTo>
                    <a:pt x="14241" y="5046"/>
                    <a:pt x="14624" y="4844"/>
                    <a:pt x="15028" y="4692"/>
                  </a:cubicBezTo>
                  <a:cubicBezTo>
                    <a:pt x="15382" y="4570"/>
                    <a:pt x="15757" y="4490"/>
                    <a:pt x="16132" y="4476"/>
                  </a:cubicBezTo>
                  <a:close/>
                  <a:moveTo>
                    <a:pt x="8373" y="694"/>
                  </a:moveTo>
                  <a:cubicBezTo>
                    <a:pt x="8359" y="744"/>
                    <a:pt x="8352" y="802"/>
                    <a:pt x="8344" y="853"/>
                  </a:cubicBezTo>
                  <a:cubicBezTo>
                    <a:pt x="8308" y="1062"/>
                    <a:pt x="8287" y="1271"/>
                    <a:pt x="8272" y="1488"/>
                  </a:cubicBezTo>
                  <a:cubicBezTo>
                    <a:pt x="8243" y="1906"/>
                    <a:pt x="8251" y="2325"/>
                    <a:pt x="8258" y="2751"/>
                  </a:cubicBezTo>
                  <a:cubicBezTo>
                    <a:pt x="8294" y="3588"/>
                    <a:pt x="8381" y="4425"/>
                    <a:pt x="8489" y="5255"/>
                  </a:cubicBezTo>
                  <a:cubicBezTo>
                    <a:pt x="8597" y="6085"/>
                    <a:pt x="8727" y="6915"/>
                    <a:pt x="8864" y="7738"/>
                  </a:cubicBezTo>
                  <a:cubicBezTo>
                    <a:pt x="8980" y="8417"/>
                    <a:pt x="9095" y="9088"/>
                    <a:pt x="9218" y="9759"/>
                  </a:cubicBezTo>
                  <a:cubicBezTo>
                    <a:pt x="9174" y="9694"/>
                    <a:pt x="9138" y="9622"/>
                    <a:pt x="9102" y="9550"/>
                  </a:cubicBezTo>
                  <a:cubicBezTo>
                    <a:pt x="8879" y="8951"/>
                    <a:pt x="8684" y="8344"/>
                    <a:pt x="8503" y="7731"/>
                  </a:cubicBezTo>
                  <a:cubicBezTo>
                    <a:pt x="8265" y="6901"/>
                    <a:pt x="8056" y="6056"/>
                    <a:pt x="7890" y="5205"/>
                  </a:cubicBezTo>
                  <a:cubicBezTo>
                    <a:pt x="7731" y="4346"/>
                    <a:pt x="7623" y="3487"/>
                    <a:pt x="7680" y="2621"/>
                  </a:cubicBezTo>
                  <a:cubicBezTo>
                    <a:pt x="7695" y="2188"/>
                    <a:pt x="7774" y="1762"/>
                    <a:pt x="7911" y="1358"/>
                  </a:cubicBezTo>
                  <a:lnTo>
                    <a:pt x="7911" y="1351"/>
                  </a:lnTo>
                  <a:cubicBezTo>
                    <a:pt x="7940" y="1242"/>
                    <a:pt x="7984" y="1141"/>
                    <a:pt x="8034" y="1040"/>
                  </a:cubicBezTo>
                  <a:cubicBezTo>
                    <a:pt x="8085" y="975"/>
                    <a:pt x="8142" y="910"/>
                    <a:pt x="8200" y="853"/>
                  </a:cubicBezTo>
                  <a:cubicBezTo>
                    <a:pt x="8258" y="795"/>
                    <a:pt x="8316" y="744"/>
                    <a:pt x="8373" y="694"/>
                  </a:cubicBezTo>
                  <a:close/>
                  <a:moveTo>
                    <a:pt x="1539" y="5657"/>
                  </a:moveTo>
                  <a:cubicBezTo>
                    <a:pt x="1731" y="5657"/>
                    <a:pt x="1923" y="5674"/>
                    <a:pt x="2108" y="5710"/>
                  </a:cubicBezTo>
                  <a:cubicBezTo>
                    <a:pt x="2260" y="5724"/>
                    <a:pt x="2404" y="5768"/>
                    <a:pt x="2563" y="5797"/>
                  </a:cubicBezTo>
                  <a:cubicBezTo>
                    <a:pt x="2715" y="5825"/>
                    <a:pt x="2852" y="5883"/>
                    <a:pt x="2996" y="5927"/>
                  </a:cubicBezTo>
                  <a:cubicBezTo>
                    <a:pt x="3148" y="5977"/>
                    <a:pt x="3285" y="6035"/>
                    <a:pt x="3429" y="6093"/>
                  </a:cubicBezTo>
                  <a:lnTo>
                    <a:pt x="3848" y="6273"/>
                  </a:lnTo>
                  <a:cubicBezTo>
                    <a:pt x="4353" y="6518"/>
                    <a:pt x="4844" y="6807"/>
                    <a:pt x="5313" y="7117"/>
                  </a:cubicBezTo>
                  <a:cubicBezTo>
                    <a:pt x="5782" y="7428"/>
                    <a:pt x="6237" y="7760"/>
                    <a:pt x="6684" y="8099"/>
                  </a:cubicBezTo>
                  <a:cubicBezTo>
                    <a:pt x="6908" y="8265"/>
                    <a:pt x="7139" y="8438"/>
                    <a:pt x="7356" y="8611"/>
                  </a:cubicBezTo>
                  <a:cubicBezTo>
                    <a:pt x="7572" y="8792"/>
                    <a:pt x="7796" y="8965"/>
                    <a:pt x="8012" y="9146"/>
                  </a:cubicBezTo>
                  <a:lnTo>
                    <a:pt x="8128" y="9239"/>
                  </a:lnTo>
                  <a:lnTo>
                    <a:pt x="8691" y="9781"/>
                  </a:lnTo>
                  <a:cubicBezTo>
                    <a:pt x="8431" y="9622"/>
                    <a:pt x="8178" y="9463"/>
                    <a:pt x="7926" y="9304"/>
                  </a:cubicBezTo>
                  <a:cubicBezTo>
                    <a:pt x="7449" y="9016"/>
                    <a:pt x="6973" y="8734"/>
                    <a:pt x="6490" y="8460"/>
                  </a:cubicBezTo>
                  <a:cubicBezTo>
                    <a:pt x="5999" y="8193"/>
                    <a:pt x="5515" y="7926"/>
                    <a:pt x="5024" y="7673"/>
                  </a:cubicBezTo>
                  <a:cubicBezTo>
                    <a:pt x="4526" y="7413"/>
                    <a:pt x="4036" y="7161"/>
                    <a:pt x="3530" y="6923"/>
                  </a:cubicBezTo>
                  <a:cubicBezTo>
                    <a:pt x="3278" y="6800"/>
                    <a:pt x="3025" y="6677"/>
                    <a:pt x="2765" y="6562"/>
                  </a:cubicBezTo>
                  <a:cubicBezTo>
                    <a:pt x="2505" y="6446"/>
                    <a:pt x="2246" y="6338"/>
                    <a:pt x="1979" y="6237"/>
                  </a:cubicBezTo>
                  <a:cubicBezTo>
                    <a:pt x="1719" y="6136"/>
                    <a:pt x="1444" y="6042"/>
                    <a:pt x="1170" y="5963"/>
                  </a:cubicBezTo>
                  <a:cubicBezTo>
                    <a:pt x="1033" y="5927"/>
                    <a:pt x="903" y="5890"/>
                    <a:pt x="759" y="5876"/>
                  </a:cubicBezTo>
                  <a:lnTo>
                    <a:pt x="744" y="5876"/>
                  </a:lnTo>
                  <a:cubicBezTo>
                    <a:pt x="773" y="5854"/>
                    <a:pt x="809" y="5825"/>
                    <a:pt x="845" y="5804"/>
                  </a:cubicBezTo>
                  <a:cubicBezTo>
                    <a:pt x="910" y="5768"/>
                    <a:pt x="975" y="5732"/>
                    <a:pt x="1040" y="5696"/>
                  </a:cubicBezTo>
                  <a:lnTo>
                    <a:pt x="1055" y="5688"/>
                  </a:lnTo>
                  <a:cubicBezTo>
                    <a:pt x="1105" y="5681"/>
                    <a:pt x="1149" y="5674"/>
                    <a:pt x="1199" y="5674"/>
                  </a:cubicBezTo>
                  <a:cubicBezTo>
                    <a:pt x="1312" y="5663"/>
                    <a:pt x="1426" y="5657"/>
                    <a:pt x="1539" y="5657"/>
                  </a:cubicBezTo>
                  <a:close/>
                  <a:moveTo>
                    <a:pt x="8597" y="535"/>
                  </a:moveTo>
                  <a:cubicBezTo>
                    <a:pt x="8626" y="542"/>
                    <a:pt x="8648" y="557"/>
                    <a:pt x="8676" y="564"/>
                  </a:cubicBezTo>
                  <a:cubicBezTo>
                    <a:pt x="8691" y="600"/>
                    <a:pt x="8705" y="629"/>
                    <a:pt x="8713" y="658"/>
                  </a:cubicBezTo>
                  <a:cubicBezTo>
                    <a:pt x="8770" y="788"/>
                    <a:pt x="8814" y="918"/>
                    <a:pt x="8850" y="1055"/>
                  </a:cubicBezTo>
                  <a:cubicBezTo>
                    <a:pt x="8929" y="1322"/>
                    <a:pt x="8994" y="1596"/>
                    <a:pt x="9045" y="1878"/>
                  </a:cubicBezTo>
                  <a:cubicBezTo>
                    <a:pt x="9102" y="2159"/>
                    <a:pt x="9146" y="2433"/>
                    <a:pt x="9174" y="2715"/>
                  </a:cubicBezTo>
                  <a:cubicBezTo>
                    <a:pt x="9211" y="2996"/>
                    <a:pt x="9239" y="3278"/>
                    <a:pt x="9268" y="3559"/>
                  </a:cubicBezTo>
                  <a:cubicBezTo>
                    <a:pt x="9304" y="4108"/>
                    <a:pt x="9326" y="4663"/>
                    <a:pt x="9333" y="5219"/>
                  </a:cubicBezTo>
                  <a:cubicBezTo>
                    <a:pt x="9340" y="5775"/>
                    <a:pt x="9333" y="6331"/>
                    <a:pt x="9333" y="6886"/>
                  </a:cubicBezTo>
                  <a:lnTo>
                    <a:pt x="9319" y="8546"/>
                  </a:lnTo>
                  <a:cubicBezTo>
                    <a:pt x="9319" y="8943"/>
                    <a:pt x="9312" y="9340"/>
                    <a:pt x="9304" y="9737"/>
                  </a:cubicBezTo>
                  <a:cubicBezTo>
                    <a:pt x="9297" y="9773"/>
                    <a:pt x="9283" y="9810"/>
                    <a:pt x="9275" y="9853"/>
                  </a:cubicBezTo>
                  <a:cubicBezTo>
                    <a:pt x="9138" y="9146"/>
                    <a:pt x="9016" y="8438"/>
                    <a:pt x="8907" y="7731"/>
                  </a:cubicBezTo>
                  <a:cubicBezTo>
                    <a:pt x="8785" y="6908"/>
                    <a:pt x="8669" y="6078"/>
                    <a:pt x="8575" y="5241"/>
                  </a:cubicBezTo>
                  <a:cubicBezTo>
                    <a:pt x="8482" y="4411"/>
                    <a:pt x="8402" y="3581"/>
                    <a:pt x="8373" y="2744"/>
                  </a:cubicBezTo>
                  <a:cubicBezTo>
                    <a:pt x="8359" y="2325"/>
                    <a:pt x="8359" y="1914"/>
                    <a:pt x="8381" y="1495"/>
                  </a:cubicBezTo>
                  <a:cubicBezTo>
                    <a:pt x="8395" y="1286"/>
                    <a:pt x="8417" y="1084"/>
                    <a:pt x="8445" y="874"/>
                  </a:cubicBezTo>
                  <a:cubicBezTo>
                    <a:pt x="8460" y="788"/>
                    <a:pt x="8482" y="687"/>
                    <a:pt x="8503" y="600"/>
                  </a:cubicBezTo>
                  <a:cubicBezTo>
                    <a:pt x="8518" y="586"/>
                    <a:pt x="8532" y="578"/>
                    <a:pt x="8547" y="564"/>
                  </a:cubicBezTo>
                  <a:lnTo>
                    <a:pt x="8597" y="535"/>
                  </a:lnTo>
                  <a:close/>
                  <a:moveTo>
                    <a:pt x="17366" y="4945"/>
                  </a:moveTo>
                  <a:cubicBezTo>
                    <a:pt x="17366" y="4988"/>
                    <a:pt x="17374" y="5024"/>
                    <a:pt x="17374" y="5068"/>
                  </a:cubicBezTo>
                  <a:cubicBezTo>
                    <a:pt x="17381" y="5147"/>
                    <a:pt x="17381" y="5219"/>
                    <a:pt x="17374" y="5299"/>
                  </a:cubicBezTo>
                  <a:cubicBezTo>
                    <a:pt x="17374" y="5299"/>
                    <a:pt x="17374" y="5306"/>
                    <a:pt x="17374" y="5306"/>
                  </a:cubicBezTo>
                  <a:cubicBezTo>
                    <a:pt x="17359" y="5356"/>
                    <a:pt x="17337" y="5400"/>
                    <a:pt x="17316" y="5450"/>
                  </a:cubicBezTo>
                  <a:cubicBezTo>
                    <a:pt x="17186" y="5724"/>
                    <a:pt x="17027" y="5984"/>
                    <a:pt x="16832" y="6215"/>
                  </a:cubicBezTo>
                  <a:cubicBezTo>
                    <a:pt x="16738" y="6338"/>
                    <a:pt x="16630" y="6446"/>
                    <a:pt x="16529" y="6554"/>
                  </a:cubicBezTo>
                  <a:cubicBezTo>
                    <a:pt x="16428" y="6670"/>
                    <a:pt x="16305" y="6771"/>
                    <a:pt x="16197" y="6872"/>
                  </a:cubicBezTo>
                  <a:cubicBezTo>
                    <a:pt x="16082" y="6973"/>
                    <a:pt x="15959" y="7067"/>
                    <a:pt x="15843" y="7161"/>
                  </a:cubicBezTo>
                  <a:lnTo>
                    <a:pt x="15468" y="7435"/>
                  </a:lnTo>
                  <a:cubicBezTo>
                    <a:pt x="14999" y="7745"/>
                    <a:pt x="14508" y="8027"/>
                    <a:pt x="14003" y="8279"/>
                  </a:cubicBezTo>
                  <a:cubicBezTo>
                    <a:pt x="13505" y="8525"/>
                    <a:pt x="12985" y="8756"/>
                    <a:pt x="12473" y="8972"/>
                  </a:cubicBezTo>
                  <a:cubicBezTo>
                    <a:pt x="12213" y="9088"/>
                    <a:pt x="11953" y="9189"/>
                    <a:pt x="11693" y="9297"/>
                  </a:cubicBezTo>
                  <a:cubicBezTo>
                    <a:pt x="11434" y="9398"/>
                    <a:pt x="11166" y="9506"/>
                    <a:pt x="10907" y="9607"/>
                  </a:cubicBezTo>
                  <a:lnTo>
                    <a:pt x="10770" y="9658"/>
                  </a:lnTo>
                  <a:lnTo>
                    <a:pt x="10019" y="9874"/>
                  </a:lnTo>
                  <a:cubicBezTo>
                    <a:pt x="10279" y="9737"/>
                    <a:pt x="10546" y="9593"/>
                    <a:pt x="10813" y="9449"/>
                  </a:cubicBezTo>
                  <a:cubicBezTo>
                    <a:pt x="11296" y="9182"/>
                    <a:pt x="11780" y="8907"/>
                    <a:pt x="12256" y="8626"/>
                  </a:cubicBezTo>
                  <a:cubicBezTo>
                    <a:pt x="12725" y="8344"/>
                    <a:pt x="13202" y="8048"/>
                    <a:pt x="13671" y="7753"/>
                  </a:cubicBezTo>
                  <a:cubicBezTo>
                    <a:pt x="14140" y="7457"/>
                    <a:pt x="14602" y="7153"/>
                    <a:pt x="15064" y="6836"/>
                  </a:cubicBezTo>
                  <a:cubicBezTo>
                    <a:pt x="15295" y="6677"/>
                    <a:pt x="15526" y="6518"/>
                    <a:pt x="15757" y="6352"/>
                  </a:cubicBezTo>
                  <a:cubicBezTo>
                    <a:pt x="15981" y="6179"/>
                    <a:pt x="16204" y="6013"/>
                    <a:pt x="16428" y="5833"/>
                  </a:cubicBezTo>
                  <a:cubicBezTo>
                    <a:pt x="16652" y="5659"/>
                    <a:pt x="16861" y="5472"/>
                    <a:pt x="17063" y="5270"/>
                  </a:cubicBezTo>
                  <a:cubicBezTo>
                    <a:pt x="17164" y="5169"/>
                    <a:pt x="17265" y="5068"/>
                    <a:pt x="17359" y="4959"/>
                  </a:cubicBezTo>
                  <a:lnTo>
                    <a:pt x="17366" y="4945"/>
                  </a:lnTo>
                  <a:close/>
                  <a:moveTo>
                    <a:pt x="16616" y="4512"/>
                  </a:moveTo>
                  <a:cubicBezTo>
                    <a:pt x="16695" y="4519"/>
                    <a:pt x="16782" y="4534"/>
                    <a:pt x="16861" y="4562"/>
                  </a:cubicBezTo>
                  <a:cubicBezTo>
                    <a:pt x="16941" y="4577"/>
                    <a:pt x="17013" y="4606"/>
                    <a:pt x="17085" y="4627"/>
                  </a:cubicBezTo>
                  <a:cubicBezTo>
                    <a:pt x="17034" y="4649"/>
                    <a:pt x="16984" y="4663"/>
                    <a:pt x="16933" y="4685"/>
                  </a:cubicBezTo>
                  <a:cubicBezTo>
                    <a:pt x="16731" y="4757"/>
                    <a:pt x="16536" y="4844"/>
                    <a:pt x="16349" y="4938"/>
                  </a:cubicBezTo>
                  <a:cubicBezTo>
                    <a:pt x="15973" y="5125"/>
                    <a:pt x="15612" y="5335"/>
                    <a:pt x="15252" y="5558"/>
                  </a:cubicBezTo>
                  <a:cubicBezTo>
                    <a:pt x="14544" y="6006"/>
                    <a:pt x="13859" y="6497"/>
                    <a:pt x="13195" y="7009"/>
                  </a:cubicBezTo>
                  <a:cubicBezTo>
                    <a:pt x="12531" y="7514"/>
                    <a:pt x="11881" y="8041"/>
                    <a:pt x="11231" y="8575"/>
                  </a:cubicBezTo>
                  <a:cubicBezTo>
                    <a:pt x="10705" y="9016"/>
                    <a:pt x="10178" y="9456"/>
                    <a:pt x="9658" y="9896"/>
                  </a:cubicBezTo>
                  <a:cubicBezTo>
                    <a:pt x="9694" y="9824"/>
                    <a:pt x="9737" y="9752"/>
                    <a:pt x="9781" y="9687"/>
                  </a:cubicBezTo>
                  <a:cubicBezTo>
                    <a:pt x="10192" y="9196"/>
                    <a:pt x="10618" y="8720"/>
                    <a:pt x="11058" y="8258"/>
                  </a:cubicBezTo>
                  <a:cubicBezTo>
                    <a:pt x="11657" y="7637"/>
                    <a:pt x="12285" y="7024"/>
                    <a:pt x="12942" y="6468"/>
                  </a:cubicBezTo>
                  <a:cubicBezTo>
                    <a:pt x="13606" y="5905"/>
                    <a:pt x="14299" y="5371"/>
                    <a:pt x="15071" y="4988"/>
                  </a:cubicBezTo>
                  <a:cubicBezTo>
                    <a:pt x="15454" y="4793"/>
                    <a:pt x="15858" y="4642"/>
                    <a:pt x="16284" y="4555"/>
                  </a:cubicBezTo>
                  <a:cubicBezTo>
                    <a:pt x="16392" y="4534"/>
                    <a:pt x="16500" y="4519"/>
                    <a:pt x="16616" y="4512"/>
                  </a:cubicBezTo>
                  <a:close/>
                  <a:moveTo>
                    <a:pt x="17236" y="4692"/>
                  </a:moveTo>
                  <a:lnTo>
                    <a:pt x="17287" y="4714"/>
                  </a:lnTo>
                  <a:lnTo>
                    <a:pt x="17337" y="4743"/>
                  </a:lnTo>
                  <a:cubicBezTo>
                    <a:pt x="17345" y="4772"/>
                    <a:pt x="17345" y="4801"/>
                    <a:pt x="17352" y="4829"/>
                  </a:cubicBezTo>
                  <a:lnTo>
                    <a:pt x="17294" y="4909"/>
                  </a:lnTo>
                  <a:cubicBezTo>
                    <a:pt x="17200" y="5017"/>
                    <a:pt x="17114" y="5125"/>
                    <a:pt x="17020" y="5226"/>
                  </a:cubicBezTo>
                  <a:cubicBezTo>
                    <a:pt x="16825" y="5429"/>
                    <a:pt x="16616" y="5623"/>
                    <a:pt x="16406" y="5804"/>
                  </a:cubicBezTo>
                  <a:cubicBezTo>
                    <a:pt x="16197" y="5991"/>
                    <a:pt x="15973" y="6165"/>
                    <a:pt x="15750" y="6338"/>
                  </a:cubicBezTo>
                  <a:cubicBezTo>
                    <a:pt x="15519" y="6504"/>
                    <a:pt x="15288" y="6670"/>
                    <a:pt x="15057" y="6836"/>
                  </a:cubicBezTo>
                  <a:cubicBezTo>
                    <a:pt x="14595" y="7139"/>
                    <a:pt x="14133" y="7442"/>
                    <a:pt x="13657" y="7724"/>
                  </a:cubicBezTo>
                  <a:cubicBezTo>
                    <a:pt x="13173" y="8005"/>
                    <a:pt x="12697" y="8279"/>
                    <a:pt x="12213" y="8561"/>
                  </a:cubicBezTo>
                  <a:lnTo>
                    <a:pt x="10770" y="9376"/>
                  </a:lnTo>
                  <a:cubicBezTo>
                    <a:pt x="10423" y="9571"/>
                    <a:pt x="10077" y="9766"/>
                    <a:pt x="9730" y="9961"/>
                  </a:cubicBezTo>
                  <a:lnTo>
                    <a:pt x="9615" y="9990"/>
                  </a:lnTo>
                  <a:cubicBezTo>
                    <a:pt x="10156" y="9521"/>
                    <a:pt x="10705" y="9059"/>
                    <a:pt x="11260" y="8611"/>
                  </a:cubicBezTo>
                  <a:cubicBezTo>
                    <a:pt x="11917" y="8092"/>
                    <a:pt x="12581" y="7579"/>
                    <a:pt x="13245" y="7081"/>
                  </a:cubicBezTo>
                  <a:cubicBezTo>
                    <a:pt x="13916" y="6576"/>
                    <a:pt x="14602" y="6093"/>
                    <a:pt x="15309" y="5652"/>
                  </a:cubicBezTo>
                  <a:cubicBezTo>
                    <a:pt x="15663" y="5436"/>
                    <a:pt x="16024" y="5219"/>
                    <a:pt x="16392" y="5039"/>
                  </a:cubicBezTo>
                  <a:cubicBezTo>
                    <a:pt x="16580" y="4945"/>
                    <a:pt x="16767" y="4858"/>
                    <a:pt x="16962" y="4786"/>
                  </a:cubicBezTo>
                  <a:cubicBezTo>
                    <a:pt x="17056" y="4750"/>
                    <a:pt x="17143" y="4721"/>
                    <a:pt x="17236" y="4692"/>
                  </a:cubicBezTo>
                  <a:close/>
                  <a:moveTo>
                    <a:pt x="946" y="7161"/>
                  </a:moveTo>
                  <a:cubicBezTo>
                    <a:pt x="1221" y="7449"/>
                    <a:pt x="1531" y="7709"/>
                    <a:pt x="1863" y="7926"/>
                  </a:cubicBezTo>
                  <a:cubicBezTo>
                    <a:pt x="2231" y="8164"/>
                    <a:pt x="2621" y="8373"/>
                    <a:pt x="3018" y="8546"/>
                  </a:cubicBezTo>
                  <a:cubicBezTo>
                    <a:pt x="3119" y="8590"/>
                    <a:pt x="3220" y="8633"/>
                    <a:pt x="3321" y="8676"/>
                  </a:cubicBezTo>
                  <a:lnTo>
                    <a:pt x="3624" y="8799"/>
                  </a:lnTo>
                  <a:cubicBezTo>
                    <a:pt x="3826" y="8878"/>
                    <a:pt x="4036" y="8943"/>
                    <a:pt x="4238" y="9016"/>
                  </a:cubicBezTo>
                  <a:cubicBezTo>
                    <a:pt x="5068" y="9297"/>
                    <a:pt x="5912" y="9514"/>
                    <a:pt x="6757" y="9716"/>
                  </a:cubicBezTo>
                  <a:cubicBezTo>
                    <a:pt x="7298" y="9838"/>
                    <a:pt x="7839" y="9954"/>
                    <a:pt x="8381" y="10062"/>
                  </a:cubicBezTo>
                  <a:cubicBezTo>
                    <a:pt x="7796" y="10033"/>
                    <a:pt x="7204" y="9976"/>
                    <a:pt x="6627" y="9874"/>
                  </a:cubicBezTo>
                  <a:lnTo>
                    <a:pt x="6619" y="9874"/>
                  </a:lnTo>
                  <a:cubicBezTo>
                    <a:pt x="5732" y="9723"/>
                    <a:pt x="4858" y="9499"/>
                    <a:pt x="4007" y="9203"/>
                  </a:cubicBezTo>
                  <a:lnTo>
                    <a:pt x="3689" y="9095"/>
                  </a:lnTo>
                  <a:cubicBezTo>
                    <a:pt x="3581" y="9059"/>
                    <a:pt x="3480" y="9016"/>
                    <a:pt x="3379" y="8980"/>
                  </a:cubicBezTo>
                  <a:cubicBezTo>
                    <a:pt x="3169" y="8900"/>
                    <a:pt x="2975" y="8806"/>
                    <a:pt x="2772" y="8712"/>
                  </a:cubicBezTo>
                  <a:cubicBezTo>
                    <a:pt x="2383" y="8525"/>
                    <a:pt x="2022" y="8294"/>
                    <a:pt x="1690" y="8020"/>
                  </a:cubicBezTo>
                  <a:cubicBezTo>
                    <a:pt x="1401" y="7774"/>
                    <a:pt x="1149" y="7486"/>
                    <a:pt x="946" y="7161"/>
                  </a:cubicBezTo>
                  <a:close/>
                  <a:moveTo>
                    <a:pt x="651" y="5948"/>
                  </a:moveTo>
                  <a:lnTo>
                    <a:pt x="744" y="5955"/>
                  </a:lnTo>
                  <a:cubicBezTo>
                    <a:pt x="881" y="5977"/>
                    <a:pt x="1019" y="6006"/>
                    <a:pt x="1156" y="6035"/>
                  </a:cubicBezTo>
                  <a:cubicBezTo>
                    <a:pt x="1430" y="6107"/>
                    <a:pt x="1697" y="6186"/>
                    <a:pt x="1971" y="6280"/>
                  </a:cubicBezTo>
                  <a:cubicBezTo>
                    <a:pt x="2238" y="6374"/>
                    <a:pt x="2498" y="6475"/>
                    <a:pt x="2758" y="6583"/>
                  </a:cubicBezTo>
                  <a:cubicBezTo>
                    <a:pt x="3018" y="6699"/>
                    <a:pt x="3278" y="6814"/>
                    <a:pt x="3530" y="6930"/>
                  </a:cubicBezTo>
                  <a:cubicBezTo>
                    <a:pt x="4028" y="7175"/>
                    <a:pt x="4519" y="7435"/>
                    <a:pt x="5010" y="7702"/>
                  </a:cubicBezTo>
                  <a:cubicBezTo>
                    <a:pt x="5493" y="7976"/>
                    <a:pt x="5970" y="8258"/>
                    <a:pt x="6453" y="8532"/>
                  </a:cubicBezTo>
                  <a:lnTo>
                    <a:pt x="7883" y="9376"/>
                  </a:lnTo>
                  <a:cubicBezTo>
                    <a:pt x="8229" y="9579"/>
                    <a:pt x="8568" y="9781"/>
                    <a:pt x="8907" y="9990"/>
                  </a:cubicBezTo>
                  <a:lnTo>
                    <a:pt x="8987" y="10069"/>
                  </a:lnTo>
                  <a:cubicBezTo>
                    <a:pt x="8316" y="9838"/>
                    <a:pt x="7644" y="9593"/>
                    <a:pt x="6973" y="9333"/>
                  </a:cubicBezTo>
                  <a:cubicBezTo>
                    <a:pt x="6194" y="9023"/>
                    <a:pt x="5421" y="8705"/>
                    <a:pt x="4649" y="8373"/>
                  </a:cubicBezTo>
                  <a:cubicBezTo>
                    <a:pt x="3884" y="8041"/>
                    <a:pt x="3126" y="7695"/>
                    <a:pt x="2383" y="7298"/>
                  </a:cubicBezTo>
                  <a:cubicBezTo>
                    <a:pt x="2015" y="7103"/>
                    <a:pt x="1654" y="6894"/>
                    <a:pt x="1300" y="6670"/>
                  </a:cubicBezTo>
                  <a:cubicBezTo>
                    <a:pt x="1127" y="6554"/>
                    <a:pt x="961" y="6432"/>
                    <a:pt x="802" y="6302"/>
                  </a:cubicBezTo>
                  <a:cubicBezTo>
                    <a:pt x="723" y="6244"/>
                    <a:pt x="651" y="6179"/>
                    <a:pt x="586" y="6114"/>
                  </a:cubicBezTo>
                  <a:lnTo>
                    <a:pt x="578" y="6056"/>
                  </a:lnTo>
                  <a:lnTo>
                    <a:pt x="578" y="5999"/>
                  </a:lnTo>
                  <a:cubicBezTo>
                    <a:pt x="600" y="5984"/>
                    <a:pt x="622" y="5963"/>
                    <a:pt x="651" y="5948"/>
                  </a:cubicBezTo>
                  <a:close/>
                  <a:moveTo>
                    <a:pt x="607" y="6280"/>
                  </a:moveTo>
                  <a:lnTo>
                    <a:pt x="607" y="6280"/>
                  </a:lnTo>
                  <a:cubicBezTo>
                    <a:pt x="651" y="6316"/>
                    <a:pt x="694" y="6352"/>
                    <a:pt x="730" y="6388"/>
                  </a:cubicBezTo>
                  <a:cubicBezTo>
                    <a:pt x="896" y="6518"/>
                    <a:pt x="1069" y="6641"/>
                    <a:pt x="1242" y="6757"/>
                  </a:cubicBezTo>
                  <a:cubicBezTo>
                    <a:pt x="1596" y="6995"/>
                    <a:pt x="1957" y="7204"/>
                    <a:pt x="2325" y="7399"/>
                  </a:cubicBezTo>
                  <a:cubicBezTo>
                    <a:pt x="3068" y="7789"/>
                    <a:pt x="3833" y="8135"/>
                    <a:pt x="4606" y="8460"/>
                  </a:cubicBezTo>
                  <a:cubicBezTo>
                    <a:pt x="5385" y="8777"/>
                    <a:pt x="6165" y="9081"/>
                    <a:pt x="6951" y="9369"/>
                  </a:cubicBezTo>
                  <a:cubicBezTo>
                    <a:pt x="7594" y="9615"/>
                    <a:pt x="8236" y="9846"/>
                    <a:pt x="8879" y="10077"/>
                  </a:cubicBezTo>
                  <a:lnTo>
                    <a:pt x="8640" y="10077"/>
                  </a:lnTo>
                  <a:cubicBezTo>
                    <a:pt x="8012" y="9968"/>
                    <a:pt x="7392" y="9838"/>
                    <a:pt x="6771" y="9687"/>
                  </a:cubicBezTo>
                  <a:cubicBezTo>
                    <a:pt x="5927" y="9485"/>
                    <a:pt x="5089" y="9232"/>
                    <a:pt x="4267" y="8951"/>
                  </a:cubicBezTo>
                  <a:cubicBezTo>
                    <a:pt x="3458" y="8655"/>
                    <a:pt x="2643" y="8323"/>
                    <a:pt x="1921" y="7839"/>
                  </a:cubicBezTo>
                  <a:cubicBezTo>
                    <a:pt x="1560" y="7615"/>
                    <a:pt x="1228" y="7334"/>
                    <a:pt x="939" y="7009"/>
                  </a:cubicBezTo>
                  <a:cubicBezTo>
                    <a:pt x="867" y="6930"/>
                    <a:pt x="802" y="6836"/>
                    <a:pt x="744" y="6742"/>
                  </a:cubicBezTo>
                  <a:lnTo>
                    <a:pt x="737" y="6749"/>
                  </a:lnTo>
                  <a:cubicBezTo>
                    <a:pt x="708" y="6670"/>
                    <a:pt x="679" y="6591"/>
                    <a:pt x="658" y="6504"/>
                  </a:cubicBezTo>
                  <a:cubicBezTo>
                    <a:pt x="636" y="6432"/>
                    <a:pt x="622" y="6352"/>
                    <a:pt x="607" y="6280"/>
                  </a:cubicBezTo>
                  <a:close/>
                  <a:moveTo>
                    <a:pt x="10257" y="10358"/>
                  </a:moveTo>
                  <a:cubicBezTo>
                    <a:pt x="10849" y="10380"/>
                    <a:pt x="11434" y="10445"/>
                    <a:pt x="12018" y="10546"/>
                  </a:cubicBezTo>
                  <a:lnTo>
                    <a:pt x="12018" y="10539"/>
                  </a:lnTo>
                  <a:cubicBezTo>
                    <a:pt x="12906" y="10690"/>
                    <a:pt x="13779" y="10914"/>
                    <a:pt x="14638" y="11210"/>
                  </a:cubicBezTo>
                  <a:lnTo>
                    <a:pt x="14948" y="11318"/>
                  </a:lnTo>
                  <a:cubicBezTo>
                    <a:pt x="15057" y="11354"/>
                    <a:pt x="15158" y="11397"/>
                    <a:pt x="15259" y="11441"/>
                  </a:cubicBezTo>
                  <a:cubicBezTo>
                    <a:pt x="15468" y="11513"/>
                    <a:pt x="15670" y="11607"/>
                    <a:pt x="15865" y="11701"/>
                  </a:cubicBezTo>
                  <a:cubicBezTo>
                    <a:pt x="16255" y="11888"/>
                    <a:pt x="16616" y="12119"/>
                    <a:pt x="16948" y="12401"/>
                  </a:cubicBezTo>
                  <a:cubicBezTo>
                    <a:pt x="17236" y="12639"/>
                    <a:pt x="17489" y="12927"/>
                    <a:pt x="17691" y="13252"/>
                  </a:cubicBezTo>
                  <a:cubicBezTo>
                    <a:pt x="17417" y="12964"/>
                    <a:pt x="17107" y="12704"/>
                    <a:pt x="16775" y="12487"/>
                  </a:cubicBezTo>
                  <a:cubicBezTo>
                    <a:pt x="16406" y="12249"/>
                    <a:pt x="16017" y="12047"/>
                    <a:pt x="15620" y="11867"/>
                  </a:cubicBezTo>
                  <a:cubicBezTo>
                    <a:pt x="15519" y="11823"/>
                    <a:pt x="15418" y="11780"/>
                    <a:pt x="15317" y="11737"/>
                  </a:cubicBezTo>
                  <a:lnTo>
                    <a:pt x="15013" y="11614"/>
                  </a:lnTo>
                  <a:cubicBezTo>
                    <a:pt x="14811" y="11535"/>
                    <a:pt x="14602" y="11470"/>
                    <a:pt x="14400" y="11397"/>
                  </a:cubicBezTo>
                  <a:cubicBezTo>
                    <a:pt x="13570" y="11116"/>
                    <a:pt x="12725" y="10899"/>
                    <a:pt x="11881" y="10705"/>
                  </a:cubicBezTo>
                  <a:cubicBezTo>
                    <a:pt x="11340" y="10575"/>
                    <a:pt x="10798" y="10459"/>
                    <a:pt x="10257" y="10358"/>
                  </a:cubicBezTo>
                  <a:close/>
                  <a:moveTo>
                    <a:pt x="9997" y="10351"/>
                  </a:moveTo>
                  <a:cubicBezTo>
                    <a:pt x="10632" y="10459"/>
                    <a:pt x="11253" y="10589"/>
                    <a:pt x="11874" y="10741"/>
                  </a:cubicBezTo>
                  <a:cubicBezTo>
                    <a:pt x="12718" y="10943"/>
                    <a:pt x="13555" y="11195"/>
                    <a:pt x="14371" y="11477"/>
                  </a:cubicBezTo>
                  <a:cubicBezTo>
                    <a:pt x="15187" y="11773"/>
                    <a:pt x="15995" y="12105"/>
                    <a:pt x="16717" y="12588"/>
                  </a:cubicBezTo>
                  <a:cubicBezTo>
                    <a:pt x="17085" y="12812"/>
                    <a:pt x="17410" y="13094"/>
                    <a:pt x="17698" y="13418"/>
                  </a:cubicBezTo>
                  <a:cubicBezTo>
                    <a:pt x="17771" y="13498"/>
                    <a:pt x="17843" y="13584"/>
                    <a:pt x="17900" y="13678"/>
                  </a:cubicBezTo>
                  <a:cubicBezTo>
                    <a:pt x="17937" y="13758"/>
                    <a:pt x="17958" y="13844"/>
                    <a:pt x="17987" y="13924"/>
                  </a:cubicBezTo>
                  <a:cubicBezTo>
                    <a:pt x="18002" y="13996"/>
                    <a:pt x="18023" y="14075"/>
                    <a:pt x="18030" y="14154"/>
                  </a:cubicBezTo>
                  <a:cubicBezTo>
                    <a:pt x="17994" y="14111"/>
                    <a:pt x="17951" y="14082"/>
                    <a:pt x="17908" y="14046"/>
                  </a:cubicBezTo>
                  <a:cubicBezTo>
                    <a:pt x="17742" y="13909"/>
                    <a:pt x="17576" y="13786"/>
                    <a:pt x="17395" y="13671"/>
                  </a:cubicBezTo>
                  <a:cubicBezTo>
                    <a:pt x="17049" y="13433"/>
                    <a:pt x="16681" y="13223"/>
                    <a:pt x="16313" y="13029"/>
                  </a:cubicBezTo>
                  <a:cubicBezTo>
                    <a:pt x="15569" y="12639"/>
                    <a:pt x="14804" y="12292"/>
                    <a:pt x="14032" y="11968"/>
                  </a:cubicBezTo>
                  <a:cubicBezTo>
                    <a:pt x="13260" y="11650"/>
                    <a:pt x="12473" y="11347"/>
                    <a:pt x="11686" y="11058"/>
                  </a:cubicBezTo>
                  <a:cubicBezTo>
                    <a:pt x="11044" y="10820"/>
                    <a:pt x="10409" y="10582"/>
                    <a:pt x="9766" y="10351"/>
                  </a:cubicBezTo>
                  <a:close/>
                  <a:moveTo>
                    <a:pt x="9658" y="10351"/>
                  </a:moveTo>
                  <a:cubicBezTo>
                    <a:pt x="10336" y="10582"/>
                    <a:pt x="11008" y="10827"/>
                    <a:pt x="11672" y="11087"/>
                  </a:cubicBezTo>
                  <a:cubicBezTo>
                    <a:pt x="12451" y="11397"/>
                    <a:pt x="13231" y="11708"/>
                    <a:pt x="13996" y="12047"/>
                  </a:cubicBezTo>
                  <a:cubicBezTo>
                    <a:pt x="14761" y="12379"/>
                    <a:pt x="15526" y="12725"/>
                    <a:pt x="16262" y="13115"/>
                  </a:cubicBezTo>
                  <a:cubicBezTo>
                    <a:pt x="16630" y="13317"/>
                    <a:pt x="16991" y="13519"/>
                    <a:pt x="17345" y="13750"/>
                  </a:cubicBezTo>
                  <a:cubicBezTo>
                    <a:pt x="17518" y="13866"/>
                    <a:pt x="17684" y="13988"/>
                    <a:pt x="17850" y="14118"/>
                  </a:cubicBezTo>
                  <a:cubicBezTo>
                    <a:pt x="17922" y="14176"/>
                    <a:pt x="17994" y="14234"/>
                    <a:pt x="18059" y="14299"/>
                  </a:cubicBezTo>
                  <a:lnTo>
                    <a:pt x="18066" y="14357"/>
                  </a:lnTo>
                  <a:lnTo>
                    <a:pt x="18066" y="14407"/>
                  </a:lnTo>
                  <a:cubicBezTo>
                    <a:pt x="18045" y="14429"/>
                    <a:pt x="18016" y="14450"/>
                    <a:pt x="17994" y="14465"/>
                  </a:cubicBezTo>
                  <a:lnTo>
                    <a:pt x="17900" y="14458"/>
                  </a:lnTo>
                  <a:cubicBezTo>
                    <a:pt x="17763" y="14436"/>
                    <a:pt x="17626" y="14407"/>
                    <a:pt x="17489" y="14371"/>
                  </a:cubicBezTo>
                  <a:cubicBezTo>
                    <a:pt x="17215" y="14306"/>
                    <a:pt x="16948" y="14219"/>
                    <a:pt x="16673" y="14133"/>
                  </a:cubicBezTo>
                  <a:cubicBezTo>
                    <a:pt x="16406" y="14039"/>
                    <a:pt x="16147" y="13938"/>
                    <a:pt x="15887" y="13822"/>
                  </a:cubicBezTo>
                  <a:cubicBezTo>
                    <a:pt x="15627" y="13714"/>
                    <a:pt x="15367" y="13599"/>
                    <a:pt x="15114" y="13476"/>
                  </a:cubicBezTo>
                  <a:cubicBezTo>
                    <a:pt x="14616" y="13231"/>
                    <a:pt x="14118" y="12978"/>
                    <a:pt x="13635" y="12704"/>
                  </a:cubicBezTo>
                  <a:cubicBezTo>
                    <a:pt x="13151" y="12437"/>
                    <a:pt x="12675" y="12155"/>
                    <a:pt x="12191" y="11874"/>
                  </a:cubicBezTo>
                  <a:lnTo>
                    <a:pt x="10762" y="11037"/>
                  </a:lnTo>
                  <a:cubicBezTo>
                    <a:pt x="10416" y="10834"/>
                    <a:pt x="10077" y="10625"/>
                    <a:pt x="9737" y="10423"/>
                  </a:cubicBezTo>
                  <a:lnTo>
                    <a:pt x="9658" y="10351"/>
                  </a:lnTo>
                  <a:close/>
                  <a:moveTo>
                    <a:pt x="9954" y="10647"/>
                  </a:moveTo>
                  <a:lnTo>
                    <a:pt x="9954" y="10647"/>
                  </a:lnTo>
                  <a:cubicBezTo>
                    <a:pt x="10207" y="10806"/>
                    <a:pt x="10459" y="10964"/>
                    <a:pt x="10719" y="11123"/>
                  </a:cubicBezTo>
                  <a:cubicBezTo>
                    <a:pt x="11195" y="11412"/>
                    <a:pt x="11672" y="11693"/>
                    <a:pt x="12155" y="11968"/>
                  </a:cubicBezTo>
                  <a:cubicBezTo>
                    <a:pt x="12639" y="12235"/>
                    <a:pt x="13130" y="12502"/>
                    <a:pt x="13620" y="12754"/>
                  </a:cubicBezTo>
                  <a:cubicBezTo>
                    <a:pt x="14111" y="13014"/>
                    <a:pt x="14609" y="13267"/>
                    <a:pt x="15107" y="13505"/>
                  </a:cubicBezTo>
                  <a:cubicBezTo>
                    <a:pt x="15360" y="13628"/>
                    <a:pt x="15620" y="13743"/>
                    <a:pt x="15880" y="13859"/>
                  </a:cubicBezTo>
                  <a:cubicBezTo>
                    <a:pt x="16139" y="13974"/>
                    <a:pt x="16399" y="14082"/>
                    <a:pt x="16659" y="14183"/>
                  </a:cubicBezTo>
                  <a:cubicBezTo>
                    <a:pt x="16926" y="14284"/>
                    <a:pt x="17193" y="14378"/>
                    <a:pt x="17467" y="14458"/>
                  </a:cubicBezTo>
                  <a:cubicBezTo>
                    <a:pt x="17605" y="14494"/>
                    <a:pt x="17742" y="14530"/>
                    <a:pt x="17886" y="14551"/>
                  </a:cubicBezTo>
                  <a:lnTo>
                    <a:pt x="17900" y="14551"/>
                  </a:lnTo>
                  <a:lnTo>
                    <a:pt x="17799" y="14624"/>
                  </a:lnTo>
                  <a:cubicBezTo>
                    <a:pt x="17734" y="14660"/>
                    <a:pt x="17669" y="14696"/>
                    <a:pt x="17597" y="14732"/>
                  </a:cubicBezTo>
                  <a:lnTo>
                    <a:pt x="17590" y="14739"/>
                  </a:lnTo>
                  <a:cubicBezTo>
                    <a:pt x="17540" y="14746"/>
                    <a:pt x="17489" y="14754"/>
                    <a:pt x="17439" y="14754"/>
                  </a:cubicBezTo>
                  <a:cubicBezTo>
                    <a:pt x="17335" y="14763"/>
                    <a:pt x="17230" y="14768"/>
                    <a:pt x="17127" y="14768"/>
                  </a:cubicBezTo>
                  <a:cubicBezTo>
                    <a:pt x="16928" y="14768"/>
                    <a:pt x="16731" y="14751"/>
                    <a:pt x="16536" y="14717"/>
                  </a:cubicBezTo>
                  <a:cubicBezTo>
                    <a:pt x="16385" y="14703"/>
                    <a:pt x="16240" y="14660"/>
                    <a:pt x="16089" y="14631"/>
                  </a:cubicBezTo>
                  <a:cubicBezTo>
                    <a:pt x="15937" y="14595"/>
                    <a:pt x="15793" y="14544"/>
                    <a:pt x="15649" y="14501"/>
                  </a:cubicBezTo>
                  <a:cubicBezTo>
                    <a:pt x="15504" y="14458"/>
                    <a:pt x="15360" y="14393"/>
                    <a:pt x="15216" y="14335"/>
                  </a:cubicBezTo>
                  <a:lnTo>
                    <a:pt x="14797" y="14154"/>
                  </a:lnTo>
                  <a:cubicBezTo>
                    <a:pt x="14292" y="13902"/>
                    <a:pt x="13808" y="13620"/>
                    <a:pt x="13339" y="13303"/>
                  </a:cubicBezTo>
                  <a:cubicBezTo>
                    <a:pt x="12863" y="12992"/>
                    <a:pt x="12415" y="12660"/>
                    <a:pt x="11960" y="12328"/>
                  </a:cubicBezTo>
                  <a:cubicBezTo>
                    <a:pt x="11737" y="12155"/>
                    <a:pt x="11513" y="11982"/>
                    <a:pt x="11296" y="11809"/>
                  </a:cubicBezTo>
                  <a:cubicBezTo>
                    <a:pt x="11073" y="11636"/>
                    <a:pt x="10849" y="11455"/>
                    <a:pt x="10632" y="11282"/>
                  </a:cubicBezTo>
                  <a:cubicBezTo>
                    <a:pt x="10589" y="11246"/>
                    <a:pt x="10553" y="11217"/>
                    <a:pt x="10517" y="11188"/>
                  </a:cubicBezTo>
                  <a:lnTo>
                    <a:pt x="9954" y="10647"/>
                  </a:lnTo>
                  <a:close/>
                  <a:moveTo>
                    <a:pt x="6908" y="11037"/>
                  </a:moveTo>
                  <a:lnTo>
                    <a:pt x="6908" y="11037"/>
                  </a:lnTo>
                  <a:cubicBezTo>
                    <a:pt x="6648" y="11138"/>
                    <a:pt x="6396" y="11246"/>
                    <a:pt x="6136" y="11361"/>
                  </a:cubicBezTo>
                  <a:cubicBezTo>
                    <a:pt x="5623" y="11592"/>
                    <a:pt x="5118" y="11838"/>
                    <a:pt x="4613" y="12105"/>
                  </a:cubicBezTo>
                  <a:cubicBezTo>
                    <a:pt x="4122" y="12372"/>
                    <a:pt x="3631" y="12653"/>
                    <a:pt x="3162" y="12971"/>
                  </a:cubicBezTo>
                  <a:lnTo>
                    <a:pt x="2794" y="13238"/>
                  </a:lnTo>
                  <a:cubicBezTo>
                    <a:pt x="2671" y="13332"/>
                    <a:pt x="2549" y="13433"/>
                    <a:pt x="2433" y="13527"/>
                  </a:cubicBezTo>
                  <a:cubicBezTo>
                    <a:pt x="2311" y="13620"/>
                    <a:pt x="2202" y="13729"/>
                    <a:pt x="2087" y="13837"/>
                  </a:cubicBezTo>
                  <a:cubicBezTo>
                    <a:pt x="1979" y="13945"/>
                    <a:pt x="1870" y="14053"/>
                    <a:pt x="1776" y="14176"/>
                  </a:cubicBezTo>
                  <a:cubicBezTo>
                    <a:pt x="1589" y="14385"/>
                    <a:pt x="1423" y="14624"/>
                    <a:pt x="1286" y="14876"/>
                  </a:cubicBezTo>
                  <a:cubicBezTo>
                    <a:pt x="1336" y="14573"/>
                    <a:pt x="1430" y="14270"/>
                    <a:pt x="1567" y="13988"/>
                  </a:cubicBezTo>
                  <a:lnTo>
                    <a:pt x="1683" y="13772"/>
                  </a:lnTo>
                  <a:cubicBezTo>
                    <a:pt x="1726" y="13700"/>
                    <a:pt x="1776" y="13635"/>
                    <a:pt x="1820" y="13570"/>
                  </a:cubicBezTo>
                  <a:cubicBezTo>
                    <a:pt x="1914" y="13433"/>
                    <a:pt x="2015" y="13303"/>
                    <a:pt x="2123" y="13187"/>
                  </a:cubicBezTo>
                  <a:cubicBezTo>
                    <a:pt x="2181" y="13122"/>
                    <a:pt x="2238" y="13065"/>
                    <a:pt x="2296" y="13007"/>
                  </a:cubicBezTo>
                  <a:lnTo>
                    <a:pt x="2477" y="12841"/>
                  </a:lnTo>
                  <a:cubicBezTo>
                    <a:pt x="2606" y="12740"/>
                    <a:pt x="2744" y="12639"/>
                    <a:pt x="2874" y="12538"/>
                  </a:cubicBezTo>
                  <a:cubicBezTo>
                    <a:pt x="3350" y="12227"/>
                    <a:pt x="3870" y="11968"/>
                    <a:pt x="4404" y="11780"/>
                  </a:cubicBezTo>
                  <a:lnTo>
                    <a:pt x="4815" y="11643"/>
                  </a:lnTo>
                  <a:cubicBezTo>
                    <a:pt x="4952" y="11592"/>
                    <a:pt x="5082" y="11556"/>
                    <a:pt x="5226" y="11513"/>
                  </a:cubicBezTo>
                  <a:lnTo>
                    <a:pt x="5429" y="11448"/>
                  </a:lnTo>
                  <a:lnTo>
                    <a:pt x="5638" y="11397"/>
                  </a:lnTo>
                  <a:cubicBezTo>
                    <a:pt x="5775" y="11354"/>
                    <a:pt x="5905" y="11311"/>
                    <a:pt x="6049" y="11275"/>
                  </a:cubicBezTo>
                  <a:lnTo>
                    <a:pt x="6908" y="11037"/>
                  </a:lnTo>
                  <a:close/>
                  <a:moveTo>
                    <a:pt x="11246" y="11881"/>
                  </a:moveTo>
                  <a:lnTo>
                    <a:pt x="11246" y="11881"/>
                  </a:lnTo>
                  <a:cubicBezTo>
                    <a:pt x="11462" y="12054"/>
                    <a:pt x="11686" y="12220"/>
                    <a:pt x="11910" y="12386"/>
                  </a:cubicBezTo>
                  <a:cubicBezTo>
                    <a:pt x="12365" y="12718"/>
                    <a:pt x="12834" y="13036"/>
                    <a:pt x="13310" y="13332"/>
                  </a:cubicBezTo>
                  <a:cubicBezTo>
                    <a:pt x="13794" y="13620"/>
                    <a:pt x="14284" y="13909"/>
                    <a:pt x="14790" y="14154"/>
                  </a:cubicBezTo>
                  <a:lnTo>
                    <a:pt x="15208" y="14342"/>
                  </a:lnTo>
                  <a:cubicBezTo>
                    <a:pt x="15353" y="14400"/>
                    <a:pt x="15497" y="14458"/>
                    <a:pt x="15634" y="14508"/>
                  </a:cubicBezTo>
                  <a:cubicBezTo>
                    <a:pt x="15779" y="14566"/>
                    <a:pt x="15930" y="14609"/>
                    <a:pt x="16074" y="14652"/>
                  </a:cubicBezTo>
                  <a:cubicBezTo>
                    <a:pt x="16226" y="14696"/>
                    <a:pt x="16370" y="14732"/>
                    <a:pt x="16529" y="14754"/>
                  </a:cubicBezTo>
                  <a:cubicBezTo>
                    <a:pt x="16776" y="14804"/>
                    <a:pt x="17023" y="14827"/>
                    <a:pt x="17274" y="14827"/>
                  </a:cubicBezTo>
                  <a:cubicBezTo>
                    <a:pt x="17310" y="14827"/>
                    <a:pt x="17345" y="14827"/>
                    <a:pt x="17381" y="14826"/>
                  </a:cubicBezTo>
                  <a:lnTo>
                    <a:pt x="17381" y="14826"/>
                  </a:lnTo>
                  <a:cubicBezTo>
                    <a:pt x="17092" y="14941"/>
                    <a:pt x="16782" y="15013"/>
                    <a:pt x="16471" y="15035"/>
                  </a:cubicBezTo>
                  <a:lnTo>
                    <a:pt x="16471" y="15028"/>
                  </a:lnTo>
                  <a:lnTo>
                    <a:pt x="16226" y="15035"/>
                  </a:lnTo>
                  <a:cubicBezTo>
                    <a:pt x="16147" y="15035"/>
                    <a:pt x="16067" y="15028"/>
                    <a:pt x="15981" y="15021"/>
                  </a:cubicBezTo>
                  <a:cubicBezTo>
                    <a:pt x="15822" y="15013"/>
                    <a:pt x="15656" y="14984"/>
                    <a:pt x="15497" y="14948"/>
                  </a:cubicBezTo>
                  <a:cubicBezTo>
                    <a:pt x="15418" y="14934"/>
                    <a:pt x="15338" y="14912"/>
                    <a:pt x="15259" y="14883"/>
                  </a:cubicBezTo>
                  <a:lnTo>
                    <a:pt x="15021" y="14818"/>
                  </a:lnTo>
                  <a:cubicBezTo>
                    <a:pt x="14869" y="14754"/>
                    <a:pt x="14718" y="14689"/>
                    <a:pt x="14566" y="14624"/>
                  </a:cubicBezTo>
                  <a:cubicBezTo>
                    <a:pt x="14054" y="14371"/>
                    <a:pt x="13570" y="14046"/>
                    <a:pt x="13137" y="13678"/>
                  </a:cubicBezTo>
                  <a:lnTo>
                    <a:pt x="12812" y="13389"/>
                  </a:lnTo>
                  <a:cubicBezTo>
                    <a:pt x="12704" y="13303"/>
                    <a:pt x="12603" y="13195"/>
                    <a:pt x="12502" y="13101"/>
                  </a:cubicBezTo>
                  <a:lnTo>
                    <a:pt x="12343" y="12956"/>
                  </a:lnTo>
                  <a:lnTo>
                    <a:pt x="12191" y="12805"/>
                  </a:lnTo>
                  <a:cubicBezTo>
                    <a:pt x="12090" y="12704"/>
                    <a:pt x="11982" y="12603"/>
                    <a:pt x="11881" y="12502"/>
                  </a:cubicBezTo>
                  <a:cubicBezTo>
                    <a:pt x="11672" y="12300"/>
                    <a:pt x="11455" y="12090"/>
                    <a:pt x="11246" y="11881"/>
                  </a:cubicBezTo>
                  <a:close/>
                  <a:moveTo>
                    <a:pt x="8626" y="10546"/>
                  </a:moveTo>
                  <a:cubicBezTo>
                    <a:pt x="8359" y="10683"/>
                    <a:pt x="8099" y="10827"/>
                    <a:pt x="7832" y="10972"/>
                  </a:cubicBezTo>
                  <a:cubicBezTo>
                    <a:pt x="7348" y="11239"/>
                    <a:pt x="6865" y="11513"/>
                    <a:pt x="6388" y="11794"/>
                  </a:cubicBezTo>
                  <a:cubicBezTo>
                    <a:pt x="5905" y="12076"/>
                    <a:pt x="5436" y="12372"/>
                    <a:pt x="4967" y="12668"/>
                  </a:cubicBezTo>
                  <a:cubicBezTo>
                    <a:pt x="4497" y="12964"/>
                    <a:pt x="4036" y="13267"/>
                    <a:pt x="3574" y="13584"/>
                  </a:cubicBezTo>
                  <a:cubicBezTo>
                    <a:pt x="3343" y="13743"/>
                    <a:pt x="3112" y="13902"/>
                    <a:pt x="2881" y="14068"/>
                  </a:cubicBezTo>
                  <a:cubicBezTo>
                    <a:pt x="2657" y="14234"/>
                    <a:pt x="2433" y="14407"/>
                    <a:pt x="2210" y="14588"/>
                  </a:cubicBezTo>
                  <a:cubicBezTo>
                    <a:pt x="1986" y="14761"/>
                    <a:pt x="1776" y="14948"/>
                    <a:pt x="1574" y="15150"/>
                  </a:cubicBezTo>
                  <a:cubicBezTo>
                    <a:pt x="1473" y="15252"/>
                    <a:pt x="1372" y="15353"/>
                    <a:pt x="1278" y="15461"/>
                  </a:cubicBezTo>
                  <a:lnTo>
                    <a:pt x="1271" y="15475"/>
                  </a:lnTo>
                  <a:cubicBezTo>
                    <a:pt x="1264" y="15432"/>
                    <a:pt x="1264" y="15396"/>
                    <a:pt x="1264" y="15353"/>
                  </a:cubicBezTo>
                  <a:cubicBezTo>
                    <a:pt x="1257" y="15273"/>
                    <a:pt x="1257" y="15201"/>
                    <a:pt x="1264" y="15122"/>
                  </a:cubicBezTo>
                  <a:cubicBezTo>
                    <a:pt x="1264" y="15122"/>
                    <a:pt x="1264" y="15114"/>
                    <a:pt x="1264" y="15114"/>
                  </a:cubicBezTo>
                  <a:cubicBezTo>
                    <a:pt x="1286" y="15064"/>
                    <a:pt x="1307" y="15013"/>
                    <a:pt x="1329" y="14977"/>
                  </a:cubicBezTo>
                  <a:cubicBezTo>
                    <a:pt x="1452" y="14696"/>
                    <a:pt x="1618" y="14443"/>
                    <a:pt x="1813" y="14205"/>
                  </a:cubicBezTo>
                  <a:cubicBezTo>
                    <a:pt x="1906" y="14082"/>
                    <a:pt x="2015" y="13981"/>
                    <a:pt x="2116" y="13866"/>
                  </a:cubicBezTo>
                  <a:cubicBezTo>
                    <a:pt x="2217" y="13750"/>
                    <a:pt x="2339" y="13649"/>
                    <a:pt x="2448" y="13548"/>
                  </a:cubicBezTo>
                  <a:cubicBezTo>
                    <a:pt x="2563" y="13447"/>
                    <a:pt x="2686" y="13353"/>
                    <a:pt x="2801" y="13260"/>
                  </a:cubicBezTo>
                  <a:lnTo>
                    <a:pt x="3177" y="12985"/>
                  </a:lnTo>
                  <a:cubicBezTo>
                    <a:pt x="3646" y="12675"/>
                    <a:pt x="4129" y="12393"/>
                    <a:pt x="4635" y="12148"/>
                  </a:cubicBezTo>
                  <a:cubicBezTo>
                    <a:pt x="5140" y="11895"/>
                    <a:pt x="5659" y="11664"/>
                    <a:pt x="6172" y="11448"/>
                  </a:cubicBezTo>
                  <a:cubicBezTo>
                    <a:pt x="6432" y="11332"/>
                    <a:pt x="6692" y="11231"/>
                    <a:pt x="6951" y="11123"/>
                  </a:cubicBezTo>
                  <a:cubicBezTo>
                    <a:pt x="7211" y="11015"/>
                    <a:pt x="7471" y="10914"/>
                    <a:pt x="7738" y="10813"/>
                  </a:cubicBezTo>
                  <a:lnTo>
                    <a:pt x="7868" y="10762"/>
                  </a:lnTo>
                  <a:lnTo>
                    <a:pt x="8626" y="10546"/>
                  </a:lnTo>
                  <a:close/>
                  <a:moveTo>
                    <a:pt x="9030" y="10430"/>
                  </a:moveTo>
                  <a:lnTo>
                    <a:pt x="9030" y="10430"/>
                  </a:lnTo>
                  <a:cubicBezTo>
                    <a:pt x="8489" y="10899"/>
                    <a:pt x="7940" y="11354"/>
                    <a:pt x="7377" y="11809"/>
                  </a:cubicBezTo>
                  <a:cubicBezTo>
                    <a:pt x="6728" y="12328"/>
                    <a:pt x="6064" y="12841"/>
                    <a:pt x="5392" y="13339"/>
                  </a:cubicBezTo>
                  <a:cubicBezTo>
                    <a:pt x="4728" y="13837"/>
                    <a:pt x="4043" y="14320"/>
                    <a:pt x="3328" y="14761"/>
                  </a:cubicBezTo>
                  <a:cubicBezTo>
                    <a:pt x="2975" y="14984"/>
                    <a:pt x="2614" y="15194"/>
                    <a:pt x="2246" y="15381"/>
                  </a:cubicBezTo>
                  <a:cubicBezTo>
                    <a:pt x="2065" y="15468"/>
                    <a:pt x="1870" y="15562"/>
                    <a:pt x="1683" y="15634"/>
                  </a:cubicBezTo>
                  <a:cubicBezTo>
                    <a:pt x="1589" y="15670"/>
                    <a:pt x="1495" y="15699"/>
                    <a:pt x="1408" y="15728"/>
                  </a:cubicBezTo>
                  <a:lnTo>
                    <a:pt x="1351" y="15706"/>
                  </a:lnTo>
                  <a:lnTo>
                    <a:pt x="1307" y="15677"/>
                  </a:lnTo>
                  <a:cubicBezTo>
                    <a:pt x="1300" y="15648"/>
                    <a:pt x="1293" y="15620"/>
                    <a:pt x="1293" y="15584"/>
                  </a:cubicBezTo>
                  <a:lnTo>
                    <a:pt x="1351" y="15511"/>
                  </a:lnTo>
                  <a:cubicBezTo>
                    <a:pt x="1437" y="15396"/>
                    <a:pt x="1531" y="15295"/>
                    <a:pt x="1625" y="15194"/>
                  </a:cubicBezTo>
                  <a:cubicBezTo>
                    <a:pt x="1820" y="14992"/>
                    <a:pt x="2029" y="14797"/>
                    <a:pt x="2238" y="14609"/>
                  </a:cubicBezTo>
                  <a:cubicBezTo>
                    <a:pt x="2448" y="14429"/>
                    <a:pt x="2671" y="14248"/>
                    <a:pt x="2895" y="14082"/>
                  </a:cubicBezTo>
                  <a:cubicBezTo>
                    <a:pt x="3126" y="13909"/>
                    <a:pt x="3350" y="13750"/>
                    <a:pt x="3588" y="13584"/>
                  </a:cubicBezTo>
                  <a:cubicBezTo>
                    <a:pt x="4043" y="13274"/>
                    <a:pt x="4512" y="12978"/>
                    <a:pt x="4988" y="12697"/>
                  </a:cubicBezTo>
                  <a:cubicBezTo>
                    <a:pt x="5465" y="12408"/>
                    <a:pt x="5948" y="12141"/>
                    <a:pt x="6432" y="11859"/>
                  </a:cubicBezTo>
                  <a:lnTo>
                    <a:pt x="7875" y="11044"/>
                  </a:lnTo>
                  <a:cubicBezTo>
                    <a:pt x="8222" y="10842"/>
                    <a:pt x="8568" y="10647"/>
                    <a:pt x="8915" y="10459"/>
                  </a:cubicBezTo>
                  <a:cubicBezTo>
                    <a:pt x="8951" y="10445"/>
                    <a:pt x="8994" y="10437"/>
                    <a:pt x="9030" y="10430"/>
                  </a:cubicBezTo>
                  <a:close/>
                  <a:moveTo>
                    <a:pt x="8987" y="10524"/>
                  </a:moveTo>
                  <a:lnTo>
                    <a:pt x="8864" y="10733"/>
                  </a:lnTo>
                  <a:cubicBezTo>
                    <a:pt x="8453" y="11224"/>
                    <a:pt x="8027" y="11693"/>
                    <a:pt x="7587" y="12155"/>
                  </a:cubicBezTo>
                  <a:cubicBezTo>
                    <a:pt x="6988" y="12790"/>
                    <a:pt x="6352" y="13389"/>
                    <a:pt x="5696" y="13952"/>
                  </a:cubicBezTo>
                  <a:cubicBezTo>
                    <a:pt x="5032" y="14508"/>
                    <a:pt x="4339" y="15049"/>
                    <a:pt x="3566" y="15432"/>
                  </a:cubicBezTo>
                  <a:cubicBezTo>
                    <a:pt x="3184" y="15627"/>
                    <a:pt x="2780" y="15771"/>
                    <a:pt x="2354" y="15865"/>
                  </a:cubicBezTo>
                  <a:cubicBezTo>
                    <a:pt x="2246" y="15887"/>
                    <a:pt x="2137" y="15901"/>
                    <a:pt x="2029" y="15908"/>
                  </a:cubicBezTo>
                  <a:cubicBezTo>
                    <a:pt x="1942" y="15901"/>
                    <a:pt x="1856" y="15879"/>
                    <a:pt x="1776" y="15858"/>
                  </a:cubicBezTo>
                  <a:cubicBezTo>
                    <a:pt x="1704" y="15836"/>
                    <a:pt x="1625" y="15814"/>
                    <a:pt x="1553" y="15786"/>
                  </a:cubicBezTo>
                  <a:cubicBezTo>
                    <a:pt x="1603" y="15771"/>
                    <a:pt x="1661" y="15757"/>
                    <a:pt x="1711" y="15735"/>
                  </a:cubicBezTo>
                  <a:cubicBezTo>
                    <a:pt x="1906" y="15656"/>
                    <a:pt x="2101" y="15576"/>
                    <a:pt x="2289" y="15482"/>
                  </a:cubicBezTo>
                  <a:cubicBezTo>
                    <a:pt x="2664" y="15295"/>
                    <a:pt x="3032" y="15078"/>
                    <a:pt x="3386" y="14862"/>
                  </a:cubicBezTo>
                  <a:cubicBezTo>
                    <a:pt x="4101" y="14407"/>
                    <a:pt x="4779" y="13924"/>
                    <a:pt x="5443" y="13411"/>
                  </a:cubicBezTo>
                  <a:cubicBezTo>
                    <a:pt x="6107" y="12899"/>
                    <a:pt x="6764" y="12372"/>
                    <a:pt x="7406" y="11838"/>
                  </a:cubicBezTo>
                  <a:cubicBezTo>
                    <a:pt x="7933" y="11405"/>
                    <a:pt x="8460" y="10964"/>
                    <a:pt x="8987" y="10524"/>
                  </a:cubicBezTo>
                  <a:close/>
                  <a:moveTo>
                    <a:pt x="8727" y="10943"/>
                  </a:moveTo>
                  <a:cubicBezTo>
                    <a:pt x="8409" y="11441"/>
                    <a:pt x="8056" y="11924"/>
                    <a:pt x="7680" y="12379"/>
                  </a:cubicBezTo>
                  <a:cubicBezTo>
                    <a:pt x="7110" y="13072"/>
                    <a:pt x="6475" y="13714"/>
                    <a:pt x="5797" y="14306"/>
                  </a:cubicBezTo>
                  <a:lnTo>
                    <a:pt x="5544" y="14530"/>
                  </a:lnTo>
                  <a:cubicBezTo>
                    <a:pt x="5457" y="14602"/>
                    <a:pt x="5371" y="14667"/>
                    <a:pt x="5284" y="14732"/>
                  </a:cubicBezTo>
                  <a:cubicBezTo>
                    <a:pt x="5118" y="14876"/>
                    <a:pt x="4938" y="14999"/>
                    <a:pt x="4757" y="15129"/>
                  </a:cubicBezTo>
                  <a:cubicBezTo>
                    <a:pt x="4396" y="15374"/>
                    <a:pt x="4014" y="15569"/>
                    <a:pt x="3610" y="15721"/>
                  </a:cubicBezTo>
                  <a:cubicBezTo>
                    <a:pt x="3256" y="15851"/>
                    <a:pt x="2888" y="15923"/>
                    <a:pt x="2505" y="15937"/>
                  </a:cubicBezTo>
                  <a:cubicBezTo>
                    <a:pt x="2895" y="15843"/>
                    <a:pt x="3263" y="15706"/>
                    <a:pt x="3617" y="15526"/>
                  </a:cubicBezTo>
                  <a:cubicBezTo>
                    <a:pt x="4007" y="15324"/>
                    <a:pt x="4382" y="15093"/>
                    <a:pt x="4736" y="14833"/>
                  </a:cubicBezTo>
                  <a:cubicBezTo>
                    <a:pt x="4822" y="14768"/>
                    <a:pt x="4916" y="14703"/>
                    <a:pt x="4995" y="14638"/>
                  </a:cubicBezTo>
                  <a:lnTo>
                    <a:pt x="5255" y="14436"/>
                  </a:lnTo>
                  <a:cubicBezTo>
                    <a:pt x="5429" y="14299"/>
                    <a:pt x="5587" y="14154"/>
                    <a:pt x="5753" y="14010"/>
                  </a:cubicBezTo>
                  <a:cubicBezTo>
                    <a:pt x="6403" y="13433"/>
                    <a:pt x="7024" y="12819"/>
                    <a:pt x="7608" y="12177"/>
                  </a:cubicBezTo>
                  <a:cubicBezTo>
                    <a:pt x="7991" y="11773"/>
                    <a:pt x="8359" y="11361"/>
                    <a:pt x="8727" y="10943"/>
                  </a:cubicBezTo>
                  <a:close/>
                  <a:moveTo>
                    <a:pt x="9665" y="11094"/>
                  </a:moveTo>
                  <a:lnTo>
                    <a:pt x="9665" y="11094"/>
                  </a:lnTo>
                  <a:cubicBezTo>
                    <a:pt x="9932" y="11621"/>
                    <a:pt x="10178" y="12162"/>
                    <a:pt x="10380" y="12718"/>
                  </a:cubicBezTo>
                  <a:lnTo>
                    <a:pt x="10380" y="12711"/>
                  </a:lnTo>
                  <a:cubicBezTo>
                    <a:pt x="10697" y="13555"/>
                    <a:pt x="10936" y="14422"/>
                    <a:pt x="11109" y="15309"/>
                  </a:cubicBezTo>
                  <a:lnTo>
                    <a:pt x="11174" y="15634"/>
                  </a:lnTo>
                  <a:cubicBezTo>
                    <a:pt x="11195" y="15750"/>
                    <a:pt x="11210" y="15858"/>
                    <a:pt x="11224" y="15966"/>
                  </a:cubicBezTo>
                  <a:cubicBezTo>
                    <a:pt x="11268" y="16183"/>
                    <a:pt x="11282" y="16406"/>
                    <a:pt x="11296" y="16623"/>
                  </a:cubicBezTo>
                  <a:cubicBezTo>
                    <a:pt x="11332" y="17049"/>
                    <a:pt x="11311" y="17482"/>
                    <a:pt x="11239" y="17908"/>
                  </a:cubicBezTo>
                  <a:cubicBezTo>
                    <a:pt x="11174" y="18283"/>
                    <a:pt x="11051" y="18637"/>
                    <a:pt x="10878" y="18969"/>
                  </a:cubicBezTo>
                  <a:cubicBezTo>
                    <a:pt x="10993" y="18593"/>
                    <a:pt x="11058" y="18196"/>
                    <a:pt x="11073" y="17807"/>
                  </a:cubicBezTo>
                  <a:cubicBezTo>
                    <a:pt x="11102" y="17366"/>
                    <a:pt x="11087" y="16926"/>
                    <a:pt x="11037" y="16493"/>
                  </a:cubicBezTo>
                  <a:cubicBezTo>
                    <a:pt x="11022" y="16385"/>
                    <a:pt x="11015" y="16276"/>
                    <a:pt x="11000" y="16168"/>
                  </a:cubicBezTo>
                  <a:lnTo>
                    <a:pt x="10950" y="15843"/>
                  </a:lnTo>
                  <a:cubicBezTo>
                    <a:pt x="10921" y="15627"/>
                    <a:pt x="10871" y="15418"/>
                    <a:pt x="10834" y="15201"/>
                  </a:cubicBezTo>
                  <a:cubicBezTo>
                    <a:pt x="10661" y="14349"/>
                    <a:pt x="10430" y="13505"/>
                    <a:pt x="10178" y="12675"/>
                  </a:cubicBezTo>
                  <a:cubicBezTo>
                    <a:pt x="10019" y="12141"/>
                    <a:pt x="9846" y="11614"/>
                    <a:pt x="9665" y="11094"/>
                  </a:cubicBezTo>
                  <a:close/>
                  <a:moveTo>
                    <a:pt x="8835" y="12711"/>
                  </a:moveTo>
                  <a:lnTo>
                    <a:pt x="8835" y="12711"/>
                  </a:lnTo>
                  <a:cubicBezTo>
                    <a:pt x="8792" y="12978"/>
                    <a:pt x="8763" y="13260"/>
                    <a:pt x="8727" y="13534"/>
                  </a:cubicBezTo>
                  <a:cubicBezTo>
                    <a:pt x="8669" y="14097"/>
                    <a:pt x="8633" y="14660"/>
                    <a:pt x="8611" y="15223"/>
                  </a:cubicBezTo>
                  <a:cubicBezTo>
                    <a:pt x="8590" y="15786"/>
                    <a:pt x="8597" y="16349"/>
                    <a:pt x="8640" y="16912"/>
                  </a:cubicBezTo>
                  <a:lnTo>
                    <a:pt x="8684" y="17373"/>
                  </a:lnTo>
                  <a:cubicBezTo>
                    <a:pt x="8705" y="17525"/>
                    <a:pt x="8727" y="17677"/>
                    <a:pt x="8749" y="17821"/>
                  </a:cubicBezTo>
                  <a:cubicBezTo>
                    <a:pt x="8770" y="17973"/>
                    <a:pt x="8814" y="18124"/>
                    <a:pt x="8850" y="18276"/>
                  </a:cubicBezTo>
                  <a:cubicBezTo>
                    <a:pt x="8886" y="18427"/>
                    <a:pt x="8929" y="18572"/>
                    <a:pt x="8980" y="18716"/>
                  </a:cubicBezTo>
                  <a:cubicBezTo>
                    <a:pt x="9073" y="18990"/>
                    <a:pt x="9196" y="19250"/>
                    <a:pt x="9348" y="19488"/>
                  </a:cubicBezTo>
                  <a:cubicBezTo>
                    <a:pt x="9109" y="19301"/>
                    <a:pt x="8893" y="19070"/>
                    <a:pt x="8720" y="18817"/>
                  </a:cubicBezTo>
                  <a:lnTo>
                    <a:pt x="8720" y="18810"/>
                  </a:lnTo>
                  <a:lnTo>
                    <a:pt x="8590" y="18600"/>
                  </a:lnTo>
                  <a:cubicBezTo>
                    <a:pt x="8547" y="18535"/>
                    <a:pt x="8518" y="18456"/>
                    <a:pt x="8482" y="18384"/>
                  </a:cubicBezTo>
                  <a:cubicBezTo>
                    <a:pt x="8409" y="18240"/>
                    <a:pt x="8352" y="18081"/>
                    <a:pt x="8301" y="17929"/>
                  </a:cubicBezTo>
                  <a:cubicBezTo>
                    <a:pt x="8272" y="17850"/>
                    <a:pt x="8251" y="17770"/>
                    <a:pt x="8236" y="17691"/>
                  </a:cubicBezTo>
                  <a:lnTo>
                    <a:pt x="8178" y="17446"/>
                  </a:lnTo>
                  <a:cubicBezTo>
                    <a:pt x="8157" y="17287"/>
                    <a:pt x="8135" y="17121"/>
                    <a:pt x="8113" y="16955"/>
                  </a:cubicBezTo>
                  <a:cubicBezTo>
                    <a:pt x="8085" y="16385"/>
                    <a:pt x="8121" y="15807"/>
                    <a:pt x="8222" y="15244"/>
                  </a:cubicBezTo>
                  <a:lnTo>
                    <a:pt x="8308" y="14818"/>
                  </a:lnTo>
                  <a:cubicBezTo>
                    <a:pt x="8337" y="14681"/>
                    <a:pt x="8373" y="14544"/>
                    <a:pt x="8402" y="14400"/>
                  </a:cubicBezTo>
                  <a:lnTo>
                    <a:pt x="8453" y="14198"/>
                  </a:lnTo>
                  <a:lnTo>
                    <a:pt x="8510" y="13988"/>
                  </a:lnTo>
                  <a:cubicBezTo>
                    <a:pt x="8547" y="13851"/>
                    <a:pt x="8575" y="13707"/>
                    <a:pt x="8611" y="13570"/>
                  </a:cubicBezTo>
                  <a:cubicBezTo>
                    <a:pt x="8684" y="13281"/>
                    <a:pt x="8756" y="12992"/>
                    <a:pt x="8835" y="12711"/>
                  </a:cubicBezTo>
                  <a:close/>
                  <a:moveTo>
                    <a:pt x="9427" y="10654"/>
                  </a:moveTo>
                  <a:lnTo>
                    <a:pt x="9427" y="10654"/>
                  </a:lnTo>
                  <a:cubicBezTo>
                    <a:pt x="9463" y="10726"/>
                    <a:pt x="9506" y="10791"/>
                    <a:pt x="9543" y="10863"/>
                  </a:cubicBezTo>
                  <a:cubicBezTo>
                    <a:pt x="9759" y="11462"/>
                    <a:pt x="9961" y="12069"/>
                    <a:pt x="10134" y="12682"/>
                  </a:cubicBezTo>
                  <a:cubicBezTo>
                    <a:pt x="10380" y="13512"/>
                    <a:pt x="10589" y="14357"/>
                    <a:pt x="10748" y="15215"/>
                  </a:cubicBezTo>
                  <a:cubicBezTo>
                    <a:pt x="10899" y="16067"/>
                    <a:pt x="11015" y="16926"/>
                    <a:pt x="10957" y="17792"/>
                  </a:cubicBezTo>
                  <a:cubicBezTo>
                    <a:pt x="10943" y="18225"/>
                    <a:pt x="10871" y="18658"/>
                    <a:pt x="10733" y="19070"/>
                  </a:cubicBezTo>
                  <a:lnTo>
                    <a:pt x="10733" y="19062"/>
                  </a:lnTo>
                  <a:cubicBezTo>
                    <a:pt x="10697" y="19171"/>
                    <a:pt x="10654" y="19272"/>
                    <a:pt x="10611" y="19373"/>
                  </a:cubicBezTo>
                  <a:cubicBezTo>
                    <a:pt x="10553" y="19438"/>
                    <a:pt x="10502" y="19503"/>
                    <a:pt x="10438" y="19568"/>
                  </a:cubicBezTo>
                  <a:cubicBezTo>
                    <a:pt x="10387" y="19618"/>
                    <a:pt x="10329" y="19669"/>
                    <a:pt x="10264" y="19719"/>
                  </a:cubicBezTo>
                  <a:cubicBezTo>
                    <a:pt x="10279" y="19669"/>
                    <a:pt x="10286" y="19611"/>
                    <a:pt x="10300" y="19560"/>
                  </a:cubicBezTo>
                  <a:cubicBezTo>
                    <a:pt x="10329" y="19351"/>
                    <a:pt x="10358" y="19142"/>
                    <a:pt x="10365" y="18925"/>
                  </a:cubicBezTo>
                  <a:cubicBezTo>
                    <a:pt x="10394" y="18507"/>
                    <a:pt x="10394" y="18088"/>
                    <a:pt x="10380" y="17662"/>
                  </a:cubicBezTo>
                  <a:cubicBezTo>
                    <a:pt x="10344" y="16825"/>
                    <a:pt x="10264" y="15988"/>
                    <a:pt x="10156" y="15158"/>
                  </a:cubicBezTo>
                  <a:cubicBezTo>
                    <a:pt x="10048" y="14328"/>
                    <a:pt x="9911" y="13498"/>
                    <a:pt x="9774" y="12675"/>
                  </a:cubicBezTo>
                  <a:cubicBezTo>
                    <a:pt x="9658" y="12004"/>
                    <a:pt x="9543" y="11325"/>
                    <a:pt x="9427" y="10654"/>
                  </a:cubicBezTo>
                  <a:close/>
                  <a:moveTo>
                    <a:pt x="9261" y="10979"/>
                  </a:moveTo>
                  <a:cubicBezTo>
                    <a:pt x="9247" y="11275"/>
                    <a:pt x="9239" y="11578"/>
                    <a:pt x="9232" y="11881"/>
                  </a:cubicBezTo>
                  <a:cubicBezTo>
                    <a:pt x="9218" y="12437"/>
                    <a:pt x="9211" y="12992"/>
                    <a:pt x="9218" y="13548"/>
                  </a:cubicBezTo>
                  <a:cubicBezTo>
                    <a:pt x="9225" y="14097"/>
                    <a:pt x="9247" y="14652"/>
                    <a:pt x="9268" y="15208"/>
                  </a:cubicBezTo>
                  <a:cubicBezTo>
                    <a:pt x="9290" y="15764"/>
                    <a:pt x="9319" y="16320"/>
                    <a:pt x="9362" y="16868"/>
                  </a:cubicBezTo>
                  <a:cubicBezTo>
                    <a:pt x="9384" y="17157"/>
                    <a:pt x="9405" y="17438"/>
                    <a:pt x="9441" y="17720"/>
                  </a:cubicBezTo>
                  <a:cubicBezTo>
                    <a:pt x="9470" y="17994"/>
                    <a:pt x="9506" y="18276"/>
                    <a:pt x="9550" y="18557"/>
                  </a:cubicBezTo>
                  <a:cubicBezTo>
                    <a:pt x="9593" y="18839"/>
                    <a:pt x="9651" y="19113"/>
                    <a:pt x="9716" y="19394"/>
                  </a:cubicBezTo>
                  <a:cubicBezTo>
                    <a:pt x="9759" y="19532"/>
                    <a:pt x="9795" y="19661"/>
                    <a:pt x="9846" y="19799"/>
                  </a:cubicBezTo>
                  <a:lnTo>
                    <a:pt x="9853" y="19813"/>
                  </a:lnTo>
                  <a:cubicBezTo>
                    <a:pt x="9817" y="19799"/>
                    <a:pt x="9781" y="19777"/>
                    <a:pt x="9737" y="19762"/>
                  </a:cubicBezTo>
                  <a:cubicBezTo>
                    <a:pt x="9672" y="19726"/>
                    <a:pt x="9607" y="19683"/>
                    <a:pt x="9543" y="19647"/>
                  </a:cubicBezTo>
                  <a:lnTo>
                    <a:pt x="9535" y="19640"/>
                  </a:lnTo>
                  <a:cubicBezTo>
                    <a:pt x="9506" y="19596"/>
                    <a:pt x="9470" y="19553"/>
                    <a:pt x="9441" y="19517"/>
                  </a:cubicBezTo>
                  <a:cubicBezTo>
                    <a:pt x="9268" y="19264"/>
                    <a:pt x="9131" y="18997"/>
                    <a:pt x="9023" y="18709"/>
                  </a:cubicBezTo>
                  <a:cubicBezTo>
                    <a:pt x="8965" y="18572"/>
                    <a:pt x="8929" y="18420"/>
                    <a:pt x="8879" y="18276"/>
                  </a:cubicBezTo>
                  <a:cubicBezTo>
                    <a:pt x="8835" y="18131"/>
                    <a:pt x="8806" y="17980"/>
                    <a:pt x="8770" y="17828"/>
                  </a:cubicBezTo>
                  <a:cubicBezTo>
                    <a:pt x="8741" y="17677"/>
                    <a:pt x="8720" y="17532"/>
                    <a:pt x="8698" y="17381"/>
                  </a:cubicBezTo>
                  <a:lnTo>
                    <a:pt x="8648" y="16926"/>
                  </a:lnTo>
                  <a:cubicBezTo>
                    <a:pt x="8611" y="16363"/>
                    <a:pt x="8611" y="15793"/>
                    <a:pt x="8648" y="15237"/>
                  </a:cubicBezTo>
                  <a:cubicBezTo>
                    <a:pt x="8684" y="14674"/>
                    <a:pt x="8741" y="14111"/>
                    <a:pt x="8806" y="13555"/>
                  </a:cubicBezTo>
                  <a:cubicBezTo>
                    <a:pt x="8850" y="13274"/>
                    <a:pt x="8879" y="12992"/>
                    <a:pt x="8922" y="12718"/>
                  </a:cubicBezTo>
                  <a:cubicBezTo>
                    <a:pt x="8965" y="12437"/>
                    <a:pt x="9001" y="12155"/>
                    <a:pt x="9052" y="11881"/>
                  </a:cubicBezTo>
                  <a:cubicBezTo>
                    <a:pt x="9059" y="11830"/>
                    <a:pt x="9066" y="11787"/>
                    <a:pt x="9073" y="11744"/>
                  </a:cubicBezTo>
                  <a:cubicBezTo>
                    <a:pt x="9138" y="11484"/>
                    <a:pt x="9196" y="11231"/>
                    <a:pt x="9261" y="10979"/>
                  </a:cubicBezTo>
                  <a:close/>
                  <a:moveTo>
                    <a:pt x="9362" y="10575"/>
                  </a:moveTo>
                  <a:cubicBezTo>
                    <a:pt x="9499" y="11275"/>
                    <a:pt x="9622" y="11982"/>
                    <a:pt x="9730" y="12689"/>
                  </a:cubicBezTo>
                  <a:cubicBezTo>
                    <a:pt x="9860" y="13519"/>
                    <a:pt x="9968" y="14349"/>
                    <a:pt x="10062" y="15179"/>
                  </a:cubicBezTo>
                  <a:cubicBezTo>
                    <a:pt x="10163" y="16009"/>
                    <a:pt x="10243" y="16839"/>
                    <a:pt x="10272" y="17677"/>
                  </a:cubicBezTo>
                  <a:cubicBezTo>
                    <a:pt x="10279" y="18095"/>
                    <a:pt x="10286" y="18514"/>
                    <a:pt x="10257" y="18925"/>
                  </a:cubicBezTo>
                  <a:cubicBezTo>
                    <a:pt x="10250" y="19135"/>
                    <a:pt x="10228" y="19344"/>
                    <a:pt x="10192" y="19546"/>
                  </a:cubicBezTo>
                  <a:cubicBezTo>
                    <a:pt x="10178" y="19633"/>
                    <a:pt x="10163" y="19734"/>
                    <a:pt x="10142" y="19820"/>
                  </a:cubicBezTo>
                  <a:lnTo>
                    <a:pt x="10091" y="19856"/>
                  </a:lnTo>
                  <a:cubicBezTo>
                    <a:pt x="10077" y="19864"/>
                    <a:pt x="10062" y="19878"/>
                    <a:pt x="10048" y="19885"/>
                  </a:cubicBezTo>
                  <a:cubicBezTo>
                    <a:pt x="10019" y="19878"/>
                    <a:pt x="9990" y="19864"/>
                    <a:pt x="9961" y="19856"/>
                  </a:cubicBezTo>
                  <a:cubicBezTo>
                    <a:pt x="9947" y="19827"/>
                    <a:pt x="9940" y="19791"/>
                    <a:pt x="9925" y="19762"/>
                  </a:cubicBezTo>
                  <a:cubicBezTo>
                    <a:pt x="9875" y="19633"/>
                    <a:pt x="9831" y="19503"/>
                    <a:pt x="9788" y="19366"/>
                  </a:cubicBezTo>
                  <a:cubicBezTo>
                    <a:pt x="9709" y="19098"/>
                    <a:pt x="9651" y="18824"/>
                    <a:pt x="9593" y="18550"/>
                  </a:cubicBezTo>
                  <a:cubicBezTo>
                    <a:pt x="9535" y="18268"/>
                    <a:pt x="9499" y="17987"/>
                    <a:pt x="9463" y="17713"/>
                  </a:cubicBezTo>
                  <a:cubicBezTo>
                    <a:pt x="9427" y="17431"/>
                    <a:pt x="9405" y="17150"/>
                    <a:pt x="9369" y="16868"/>
                  </a:cubicBezTo>
                  <a:cubicBezTo>
                    <a:pt x="9333" y="16313"/>
                    <a:pt x="9312" y="15757"/>
                    <a:pt x="9304" y="15201"/>
                  </a:cubicBezTo>
                  <a:cubicBezTo>
                    <a:pt x="9297" y="14652"/>
                    <a:pt x="9304" y="14097"/>
                    <a:pt x="9304" y="13541"/>
                  </a:cubicBezTo>
                  <a:lnTo>
                    <a:pt x="9319" y="11874"/>
                  </a:lnTo>
                  <a:cubicBezTo>
                    <a:pt x="9319" y="11477"/>
                    <a:pt x="9326" y="11080"/>
                    <a:pt x="9333" y="10683"/>
                  </a:cubicBezTo>
                  <a:lnTo>
                    <a:pt x="9362" y="10575"/>
                  </a:lnTo>
                  <a:close/>
                  <a:moveTo>
                    <a:pt x="8547" y="1"/>
                  </a:moveTo>
                  <a:lnTo>
                    <a:pt x="8467" y="37"/>
                  </a:lnTo>
                  <a:cubicBezTo>
                    <a:pt x="7500" y="499"/>
                    <a:pt x="7002" y="1473"/>
                    <a:pt x="6858" y="2426"/>
                  </a:cubicBezTo>
                  <a:cubicBezTo>
                    <a:pt x="6793" y="2895"/>
                    <a:pt x="6785" y="3372"/>
                    <a:pt x="6843" y="3848"/>
                  </a:cubicBezTo>
                  <a:cubicBezTo>
                    <a:pt x="6879" y="4079"/>
                    <a:pt x="6901" y="4310"/>
                    <a:pt x="6959" y="4541"/>
                  </a:cubicBezTo>
                  <a:cubicBezTo>
                    <a:pt x="6980" y="4656"/>
                    <a:pt x="7002" y="4765"/>
                    <a:pt x="7031" y="4880"/>
                  </a:cubicBezTo>
                  <a:lnTo>
                    <a:pt x="7117" y="5212"/>
                  </a:lnTo>
                  <a:cubicBezTo>
                    <a:pt x="7363" y="6107"/>
                    <a:pt x="7731" y="6944"/>
                    <a:pt x="8092" y="7781"/>
                  </a:cubicBezTo>
                  <a:lnTo>
                    <a:pt x="8366" y="8409"/>
                  </a:lnTo>
                  <a:lnTo>
                    <a:pt x="8640" y="9030"/>
                  </a:lnTo>
                  <a:cubicBezTo>
                    <a:pt x="8684" y="9124"/>
                    <a:pt x="8720" y="9210"/>
                    <a:pt x="8763" y="9304"/>
                  </a:cubicBezTo>
                  <a:cubicBezTo>
                    <a:pt x="8611" y="9131"/>
                    <a:pt x="8467" y="8958"/>
                    <a:pt x="8308" y="8792"/>
                  </a:cubicBezTo>
                  <a:cubicBezTo>
                    <a:pt x="7911" y="8366"/>
                    <a:pt x="7493" y="7969"/>
                    <a:pt x="7038" y="7608"/>
                  </a:cubicBezTo>
                  <a:cubicBezTo>
                    <a:pt x="6583" y="7247"/>
                    <a:pt x="6107" y="6908"/>
                    <a:pt x="5609" y="6605"/>
                  </a:cubicBezTo>
                  <a:cubicBezTo>
                    <a:pt x="5486" y="6526"/>
                    <a:pt x="5364" y="6453"/>
                    <a:pt x="5241" y="6381"/>
                  </a:cubicBezTo>
                  <a:lnTo>
                    <a:pt x="5060" y="6266"/>
                  </a:lnTo>
                  <a:lnTo>
                    <a:pt x="4866" y="6165"/>
                  </a:lnTo>
                  <a:lnTo>
                    <a:pt x="4678" y="6056"/>
                  </a:lnTo>
                  <a:cubicBezTo>
                    <a:pt x="4620" y="6020"/>
                    <a:pt x="4555" y="5984"/>
                    <a:pt x="4490" y="5948"/>
                  </a:cubicBezTo>
                  <a:cubicBezTo>
                    <a:pt x="4360" y="5890"/>
                    <a:pt x="4230" y="5818"/>
                    <a:pt x="4108" y="5753"/>
                  </a:cubicBezTo>
                  <a:lnTo>
                    <a:pt x="3646" y="5551"/>
                  </a:lnTo>
                  <a:cubicBezTo>
                    <a:pt x="3487" y="5493"/>
                    <a:pt x="3335" y="5429"/>
                    <a:pt x="3177" y="5378"/>
                  </a:cubicBezTo>
                  <a:cubicBezTo>
                    <a:pt x="3018" y="5327"/>
                    <a:pt x="2852" y="5270"/>
                    <a:pt x="2686" y="5248"/>
                  </a:cubicBezTo>
                  <a:cubicBezTo>
                    <a:pt x="2606" y="5226"/>
                    <a:pt x="2520" y="5205"/>
                    <a:pt x="2433" y="5198"/>
                  </a:cubicBezTo>
                  <a:lnTo>
                    <a:pt x="2181" y="5161"/>
                  </a:lnTo>
                  <a:cubicBezTo>
                    <a:pt x="2082" y="5153"/>
                    <a:pt x="1983" y="5149"/>
                    <a:pt x="1885" y="5149"/>
                  </a:cubicBezTo>
                  <a:cubicBezTo>
                    <a:pt x="1633" y="5149"/>
                    <a:pt x="1383" y="5176"/>
                    <a:pt x="1134" y="5234"/>
                  </a:cubicBezTo>
                  <a:cubicBezTo>
                    <a:pt x="1047" y="5255"/>
                    <a:pt x="961" y="5284"/>
                    <a:pt x="881" y="5313"/>
                  </a:cubicBezTo>
                  <a:cubicBezTo>
                    <a:pt x="795" y="5342"/>
                    <a:pt x="708" y="5378"/>
                    <a:pt x="629" y="5414"/>
                  </a:cubicBezTo>
                  <a:cubicBezTo>
                    <a:pt x="549" y="5457"/>
                    <a:pt x="470" y="5501"/>
                    <a:pt x="391" y="5551"/>
                  </a:cubicBezTo>
                  <a:cubicBezTo>
                    <a:pt x="347" y="5573"/>
                    <a:pt x="311" y="5602"/>
                    <a:pt x="275" y="5631"/>
                  </a:cubicBezTo>
                  <a:cubicBezTo>
                    <a:pt x="254" y="5645"/>
                    <a:pt x="239" y="5659"/>
                    <a:pt x="217" y="5674"/>
                  </a:cubicBezTo>
                  <a:cubicBezTo>
                    <a:pt x="196" y="5688"/>
                    <a:pt x="181" y="5703"/>
                    <a:pt x="153" y="5724"/>
                  </a:cubicBezTo>
                  <a:lnTo>
                    <a:pt x="95" y="5789"/>
                  </a:lnTo>
                  <a:lnTo>
                    <a:pt x="88" y="5869"/>
                  </a:lnTo>
                  <a:cubicBezTo>
                    <a:pt x="1" y="6937"/>
                    <a:pt x="593" y="7854"/>
                    <a:pt x="1351" y="8453"/>
                  </a:cubicBezTo>
                  <a:cubicBezTo>
                    <a:pt x="1726" y="8749"/>
                    <a:pt x="2137" y="8994"/>
                    <a:pt x="2578" y="9174"/>
                  </a:cubicBezTo>
                  <a:cubicBezTo>
                    <a:pt x="2794" y="9268"/>
                    <a:pt x="3011" y="9355"/>
                    <a:pt x="3227" y="9427"/>
                  </a:cubicBezTo>
                  <a:cubicBezTo>
                    <a:pt x="3343" y="9463"/>
                    <a:pt x="3451" y="9499"/>
                    <a:pt x="3559" y="9535"/>
                  </a:cubicBezTo>
                  <a:lnTo>
                    <a:pt x="3898" y="9622"/>
                  </a:lnTo>
                  <a:cubicBezTo>
                    <a:pt x="4793" y="9853"/>
                    <a:pt x="5703" y="9961"/>
                    <a:pt x="6605" y="10062"/>
                  </a:cubicBezTo>
                  <a:lnTo>
                    <a:pt x="7283" y="10142"/>
                  </a:lnTo>
                  <a:lnTo>
                    <a:pt x="7962" y="10207"/>
                  </a:lnTo>
                  <a:lnTo>
                    <a:pt x="8258" y="10243"/>
                  </a:lnTo>
                  <a:cubicBezTo>
                    <a:pt x="8034" y="10286"/>
                    <a:pt x="7810" y="10329"/>
                    <a:pt x="7587" y="10380"/>
                  </a:cubicBezTo>
                  <a:cubicBezTo>
                    <a:pt x="7024" y="10510"/>
                    <a:pt x="6468" y="10676"/>
                    <a:pt x="5927" y="10885"/>
                  </a:cubicBezTo>
                  <a:cubicBezTo>
                    <a:pt x="5385" y="11101"/>
                    <a:pt x="4858" y="11347"/>
                    <a:pt x="4346" y="11621"/>
                  </a:cubicBezTo>
                  <a:cubicBezTo>
                    <a:pt x="4216" y="11686"/>
                    <a:pt x="4093" y="11758"/>
                    <a:pt x="3963" y="11830"/>
                  </a:cubicBezTo>
                  <a:lnTo>
                    <a:pt x="3776" y="11931"/>
                  </a:lnTo>
                  <a:lnTo>
                    <a:pt x="3588" y="12047"/>
                  </a:lnTo>
                  <a:lnTo>
                    <a:pt x="3400" y="12155"/>
                  </a:lnTo>
                  <a:cubicBezTo>
                    <a:pt x="3335" y="12191"/>
                    <a:pt x="3278" y="12227"/>
                    <a:pt x="3220" y="12271"/>
                  </a:cubicBezTo>
                  <a:cubicBezTo>
                    <a:pt x="3097" y="12350"/>
                    <a:pt x="2975" y="12422"/>
                    <a:pt x="2859" y="12502"/>
                  </a:cubicBezTo>
                  <a:lnTo>
                    <a:pt x="2455" y="12798"/>
                  </a:lnTo>
                  <a:cubicBezTo>
                    <a:pt x="2325" y="12906"/>
                    <a:pt x="2195" y="13007"/>
                    <a:pt x="2065" y="13122"/>
                  </a:cubicBezTo>
                  <a:cubicBezTo>
                    <a:pt x="1942" y="13238"/>
                    <a:pt x="1820" y="13346"/>
                    <a:pt x="1704" y="13476"/>
                  </a:cubicBezTo>
                  <a:cubicBezTo>
                    <a:pt x="1654" y="13541"/>
                    <a:pt x="1596" y="13606"/>
                    <a:pt x="1538" y="13671"/>
                  </a:cubicBezTo>
                  <a:lnTo>
                    <a:pt x="1387" y="13873"/>
                  </a:lnTo>
                  <a:cubicBezTo>
                    <a:pt x="1177" y="14162"/>
                    <a:pt x="1026" y="14479"/>
                    <a:pt x="925" y="14811"/>
                  </a:cubicBezTo>
                  <a:cubicBezTo>
                    <a:pt x="896" y="14898"/>
                    <a:pt x="874" y="14984"/>
                    <a:pt x="860" y="15078"/>
                  </a:cubicBezTo>
                  <a:cubicBezTo>
                    <a:pt x="845" y="15165"/>
                    <a:pt x="838" y="15259"/>
                    <a:pt x="831" y="15345"/>
                  </a:cubicBezTo>
                  <a:cubicBezTo>
                    <a:pt x="824" y="15439"/>
                    <a:pt x="817" y="15526"/>
                    <a:pt x="824" y="15620"/>
                  </a:cubicBezTo>
                  <a:cubicBezTo>
                    <a:pt x="824" y="15663"/>
                    <a:pt x="831" y="15706"/>
                    <a:pt x="831" y="15757"/>
                  </a:cubicBezTo>
                  <a:cubicBezTo>
                    <a:pt x="831" y="15778"/>
                    <a:pt x="838" y="15807"/>
                    <a:pt x="845" y="15829"/>
                  </a:cubicBezTo>
                  <a:cubicBezTo>
                    <a:pt x="845" y="15858"/>
                    <a:pt x="853" y="15879"/>
                    <a:pt x="860" y="15908"/>
                  </a:cubicBezTo>
                  <a:lnTo>
                    <a:pt x="881" y="15995"/>
                  </a:lnTo>
                  <a:lnTo>
                    <a:pt x="946" y="16038"/>
                  </a:lnTo>
                  <a:cubicBezTo>
                    <a:pt x="1424" y="16368"/>
                    <a:pt x="1960" y="16504"/>
                    <a:pt x="2493" y="16504"/>
                  </a:cubicBezTo>
                  <a:cubicBezTo>
                    <a:pt x="2950" y="16504"/>
                    <a:pt x="3405" y="16404"/>
                    <a:pt x="3819" y="16240"/>
                  </a:cubicBezTo>
                  <a:cubicBezTo>
                    <a:pt x="4259" y="16067"/>
                    <a:pt x="4678" y="15829"/>
                    <a:pt x="5060" y="15540"/>
                  </a:cubicBezTo>
                  <a:cubicBezTo>
                    <a:pt x="5241" y="15403"/>
                    <a:pt x="5429" y="15259"/>
                    <a:pt x="5602" y="15100"/>
                  </a:cubicBezTo>
                  <a:cubicBezTo>
                    <a:pt x="5688" y="15028"/>
                    <a:pt x="5775" y="14948"/>
                    <a:pt x="5854" y="14869"/>
                  </a:cubicBezTo>
                  <a:lnTo>
                    <a:pt x="6100" y="14624"/>
                  </a:lnTo>
                  <a:cubicBezTo>
                    <a:pt x="6749" y="13967"/>
                    <a:pt x="7298" y="13223"/>
                    <a:pt x="7839" y="12494"/>
                  </a:cubicBezTo>
                  <a:lnTo>
                    <a:pt x="8243" y="11946"/>
                  </a:lnTo>
                  <a:lnTo>
                    <a:pt x="8640" y="11397"/>
                  </a:lnTo>
                  <a:cubicBezTo>
                    <a:pt x="8698" y="11318"/>
                    <a:pt x="8756" y="11239"/>
                    <a:pt x="8821" y="11159"/>
                  </a:cubicBezTo>
                  <a:lnTo>
                    <a:pt x="8821" y="11159"/>
                  </a:lnTo>
                  <a:cubicBezTo>
                    <a:pt x="8741" y="11369"/>
                    <a:pt x="8669" y="11585"/>
                    <a:pt x="8604" y="11802"/>
                  </a:cubicBezTo>
                  <a:cubicBezTo>
                    <a:pt x="8431" y="12357"/>
                    <a:pt x="8301" y="12920"/>
                    <a:pt x="8207" y="13498"/>
                  </a:cubicBezTo>
                  <a:cubicBezTo>
                    <a:pt x="8121" y="14075"/>
                    <a:pt x="8070" y="14652"/>
                    <a:pt x="8056" y="15237"/>
                  </a:cubicBezTo>
                  <a:cubicBezTo>
                    <a:pt x="8049" y="15381"/>
                    <a:pt x="8049" y="15526"/>
                    <a:pt x="8049" y="15670"/>
                  </a:cubicBezTo>
                  <a:lnTo>
                    <a:pt x="8049" y="15887"/>
                  </a:lnTo>
                  <a:lnTo>
                    <a:pt x="8049" y="16103"/>
                  </a:lnTo>
                  <a:lnTo>
                    <a:pt x="8049" y="16320"/>
                  </a:lnTo>
                  <a:cubicBezTo>
                    <a:pt x="8049" y="16392"/>
                    <a:pt x="8049" y="16464"/>
                    <a:pt x="8049" y="16536"/>
                  </a:cubicBezTo>
                  <a:cubicBezTo>
                    <a:pt x="8063" y="16681"/>
                    <a:pt x="8063" y="16825"/>
                    <a:pt x="8070" y="16969"/>
                  </a:cubicBezTo>
                  <a:lnTo>
                    <a:pt x="8121" y="17467"/>
                  </a:lnTo>
                  <a:cubicBezTo>
                    <a:pt x="8157" y="17633"/>
                    <a:pt x="8178" y="17799"/>
                    <a:pt x="8215" y="17965"/>
                  </a:cubicBezTo>
                  <a:cubicBezTo>
                    <a:pt x="8251" y="18124"/>
                    <a:pt x="8294" y="18290"/>
                    <a:pt x="8344" y="18449"/>
                  </a:cubicBezTo>
                  <a:cubicBezTo>
                    <a:pt x="8373" y="18528"/>
                    <a:pt x="8395" y="18615"/>
                    <a:pt x="8424" y="18694"/>
                  </a:cubicBezTo>
                  <a:lnTo>
                    <a:pt x="8525" y="18932"/>
                  </a:lnTo>
                  <a:cubicBezTo>
                    <a:pt x="8669" y="19250"/>
                    <a:pt x="8871" y="19539"/>
                    <a:pt x="9109" y="19799"/>
                  </a:cubicBezTo>
                  <a:cubicBezTo>
                    <a:pt x="9167" y="19864"/>
                    <a:pt x="9232" y="19921"/>
                    <a:pt x="9304" y="19979"/>
                  </a:cubicBezTo>
                  <a:cubicBezTo>
                    <a:pt x="9369" y="20037"/>
                    <a:pt x="9441" y="20094"/>
                    <a:pt x="9521" y="20145"/>
                  </a:cubicBezTo>
                  <a:cubicBezTo>
                    <a:pt x="9593" y="20196"/>
                    <a:pt x="9672" y="20239"/>
                    <a:pt x="9752" y="20282"/>
                  </a:cubicBezTo>
                  <a:cubicBezTo>
                    <a:pt x="9795" y="20304"/>
                    <a:pt x="9838" y="20325"/>
                    <a:pt x="9882" y="20347"/>
                  </a:cubicBezTo>
                  <a:cubicBezTo>
                    <a:pt x="9903" y="20354"/>
                    <a:pt x="9925" y="20362"/>
                    <a:pt x="9947" y="20376"/>
                  </a:cubicBezTo>
                  <a:cubicBezTo>
                    <a:pt x="9976" y="20383"/>
                    <a:pt x="9990" y="20390"/>
                    <a:pt x="10026" y="20398"/>
                  </a:cubicBezTo>
                  <a:lnTo>
                    <a:pt x="10113" y="20426"/>
                  </a:lnTo>
                  <a:lnTo>
                    <a:pt x="10185" y="20390"/>
                  </a:lnTo>
                  <a:cubicBezTo>
                    <a:pt x="11152" y="19928"/>
                    <a:pt x="11650" y="18954"/>
                    <a:pt x="11794" y="18009"/>
                  </a:cubicBezTo>
                  <a:cubicBezTo>
                    <a:pt x="11859" y="17532"/>
                    <a:pt x="11867" y="17056"/>
                    <a:pt x="11809" y="16580"/>
                  </a:cubicBezTo>
                  <a:cubicBezTo>
                    <a:pt x="11780" y="16349"/>
                    <a:pt x="11751" y="16118"/>
                    <a:pt x="11701" y="15887"/>
                  </a:cubicBezTo>
                  <a:cubicBezTo>
                    <a:pt x="11672" y="15778"/>
                    <a:pt x="11650" y="15663"/>
                    <a:pt x="11628" y="15547"/>
                  </a:cubicBezTo>
                  <a:lnTo>
                    <a:pt x="11535" y="15215"/>
                  </a:lnTo>
                  <a:cubicBezTo>
                    <a:pt x="11289" y="14320"/>
                    <a:pt x="10921" y="13483"/>
                    <a:pt x="10560" y="12646"/>
                  </a:cubicBezTo>
                  <a:lnTo>
                    <a:pt x="10286" y="12018"/>
                  </a:lnTo>
                  <a:lnTo>
                    <a:pt x="10012" y="11397"/>
                  </a:lnTo>
                  <a:cubicBezTo>
                    <a:pt x="9968" y="11304"/>
                    <a:pt x="9932" y="11217"/>
                    <a:pt x="9896" y="11123"/>
                  </a:cubicBezTo>
                  <a:lnTo>
                    <a:pt x="9896" y="11123"/>
                  </a:lnTo>
                  <a:cubicBezTo>
                    <a:pt x="10041" y="11296"/>
                    <a:pt x="10192" y="11470"/>
                    <a:pt x="10344" y="11636"/>
                  </a:cubicBezTo>
                  <a:cubicBezTo>
                    <a:pt x="10741" y="12061"/>
                    <a:pt x="11159" y="12458"/>
                    <a:pt x="11614" y="12826"/>
                  </a:cubicBezTo>
                  <a:cubicBezTo>
                    <a:pt x="12069" y="13187"/>
                    <a:pt x="12545" y="13519"/>
                    <a:pt x="13043" y="13822"/>
                  </a:cubicBezTo>
                  <a:cubicBezTo>
                    <a:pt x="13166" y="13902"/>
                    <a:pt x="13288" y="13974"/>
                    <a:pt x="13411" y="14046"/>
                  </a:cubicBezTo>
                  <a:lnTo>
                    <a:pt x="13599" y="14162"/>
                  </a:lnTo>
                  <a:lnTo>
                    <a:pt x="13786" y="14270"/>
                  </a:lnTo>
                  <a:lnTo>
                    <a:pt x="13981" y="14371"/>
                  </a:lnTo>
                  <a:cubicBezTo>
                    <a:pt x="14039" y="14407"/>
                    <a:pt x="14104" y="14443"/>
                    <a:pt x="14169" y="14479"/>
                  </a:cubicBezTo>
                  <a:cubicBezTo>
                    <a:pt x="14299" y="14544"/>
                    <a:pt x="14422" y="14609"/>
                    <a:pt x="14552" y="14674"/>
                  </a:cubicBezTo>
                  <a:lnTo>
                    <a:pt x="14999" y="14883"/>
                  </a:lnTo>
                  <a:cubicBezTo>
                    <a:pt x="15151" y="14941"/>
                    <a:pt x="15309" y="15006"/>
                    <a:pt x="15468" y="15057"/>
                  </a:cubicBezTo>
                  <a:cubicBezTo>
                    <a:pt x="15627" y="15107"/>
                    <a:pt x="15793" y="15150"/>
                    <a:pt x="15959" y="15187"/>
                  </a:cubicBezTo>
                  <a:cubicBezTo>
                    <a:pt x="16038" y="15201"/>
                    <a:pt x="16125" y="15223"/>
                    <a:pt x="16204" y="15237"/>
                  </a:cubicBezTo>
                  <a:lnTo>
                    <a:pt x="16464" y="15266"/>
                  </a:lnTo>
                  <a:cubicBezTo>
                    <a:pt x="16570" y="15277"/>
                    <a:pt x="16677" y="15283"/>
                    <a:pt x="16784" y="15283"/>
                  </a:cubicBezTo>
                  <a:cubicBezTo>
                    <a:pt x="17026" y="15283"/>
                    <a:pt x="17268" y="15254"/>
                    <a:pt x="17503" y="15194"/>
                  </a:cubicBezTo>
                  <a:cubicBezTo>
                    <a:pt x="17590" y="15179"/>
                    <a:pt x="17677" y="15150"/>
                    <a:pt x="17763" y="15122"/>
                  </a:cubicBezTo>
                  <a:cubicBezTo>
                    <a:pt x="17850" y="15093"/>
                    <a:pt x="17929" y="15057"/>
                    <a:pt x="18009" y="15013"/>
                  </a:cubicBezTo>
                  <a:cubicBezTo>
                    <a:pt x="18095" y="14977"/>
                    <a:pt x="18175" y="14934"/>
                    <a:pt x="18254" y="14883"/>
                  </a:cubicBezTo>
                  <a:cubicBezTo>
                    <a:pt x="18290" y="14855"/>
                    <a:pt x="18334" y="14833"/>
                    <a:pt x="18370" y="14804"/>
                  </a:cubicBezTo>
                  <a:cubicBezTo>
                    <a:pt x="18391" y="14790"/>
                    <a:pt x="18406" y="14775"/>
                    <a:pt x="18427" y="14761"/>
                  </a:cubicBezTo>
                  <a:cubicBezTo>
                    <a:pt x="18449" y="14739"/>
                    <a:pt x="18463" y="14732"/>
                    <a:pt x="18492" y="14703"/>
                  </a:cubicBezTo>
                  <a:lnTo>
                    <a:pt x="18550" y="14645"/>
                  </a:lnTo>
                  <a:lnTo>
                    <a:pt x="18557" y="14559"/>
                  </a:lnTo>
                  <a:cubicBezTo>
                    <a:pt x="18644" y="13490"/>
                    <a:pt x="18052" y="12574"/>
                    <a:pt x="17301" y="11975"/>
                  </a:cubicBezTo>
                  <a:cubicBezTo>
                    <a:pt x="16926" y="11686"/>
                    <a:pt x="16515" y="11441"/>
                    <a:pt x="16074" y="11253"/>
                  </a:cubicBezTo>
                  <a:cubicBezTo>
                    <a:pt x="15858" y="11166"/>
                    <a:pt x="15641" y="11073"/>
                    <a:pt x="15418" y="11000"/>
                  </a:cubicBezTo>
                  <a:cubicBezTo>
                    <a:pt x="15309" y="10964"/>
                    <a:pt x="15201" y="10928"/>
                    <a:pt x="15093" y="10899"/>
                  </a:cubicBezTo>
                  <a:lnTo>
                    <a:pt x="14754" y="10806"/>
                  </a:lnTo>
                  <a:cubicBezTo>
                    <a:pt x="13859" y="10575"/>
                    <a:pt x="12949" y="10474"/>
                    <a:pt x="12047" y="10365"/>
                  </a:cubicBezTo>
                  <a:lnTo>
                    <a:pt x="11369" y="10293"/>
                  </a:lnTo>
                  <a:lnTo>
                    <a:pt x="10690" y="10221"/>
                  </a:lnTo>
                  <a:lnTo>
                    <a:pt x="10401" y="10192"/>
                  </a:lnTo>
                  <a:cubicBezTo>
                    <a:pt x="10625" y="10149"/>
                    <a:pt x="10842" y="10105"/>
                    <a:pt x="11065" y="10055"/>
                  </a:cubicBezTo>
                  <a:cubicBezTo>
                    <a:pt x="11628" y="9925"/>
                    <a:pt x="12184" y="9752"/>
                    <a:pt x="12733" y="9550"/>
                  </a:cubicBezTo>
                  <a:cubicBezTo>
                    <a:pt x="13274" y="9333"/>
                    <a:pt x="13801" y="9088"/>
                    <a:pt x="14313" y="8814"/>
                  </a:cubicBezTo>
                  <a:cubicBezTo>
                    <a:pt x="14443" y="8749"/>
                    <a:pt x="14566" y="8669"/>
                    <a:pt x="14689" y="8604"/>
                  </a:cubicBezTo>
                  <a:lnTo>
                    <a:pt x="14884" y="8496"/>
                  </a:lnTo>
                  <a:lnTo>
                    <a:pt x="15071" y="8388"/>
                  </a:lnTo>
                  <a:lnTo>
                    <a:pt x="15252" y="8272"/>
                  </a:lnTo>
                  <a:cubicBezTo>
                    <a:pt x="15317" y="8236"/>
                    <a:pt x="15382" y="8200"/>
                    <a:pt x="15432" y="8164"/>
                  </a:cubicBezTo>
                  <a:cubicBezTo>
                    <a:pt x="15555" y="8085"/>
                    <a:pt x="15677" y="8005"/>
                    <a:pt x="15793" y="7926"/>
                  </a:cubicBezTo>
                  <a:lnTo>
                    <a:pt x="16204" y="7637"/>
                  </a:lnTo>
                  <a:cubicBezTo>
                    <a:pt x="16327" y="7522"/>
                    <a:pt x="16464" y="7421"/>
                    <a:pt x="16587" y="7312"/>
                  </a:cubicBezTo>
                  <a:cubicBezTo>
                    <a:pt x="16710" y="7197"/>
                    <a:pt x="16839" y="7089"/>
                    <a:pt x="16948" y="6951"/>
                  </a:cubicBezTo>
                  <a:cubicBezTo>
                    <a:pt x="17005" y="6886"/>
                    <a:pt x="17063" y="6821"/>
                    <a:pt x="17114" y="6757"/>
                  </a:cubicBezTo>
                  <a:lnTo>
                    <a:pt x="17273" y="6554"/>
                  </a:lnTo>
                  <a:cubicBezTo>
                    <a:pt x="17475" y="6266"/>
                    <a:pt x="17626" y="5948"/>
                    <a:pt x="17727" y="5616"/>
                  </a:cubicBezTo>
                  <a:cubicBezTo>
                    <a:pt x="17756" y="5530"/>
                    <a:pt x="17778" y="5443"/>
                    <a:pt x="17792" y="5349"/>
                  </a:cubicBezTo>
                  <a:cubicBezTo>
                    <a:pt x="17807" y="5263"/>
                    <a:pt x="17821" y="5169"/>
                    <a:pt x="17828" y="5082"/>
                  </a:cubicBezTo>
                  <a:cubicBezTo>
                    <a:pt x="17836" y="4988"/>
                    <a:pt x="17836" y="4902"/>
                    <a:pt x="17836" y="4808"/>
                  </a:cubicBezTo>
                  <a:cubicBezTo>
                    <a:pt x="17836" y="4765"/>
                    <a:pt x="17836" y="4721"/>
                    <a:pt x="17821" y="4671"/>
                  </a:cubicBezTo>
                  <a:cubicBezTo>
                    <a:pt x="17821" y="4649"/>
                    <a:pt x="17814" y="4620"/>
                    <a:pt x="17814" y="4599"/>
                  </a:cubicBezTo>
                  <a:cubicBezTo>
                    <a:pt x="17807" y="4570"/>
                    <a:pt x="17807" y="4555"/>
                    <a:pt x="17799" y="4519"/>
                  </a:cubicBezTo>
                  <a:lnTo>
                    <a:pt x="17778" y="4433"/>
                  </a:lnTo>
                  <a:lnTo>
                    <a:pt x="17706" y="4389"/>
                  </a:lnTo>
                  <a:cubicBezTo>
                    <a:pt x="17232" y="4059"/>
                    <a:pt x="16696" y="3923"/>
                    <a:pt x="16163" y="3923"/>
                  </a:cubicBezTo>
                  <a:cubicBezTo>
                    <a:pt x="15705" y="3923"/>
                    <a:pt x="15250" y="4024"/>
                    <a:pt x="14840" y="4187"/>
                  </a:cubicBezTo>
                  <a:cubicBezTo>
                    <a:pt x="14393" y="4360"/>
                    <a:pt x="13981" y="4599"/>
                    <a:pt x="13599" y="4887"/>
                  </a:cubicBezTo>
                  <a:cubicBezTo>
                    <a:pt x="13411" y="5024"/>
                    <a:pt x="13223" y="5169"/>
                    <a:pt x="13057" y="5327"/>
                  </a:cubicBezTo>
                  <a:cubicBezTo>
                    <a:pt x="12964" y="5400"/>
                    <a:pt x="12884" y="5479"/>
                    <a:pt x="12798" y="5558"/>
                  </a:cubicBezTo>
                  <a:lnTo>
                    <a:pt x="12552" y="5804"/>
                  </a:lnTo>
                  <a:cubicBezTo>
                    <a:pt x="11903" y="6461"/>
                    <a:pt x="11361" y="7204"/>
                    <a:pt x="10820" y="7933"/>
                  </a:cubicBezTo>
                  <a:lnTo>
                    <a:pt x="10416" y="8482"/>
                  </a:lnTo>
                  <a:lnTo>
                    <a:pt x="10012" y="9037"/>
                  </a:lnTo>
                  <a:lnTo>
                    <a:pt x="9838" y="9268"/>
                  </a:lnTo>
                  <a:cubicBezTo>
                    <a:pt x="9911" y="9059"/>
                    <a:pt x="9983" y="8842"/>
                    <a:pt x="10048" y="8626"/>
                  </a:cubicBezTo>
                  <a:cubicBezTo>
                    <a:pt x="10221" y="8070"/>
                    <a:pt x="10358" y="7507"/>
                    <a:pt x="10445" y="6930"/>
                  </a:cubicBezTo>
                  <a:cubicBezTo>
                    <a:pt x="10531" y="6352"/>
                    <a:pt x="10582" y="5775"/>
                    <a:pt x="10596" y="5190"/>
                  </a:cubicBezTo>
                  <a:cubicBezTo>
                    <a:pt x="10611" y="5046"/>
                    <a:pt x="10604" y="4902"/>
                    <a:pt x="10611" y="4757"/>
                  </a:cubicBezTo>
                  <a:lnTo>
                    <a:pt x="10611" y="4541"/>
                  </a:lnTo>
                  <a:lnTo>
                    <a:pt x="10611" y="4324"/>
                  </a:lnTo>
                  <a:lnTo>
                    <a:pt x="10611" y="4108"/>
                  </a:lnTo>
                  <a:cubicBezTo>
                    <a:pt x="10611" y="4036"/>
                    <a:pt x="10611" y="3963"/>
                    <a:pt x="10604" y="3891"/>
                  </a:cubicBezTo>
                  <a:cubicBezTo>
                    <a:pt x="10596" y="3747"/>
                    <a:pt x="10589" y="3602"/>
                    <a:pt x="10582" y="3458"/>
                  </a:cubicBezTo>
                  <a:lnTo>
                    <a:pt x="10531" y="2960"/>
                  </a:lnTo>
                  <a:cubicBezTo>
                    <a:pt x="10502" y="2794"/>
                    <a:pt x="10481" y="2628"/>
                    <a:pt x="10445" y="2462"/>
                  </a:cubicBezTo>
                  <a:cubicBezTo>
                    <a:pt x="10401" y="2303"/>
                    <a:pt x="10373" y="2137"/>
                    <a:pt x="10308" y="1979"/>
                  </a:cubicBezTo>
                  <a:cubicBezTo>
                    <a:pt x="10286" y="1899"/>
                    <a:pt x="10257" y="1813"/>
                    <a:pt x="10228" y="1733"/>
                  </a:cubicBezTo>
                  <a:lnTo>
                    <a:pt x="10127" y="1495"/>
                  </a:lnTo>
                  <a:cubicBezTo>
                    <a:pt x="9983" y="1177"/>
                    <a:pt x="9788" y="889"/>
                    <a:pt x="9543" y="629"/>
                  </a:cubicBezTo>
                  <a:cubicBezTo>
                    <a:pt x="9485" y="564"/>
                    <a:pt x="9420" y="506"/>
                    <a:pt x="9348" y="448"/>
                  </a:cubicBezTo>
                  <a:cubicBezTo>
                    <a:pt x="9283" y="391"/>
                    <a:pt x="9211" y="340"/>
                    <a:pt x="9131" y="282"/>
                  </a:cubicBezTo>
                  <a:cubicBezTo>
                    <a:pt x="9059" y="232"/>
                    <a:pt x="8980" y="189"/>
                    <a:pt x="8900" y="145"/>
                  </a:cubicBezTo>
                  <a:cubicBezTo>
                    <a:pt x="8857" y="124"/>
                    <a:pt x="8814" y="102"/>
                    <a:pt x="8770" y="80"/>
                  </a:cubicBezTo>
                  <a:cubicBezTo>
                    <a:pt x="8749" y="73"/>
                    <a:pt x="8727" y="66"/>
                    <a:pt x="8705" y="51"/>
                  </a:cubicBezTo>
                  <a:cubicBezTo>
                    <a:pt x="8684" y="44"/>
                    <a:pt x="8662" y="37"/>
                    <a:pt x="8626" y="30"/>
                  </a:cubicBezTo>
                  <a:lnTo>
                    <a:pt x="8547" y="1"/>
                  </a:ln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6" name="Google Shape;3796;p11"/>
          <p:cNvGrpSpPr/>
          <p:nvPr/>
        </p:nvGrpSpPr>
        <p:grpSpPr>
          <a:xfrm>
            <a:off x="347709" y="3714987"/>
            <a:ext cx="2723590" cy="2836494"/>
            <a:chOff x="846652" y="2362809"/>
            <a:chExt cx="2294322" cy="2389231"/>
          </a:xfrm>
        </p:grpSpPr>
        <p:sp>
          <p:nvSpPr>
            <p:cNvPr id="3797" name="Google Shape;3797;p11"/>
            <p:cNvSpPr/>
            <p:nvPr/>
          </p:nvSpPr>
          <p:spPr>
            <a:xfrm>
              <a:off x="867170" y="2386378"/>
              <a:ext cx="2254023" cy="2341461"/>
            </a:xfrm>
            <a:custGeom>
              <a:avLst/>
              <a:gdLst/>
              <a:ahLst/>
              <a:cxnLst/>
              <a:rect l="l" t="t" r="r" b="b"/>
              <a:pathLst>
                <a:path w="21422" h="22253" extrusionOk="0">
                  <a:moveTo>
                    <a:pt x="12804" y="0"/>
                  </a:moveTo>
                  <a:cubicBezTo>
                    <a:pt x="12804" y="0"/>
                    <a:pt x="10740" y="282"/>
                    <a:pt x="10162" y="3357"/>
                  </a:cubicBezTo>
                  <a:cubicBezTo>
                    <a:pt x="10126" y="3566"/>
                    <a:pt x="10090" y="3782"/>
                    <a:pt x="10076" y="3999"/>
                  </a:cubicBezTo>
                  <a:cubicBezTo>
                    <a:pt x="9147" y="1631"/>
                    <a:pt x="7438" y="1610"/>
                    <a:pt x="7378" y="1610"/>
                  </a:cubicBezTo>
                  <a:cubicBezTo>
                    <a:pt x="7377" y="1610"/>
                    <a:pt x="7376" y="1610"/>
                    <a:pt x="7376" y="1610"/>
                  </a:cubicBezTo>
                  <a:cubicBezTo>
                    <a:pt x="7376" y="1610"/>
                    <a:pt x="5991" y="2685"/>
                    <a:pt x="6763" y="5161"/>
                  </a:cubicBezTo>
                  <a:cubicBezTo>
                    <a:pt x="6604" y="5009"/>
                    <a:pt x="6445" y="4858"/>
                    <a:pt x="6287" y="4721"/>
                  </a:cubicBezTo>
                  <a:cubicBezTo>
                    <a:pt x="5128" y="3728"/>
                    <a:pt x="4110" y="3473"/>
                    <a:pt x="3372" y="3473"/>
                  </a:cubicBezTo>
                  <a:cubicBezTo>
                    <a:pt x="2597" y="3473"/>
                    <a:pt x="2129" y="3754"/>
                    <a:pt x="2129" y="3754"/>
                  </a:cubicBezTo>
                  <a:cubicBezTo>
                    <a:pt x="2129" y="3754"/>
                    <a:pt x="1343" y="5681"/>
                    <a:pt x="3710" y="7716"/>
                  </a:cubicBezTo>
                  <a:cubicBezTo>
                    <a:pt x="3869" y="7853"/>
                    <a:pt x="4042" y="7990"/>
                    <a:pt x="4222" y="8120"/>
                  </a:cubicBezTo>
                  <a:cubicBezTo>
                    <a:pt x="3933" y="8076"/>
                    <a:pt x="3665" y="8057"/>
                    <a:pt x="3418" y="8057"/>
                  </a:cubicBezTo>
                  <a:cubicBezTo>
                    <a:pt x="1477" y="8057"/>
                    <a:pt x="801" y="9261"/>
                    <a:pt x="801" y="9261"/>
                  </a:cubicBezTo>
                  <a:cubicBezTo>
                    <a:pt x="801" y="9261"/>
                    <a:pt x="1047" y="11000"/>
                    <a:pt x="3573" y="11570"/>
                  </a:cubicBezTo>
                  <a:cubicBezTo>
                    <a:pt x="3356" y="11628"/>
                    <a:pt x="3147" y="11693"/>
                    <a:pt x="2952" y="11758"/>
                  </a:cubicBezTo>
                  <a:cubicBezTo>
                    <a:pt x="0" y="12797"/>
                    <a:pt x="36" y="14876"/>
                    <a:pt x="36" y="14876"/>
                  </a:cubicBezTo>
                  <a:cubicBezTo>
                    <a:pt x="36" y="14876"/>
                    <a:pt x="772" y="15829"/>
                    <a:pt x="2426" y="15829"/>
                  </a:cubicBezTo>
                  <a:cubicBezTo>
                    <a:pt x="2945" y="15829"/>
                    <a:pt x="3554" y="15736"/>
                    <a:pt x="4258" y="15489"/>
                  </a:cubicBezTo>
                  <a:cubicBezTo>
                    <a:pt x="4461" y="15417"/>
                    <a:pt x="4663" y="15338"/>
                    <a:pt x="4865" y="15244"/>
                  </a:cubicBezTo>
                  <a:lnTo>
                    <a:pt x="4865" y="15244"/>
                  </a:lnTo>
                  <a:cubicBezTo>
                    <a:pt x="3241" y="17272"/>
                    <a:pt x="4143" y="18780"/>
                    <a:pt x="4143" y="18780"/>
                  </a:cubicBezTo>
                  <a:cubicBezTo>
                    <a:pt x="4143" y="18780"/>
                    <a:pt x="4413" y="18890"/>
                    <a:pt x="4853" y="18890"/>
                  </a:cubicBezTo>
                  <a:cubicBezTo>
                    <a:pt x="5491" y="18890"/>
                    <a:pt x="6486" y="18660"/>
                    <a:pt x="7528" y="17532"/>
                  </a:cubicBezTo>
                  <a:lnTo>
                    <a:pt x="7528" y="17532"/>
                  </a:lnTo>
                  <a:cubicBezTo>
                    <a:pt x="7463" y="17748"/>
                    <a:pt x="7420" y="17958"/>
                    <a:pt x="7376" y="18167"/>
                  </a:cubicBezTo>
                  <a:cubicBezTo>
                    <a:pt x="6799" y="21234"/>
                    <a:pt x="8618" y="22252"/>
                    <a:pt x="8618" y="22252"/>
                  </a:cubicBezTo>
                  <a:cubicBezTo>
                    <a:pt x="8618" y="22252"/>
                    <a:pt x="10682" y="21963"/>
                    <a:pt x="11260" y="18896"/>
                  </a:cubicBezTo>
                  <a:cubicBezTo>
                    <a:pt x="11303" y="18687"/>
                    <a:pt x="11332" y="18470"/>
                    <a:pt x="11353" y="18246"/>
                  </a:cubicBezTo>
                  <a:cubicBezTo>
                    <a:pt x="12277" y="20608"/>
                    <a:pt x="13971" y="20635"/>
                    <a:pt x="14050" y="20635"/>
                  </a:cubicBezTo>
                  <a:cubicBezTo>
                    <a:pt x="14052" y="20635"/>
                    <a:pt x="14053" y="20635"/>
                    <a:pt x="14053" y="20635"/>
                  </a:cubicBezTo>
                  <a:cubicBezTo>
                    <a:pt x="14053" y="20635"/>
                    <a:pt x="15438" y="19560"/>
                    <a:pt x="14666" y="17084"/>
                  </a:cubicBezTo>
                  <a:lnTo>
                    <a:pt x="14666" y="17084"/>
                  </a:lnTo>
                  <a:cubicBezTo>
                    <a:pt x="14818" y="17243"/>
                    <a:pt x="14977" y="17395"/>
                    <a:pt x="15143" y="17532"/>
                  </a:cubicBezTo>
                  <a:cubicBezTo>
                    <a:pt x="16298" y="18525"/>
                    <a:pt x="17315" y="18779"/>
                    <a:pt x="18054" y="18779"/>
                  </a:cubicBezTo>
                  <a:cubicBezTo>
                    <a:pt x="18830" y="18779"/>
                    <a:pt x="19300" y="18499"/>
                    <a:pt x="19300" y="18499"/>
                  </a:cubicBezTo>
                  <a:cubicBezTo>
                    <a:pt x="19300" y="18499"/>
                    <a:pt x="20087" y="16572"/>
                    <a:pt x="17712" y="14537"/>
                  </a:cubicBezTo>
                  <a:cubicBezTo>
                    <a:pt x="17553" y="14399"/>
                    <a:pt x="17380" y="14262"/>
                    <a:pt x="17200" y="14132"/>
                  </a:cubicBezTo>
                  <a:lnTo>
                    <a:pt x="17200" y="14132"/>
                  </a:lnTo>
                  <a:cubicBezTo>
                    <a:pt x="17489" y="14176"/>
                    <a:pt x="17756" y="14196"/>
                    <a:pt x="18003" y="14196"/>
                  </a:cubicBezTo>
                  <a:cubicBezTo>
                    <a:pt x="19950" y="14196"/>
                    <a:pt x="20621" y="12985"/>
                    <a:pt x="20621" y="12985"/>
                  </a:cubicBezTo>
                  <a:cubicBezTo>
                    <a:pt x="20621" y="12985"/>
                    <a:pt x="20383" y="11253"/>
                    <a:pt x="17849" y="10682"/>
                  </a:cubicBezTo>
                  <a:cubicBezTo>
                    <a:pt x="18066" y="10625"/>
                    <a:pt x="18275" y="10560"/>
                    <a:pt x="18470" y="10488"/>
                  </a:cubicBezTo>
                  <a:cubicBezTo>
                    <a:pt x="21422" y="9455"/>
                    <a:pt x="21393" y="7377"/>
                    <a:pt x="21393" y="7377"/>
                  </a:cubicBezTo>
                  <a:cubicBezTo>
                    <a:pt x="21393" y="7377"/>
                    <a:pt x="20653" y="6423"/>
                    <a:pt x="18997" y="6423"/>
                  </a:cubicBezTo>
                  <a:cubicBezTo>
                    <a:pt x="18478" y="6423"/>
                    <a:pt x="17868" y="6517"/>
                    <a:pt x="17163" y="6763"/>
                  </a:cubicBezTo>
                  <a:cubicBezTo>
                    <a:pt x="16961" y="6835"/>
                    <a:pt x="16759" y="6915"/>
                    <a:pt x="16557" y="7009"/>
                  </a:cubicBezTo>
                  <a:cubicBezTo>
                    <a:pt x="18181" y="4981"/>
                    <a:pt x="17279" y="3472"/>
                    <a:pt x="17279" y="3472"/>
                  </a:cubicBezTo>
                  <a:cubicBezTo>
                    <a:pt x="17279" y="3472"/>
                    <a:pt x="17009" y="3363"/>
                    <a:pt x="16569" y="3363"/>
                  </a:cubicBezTo>
                  <a:cubicBezTo>
                    <a:pt x="15932" y="3363"/>
                    <a:pt x="14939" y="3593"/>
                    <a:pt x="13901" y="4721"/>
                  </a:cubicBezTo>
                  <a:cubicBezTo>
                    <a:pt x="13959" y="4504"/>
                    <a:pt x="14009" y="4288"/>
                    <a:pt x="14045" y="4086"/>
                  </a:cubicBezTo>
                  <a:cubicBezTo>
                    <a:pt x="14623" y="1018"/>
                    <a:pt x="12804" y="0"/>
                    <a:pt x="12804" y="0"/>
                  </a:cubicBezTo>
                  <a:close/>
                </a:path>
              </a:pathLst>
            </a:custGeom>
            <a:solidFill>
              <a:srgbClr val="D9933D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8" name="Google Shape;3798;p11"/>
            <p:cNvGrpSpPr/>
            <p:nvPr/>
          </p:nvGrpSpPr>
          <p:grpSpPr>
            <a:xfrm>
              <a:off x="846652" y="2362809"/>
              <a:ext cx="2294322" cy="2389231"/>
              <a:chOff x="-2627650" y="1848975"/>
              <a:chExt cx="545125" cy="567675"/>
            </a:xfrm>
          </p:grpSpPr>
          <p:sp>
            <p:nvSpPr>
              <p:cNvPr id="3799" name="Google Shape;3799;p11"/>
              <p:cNvSpPr/>
              <p:nvPr/>
            </p:nvSpPr>
            <p:spPr>
              <a:xfrm>
                <a:off x="-2627650" y="1848975"/>
                <a:ext cx="54512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22707" extrusionOk="0">
                    <a:moveTo>
                      <a:pt x="8373" y="2224"/>
                    </a:moveTo>
                    <a:lnTo>
                      <a:pt x="8452" y="2260"/>
                    </a:lnTo>
                    <a:cubicBezTo>
                      <a:pt x="8748" y="2390"/>
                      <a:pt x="9015" y="2570"/>
                      <a:pt x="9260" y="2779"/>
                    </a:cubicBezTo>
                    <a:lnTo>
                      <a:pt x="9441" y="2953"/>
                    </a:lnTo>
                    <a:cubicBezTo>
                      <a:pt x="9499" y="3010"/>
                      <a:pt x="9542" y="3075"/>
                      <a:pt x="9600" y="3140"/>
                    </a:cubicBezTo>
                    <a:cubicBezTo>
                      <a:pt x="9708" y="3270"/>
                      <a:pt x="9802" y="3400"/>
                      <a:pt x="9896" y="3545"/>
                    </a:cubicBezTo>
                    <a:cubicBezTo>
                      <a:pt x="9939" y="3609"/>
                      <a:pt x="9975" y="3689"/>
                      <a:pt x="10018" y="3761"/>
                    </a:cubicBezTo>
                    <a:lnTo>
                      <a:pt x="10098" y="3920"/>
                    </a:lnTo>
                    <a:cubicBezTo>
                      <a:pt x="10076" y="4093"/>
                      <a:pt x="10054" y="4266"/>
                      <a:pt x="10047" y="4440"/>
                    </a:cubicBezTo>
                    <a:cubicBezTo>
                      <a:pt x="10040" y="4569"/>
                      <a:pt x="10025" y="4699"/>
                      <a:pt x="10025" y="4829"/>
                    </a:cubicBezTo>
                    <a:lnTo>
                      <a:pt x="10025" y="5226"/>
                    </a:lnTo>
                    <a:lnTo>
                      <a:pt x="10025" y="5262"/>
                    </a:lnTo>
                    <a:cubicBezTo>
                      <a:pt x="9960" y="5046"/>
                      <a:pt x="9896" y="4829"/>
                      <a:pt x="9823" y="4620"/>
                    </a:cubicBezTo>
                    <a:lnTo>
                      <a:pt x="9657" y="4187"/>
                    </a:lnTo>
                    <a:cubicBezTo>
                      <a:pt x="9600" y="4043"/>
                      <a:pt x="9535" y="3905"/>
                      <a:pt x="9470" y="3761"/>
                    </a:cubicBezTo>
                    <a:cubicBezTo>
                      <a:pt x="9412" y="3617"/>
                      <a:pt x="9333" y="3487"/>
                      <a:pt x="9260" y="3350"/>
                    </a:cubicBezTo>
                    <a:cubicBezTo>
                      <a:pt x="9188" y="3213"/>
                      <a:pt x="9102" y="3075"/>
                      <a:pt x="9015" y="2953"/>
                    </a:cubicBezTo>
                    <a:cubicBezTo>
                      <a:pt x="8842" y="2693"/>
                      <a:pt x="8632" y="2455"/>
                      <a:pt x="8401" y="2253"/>
                    </a:cubicBezTo>
                    <a:lnTo>
                      <a:pt x="8373" y="2224"/>
                    </a:lnTo>
                    <a:close/>
                    <a:moveTo>
                      <a:pt x="12032" y="953"/>
                    </a:moveTo>
                    <a:lnTo>
                      <a:pt x="12032" y="953"/>
                    </a:lnTo>
                    <a:cubicBezTo>
                      <a:pt x="11974" y="1026"/>
                      <a:pt x="11924" y="1098"/>
                      <a:pt x="11873" y="1177"/>
                    </a:cubicBezTo>
                    <a:cubicBezTo>
                      <a:pt x="11599" y="1589"/>
                      <a:pt x="11382" y="2043"/>
                      <a:pt x="11231" y="2520"/>
                    </a:cubicBezTo>
                    <a:cubicBezTo>
                      <a:pt x="11079" y="2989"/>
                      <a:pt x="10964" y="3472"/>
                      <a:pt x="10892" y="3963"/>
                    </a:cubicBezTo>
                    <a:cubicBezTo>
                      <a:pt x="10870" y="4086"/>
                      <a:pt x="10848" y="4209"/>
                      <a:pt x="10834" y="4331"/>
                    </a:cubicBezTo>
                    <a:lnTo>
                      <a:pt x="10791" y="4699"/>
                    </a:lnTo>
                    <a:cubicBezTo>
                      <a:pt x="10762" y="4945"/>
                      <a:pt x="10747" y="5190"/>
                      <a:pt x="10726" y="5436"/>
                    </a:cubicBezTo>
                    <a:cubicBezTo>
                      <a:pt x="10726" y="5508"/>
                      <a:pt x="10718" y="5587"/>
                      <a:pt x="10718" y="5659"/>
                    </a:cubicBezTo>
                    <a:lnTo>
                      <a:pt x="10675" y="5479"/>
                    </a:lnTo>
                    <a:lnTo>
                      <a:pt x="10617" y="5262"/>
                    </a:lnTo>
                    <a:lnTo>
                      <a:pt x="10560" y="5053"/>
                    </a:lnTo>
                    <a:cubicBezTo>
                      <a:pt x="10538" y="4981"/>
                      <a:pt x="10523" y="4916"/>
                      <a:pt x="10495" y="4844"/>
                    </a:cubicBezTo>
                    <a:cubicBezTo>
                      <a:pt x="10473" y="4772"/>
                      <a:pt x="10451" y="4707"/>
                      <a:pt x="10430" y="4634"/>
                    </a:cubicBezTo>
                    <a:cubicBezTo>
                      <a:pt x="10437" y="4584"/>
                      <a:pt x="10444" y="4526"/>
                      <a:pt x="10444" y="4476"/>
                    </a:cubicBezTo>
                    <a:cubicBezTo>
                      <a:pt x="10458" y="4216"/>
                      <a:pt x="10509" y="3970"/>
                      <a:pt x="10552" y="3725"/>
                    </a:cubicBezTo>
                    <a:lnTo>
                      <a:pt x="10552" y="3732"/>
                    </a:lnTo>
                    <a:cubicBezTo>
                      <a:pt x="10646" y="3241"/>
                      <a:pt x="10791" y="2765"/>
                      <a:pt x="11000" y="2318"/>
                    </a:cubicBezTo>
                    <a:cubicBezTo>
                      <a:pt x="11101" y="2094"/>
                      <a:pt x="11224" y="1885"/>
                      <a:pt x="11361" y="1682"/>
                    </a:cubicBezTo>
                    <a:cubicBezTo>
                      <a:pt x="11498" y="1488"/>
                      <a:pt x="11649" y="1300"/>
                      <a:pt x="11823" y="1134"/>
                    </a:cubicBezTo>
                    <a:cubicBezTo>
                      <a:pt x="11895" y="1069"/>
                      <a:pt x="11960" y="1011"/>
                      <a:pt x="12032" y="953"/>
                    </a:cubicBezTo>
                    <a:close/>
                    <a:moveTo>
                      <a:pt x="13533" y="982"/>
                    </a:moveTo>
                    <a:cubicBezTo>
                      <a:pt x="13540" y="990"/>
                      <a:pt x="13555" y="1004"/>
                      <a:pt x="13562" y="1018"/>
                    </a:cubicBezTo>
                    <a:lnTo>
                      <a:pt x="13641" y="1127"/>
                    </a:lnTo>
                    <a:cubicBezTo>
                      <a:pt x="13851" y="1415"/>
                      <a:pt x="14017" y="1747"/>
                      <a:pt x="14125" y="2094"/>
                    </a:cubicBezTo>
                    <a:lnTo>
                      <a:pt x="14204" y="2361"/>
                    </a:lnTo>
                    <a:cubicBezTo>
                      <a:pt x="14226" y="2455"/>
                      <a:pt x="14233" y="2541"/>
                      <a:pt x="14248" y="2635"/>
                    </a:cubicBezTo>
                    <a:cubicBezTo>
                      <a:pt x="14284" y="2816"/>
                      <a:pt x="14298" y="3003"/>
                      <a:pt x="14305" y="3191"/>
                    </a:cubicBezTo>
                    <a:cubicBezTo>
                      <a:pt x="14313" y="3234"/>
                      <a:pt x="14313" y="3285"/>
                      <a:pt x="14305" y="3328"/>
                    </a:cubicBezTo>
                    <a:lnTo>
                      <a:pt x="14305" y="3472"/>
                    </a:lnTo>
                    <a:cubicBezTo>
                      <a:pt x="14305" y="3559"/>
                      <a:pt x="14298" y="3660"/>
                      <a:pt x="14298" y="3754"/>
                    </a:cubicBezTo>
                    <a:lnTo>
                      <a:pt x="14219" y="4310"/>
                    </a:lnTo>
                    <a:cubicBezTo>
                      <a:pt x="14204" y="4396"/>
                      <a:pt x="14190" y="4476"/>
                      <a:pt x="14168" y="4555"/>
                    </a:cubicBezTo>
                    <a:cubicBezTo>
                      <a:pt x="14010" y="4714"/>
                      <a:pt x="13865" y="4887"/>
                      <a:pt x="13721" y="5053"/>
                    </a:cubicBezTo>
                    <a:cubicBezTo>
                      <a:pt x="13576" y="5241"/>
                      <a:pt x="13432" y="5428"/>
                      <a:pt x="13302" y="5623"/>
                    </a:cubicBezTo>
                    <a:lnTo>
                      <a:pt x="13266" y="5688"/>
                    </a:lnTo>
                    <a:cubicBezTo>
                      <a:pt x="13403" y="5197"/>
                      <a:pt x="13533" y="4699"/>
                      <a:pt x="13627" y="4201"/>
                    </a:cubicBezTo>
                    <a:lnTo>
                      <a:pt x="13714" y="3682"/>
                    </a:lnTo>
                    <a:cubicBezTo>
                      <a:pt x="13735" y="3508"/>
                      <a:pt x="13750" y="3335"/>
                      <a:pt x="13771" y="3169"/>
                    </a:cubicBezTo>
                    <a:cubicBezTo>
                      <a:pt x="13786" y="2996"/>
                      <a:pt x="13786" y="2816"/>
                      <a:pt x="13793" y="2642"/>
                    </a:cubicBezTo>
                    <a:cubicBezTo>
                      <a:pt x="13793" y="2469"/>
                      <a:pt x="13793" y="2296"/>
                      <a:pt x="13771" y="2123"/>
                    </a:cubicBezTo>
                    <a:cubicBezTo>
                      <a:pt x="13750" y="1776"/>
                      <a:pt x="13685" y="1430"/>
                      <a:pt x="13569" y="1098"/>
                    </a:cubicBezTo>
                    <a:cubicBezTo>
                      <a:pt x="13562" y="1054"/>
                      <a:pt x="13548" y="1018"/>
                      <a:pt x="13533" y="982"/>
                    </a:cubicBezTo>
                    <a:close/>
                    <a:moveTo>
                      <a:pt x="16276" y="3877"/>
                    </a:moveTo>
                    <a:lnTo>
                      <a:pt x="16276" y="3877"/>
                    </a:lnTo>
                    <a:cubicBezTo>
                      <a:pt x="16247" y="3891"/>
                      <a:pt x="16211" y="3905"/>
                      <a:pt x="16189" y="3920"/>
                    </a:cubicBezTo>
                    <a:cubicBezTo>
                      <a:pt x="15792" y="4122"/>
                      <a:pt x="15424" y="4375"/>
                      <a:pt x="15092" y="4678"/>
                    </a:cubicBezTo>
                    <a:cubicBezTo>
                      <a:pt x="14767" y="4974"/>
                      <a:pt x="14464" y="5298"/>
                      <a:pt x="14190" y="5638"/>
                    </a:cubicBezTo>
                    <a:cubicBezTo>
                      <a:pt x="14118" y="5731"/>
                      <a:pt x="14046" y="5811"/>
                      <a:pt x="13981" y="5897"/>
                    </a:cubicBezTo>
                    <a:lnTo>
                      <a:pt x="13786" y="6164"/>
                    </a:lnTo>
                    <a:lnTo>
                      <a:pt x="13771" y="6179"/>
                    </a:lnTo>
                    <a:cubicBezTo>
                      <a:pt x="13858" y="5912"/>
                      <a:pt x="13930" y="5652"/>
                      <a:pt x="14010" y="5385"/>
                    </a:cubicBezTo>
                    <a:lnTo>
                      <a:pt x="14046" y="5327"/>
                    </a:lnTo>
                    <a:cubicBezTo>
                      <a:pt x="14334" y="4995"/>
                      <a:pt x="14659" y="4699"/>
                      <a:pt x="15020" y="4440"/>
                    </a:cubicBezTo>
                    <a:cubicBezTo>
                      <a:pt x="15366" y="4194"/>
                      <a:pt x="15756" y="4014"/>
                      <a:pt x="16175" y="3898"/>
                    </a:cubicBezTo>
                    <a:lnTo>
                      <a:pt x="16276" y="3877"/>
                    </a:lnTo>
                    <a:close/>
                    <a:moveTo>
                      <a:pt x="7117" y="2967"/>
                    </a:moveTo>
                    <a:cubicBezTo>
                      <a:pt x="7117" y="3003"/>
                      <a:pt x="7110" y="3032"/>
                      <a:pt x="7110" y="3068"/>
                    </a:cubicBezTo>
                    <a:cubicBezTo>
                      <a:pt x="7081" y="3516"/>
                      <a:pt x="7117" y="3956"/>
                      <a:pt x="7218" y="4389"/>
                    </a:cubicBezTo>
                    <a:cubicBezTo>
                      <a:pt x="7312" y="4822"/>
                      <a:pt x="7434" y="5248"/>
                      <a:pt x="7600" y="5659"/>
                    </a:cubicBezTo>
                    <a:cubicBezTo>
                      <a:pt x="7636" y="5760"/>
                      <a:pt x="7673" y="5869"/>
                      <a:pt x="7716" y="5970"/>
                    </a:cubicBezTo>
                    <a:lnTo>
                      <a:pt x="7853" y="6273"/>
                    </a:lnTo>
                    <a:lnTo>
                      <a:pt x="7860" y="6287"/>
                    </a:lnTo>
                    <a:cubicBezTo>
                      <a:pt x="7673" y="6085"/>
                      <a:pt x="7478" y="5883"/>
                      <a:pt x="7283" y="5688"/>
                    </a:cubicBezTo>
                    <a:lnTo>
                      <a:pt x="7261" y="5623"/>
                    </a:lnTo>
                    <a:cubicBezTo>
                      <a:pt x="7110" y="5205"/>
                      <a:pt x="7016" y="4779"/>
                      <a:pt x="6980" y="4338"/>
                    </a:cubicBezTo>
                    <a:cubicBezTo>
                      <a:pt x="6936" y="3905"/>
                      <a:pt x="6972" y="3480"/>
                      <a:pt x="7081" y="3061"/>
                    </a:cubicBezTo>
                    <a:lnTo>
                      <a:pt x="7088" y="3068"/>
                    </a:lnTo>
                    <a:cubicBezTo>
                      <a:pt x="7095" y="3032"/>
                      <a:pt x="7110" y="3003"/>
                      <a:pt x="7117" y="2967"/>
                    </a:cubicBezTo>
                    <a:close/>
                    <a:moveTo>
                      <a:pt x="3754" y="3852"/>
                    </a:moveTo>
                    <a:cubicBezTo>
                      <a:pt x="4004" y="3852"/>
                      <a:pt x="4254" y="3880"/>
                      <a:pt x="4497" y="3934"/>
                    </a:cubicBezTo>
                    <a:lnTo>
                      <a:pt x="4764" y="4006"/>
                    </a:lnTo>
                    <a:cubicBezTo>
                      <a:pt x="4858" y="4028"/>
                      <a:pt x="4944" y="4064"/>
                      <a:pt x="5031" y="4093"/>
                    </a:cubicBezTo>
                    <a:cubicBezTo>
                      <a:pt x="5204" y="4158"/>
                      <a:pt x="5377" y="4237"/>
                      <a:pt x="5536" y="4324"/>
                    </a:cubicBezTo>
                    <a:cubicBezTo>
                      <a:pt x="5579" y="4346"/>
                      <a:pt x="5623" y="4367"/>
                      <a:pt x="5659" y="4396"/>
                    </a:cubicBezTo>
                    <a:lnTo>
                      <a:pt x="5782" y="4468"/>
                    </a:lnTo>
                    <a:cubicBezTo>
                      <a:pt x="5861" y="4519"/>
                      <a:pt x="5940" y="4569"/>
                      <a:pt x="6020" y="4620"/>
                    </a:cubicBezTo>
                    <a:lnTo>
                      <a:pt x="6467" y="4959"/>
                    </a:lnTo>
                    <a:cubicBezTo>
                      <a:pt x="6532" y="5017"/>
                      <a:pt x="6590" y="5075"/>
                      <a:pt x="6655" y="5132"/>
                    </a:cubicBezTo>
                    <a:cubicBezTo>
                      <a:pt x="6713" y="5349"/>
                      <a:pt x="6785" y="5558"/>
                      <a:pt x="6857" y="5760"/>
                    </a:cubicBezTo>
                    <a:cubicBezTo>
                      <a:pt x="6936" y="5962"/>
                      <a:pt x="7037" y="6201"/>
                      <a:pt x="7146" y="6410"/>
                    </a:cubicBezTo>
                    <a:lnTo>
                      <a:pt x="7175" y="6475"/>
                    </a:lnTo>
                    <a:cubicBezTo>
                      <a:pt x="6821" y="6107"/>
                      <a:pt x="6453" y="5753"/>
                      <a:pt x="6070" y="5414"/>
                    </a:cubicBezTo>
                    <a:lnTo>
                      <a:pt x="5666" y="5082"/>
                    </a:lnTo>
                    <a:cubicBezTo>
                      <a:pt x="5529" y="4981"/>
                      <a:pt x="5385" y="4880"/>
                      <a:pt x="5247" y="4772"/>
                    </a:cubicBezTo>
                    <a:cubicBezTo>
                      <a:pt x="5110" y="4670"/>
                      <a:pt x="4959" y="4584"/>
                      <a:pt x="4807" y="4490"/>
                    </a:cubicBezTo>
                    <a:cubicBezTo>
                      <a:pt x="4663" y="4403"/>
                      <a:pt x="4504" y="4317"/>
                      <a:pt x="4345" y="4252"/>
                    </a:cubicBezTo>
                    <a:cubicBezTo>
                      <a:pt x="4035" y="4093"/>
                      <a:pt x="3696" y="3978"/>
                      <a:pt x="3356" y="3913"/>
                    </a:cubicBezTo>
                    <a:cubicBezTo>
                      <a:pt x="3313" y="3898"/>
                      <a:pt x="3270" y="3891"/>
                      <a:pt x="3234" y="3891"/>
                    </a:cubicBezTo>
                    <a:cubicBezTo>
                      <a:pt x="3248" y="3884"/>
                      <a:pt x="3263" y="3884"/>
                      <a:pt x="3284" y="3877"/>
                    </a:cubicBezTo>
                    <a:lnTo>
                      <a:pt x="3414" y="3869"/>
                    </a:lnTo>
                    <a:cubicBezTo>
                      <a:pt x="3527" y="3858"/>
                      <a:pt x="3640" y="3852"/>
                      <a:pt x="3754" y="3852"/>
                    </a:cubicBezTo>
                    <a:close/>
                    <a:moveTo>
                      <a:pt x="17546" y="4584"/>
                    </a:moveTo>
                    <a:lnTo>
                      <a:pt x="17553" y="4678"/>
                    </a:lnTo>
                    <a:cubicBezTo>
                      <a:pt x="17589" y="4995"/>
                      <a:pt x="17575" y="5320"/>
                      <a:pt x="17510" y="5638"/>
                    </a:cubicBezTo>
                    <a:lnTo>
                      <a:pt x="17445" y="5876"/>
                    </a:lnTo>
                    <a:cubicBezTo>
                      <a:pt x="17423" y="5955"/>
                      <a:pt x="17395" y="6027"/>
                      <a:pt x="17366" y="6107"/>
                    </a:cubicBezTo>
                    <a:cubicBezTo>
                      <a:pt x="17308" y="6258"/>
                      <a:pt x="17243" y="6410"/>
                      <a:pt x="17164" y="6554"/>
                    </a:cubicBezTo>
                    <a:cubicBezTo>
                      <a:pt x="17128" y="6634"/>
                      <a:pt x="17084" y="6706"/>
                      <a:pt x="17041" y="6771"/>
                    </a:cubicBezTo>
                    <a:lnTo>
                      <a:pt x="16947" y="6922"/>
                    </a:lnTo>
                    <a:cubicBezTo>
                      <a:pt x="16781" y="6987"/>
                      <a:pt x="16622" y="7059"/>
                      <a:pt x="16471" y="7139"/>
                    </a:cubicBezTo>
                    <a:cubicBezTo>
                      <a:pt x="16348" y="7197"/>
                      <a:pt x="16233" y="7254"/>
                      <a:pt x="16117" y="7319"/>
                    </a:cubicBezTo>
                    <a:lnTo>
                      <a:pt x="15778" y="7507"/>
                    </a:lnTo>
                    <a:lnTo>
                      <a:pt x="15749" y="7529"/>
                    </a:lnTo>
                    <a:cubicBezTo>
                      <a:pt x="15901" y="7370"/>
                      <a:pt x="16052" y="7204"/>
                      <a:pt x="16196" y="7038"/>
                    </a:cubicBezTo>
                    <a:lnTo>
                      <a:pt x="16492" y="6677"/>
                    </a:lnTo>
                    <a:cubicBezTo>
                      <a:pt x="16579" y="6554"/>
                      <a:pt x="16673" y="6424"/>
                      <a:pt x="16759" y="6302"/>
                    </a:cubicBezTo>
                    <a:cubicBezTo>
                      <a:pt x="16853" y="6172"/>
                      <a:pt x="16933" y="6042"/>
                      <a:pt x="17012" y="5905"/>
                    </a:cubicBezTo>
                    <a:cubicBezTo>
                      <a:pt x="17091" y="5775"/>
                      <a:pt x="17171" y="5638"/>
                      <a:pt x="17229" y="5500"/>
                    </a:cubicBezTo>
                    <a:cubicBezTo>
                      <a:pt x="17373" y="5219"/>
                      <a:pt x="17474" y="4923"/>
                      <a:pt x="17539" y="4613"/>
                    </a:cubicBezTo>
                    <a:cubicBezTo>
                      <a:pt x="17532" y="4606"/>
                      <a:pt x="17539" y="4591"/>
                      <a:pt x="17539" y="4584"/>
                    </a:cubicBezTo>
                    <a:close/>
                    <a:moveTo>
                      <a:pt x="8813" y="8034"/>
                    </a:moveTo>
                    <a:cubicBezTo>
                      <a:pt x="8813" y="8034"/>
                      <a:pt x="8819" y="8040"/>
                      <a:pt x="8820" y="8047"/>
                    </a:cubicBezTo>
                    <a:lnTo>
                      <a:pt x="8820" y="8047"/>
                    </a:lnTo>
                    <a:cubicBezTo>
                      <a:pt x="8818" y="8042"/>
                      <a:pt x="8815" y="8038"/>
                      <a:pt x="8813" y="8034"/>
                    </a:cubicBezTo>
                    <a:close/>
                    <a:moveTo>
                      <a:pt x="19142" y="6892"/>
                    </a:moveTo>
                    <a:cubicBezTo>
                      <a:pt x="19264" y="6892"/>
                      <a:pt x="19387" y="6897"/>
                      <a:pt x="19509" y="6908"/>
                    </a:cubicBezTo>
                    <a:cubicBezTo>
                      <a:pt x="19747" y="6930"/>
                      <a:pt x="19986" y="6973"/>
                      <a:pt x="20217" y="7038"/>
                    </a:cubicBezTo>
                    <a:cubicBezTo>
                      <a:pt x="20303" y="7067"/>
                      <a:pt x="20397" y="7096"/>
                      <a:pt x="20476" y="7124"/>
                    </a:cubicBezTo>
                    <a:cubicBezTo>
                      <a:pt x="20390" y="7110"/>
                      <a:pt x="20296" y="7103"/>
                      <a:pt x="20209" y="7096"/>
                    </a:cubicBezTo>
                    <a:cubicBezTo>
                      <a:pt x="20100" y="7089"/>
                      <a:pt x="19991" y="7086"/>
                      <a:pt x="19881" y="7086"/>
                    </a:cubicBezTo>
                    <a:cubicBezTo>
                      <a:pt x="19493" y="7086"/>
                      <a:pt x="19106" y="7127"/>
                      <a:pt x="18723" y="7211"/>
                    </a:cubicBezTo>
                    <a:cubicBezTo>
                      <a:pt x="18239" y="7319"/>
                      <a:pt x="17763" y="7464"/>
                      <a:pt x="17301" y="7644"/>
                    </a:cubicBezTo>
                    <a:cubicBezTo>
                      <a:pt x="17185" y="7687"/>
                      <a:pt x="17070" y="7731"/>
                      <a:pt x="16954" y="7774"/>
                    </a:cubicBezTo>
                    <a:lnTo>
                      <a:pt x="16615" y="7926"/>
                    </a:lnTo>
                    <a:cubicBezTo>
                      <a:pt x="16384" y="8012"/>
                      <a:pt x="16160" y="8135"/>
                      <a:pt x="15944" y="8236"/>
                    </a:cubicBezTo>
                    <a:lnTo>
                      <a:pt x="15749" y="8337"/>
                    </a:lnTo>
                    <a:lnTo>
                      <a:pt x="15879" y="8214"/>
                    </a:lnTo>
                    <a:lnTo>
                      <a:pt x="16030" y="8055"/>
                    </a:lnTo>
                    <a:lnTo>
                      <a:pt x="16189" y="7904"/>
                    </a:lnTo>
                    <a:cubicBezTo>
                      <a:pt x="16240" y="7846"/>
                      <a:pt x="16290" y="7796"/>
                      <a:pt x="16341" y="7745"/>
                    </a:cubicBezTo>
                    <a:lnTo>
                      <a:pt x="16485" y="7579"/>
                    </a:lnTo>
                    <a:lnTo>
                      <a:pt x="16637" y="7514"/>
                    </a:lnTo>
                    <a:cubicBezTo>
                      <a:pt x="16860" y="7399"/>
                      <a:pt x="17091" y="7319"/>
                      <a:pt x="17330" y="7233"/>
                    </a:cubicBezTo>
                    <a:lnTo>
                      <a:pt x="17337" y="7233"/>
                    </a:lnTo>
                    <a:cubicBezTo>
                      <a:pt x="17799" y="7067"/>
                      <a:pt x="18282" y="6958"/>
                      <a:pt x="18780" y="6908"/>
                    </a:cubicBezTo>
                    <a:cubicBezTo>
                      <a:pt x="18899" y="6897"/>
                      <a:pt x="19020" y="6892"/>
                      <a:pt x="19142" y="6892"/>
                    </a:cubicBezTo>
                    <a:close/>
                    <a:moveTo>
                      <a:pt x="12739" y="528"/>
                    </a:moveTo>
                    <a:lnTo>
                      <a:pt x="12739" y="528"/>
                    </a:lnTo>
                    <a:cubicBezTo>
                      <a:pt x="12689" y="621"/>
                      <a:pt x="12638" y="715"/>
                      <a:pt x="12595" y="816"/>
                    </a:cubicBezTo>
                    <a:cubicBezTo>
                      <a:pt x="12494" y="1033"/>
                      <a:pt x="12407" y="1257"/>
                      <a:pt x="12335" y="1480"/>
                    </a:cubicBezTo>
                    <a:cubicBezTo>
                      <a:pt x="12183" y="1935"/>
                      <a:pt x="12068" y="2397"/>
                      <a:pt x="11953" y="2859"/>
                    </a:cubicBezTo>
                    <a:cubicBezTo>
                      <a:pt x="11743" y="3790"/>
                      <a:pt x="11592" y="4728"/>
                      <a:pt x="11462" y="5674"/>
                    </a:cubicBezTo>
                    <a:cubicBezTo>
                      <a:pt x="11339" y="6576"/>
                      <a:pt x="11245" y="7478"/>
                      <a:pt x="11151" y="8373"/>
                    </a:cubicBezTo>
                    <a:cubicBezTo>
                      <a:pt x="11144" y="8200"/>
                      <a:pt x="11130" y="8027"/>
                      <a:pt x="11108" y="7853"/>
                    </a:cubicBezTo>
                    <a:cubicBezTo>
                      <a:pt x="11050" y="7269"/>
                      <a:pt x="10957" y="6691"/>
                      <a:pt x="10827" y="6114"/>
                    </a:cubicBezTo>
                    <a:cubicBezTo>
                      <a:pt x="10805" y="6035"/>
                      <a:pt x="10791" y="5955"/>
                      <a:pt x="10769" y="5876"/>
                    </a:cubicBezTo>
                    <a:cubicBezTo>
                      <a:pt x="10776" y="5731"/>
                      <a:pt x="10791" y="5587"/>
                      <a:pt x="10798" y="5436"/>
                    </a:cubicBezTo>
                    <a:cubicBezTo>
                      <a:pt x="10827" y="5190"/>
                      <a:pt x="10841" y="4945"/>
                      <a:pt x="10870" y="4699"/>
                    </a:cubicBezTo>
                    <a:lnTo>
                      <a:pt x="10920" y="4338"/>
                    </a:lnTo>
                    <a:cubicBezTo>
                      <a:pt x="10935" y="4216"/>
                      <a:pt x="10957" y="4093"/>
                      <a:pt x="10978" y="3978"/>
                    </a:cubicBezTo>
                    <a:cubicBezTo>
                      <a:pt x="11050" y="3487"/>
                      <a:pt x="11166" y="3010"/>
                      <a:pt x="11325" y="2541"/>
                    </a:cubicBezTo>
                    <a:cubicBezTo>
                      <a:pt x="11469" y="2079"/>
                      <a:pt x="11678" y="1632"/>
                      <a:pt x="11945" y="1220"/>
                    </a:cubicBezTo>
                    <a:cubicBezTo>
                      <a:pt x="12068" y="1040"/>
                      <a:pt x="12205" y="874"/>
                      <a:pt x="12349" y="722"/>
                    </a:cubicBezTo>
                    <a:cubicBezTo>
                      <a:pt x="12364" y="708"/>
                      <a:pt x="12371" y="701"/>
                      <a:pt x="12386" y="694"/>
                    </a:cubicBezTo>
                    <a:lnTo>
                      <a:pt x="12393" y="694"/>
                    </a:lnTo>
                    <a:cubicBezTo>
                      <a:pt x="12494" y="636"/>
                      <a:pt x="12602" y="585"/>
                      <a:pt x="12710" y="542"/>
                    </a:cubicBezTo>
                    <a:lnTo>
                      <a:pt x="12739" y="528"/>
                    </a:lnTo>
                    <a:close/>
                    <a:moveTo>
                      <a:pt x="7499" y="2238"/>
                    </a:moveTo>
                    <a:cubicBezTo>
                      <a:pt x="7499" y="2318"/>
                      <a:pt x="7507" y="2397"/>
                      <a:pt x="7514" y="2476"/>
                    </a:cubicBezTo>
                    <a:cubicBezTo>
                      <a:pt x="7535" y="2686"/>
                      <a:pt x="7564" y="2902"/>
                      <a:pt x="7608" y="3111"/>
                    </a:cubicBezTo>
                    <a:cubicBezTo>
                      <a:pt x="7694" y="3523"/>
                      <a:pt x="7802" y="3934"/>
                      <a:pt x="7925" y="4346"/>
                    </a:cubicBezTo>
                    <a:cubicBezTo>
                      <a:pt x="8178" y="5154"/>
                      <a:pt x="8481" y="5948"/>
                      <a:pt x="8798" y="6727"/>
                    </a:cubicBezTo>
                    <a:cubicBezTo>
                      <a:pt x="9051" y="7341"/>
                      <a:pt x="9318" y="7940"/>
                      <a:pt x="9585" y="8539"/>
                    </a:cubicBezTo>
                    <a:cubicBezTo>
                      <a:pt x="9441" y="8308"/>
                      <a:pt x="9289" y="8077"/>
                      <a:pt x="9123" y="7853"/>
                    </a:cubicBezTo>
                    <a:cubicBezTo>
                      <a:pt x="8784" y="7377"/>
                      <a:pt x="8423" y="6922"/>
                      <a:pt x="8033" y="6489"/>
                    </a:cubicBezTo>
                    <a:cubicBezTo>
                      <a:pt x="7997" y="6403"/>
                      <a:pt x="7961" y="6323"/>
                      <a:pt x="7925" y="6237"/>
                    </a:cubicBezTo>
                    <a:lnTo>
                      <a:pt x="7795" y="5934"/>
                    </a:lnTo>
                    <a:cubicBezTo>
                      <a:pt x="7752" y="5832"/>
                      <a:pt x="7716" y="5731"/>
                      <a:pt x="7680" y="5630"/>
                    </a:cubicBezTo>
                    <a:cubicBezTo>
                      <a:pt x="7521" y="5219"/>
                      <a:pt x="7398" y="4800"/>
                      <a:pt x="7312" y="4375"/>
                    </a:cubicBezTo>
                    <a:cubicBezTo>
                      <a:pt x="7211" y="3949"/>
                      <a:pt x="7175" y="3508"/>
                      <a:pt x="7196" y="3068"/>
                    </a:cubicBezTo>
                    <a:lnTo>
                      <a:pt x="7196" y="3068"/>
                    </a:lnTo>
                    <a:lnTo>
                      <a:pt x="7203" y="3075"/>
                    </a:lnTo>
                    <a:cubicBezTo>
                      <a:pt x="7211" y="2917"/>
                      <a:pt x="7232" y="2758"/>
                      <a:pt x="7268" y="2599"/>
                    </a:cubicBezTo>
                    <a:cubicBezTo>
                      <a:pt x="7290" y="2563"/>
                      <a:pt x="7312" y="2527"/>
                      <a:pt x="7333" y="2491"/>
                    </a:cubicBezTo>
                    <a:cubicBezTo>
                      <a:pt x="7384" y="2397"/>
                      <a:pt x="7434" y="2318"/>
                      <a:pt x="7499" y="2238"/>
                    </a:cubicBezTo>
                    <a:close/>
                    <a:moveTo>
                      <a:pt x="2461" y="5183"/>
                    </a:moveTo>
                    <a:cubicBezTo>
                      <a:pt x="2490" y="5262"/>
                      <a:pt x="2526" y="5349"/>
                      <a:pt x="2570" y="5428"/>
                    </a:cubicBezTo>
                    <a:cubicBezTo>
                      <a:pt x="2793" y="5876"/>
                      <a:pt x="3075" y="6287"/>
                      <a:pt x="3414" y="6655"/>
                    </a:cubicBezTo>
                    <a:cubicBezTo>
                      <a:pt x="3746" y="7023"/>
                      <a:pt x="4107" y="7370"/>
                      <a:pt x="4497" y="7673"/>
                    </a:cubicBezTo>
                    <a:cubicBezTo>
                      <a:pt x="4591" y="7752"/>
                      <a:pt x="4692" y="7832"/>
                      <a:pt x="4786" y="7911"/>
                    </a:cubicBezTo>
                    <a:lnTo>
                      <a:pt x="5081" y="8128"/>
                    </a:lnTo>
                    <a:cubicBezTo>
                      <a:pt x="5284" y="8279"/>
                      <a:pt x="5493" y="8416"/>
                      <a:pt x="5695" y="8553"/>
                    </a:cubicBezTo>
                    <a:cubicBezTo>
                      <a:pt x="5753" y="8597"/>
                      <a:pt x="5818" y="8633"/>
                      <a:pt x="5875" y="8676"/>
                    </a:cubicBezTo>
                    <a:lnTo>
                      <a:pt x="5702" y="8626"/>
                    </a:lnTo>
                    <a:lnTo>
                      <a:pt x="5486" y="8568"/>
                    </a:lnTo>
                    <a:lnTo>
                      <a:pt x="5276" y="8510"/>
                    </a:lnTo>
                    <a:cubicBezTo>
                      <a:pt x="5204" y="8496"/>
                      <a:pt x="5132" y="8474"/>
                      <a:pt x="5067" y="8460"/>
                    </a:cubicBezTo>
                    <a:lnTo>
                      <a:pt x="4850" y="8416"/>
                    </a:lnTo>
                    <a:lnTo>
                      <a:pt x="4721" y="8315"/>
                    </a:lnTo>
                    <a:cubicBezTo>
                      <a:pt x="4511" y="8178"/>
                      <a:pt x="4316" y="8012"/>
                      <a:pt x="4129" y="7853"/>
                    </a:cubicBezTo>
                    <a:cubicBezTo>
                      <a:pt x="3746" y="7529"/>
                      <a:pt x="3407" y="7161"/>
                      <a:pt x="3118" y="6749"/>
                    </a:cubicBezTo>
                    <a:lnTo>
                      <a:pt x="3118" y="6749"/>
                    </a:lnTo>
                    <a:lnTo>
                      <a:pt x="3125" y="6756"/>
                    </a:lnTo>
                    <a:cubicBezTo>
                      <a:pt x="2981" y="6561"/>
                      <a:pt x="2858" y="6345"/>
                      <a:pt x="2757" y="6128"/>
                    </a:cubicBezTo>
                    <a:cubicBezTo>
                      <a:pt x="2656" y="5912"/>
                      <a:pt x="2570" y="5681"/>
                      <a:pt x="2512" y="5450"/>
                    </a:cubicBezTo>
                    <a:cubicBezTo>
                      <a:pt x="2490" y="5363"/>
                      <a:pt x="2476" y="5270"/>
                      <a:pt x="2461" y="5183"/>
                    </a:cubicBezTo>
                    <a:close/>
                    <a:moveTo>
                      <a:pt x="10415" y="4750"/>
                    </a:moveTo>
                    <a:cubicBezTo>
                      <a:pt x="10545" y="5205"/>
                      <a:pt x="10625" y="5674"/>
                      <a:pt x="10668" y="6143"/>
                    </a:cubicBezTo>
                    <a:lnTo>
                      <a:pt x="10689" y="6345"/>
                    </a:lnTo>
                    <a:cubicBezTo>
                      <a:pt x="10668" y="7031"/>
                      <a:pt x="10675" y="7709"/>
                      <a:pt x="10697" y="8395"/>
                    </a:cubicBezTo>
                    <a:cubicBezTo>
                      <a:pt x="10697" y="8496"/>
                      <a:pt x="10704" y="8597"/>
                      <a:pt x="10711" y="8698"/>
                    </a:cubicBezTo>
                    <a:cubicBezTo>
                      <a:pt x="10682" y="8445"/>
                      <a:pt x="10646" y="8193"/>
                      <a:pt x="10603" y="7940"/>
                    </a:cubicBezTo>
                    <a:cubicBezTo>
                      <a:pt x="10538" y="7493"/>
                      <a:pt x="10451" y="7052"/>
                      <a:pt x="10357" y="6605"/>
                    </a:cubicBezTo>
                    <a:lnTo>
                      <a:pt x="10357" y="5991"/>
                    </a:lnTo>
                    <a:lnTo>
                      <a:pt x="10365" y="5609"/>
                    </a:lnTo>
                    <a:cubicBezTo>
                      <a:pt x="10365" y="5544"/>
                      <a:pt x="10365" y="5486"/>
                      <a:pt x="10372" y="5421"/>
                    </a:cubicBezTo>
                    <a:lnTo>
                      <a:pt x="10386" y="5226"/>
                    </a:lnTo>
                    <a:lnTo>
                      <a:pt x="10408" y="4851"/>
                    </a:lnTo>
                    <a:cubicBezTo>
                      <a:pt x="10408" y="4815"/>
                      <a:pt x="10415" y="4786"/>
                      <a:pt x="10415" y="4750"/>
                    </a:cubicBezTo>
                    <a:close/>
                    <a:moveTo>
                      <a:pt x="16666" y="3819"/>
                    </a:moveTo>
                    <a:lnTo>
                      <a:pt x="16673" y="3826"/>
                    </a:lnTo>
                    <a:lnTo>
                      <a:pt x="16796" y="3826"/>
                    </a:lnTo>
                    <a:cubicBezTo>
                      <a:pt x="16897" y="3826"/>
                      <a:pt x="16998" y="3833"/>
                      <a:pt x="17099" y="3848"/>
                    </a:cubicBezTo>
                    <a:cubicBezTo>
                      <a:pt x="17034" y="3891"/>
                      <a:pt x="16962" y="3934"/>
                      <a:pt x="16897" y="3978"/>
                    </a:cubicBezTo>
                    <a:cubicBezTo>
                      <a:pt x="16723" y="4107"/>
                      <a:pt x="16557" y="4237"/>
                      <a:pt x="16399" y="4382"/>
                    </a:cubicBezTo>
                    <a:cubicBezTo>
                      <a:pt x="16081" y="4663"/>
                      <a:pt x="15778" y="4959"/>
                      <a:pt x="15489" y="5270"/>
                    </a:cubicBezTo>
                    <a:cubicBezTo>
                      <a:pt x="14912" y="5897"/>
                      <a:pt x="14378" y="6554"/>
                      <a:pt x="13858" y="7225"/>
                    </a:cubicBezTo>
                    <a:cubicBezTo>
                      <a:pt x="13461" y="7745"/>
                      <a:pt x="13064" y="8272"/>
                      <a:pt x="12689" y="8806"/>
                    </a:cubicBezTo>
                    <a:cubicBezTo>
                      <a:pt x="12819" y="8561"/>
                      <a:pt x="12941" y="8315"/>
                      <a:pt x="13050" y="8063"/>
                    </a:cubicBezTo>
                    <a:cubicBezTo>
                      <a:pt x="13295" y="7529"/>
                      <a:pt x="13504" y="6987"/>
                      <a:pt x="13685" y="6439"/>
                    </a:cubicBezTo>
                    <a:cubicBezTo>
                      <a:pt x="13735" y="6367"/>
                      <a:pt x="13793" y="6287"/>
                      <a:pt x="13844" y="6215"/>
                    </a:cubicBezTo>
                    <a:lnTo>
                      <a:pt x="14046" y="5955"/>
                    </a:lnTo>
                    <a:cubicBezTo>
                      <a:pt x="14111" y="5861"/>
                      <a:pt x="14183" y="5782"/>
                      <a:pt x="14248" y="5695"/>
                    </a:cubicBezTo>
                    <a:cubicBezTo>
                      <a:pt x="14529" y="5356"/>
                      <a:pt x="14825" y="5039"/>
                      <a:pt x="15150" y="4750"/>
                    </a:cubicBezTo>
                    <a:cubicBezTo>
                      <a:pt x="15475" y="4454"/>
                      <a:pt x="15836" y="4201"/>
                      <a:pt x="16225" y="4006"/>
                    </a:cubicBezTo>
                    <a:cubicBezTo>
                      <a:pt x="16370" y="3934"/>
                      <a:pt x="16514" y="3869"/>
                      <a:pt x="16666" y="3819"/>
                    </a:cubicBezTo>
                    <a:close/>
                    <a:moveTo>
                      <a:pt x="13851" y="5573"/>
                    </a:moveTo>
                    <a:lnTo>
                      <a:pt x="13851" y="5573"/>
                    </a:lnTo>
                    <a:cubicBezTo>
                      <a:pt x="13771" y="5775"/>
                      <a:pt x="13692" y="5970"/>
                      <a:pt x="13613" y="6164"/>
                    </a:cubicBezTo>
                    <a:lnTo>
                      <a:pt x="13403" y="6598"/>
                    </a:lnTo>
                    <a:cubicBezTo>
                      <a:pt x="13331" y="6742"/>
                      <a:pt x="13252" y="6886"/>
                      <a:pt x="13180" y="7031"/>
                    </a:cubicBezTo>
                    <a:lnTo>
                      <a:pt x="13158" y="7088"/>
                    </a:lnTo>
                    <a:cubicBezTo>
                      <a:pt x="12768" y="7695"/>
                      <a:pt x="12414" y="8323"/>
                      <a:pt x="12075" y="8958"/>
                    </a:cubicBezTo>
                    <a:cubicBezTo>
                      <a:pt x="12227" y="8597"/>
                      <a:pt x="12378" y="8236"/>
                      <a:pt x="12523" y="7875"/>
                    </a:cubicBezTo>
                    <a:cubicBezTo>
                      <a:pt x="12617" y="7630"/>
                      <a:pt x="12703" y="7384"/>
                      <a:pt x="12797" y="7139"/>
                    </a:cubicBezTo>
                    <a:cubicBezTo>
                      <a:pt x="12941" y="6893"/>
                      <a:pt x="13093" y="6648"/>
                      <a:pt x="13244" y="6417"/>
                    </a:cubicBezTo>
                    <a:lnTo>
                      <a:pt x="13432" y="6136"/>
                    </a:lnTo>
                    <a:cubicBezTo>
                      <a:pt x="13497" y="6042"/>
                      <a:pt x="13562" y="5955"/>
                      <a:pt x="13634" y="5861"/>
                    </a:cubicBezTo>
                    <a:cubicBezTo>
                      <a:pt x="13699" y="5775"/>
                      <a:pt x="13771" y="5666"/>
                      <a:pt x="13851" y="5573"/>
                    </a:cubicBezTo>
                    <a:close/>
                    <a:moveTo>
                      <a:pt x="3757" y="8317"/>
                    </a:moveTo>
                    <a:cubicBezTo>
                      <a:pt x="3799" y="8317"/>
                      <a:pt x="3840" y="8319"/>
                      <a:pt x="3883" y="8323"/>
                    </a:cubicBezTo>
                    <a:lnTo>
                      <a:pt x="4064" y="8323"/>
                    </a:lnTo>
                    <a:cubicBezTo>
                      <a:pt x="4201" y="8431"/>
                      <a:pt x="4345" y="8539"/>
                      <a:pt x="4490" y="8633"/>
                    </a:cubicBezTo>
                    <a:cubicBezTo>
                      <a:pt x="4598" y="8705"/>
                      <a:pt x="4706" y="8777"/>
                      <a:pt x="4822" y="8849"/>
                    </a:cubicBezTo>
                    <a:lnTo>
                      <a:pt x="5154" y="9044"/>
                    </a:lnTo>
                    <a:lnTo>
                      <a:pt x="5190" y="9066"/>
                    </a:lnTo>
                    <a:cubicBezTo>
                      <a:pt x="4973" y="9008"/>
                      <a:pt x="4749" y="8958"/>
                      <a:pt x="4533" y="8922"/>
                    </a:cubicBezTo>
                    <a:lnTo>
                      <a:pt x="4078" y="8842"/>
                    </a:lnTo>
                    <a:cubicBezTo>
                      <a:pt x="3919" y="8821"/>
                      <a:pt x="3768" y="8813"/>
                      <a:pt x="3616" y="8792"/>
                    </a:cubicBezTo>
                    <a:cubicBezTo>
                      <a:pt x="3457" y="8770"/>
                      <a:pt x="3306" y="8777"/>
                      <a:pt x="3147" y="8770"/>
                    </a:cubicBezTo>
                    <a:cubicBezTo>
                      <a:pt x="2996" y="8770"/>
                      <a:pt x="2837" y="8770"/>
                      <a:pt x="2685" y="8784"/>
                    </a:cubicBezTo>
                    <a:cubicBezTo>
                      <a:pt x="2375" y="8806"/>
                      <a:pt x="2064" y="8871"/>
                      <a:pt x="1769" y="8965"/>
                    </a:cubicBezTo>
                    <a:cubicBezTo>
                      <a:pt x="1754" y="8965"/>
                      <a:pt x="1747" y="8979"/>
                      <a:pt x="1732" y="8979"/>
                    </a:cubicBezTo>
                    <a:lnTo>
                      <a:pt x="1805" y="8936"/>
                    </a:lnTo>
                    <a:cubicBezTo>
                      <a:pt x="2064" y="8748"/>
                      <a:pt x="2353" y="8597"/>
                      <a:pt x="2656" y="8496"/>
                    </a:cubicBezTo>
                    <a:lnTo>
                      <a:pt x="2895" y="8431"/>
                    </a:lnTo>
                    <a:cubicBezTo>
                      <a:pt x="2974" y="8409"/>
                      <a:pt x="3061" y="8402"/>
                      <a:pt x="3140" y="8380"/>
                    </a:cubicBezTo>
                    <a:cubicBezTo>
                      <a:pt x="3299" y="8351"/>
                      <a:pt x="3465" y="8330"/>
                      <a:pt x="3631" y="8323"/>
                    </a:cubicBezTo>
                    <a:cubicBezTo>
                      <a:pt x="3674" y="8319"/>
                      <a:pt x="3715" y="8317"/>
                      <a:pt x="3757" y="8317"/>
                    </a:cubicBezTo>
                    <a:close/>
                    <a:moveTo>
                      <a:pt x="7369" y="5905"/>
                    </a:moveTo>
                    <a:cubicBezTo>
                      <a:pt x="7507" y="6071"/>
                      <a:pt x="7636" y="6244"/>
                      <a:pt x="7759" y="6410"/>
                    </a:cubicBezTo>
                    <a:lnTo>
                      <a:pt x="8041" y="6814"/>
                    </a:lnTo>
                    <a:cubicBezTo>
                      <a:pt x="8127" y="6944"/>
                      <a:pt x="8214" y="7081"/>
                      <a:pt x="8300" y="7218"/>
                    </a:cubicBezTo>
                    <a:lnTo>
                      <a:pt x="8308" y="7225"/>
                    </a:lnTo>
                    <a:lnTo>
                      <a:pt x="8329" y="7254"/>
                    </a:lnTo>
                    <a:cubicBezTo>
                      <a:pt x="8661" y="7897"/>
                      <a:pt x="9029" y="8525"/>
                      <a:pt x="9412" y="9138"/>
                    </a:cubicBezTo>
                    <a:cubicBezTo>
                      <a:pt x="9181" y="8828"/>
                      <a:pt x="8943" y="8517"/>
                      <a:pt x="8697" y="8214"/>
                    </a:cubicBezTo>
                    <a:cubicBezTo>
                      <a:pt x="8531" y="8005"/>
                      <a:pt x="8365" y="7810"/>
                      <a:pt x="8199" y="7608"/>
                    </a:cubicBezTo>
                    <a:cubicBezTo>
                      <a:pt x="8055" y="7363"/>
                      <a:pt x="7925" y="7110"/>
                      <a:pt x="7795" y="6850"/>
                    </a:cubicBezTo>
                    <a:lnTo>
                      <a:pt x="7644" y="6547"/>
                    </a:lnTo>
                    <a:cubicBezTo>
                      <a:pt x="7593" y="6446"/>
                      <a:pt x="7557" y="6345"/>
                      <a:pt x="7507" y="6244"/>
                    </a:cubicBezTo>
                    <a:cubicBezTo>
                      <a:pt x="7463" y="6136"/>
                      <a:pt x="7413" y="6020"/>
                      <a:pt x="7369" y="5905"/>
                    </a:cubicBezTo>
                    <a:close/>
                    <a:moveTo>
                      <a:pt x="10726" y="7088"/>
                    </a:moveTo>
                    <a:lnTo>
                      <a:pt x="10733" y="7218"/>
                    </a:lnTo>
                    <a:lnTo>
                      <a:pt x="10733" y="7435"/>
                    </a:lnTo>
                    <a:cubicBezTo>
                      <a:pt x="10733" y="7579"/>
                      <a:pt x="10740" y="7723"/>
                      <a:pt x="10740" y="7868"/>
                    </a:cubicBezTo>
                    <a:lnTo>
                      <a:pt x="10761" y="9201"/>
                    </a:lnTo>
                    <a:lnTo>
                      <a:pt x="10761" y="9201"/>
                    </a:lnTo>
                    <a:cubicBezTo>
                      <a:pt x="10760" y="9168"/>
                      <a:pt x="10754" y="9135"/>
                      <a:pt x="10747" y="9102"/>
                    </a:cubicBezTo>
                    <a:cubicBezTo>
                      <a:pt x="10740" y="8871"/>
                      <a:pt x="10740" y="8633"/>
                      <a:pt x="10733" y="8395"/>
                    </a:cubicBezTo>
                    <a:lnTo>
                      <a:pt x="10733" y="8387"/>
                    </a:lnTo>
                    <a:cubicBezTo>
                      <a:pt x="10718" y="7954"/>
                      <a:pt x="10718" y="7521"/>
                      <a:pt x="10726" y="7088"/>
                    </a:cubicBezTo>
                    <a:close/>
                    <a:moveTo>
                      <a:pt x="7831" y="2072"/>
                    </a:moveTo>
                    <a:lnTo>
                      <a:pt x="7889" y="2087"/>
                    </a:lnTo>
                    <a:cubicBezTo>
                      <a:pt x="7932" y="2094"/>
                      <a:pt x="7968" y="2101"/>
                      <a:pt x="8005" y="2108"/>
                    </a:cubicBezTo>
                    <a:cubicBezTo>
                      <a:pt x="8062" y="2123"/>
                      <a:pt x="8113" y="2137"/>
                      <a:pt x="8163" y="2159"/>
                    </a:cubicBezTo>
                    <a:lnTo>
                      <a:pt x="8171" y="2159"/>
                    </a:lnTo>
                    <a:cubicBezTo>
                      <a:pt x="8228" y="2202"/>
                      <a:pt x="8293" y="2245"/>
                      <a:pt x="8351" y="2296"/>
                    </a:cubicBezTo>
                    <a:cubicBezTo>
                      <a:pt x="8589" y="2491"/>
                      <a:pt x="8798" y="2722"/>
                      <a:pt x="8972" y="2974"/>
                    </a:cubicBezTo>
                    <a:cubicBezTo>
                      <a:pt x="9066" y="3097"/>
                      <a:pt x="9145" y="3227"/>
                      <a:pt x="9224" y="3357"/>
                    </a:cubicBezTo>
                    <a:cubicBezTo>
                      <a:pt x="9311" y="3487"/>
                      <a:pt x="9376" y="3631"/>
                      <a:pt x="9448" y="3768"/>
                    </a:cubicBezTo>
                    <a:cubicBezTo>
                      <a:pt x="9520" y="3905"/>
                      <a:pt x="9578" y="4043"/>
                      <a:pt x="9636" y="4187"/>
                    </a:cubicBezTo>
                    <a:lnTo>
                      <a:pt x="9809" y="4620"/>
                    </a:lnTo>
                    <a:cubicBezTo>
                      <a:pt x="9881" y="4851"/>
                      <a:pt x="9953" y="5082"/>
                      <a:pt x="10018" y="5313"/>
                    </a:cubicBezTo>
                    <a:cubicBezTo>
                      <a:pt x="10025" y="6323"/>
                      <a:pt x="10155" y="7327"/>
                      <a:pt x="10300" y="8315"/>
                    </a:cubicBezTo>
                    <a:cubicBezTo>
                      <a:pt x="10343" y="8640"/>
                      <a:pt x="10394" y="8965"/>
                      <a:pt x="10444" y="9290"/>
                    </a:cubicBezTo>
                    <a:cubicBezTo>
                      <a:pt x="10343" y="8878"/>
                      <a:pt x="10235" y="8474"/>
                      <a:pt x="10126" y="8077"/>
                    </a:cubicBezTo>
                    <a:cubicBezTo>
                      <a:pt x="9975" y="7536"/>
                      <a:pt x="9809" y="6994"/>
                      <a:pt x="9643" y="6460"/>
                    </a:cubicBezTo>
                    <a:cubicBezTo>
                      <a:pt x="9477" y="5926"/>
                      <a:pt x="9304" y="5392"/>
                      <a:pt x="9116" y="4865"/>
                    </a:cubicBezTo>
                    <a:cubicBezTo>
                      <a:pt x="9022" y="4591"/>
                      <a:pt x="8928" y="4324"/>
                      <a:pt x="8820" y="4057"/>
                    </a:cubicBezTo>
                    <a:cubicBezTo>
                      <a:pt x="8719" y="3797"/>
                      <a:pt x="8611" y="3523"/>
                      <a:pt x="8495" y="3263"/>
                    </a:cubicBezTo>
                    <a:cubicBezTo>
                      <a:pt x="8380" y="3003"/>
                      <a:pt x="8250" y="2743"/>
                      <a:pt x="8106" y="2498"/>
                    </a:cubicBezTo>
                    <a:cubicBezTo>
                      <a:pt x="8033" y="2375"/>
                      <a:pt x="7961" y="2245"/>
                      <a:pt x="7875" y="2130"/>
                    </a:cubicBezTo>
                    <a:lnTo>
                      <a:pt x="7831" y="2072"/>
                    </a:lnTo>
                    <a:close/>
                    <a:moveTo>
                      <a:pt x="12725" y="7882"/>
                    </a:moveTo>
                    <a:cubicBezTo>
                      <a:pt x="12732" y="7889"/>
                      <a:pt x="12732" y="7889"/>
                      <a:pt x="12725" y="7889"/>
                    </a:cubicBezTo>
                    <a:lnTo>
                      <a:pt x="12256" y="8741"/>
                    </a:lnTo>
                    <a:cubicBezTo>
                      <a:pt x="12119" y="9001"/>
                      <a:pt x="11967" y="9254"/>
                      <a:pt x="11830" y="9506"/>
                    </a:cubicBezTo>
                    <a:cubicBezTo>
                      <a:pt x="11851" y="9456"/>
                      <a:pt x="11880" y="9398"/>
                      <a:pt x="11902" y="9347"/>
                    </a:cubicBezTo>
                    <a:cubicBezTo>
                      <a:pt x="11967" y="9232"/>
                      <a:pt x="12025" y="9109"/>
                      <a:pt x="12090" y="8994"/>
                    </a:cubicBezTo>
                    <a:cubicBezTo>
                      <a:pt x="12299" y="8618"/>
                      <a:pt x="12508" y="8250"/>
                      <a:pt x="12725" y="7882"/>
                    </a:cubicBezTo>
                    <a:close/>
                    <a:moveTo>
                      <a:pt x="8830" y="8065"/>
                    </a:moveTo>
                    <a:lnTo>
                      <a:pt x="9325" y="8878"/>
                    </a:lnTo>
                    <a:cubicBezTo>
                      <a:pt x="9477" y="9131"/>
                      <a:pt x="9621" y="9383"/>
                      <a:pt x="9773" y="9636"/>
                    </a:cubicBezTo>
                    <a:cubicBezTo>
                      <a:pt x="9737" y="9578"/>
                      <a:pt x="9701" y="9528"/>
                      <a:pt x="9665" y="9485"/>
                    </a:cubicBezTo>
                    <a:lnTo>
                      <a:pt x="9672" y="9485"/>
                    </a:lnTo>
                    <a:cubicBezTo>
                      <a:pt x="9600" y="9376"/>
                      <a:pt x="9527" y="9261"/>
                      <a:pt x="9455" y="9145"/>
                    </a:cubicBezTo>
                    <a:cubicBezTo>
                      <a:pt x="9245" y="8787"/>
                      <a:pt x="9034" y="8430"/>
                      <a:pt x="8830" y="8065"/>
                    </a:cubicBezTo>
                    <a:close/>
                    <a:moveTo>
                      <a:pt x="2454" y="4353"/>
                    </a:moveTo>
                    <a:cubicBezTo>
                      <a:pt x="2505" y="4447"/>
                      <a:pt x="2570" y="4533"/>
                      <a:pt x="2627" y="4627"/>
                    </a:cubicBezTo>
                    <a:cubicBezTo>
                      <a:pt x="2772" y="4822"/>
                      <a:pt x="2916" y="5010"/>
                      <a:pt x="3082" y="5183"/>
                    </a:cubicBezTo>
                    <a:cubicBezTo>
                      <a:pt x="3393" y="5544"/>
                      <a:pt x="3732" y="5876"/>
                      <a:pt x="4078" y="6208"/>
                    </a:cubicBezTo>
                    <a:cubicBezTo>
                      <a:pt x="4778" y="6850"/>
                      <a:pt x="5514" y="7456"/>
                      <a:pt x="6272" y="8034"/>
                    </a:cubicBezTo>
                    <a:cubicBezTo>
                      <a:pt x="6994" y="8590"/>
                      <a:pt x="7716" y="9124"/>
                      <a:pt x="8452" y="9651"/>
                    </a:cubicBezTo>
                    <a:cubicBezTo>
                      <a:pt x="8300" y="9578"/>
                      <a:pt x="8142" y="9499"/>
                      <a:pt x="7983" y="9427"/>
                    </a:cubicBezTo>
                    <a:cubicBezTo>
                      <a:pt x="7442" y="9189"/>
                      <a:pt x="6893" y="8979"/>
                      <a:pt x="6337" y="8806"/>
                    </a:cubicBezTo>
                    <a:cubicBezTo>
                      <a:pt x="6258" y="8784"/>
                      <a:pt x="6178" y="8756"/>
                      <a:pt x="6099" y="8734"/>
                    </a:cubicBezTo>
                    <a:cubicBezTo>
                      <a:pt x="5976" y="8655"/>
                      <a:pt x="5854" y="8575"/>
                      <a:pt x="5738" y="8489"/>
                    </a:cubicBezTo>
                    <a:cubicBezTo>
                      <a:pt x="5536" y="8344"/>
                      <a:pt x="5327" y="8207"/>
                      <a:pt x="5132" y="8063"/>
                    </a:cubicBezTo>
                    <a:lnTo>
                      <a:pt x="4843" y="7839"/>
                    </a:lnTo>
                    <a:cubicBezTo>
                      <a:pt x="4742" y="7760"/>
                      <a:pt x="4648" y="7680"/>
                      <a:pt x="4555" y="7608"/>
                    </a:cubicBezTo>
                    <a:cubicBezTo>
                      <a:pt x="4172" y="7298"/>
                      <a:pt x="3818" y="6958"/>
                      <a:pt x="3486" y="6590"/>
                    </a:cubicBezTo>
                    <a:cubicBezTo>
                      <a:pt x="3154" y="6229"/>
                      <a:pt x="2873" y="5825"/>
                      <a:pt x="2656" y="5385"/>
                    </a:cubicBezTo>
                    <a:cubicBezTo>
                      <a:pt x="2562" y="5197"/>
                      <a:pt x="2483" y="4995"/>
                      <a:pt x="2425" y="4786"/>
                    </a:cubicBezTo>
                    <a:cubicBezTo>
                      <a:pt x="2418" y="4764"/>
                      <a:pt x="2418" y="4750"/>
                      <a:pt x="2418" y="4735"/>
                    </a:cubicBezTo>
                    <a:lnTo>
                      <a:pt x="2418" y="4735"/>
                    </a:lnTo>
                    <a:lnTo>
                      <a:pt x="2425" y="4743"/>
                    </a:lnTo>
                    <a:cubicBezTo>
                      <a:pt x="2425" y="4620"/>
                      <a:pt x="2433" y="4504"/>
                      <a:pt x="2447" y="4389"/>
                    </a:cubicBezTo>
                    <a:cubicBezTo>
                      <a:pt x="2447" y="4375"/>
                      <a:pt x="2447" y="4367"/>
                      <a:pt x="2454" y="4353"/>
                    </a:cubicBezTo>
                    <a:close/>
                    <a:moveTo>
                      <a:pt x="3010" y="3927"/>
                    </a:moveTo>
                    <a:lnTo>
                      <a:pt x="3082" y="3934"/>
                    </a:lnTo>
                    <a:cubicBezTo>
                      <a:pt x="3169" y="3949"/>
                      <a:pt x="3255" y="3949"/>
                      <a:pt x="3335" y="3970"/>
                    </a:cubicBezTo>
                    <a:cubicBezTo>
                      <a:pt x="3681" y="4028"/>
                      <a:pt x="4013" y="4136"/>
                      <a:pt x="4324" y="4281"/>
                    </a:cubicBezTo>
                    <a:cubicBezTo>
                      <a:pt x="4482" y="4346"/>
                      <a:pt x="4634" y="4432"/>
                      <a:pt x="4786" y="4512"/>
                    </a:cubicBezTo>
                    <a:cubicBezTo>
                      <a:pt x="4944" y="4591"/>
                      <a:pt x="5081" y="4692"/>
                      <a:pt x="5233" y="4786"/>
                    </a:cubicBezTo>
                    <a:cubicBezTo>
                      <a:pt x="5377" y="4873"/>
                      <a:pt x="5514" y="4988"/>
                      <a:pt x="5652" y="5089"/>
                    </a:cubicBezTo>
                    <a:lnTo>
                      <a:pt x="6056" y="5414"/>
                    </a:lnTo>
                    <a:cubicBezTo>
                      <a:pt x="6460" y="5775"/>
                      <a:pt x="6843" y="6150"/>
                      <a:pt x="7211" y="6547"/>
                    </a:cubicBezTo>
                    <a:cubicBezTo>
                      <a:pt x="7239" y="6605"/>
                      <a:pt x="7268" y="6655"/>
                      <a:pt x="7297" y="6713"/>
                    </a:cubicBezTo>
                    <a:lnTo>
                      <a:pt x="7470" y="7016"/>
                    </a:lnTo>
                    <a:cubicBezTo>
                      <a:pt x="7940" y="7825"/>
                      <a:pt x="8510" y="8553"/>
                      <a:pt x="9080" y="9275"/>
                    </a:cubicBezTo>
                    <a:cubicBezTo>
                      <a:pt x="9224" y="9456"/>
                      <a:pt x="9369" y="9643"/>
                      <a:pt x="9513" y="9824"/>
                    </a:cubicBezTo>
                    <a:cubicBezTo>
                      <a:pt x="9116" y="9412"/>
                      <a:pt x="8719" y="9001"/>
                      <a:pt x="8308" y="8597"/>
                    </a:cubicBezTo>
                    <a:cubicBezTo>
                      <a:pt x="7853" y="8157"/>
                      <a:pt x="7398" y="7723"/>
                      <a:pt x="6936" y="7290"/>
                    </a:cubicBezTo>
                    <a:cubicBezTo>
                      <a:pt x="6474" y="6865"/>
                      <a:pt x="6005" y="6446"/>
                      <a:pt x="5529" y="6035"/>
                    </a:cubicBezTo>
                    <a:lnTo>
                      <a:pt x="5161" y="5724"/>
                    </a:lnTo>
                    <a:cubicBezTo>
                      <a:pt x="5038" y="5623"/>
                      <a:pt x="4908" y="5522"/>
                      <a:pt x="4786" y="5421"/>
                    </a:cubicBezTo>
                    <a:cubicBezTo>
                      <a:pt x="4663" y="5320"/>
                      <a:pt x="4533" y="5219"/>
                      <a:pt x="4410" y="5125"/>
                    </a:cubicBezTo>
                    <a:cubicBezTo>
                      <a:pt x="4280" y="5024"/>
                      <a:pt x="4150" y="4930"/>
                      <a:pt x="4020" y="4836"/>
                    </a:cubicBezTo>
                    <a:cubicBezTo>
                      <a:pt x="3761" y="4649"/>
                      <a:pt x="3494" y="4468"/>
                      <a:pt x="3219" y="4302"/>
                    </a:cubicBezTo>
                    <a:cubicBezTo>
                      <a:pt x="3075" y="4223"/>
                      <a:pt x="2938" y="4144"/>
                      <a:pt x="2786" y="4079"/>
                    </a:cubicBezTo>
                    <a:cubicBezTo>
                      <a:pt x="2750" y="4064"/>
                      <a:pt x="2714" y="4050"/>
                      <a:pt x="2678" y="4035"/>
                    </a:cubicBezTo>
                    <a:cubicBezTo>
                      <a:pt x="2707" y="4021"/>
                      <a:pt x="2736" y="4006"/>
                      <a:pt x="2765" y="3999"/>
                    </a:cubicBezTo>
                    <a:cubicBezTo>
                      <a:pt x="2808" y="3985"/>
                      <a:pt x="2851" y="3970"/>
                      <a:pt x="2895" y="3956"/>
                    </a:cubicBezTo>
                    <a:cubicBezTo>
                      <a:pt x="2931" y="3949"/>
                      <a:pt x="2967" y="3934"/>
                      <a:pt x="3010" y="3927"/>
                    </a:cubicBezTo>
                    <a:close/>
                    <a:moveTo>
                      <a:pt x="16377" y="7630"/>
                    </a:moveTo>
                    <a:cubicBezTo>
                      <a:pt x="16045" y="7962"/>
                      <a:pt x="15684" y="8265"/>
                      <a:pt x="15301" y="8539"/>
                    </a:cubicBezTo>
                    <a:lnTo>
                      <a:pt x="15128" y="8662"/>
                    </a:lnTo>
                    <a:cubicBezTo>
                      <a:pt x="14529" y="8987"/>
                      <a:pt x="13937" y="9333"/>
                      <a:pt x="13360" y="9694"/>
                    </a:cubicBezTo>
                    <a:lnTo>
                      <a:pt x="13107" y="9853"/>
                    </a:lnTo>
                    <a:cubicBezTo>
                      <a:pt x="13309" y="9701"/>
                      <a:pt x="13512" y="9542"/>
                      <a:pt x="13706" y="9383"/>
                    </a:cubicBezTo>
                    <a:cubicBezTo>
                      <a:pt x="14060" y="9102"/>
                      <a:pt x="14406" y="8806"/>
                      <a:pt x="14746" y="8496"/>
                    </a:cubicBezTo>
                    <a:cubicBezTo>
                      <a:pt x="14926" y="8395"/>
                      <a:pt x="15092" y="8294"/>
                      <a:pt x="15273" y="8193"/>
                    </a:cubicBezTo>
                    <a:lnTo>
                      <a:pt x="15605" y="8012"/>
                    </a:lnTo>
                    <a:lnTo>
                      <a:pt x="15778" y="7926"/>
                    </a:lnTo>
                    <a:lnTo>
                      <a:pt x="15944" y="7839"/>
                    </a:lnTo>
                    <a:lnTo>
                      <a:pt x="16290" y="7666"/>
                    </a:lnTo>
                    <a:lnTo>
                      <a:pt x="16377" y="7630"/>
                    </a:lnTo>
                    <a:close/>
                    <a:moveTo>
                      <a:pt x="17402" y="4050"/>
                    </a:moveTo>
                    <a:lnTo>
                      <a:pt x="17409" y="4057"/>
                    </a:lnTo>
                    <a:cubicBezTo>
                      <a:pt x="17409" y="4071"/>
                      <a:pt x="17423" y="4086"/>
                      <a:pt x="17423" y="4107"/>
                    </a:cubicBezTo>
                    <a:cubicBezTo>
                      <a:pt x="17438" y="4144"/>
                      <a:pt x="17452" y="4180"/>
                      <a:pt x="17467" y="4216"/>
                    </a:cubicBezTo>
                    <a:cubicBezTo>
                      <a:pt x="17481" y="4274"/>
                      <a:pt x="17496" y="4324"/>
                      <a:pt x="17503" y="4375"/>
                    </a:cubicBezTo>
                    <a:cubicBezTo>
                      <a:pt x="17503" y="4382"/>
                      <a:pt x="17503" y="4382"/>
                      <a:pt x="17503" y="4382"/>
                    </a:cubicBezTo>
                    <a:cubicBezTo>
                      <a:pt x="17496" y="4461"/>
                      <a:pt x="17488" y="4541"/>
                      <a:pt x="17474" y="4613"/>
                    </a:cubicBezTo>
                    <a:cubicBezTo>
                      <a:pt x="17423" y="4916"/>
                      <a:pt x="17330" y="5212"/>
                      <a:pt x="17200" y="5486"/>
                    </a:cubicBezTo>
                    <a:cubicBezTo>
                      <a:pt x="17142" y="5630"/>
                      <a:pt x="17063" y="5768"/>
                      <a:pt x="16990" y="5905"/>
                    </a:cubicBezTo>
                    <a:cubicBezTo>
                      <a:pt x="16925" y="6042"/>
                      <a:pt x="16832" y="6164"/>
                      <a:pt x="16752" y="6294"/>
                    </a:cubicBezTo>
                    <a:cubicBezTo>
                      <a:pt x="16666" y="6424"/>
                      <a:pt x="16572" y="6547"/>
                      <a:pt x="16478" y="6677"/>
                    </a:cubicBezTo>
                    <a:lnTo>
                      <a:pt x="16189" y="7038"/>
                    </a:lnTo>
                    <a:cubicBezTo>
                      <a:pt x="16030" y="7218"/>
                      <a:pt x="15864" y="7391"/>
                      <a:pt x="15691" y="7565"/>
                    </a:cubicBezTo>
                    <a:cubicBezTo>
                      <a:pt x="14825" y="8077"/>
                      <a:pt x="14017" y="8691"/>
                      <a:pt x="13230" y="9304"/>
                    </a:cubicBezTo>
                    <a:cubicBezTo>
                      <a:pt x="12977" y="9506"/>
                      <a:pt x="12718" y="9715"/>
                      <a:pt x="12465" y="9918"/>
                    </a:cubicBezTo>
                    <a:cubicBezTo>
                      <a:pt x="12768" y="9629"/>
                      <a:pt x="13064" y="9333"/>
                      <a:pt x="13353" y="9037"/>
                    </a:cubicBezTo>
                    <a:cubicBezTo>
                      <a:pt x="13750" y="8640"/>
                      <a:pt x="14132" y="8221"/>
                      <a:pt x="14515" y="7817"/>
                    </a:cubicBezTo>
                    <a:cubicBezTo>
                      <a:pt x="14897" y="7406"/>
                      <a:pt x="15265" y="6987"/>
                      <a:pt x="15633" y="6561"/>
                    </a:cubicBezTo>
                    <a:cubicBezTo>
                      <a:pt x="15821" y="6345"/>
                      <a:pt x="16002" y="6121"/>
                      <a:pt x="16182" y="5897"/>
                    </a:cubicBezTo>
                    <a:cubicBezTo>
                      <a:pt x="16362" y="5674"/>
                      <a:pt x="16536" y="5450"/>
                      <a:pt x="16702" y="5219"/>
                    </a:cubicBezTo>
                    <a:cubicBezTo>
                      <a:pt x="16875" y="4988"/>
                      <a:pt x="17034" y="4750"/>
                      <a:pt x="17178" y="4497"/>
                    </a:cubicBezTo>
                    <a:cubicBezTo>
                      <a:pt x="17250" y="4375"/>
                      <a:pt x="17315" y="4245"/>
                      <a:pt x="17380" y="4115"/>
                    </a:cubicBezTo>
                    <a:cubicBezTo>
                      <a:pt x="17380" y="4093"/>
                      <a:pt x="17395" y="4071"/>
                      <a:pt x="17402" y="4050"/>
                    </a:cubicBezTo>
                    <a:close/>
                    <a:moveTo>
                      <a:pt x="19905" y="7173"/>
                    </a:moveTo>
                    <a:cubicBezTo>
                      <a:pt x="20004" y="7173"/>
                      <a:pt x="20103" y="7176"/>
                      <a:pt x="20202" y="7182"/>
                    </a:cubicBezTo>
                    <a:cubicBezTo>
                      <a:pt x="20419" y="7197"/>
                      <a:pt x="20628" y="7233"/>
                      <a:pt x="20837" y="7283"/>
                    </a:cubicBezTo>
                    <a:cubicBezTo>
                      <a:pt x="20845" y="7290"/>
                      <a:pt x="20859" y="7298"/>
                      <a:pt x="20873" y="7305"/>
                    </a:cubicBezTo>
                    <a:cubicBezTo>
                      <a:pt x="20974" y="7363"/>
                      <a:pt x="21076" y="7428"/>
                      <a:pt x="21169" y="7500"/>
                    </a:cubicBezTo>
                    <a:lnTo>
                      <a:pt x="21191" y="7521"/>
                    </a:lnTo>
                    <a:cubicBezTo>
                      <a:pt x="21083" y="7521"/>
                      <a:pt x="20982" y="7529"/>
                      <a:pt x="20873" y="7543"/>
                    </a:cubicBezTo>
                    <a:cubicBezTo>
                      <a:pt x="20635" y="7565"/>
                      <a:pt x="20397" y="7601"/>
                      <a:pt x="20166" y="7651"/>
                    </a:cubicBezTo>
                    <a:cubicBezTo>
                      <a:pt x="19697" y="7738"/>
                      <a:pt x="19235" y="7868"/>
                      <a:pt x="18780" y="8005"/>
                    </a:cubicBezTo>
                    <a:cubicBezTo>
                      <a:pt x="17871" y="8294"/>
                      <a:pt x="16976" y="8626"/>
                      <a:pt x="16103" y="8987"/>
                    </a:cubicBezTo>
                    <a:cubicBezTo>
                      <a:pt x="15258" y="9333"/>
                      <a:pt x="14435" y="9701"/>
                      <a:pt x="13605" y="10069"/>
                    </a:cubicBezTo>
                    <a:cubicBezTo>
                      <a:pt x="13750" y="9975"/>
                      <a:pt x="13894" y="9874"/>
                      <a:pt x="14038" y="9773"/>
                    </a:cubicBezTo>
                    <a:cubicBezTo>
                      <a:pt x="14515" y="9427"/>
                      <a:pt x="14969" y="9059"/>
                      <a:pt x="15395" y="8662"/>
                    </a:cubicBezTo>
                    <a:cubicBezTo>
                      <a:pt x="15460" y="8604"/>
                      <a:pt x="15518" y="8546"/>
                      <a:pt x="15576" y="8496"/>
                    </a:cubicBezTo>
                    <a:cubicBezTo>
                      <a:pt x="15713" y="8424"/>
                      <a:pt x="15843" y="8359"/>
                      <a:pt x="15973" y="8301"/>
                    </a:cubicBezTo>
                    <a:cubicBezTo>
                      <a:pt x="16196" y="8200"/>
                      <a:pt x="16420" y="8084"/>
                      <a:pt x="16651" y="7991"/>
                    </a:cubicBezTo>
                    <a:lnTo>
                      <a:pt x="16990" y="7846"/>
                    </a:lnTo>
                    <a:cubicBezTo>
                      <a:pt x="17099" y="7803"/>
                      <a:pt x="17221" y="7760"/>
                      <a:pt x="17330" y="7716"/>
                    </a:cubicBezTo>
                    <a:cubicBezTo>
                      <a:pt x="17792" y="7543"/>
                      <a:pt x="18261" y="7399"/>
                      <a:pt x="18744" y="7305"/>
                    </a:cubicBezTo>
                    <a:cubicBezTo>
                      <a:pt x="19124" y="7218"/>
                      <a:pt x="19514" y="7173"/>
                      <a:pt x="19905" y="7173"/>
                    </a:cubicBezTo>
                    <a:close/>
                    <a:moveTo>
                      <a:pt x="14500" y="9059"/>
                    </a:moveTo>
                    <a:lnTo>
                      <a:pt x="14392" y="9131"/>
                    </a:lnTo>
                    <a:lnTo>
                      <a:pt x="14204" y="9246"/>
                    </a:lnTo>
                    <a:cubicBezTo>
                      <a:pt x="14082" y="9319"/>
                      <a:pt x="13959" y="9398"/>
                      <a:pt x="13836" y="9470"/>
                    </a:cubicBezTo>
                    <a:lnTo>
                      <a:pt x="12689" y="10163"/>
                    </a:lnTo>
                    <a:lnTo>
                      <a:pt x="12768" y="10098"/>
                    </a:lnTo>
                    <a:cubicBezTo>
                      <a:pt x="12970" y="9968"/>
                      <a:pt x="13172" y="9845"/>
                      <a:pt x="13374" y="9723"/>
                    </a:cubicBezTo>
                    <a:cubicBezTo>
                      <a:pt x="13750" y="9492"/>
                      <a:pt x="14125" y="9275"/>
                      <a:pt x="14500" y="9059"/>
                    </a:cubicBezTo>
                    <a:close/>
                    <a:moveTo>
                      <a:pt x="4944" y="8481"/>
                    </a:moveTo>
                    <a:lnTo>
                      <a:pt x="4944" y="8481"/>
                    </a:lnTo>
                    <a:cubicBezTo>
                      <a:pt x="5406" y="8597"/>
                      <a:pt x="5846" y="8756"/>
                      <a:pt x="6280" y="8950"/>
                    </a:cubicBezTo>
                    <a:lnTo>
                      <a:pt x="6467" y="9037"/>
                    </a:lnTo>
                    <a:cubicBezTo>
                      <a:pt x="7045" y="9398"/>
                      <a:pt x="7644" y="9730"/>
                      <a:pt x="8243" y="10055"/>
                    </a:cubicBezTo>
                    <a:lnTo>
                      <a:pt x="8517" y="10199"/>
                    </a:lnTo>
                    <a:cubicBezTo>
                      <a:pt x="8279" y="10098"/>
                      <a:pt x="8041" y="9997"/>
                      <a:pt x="7802" y="9910"/>
                    </a:cubicBezTo>
                    <a:cubicBezTo>
                      <a:pt x="7384" y="9744"/>
                      <a:pt x="6958" y="9593"/>
                      <a:pt x="6525" y="9456"/>
                    </a:cubicBezTo>
                    <a:cubicBezTo>
                      <a:pt x="6344" y="9355"/>
                      <a:pt x="6171" y="9254"/>
                      <a:pt x="5991" y="9153"/>
                    </a:cubicBezTo>
                    <a:lnTo>
                      <a:pt x="5666" y="8950"/>
                    </a:lnTo>
                    <a:cubicBezTo>
                      <a:pt x="5616" y="8922"/>
                      <a:pt x="5558" y="8885"/>
                      <a:pt x="5507" y="8849"/>
                    </a:cubicBezTo>
                    <a:lnTo>
                      <a:pt x="5348" y="8748"/>
                    </a:lnTo>
                    <a:lnTo>
                      <a:pt x="5031" y="8539"/>
                    </a:lnTo>
                    <a:cubicBezTo>
                      <a:pt x="5002" y="8517"/>
                      <a:pt x="4973" y="8496"/>
                      <a:pt x="4944" y="8481"/>
                    </a:cubicBezTo>
                    <a:close/>
                    <a:moveTo>
                      <a:pt x="10365" y="6879"/>
                    </a:moveTo>
                    <a:lnTo>
                      <a:pt x="10365" y="6879"/>
                    </a:lnTo>
                    <a:cubicBezTo>
                      <a:pt x="10422" y="7225"/>
                      <a:pt x="10480" y="7586"/>
                      <a:pt x="10531" y="7954"/>
                    </a:cubicBezTo>
                    <a:lnTo>
                      <a:pt x="10538" y="7954"/>
                    </a:lnTo>
                    <a:cubicBezTo>
                      <a:pt x="10574" y="8236"/>
                      <a:pt x="10610" y="8517"/>
                      <a:pt x="10646" y="8799"/>
                    </a:cubicBezTo>
                    <a:cubicBezTo>
                      <a:pt x="10675" y="9080"/>
                      <a:pt x="10711" y="9362"/>
                      <a:pt x="10740" y="9651"/>
                    </a:cubicBezTo>
                    <a:cubicBezTo>
                      <a:pt x="10754" y="9802"/>
                      <a:pt x="10769" y="9954"/>
                      <a:pt x="10783" y="10105"/>
                    </a:cubicBezTo>
                    <a:lnTo>
                      <a:pt x="10783" y="10380"/>
                    </a:lnTo>
                    <a:cubicBezTo>
                      <a:pt x="10632" y="9694"/>
                      <a:pt x="10523" y="9001"/>
                      <a:pt x="10451" y="8301"/>
                    </a:cubicBezTo>
                    <a:cubicBezTo>
                      <a:pt x="10401" y="7832"/>
                      <a:pt x="10379" y="7355"/>
                      <a:pt x="10365" y="6879"/>
                    </a:cubicBezTo>
                    <a:close/>
                    <a:moveTo>
                      <a:pt x="7117" y="9369"/>
                    </a:moveTo>
                    <a:lnTo>
                      <a:pt x="7232" y="9427"/>
                    </a:lnTo>
                    <a:lnTo>
                      <a:pt x="7427" y="9535"/>
                    </a:lnTo>
                    <a:cubicBezTo>
                      <a:pt x="7550" y="9607"/>
                      <a:pt x="7680" y="9672"/>
                      <a:pt x="7802" y="9744"/>
                    </a:cubicBezTo>
                    <a:lnTo>
                      <a:pt x="8979" y="10394"/>
                    </a:lnTo>
                    <a:lnTo>
                      <a:pt x="8885" y="10351"/>
                    </a:lnTo>
                    <a:cubicBezTo>
                      <a:pt x="8669" y="10242"/>
                      <a:pt x="8459" y="10127"/>
                      <a:pt x="8250" y="10011"/>
                    </a:cubicBezTo>
                    <a:cubicBezTo>
                      <a:pt x="7867" y="9802"/>
                      <a:pt x="7492" y="9593"/>
                      <a:pt x="7117" y="9369"/>
                    </a:cubicBezTo>
                    <a:close/>
                    <a:moveTo>
                      <a:pt x="12956" y="455"/>
                    </a:moveTo>
                    <a:lnTo>
                      <a:pt x="12985" y="470"/>
                    </a:lnTo>
                    <a:cubicBezTo>
                      <a:pt x="12999" y="484"/>
                      <a:pt x="13014" y="492"/>
                      <a:pt x="13028" y="506"/>
                    </a:cubicBezTo>
                    <a:cubicBezTo>
                      <a:pt x="13042" y="564"/>
                      <a:pt x="13050" y="636"/>
                      <a:pt x="13057" y="701"/>
                    </a:cubicBezTo>
                    <a:cubicBezTo>
                      <a:pt x="13078" y="852"/>
                      <a:pt x="13086" y="1011"/>
                      <a:pt x="13086" y="1177"/>
                    </a:cubicBezTo>
                    <a:cubicBezTo>
                      <a:pt x="13093" y="1495"/>
                      <a:pt x="13078" y="1812"/>
                      <a:pt x="13057" y="2130"/>
                    </a:cubicBezTo>
                    <a:cubicBezTo>
                      <a:pt x="13035" y="2455"/>
                      <a:pt x="12999" y="2772"/>
                      <a:pt x="12949" y="3090"/>
                    </a:cubicBezTo>
                    <a:cubicBezTo>
                      <a:pt x="12927" y="3249"/>
                      <a:pt x="12905" y="3407"/>
                      <a:pt x="12876" y="3566"/>
                    </a:cubicBezTo>
                    <a:lnTo>
                      <a:pt x="12797" y="4035"/>
                    </a:lnTo>
                    <a:lnTo>
                      <a:pt x="12884" y="3566"/>
                    </a:lnTo>
                    <a:cubicBezTo>
                      <a:pt x="12912" y="3407"/>
                      <a:pt x="12941" y="3249"/>
                      <a:pt x="12963" y="3090"/>
                    </a:cubicBezTo>
                    <a:cubicBezTo>
                      <a:pt x="12992" y="2931"/>
                      <a:pt x="13006" y="2772"/>
                      <a:pt x="13035" y="2613"/>
                    </a:cubicBezTo>
                    <a:cubicBezTo>
                      <a:pt x="13057" y="2455"/>
                      <a:pt x="13071" y="2296"/>
                      <a:pt x="13086" y="2137"/>
                    </a:cubicBezTo>
                    <a:cubicBezTo>
                      <a:pt x="13122" y="1812"/>
                      <a:pt x="13143" y="1495"/>
                      <a:pt x="13143" y="1170"/>
                    </a:cubicBezTo>
                    <a:cubicBezTo>
                      <a:pt x="13143" y="1011"/>
                      <a:pt x="13143" y="852"/>
                      <a:pt x="13122" y="686"/>
                    </a:cubicBezTo>
                    <a:cubicBezTo>
                      <a:pt x="13122" y="650"/>
                      <a:pt x="13115" y="607"/>
                      <a:pt x="13107" y="571"/>
                    </a:cubicBezTo>
                    <a:lnTo>
                      <a:pt x="13107" y="571"/>
                    </a:lnTo>
                    <a:cubicBezTo>
                      <a:pt x="13136" y="585"/>
                      <a:pt x="13158" y="607"/>
                      <a:pt x="13187" y="629"/>
                    </a:cubicBezTo>
                    <a:cubicBezTo>
                      <a:pt x="13208" y="650"/>
                      <a:pt x="13252" y="686"/>
                      <a:pt x="13281" y="722"/>
                    </a:cubicBezTo>
                    <a:lnTo>
                      <a:pt x="13367" y="802"/>
                    </a:lnTo>
                    <a:cubicBezTo>
                      <a:pt x="13382" y="824"/>
                      <a:pt x="13396" y="845"/>
                      <a:pt x="13410" y="874"/>
                    </a:cubicBezTo>
                    <a:lnTo>
                      <a:pt x="13410" y="867"/>
                    </a:lnTo>
                    <a:cubicBezTo>
                      <a:pt x="13439" y="946"/>
                      <a:pt x="13483" y="1026"/>
                      <a:pt x="13504" y="1105"/>
                    </a:cubicBezTo>
                    <a:cubicBezTo>
                      <a:pt x="13627" y="1430"/>
                      <a:pt x="13699" y="1769"/>
                      <a:pt x="13728" y="2115"/>
                    </a:cubicBezTo>
                    <a:cubicBezTo>
                      <a:pt x="13750" y="2281"/>
                      <a:pt x="13750" y="2462"/>
                      <a:pt x="13757" y="2635"/>
                    </a:cubicBezTo>
                    <a:cubicBezTo>
                      <a:pt x="13764" y="2808"/>
                      <a:pt x="13750" y="2982"/>
                      <a:pt x="13742" y="3155"/>
                    </a:cubicBezTo>
                    <a:cubicBezTo>
                      <a:pt x="13735" y="3328"/>
                      <a:pt x="13714" y="3494"/>
                      <a:pt x="13692" y="3667"/>
                    </a:cubicBezTo>
                    <a:lnTo>
                      <a:pt x="13613" y="4187"/>
                    </a:lnTo>
                    <a:cubicBezTo>
                      <a:pt x="13504" y="4714"/>
                      <a:pt x="13367" y="5233"/>
                      <a:pt x="13208" y="5746"/>
                    </a:cubicBezTo>
                    <a:cubicBezTo>
                      <a:pt x="13172" y="5804"/>
                      <a:pt x="13136" y="5854"/>
                      <a:pt x="13107" y="5905"/>
                    </a:cubicBezTo>
                    <a:lnTo>
                      <a:pt x="12927" y="6208"/>
                    </a:lnTo>
                    <a:cubicBezTo>
                      <a:pt x="12465" y="7016"/>
                      <a:pt x="12111" y="7875"/>
                      <a:pt x="11772" y="8734"/>
                    </a:cubicBezTo>
                    <a:cubicBezTo>
                      <a:pt x="11685" y="8950"/>
                      <a:pt x="11599" y="9167"/>
                      <a:pt x="11519" y="9383"/>
                    </a:cubicBezTo>
                    <a:cubicBezTo>
                      <a:pt x="11678" y="8835"/>
                      <a:pt x="11830" y="8279"/>
                      <a:pt x="11967" y="7723"/>
                    </a:cubicBezTo>
                    <a:cubicBezTo>
                      <a:pt x="12126" y="7117"/>
                      <a:pt x="12270" y="6504"/>
                      <a:pt x="12414" y="5890"/>
                    </a:cubicBezTo>
                    <a:cubicBezTo>
                      <a:pt x="12552" y="5270"/>
                      <a:pt x="12682" y="4656"/>
                      <a:pt x="12797" y="4035"/>
                    </a:cubicBezTo>
                    <a:lnTo>
                      <a:pt x="12797" y="4035"/>
                    </a:lnTo>
                    <a:cubicBezTo>
                      <a:pt x="12674" y="4656"/>
                      <a:pt x="12537" y="5270"/>
                      <a:pt x="12386" y="5883"/>
                    </a:cubicBezTo>
                    <a:cubicBezTo>
                      <a:pt x="12234" y="6489"/>
                      <a:pt x="12068" y="7103"/>
                      <a:pt x="11909" y="7709"/>
                    </a:cubicBezTo>
                    <a:lnTo>
                      <a:pt x="11404" y="9528"/>
                    </a:lnTo>
                    <a:cubicBezTo>
                      <a:pt x="11346" y="9737"/>
                      <a:pt x="11281" y="9946"/>
                      <a:pt x="11224" y="10156"/>
                    </a:cubicBezTo>
                    <a:cubicBezTo>
                      <a:pt x="11187" y="10250"/>
                      <a:pt x="11151" y="10343"/>
                      <a:pt x="11115" y="10437"/>
                    </a:cubicBezTo>
                    <a:cubicBezTo>
                      <a:pt x="11137" y="10163"/>
                      <a:pt x="11151" y="9881"/>
                      <a:pt x="11159" y="9607"/>
                    </a:cubicBezTo>
                    <a:cubicBezTo>
                      <a:pt x="11173" y="9282"/>
                      <a:pt x="11166" y="8965"/>
                      <a:pt x="11159" y="8640"/>
                    </a:cubicBezTo>
                    <a:lnTo>
                      <a:pt x="11173" y="8510"/>
                    </a:lnTo>
                    <a:cubicBezTo>
                      <a:pt x="11274" y="7565"/>
                      <a:pt x="11397" y="6626"/>
                      <a:pt x="11534" y="5681"/>
                    </a:cubicBezTo>
                    <a:cubicBezTo>
                      <a:pt x="11678" y="4743"/>
                      <a:pt x="11830" y="3804"/>
                      <a:pt x="12046" y="2888"/>
                    </a:cubicBezTo>
                    <a:cubicBezTo>
                      <a:pt x="12155" y="2426"/>
                      <a:pt x="12270" y="1964"/>
                      <a:pt x="12422" y="1516"/>
                    </a:cubicBezTo>
                    <a:cubicBezTo>
                      <a:pt x="12494" y="1293"/>
                      <a:pt x="12580" y="1069"/>
                      <a:pt x="12674" y="860"/>
                    </a:cubicBezTo>
                    <a:cubicBezTo>
                      <a:pt x="12725" y="751"/>
                      <a:pt x="12775" y="643"/>
                      <a:pt x="12833" y="542"/>
                    </a:cubicBezTo>
                    <a:cubicBezTo>
                      <a:pt x="12840" y="513"/>
                      <a:pt x="12848" y="499"/>
                      <a:pt x="12862" y="477"/>
                    </a:cubicBezTo>
                    <a:lnTo>
                      <a:pt x="12869" y="477"/>
                    </a:lnTo>
                    <a:cubicBezTo>
                      <a:pt x="12898" y="470"/>
                      <a:pt x="12927" y="463"/>
                      <a:pt x="12956" y="455"/>
                    </a:cubicBezTo>
                    <a:close/>
                    <a:moveTo>
                      <a:pt x="7665" y="2058"/>
                    </a:moveTo>
                    <a:lnTo>
                      <a:pt x="7730" y="2065"/>
                    </a:lnTo>
                    <a:cubicBezTo>
                      <a:pt x="7759" y="2101"/>
                      <a:pt x="7795" y="2137"/>
                      <a:pt x="7824" y="2180"/>
                    </a:cubicBezTo>
                    <a:cubicBezTo>
                      <a:pt x="7903" y="2289"/>
                      <a:pt x="7983" y="2411"/>
                      <a:pt x="8055" y="2534"/>
                    </a:cubicBezTo>
                    <a:cubicBezTo>
                      <a:pt x="8207" y="2772"/>
                      <a:pt x="8337" y="3025"/>
                      <a:pt x="8459" y="3285"/>
                    </a:cubicBezTo>
                    <a:cubicBezTo>
                      <a:pt x="8589" y="3537"/>
                      <a:pt x="8705" y="3804"/>
                      <a:pt x="8806" y="4064"/>
                    </a:cubicBezTo>
                    <a:cubicBezTo>
                      <a:pt x="8914" y="4331"/>
                      <a:pt x="9015" y="4598"/>
                      <a:pt x="9109" y="4865"/>
                    </a:cubicBezTo>
                    <a:cubicBezTo>
                      <a:pt x="9289" y="5399"/>
                      <a:pt x="9462" y="5934"/>
                      <a:pt x="9614" y="6475"/>
                    </a:cubicBezTo>
                    <a:cubicBezTo>
                      <a:pt x="9766" y="7016"/>
                      <a:pt x="9910" y="7557"/>
                      <a:pt x="10054" y="8099"/>
                    </a:cubicBezTo>
                    <a:lnTo>
                      <a:pt x="10480" y="9723"/>
                    </a:lnTo>
                    <a:cubicBezTo>
                      <a:pt x="10509" y="9853"/>
                      <a:pt x="10545" y="9990"/>
                      <a:pt x="10581" y="10120"/>
                    </a:cubicBezTo>
                    <a:cubicBezTo>
                      <a:pt x="10596" y="10228"/>
                      <a:pt x="10610" y="10336"/>
                      <a:pt x="10632" y="10444"/>
                    </a:cubicBezTo>
                    <a:cubicBezTo>
                      <a:pt x="10480" y="10134"/>
                      <a:pt x="10329" y="9824"/>
                      <a:pt x="10163" y="9521"/>
                    </a:cubicBezTo>
                    <a:cubicBezTo>
                      <a:pt x="10033" y="9275"/>
                      <a:pt x="9888" y="9037"/>
                      <a:pt x="9751" y="8799"/>
                    </a:cubicBezTo>
                    <a:cubicBezTo>
                      <a:pt x="9448" y="8106"/>
                      <a:pt x="9152" y="7406"/>
                      <a:pt x="8871" y="6699"/>
                    </a:cubicBezTo>
                    <a:cubicBezTo>
                      <a:pt x="8560" y="5912"/>
                      <a:pt x="8264" y="5118"/>
                      <a:pt x="8019" y="4310"/>
                    </a:cubicBezTo>
                    <a:cubicBezTo>
                      <a:pt x="7896" y="3905"/>
                      <a:pt x="7781" y="3494"/>
                      <a:pt x="7701" y="3083"/>
                    </a:cubicBezTo>
                    <a:cubicBezTo>
                      <a:pt x="7658" y="2881"/>
                      <a:pt x="7622" y="2671"/>
                      <a:pt x="7600" y="2462"/>
                    </a:cubicBezTo>
                    <a:cubicBezTo>
                      <a:pt x="7593" y="2361"/>
                      <a:pt x="7579" y="2253"/>
                      <a:pt x="7579" y="2152"/>
                    </a:cubicBezTo>
                    <a:lnTo>
                      <a:pt x="7579" y="2130"/>
                    </a:lnTo>
                    <a:cubicBezTo>
                      <a:pt x="7586" y="2123"/>
                      <a:pt x="7593" y="2108"/>
                      <a:pt x="7600" y="2101"/>
                    </a:cubicBezTo>
                    <a:lnTo>
                      <a:pt x="7600" y="2108"/>
                    </a:lnTo>
                    <a:cubicBezTo>
                      <a:pt x="7615" y="2094"/>
                      <a:pt x="7629" y="2072"/>
                      <a:pt x="7651" y="2058"/>
                    </a:cubicBezTo>
                    <a:close/>
                    <a:moveTo>
                      <a:pt x="12595" y="7449"/>
                    </a:moveTo>
                    <a:lnTo>
                      <a:pt x="12443" y="7839"/>
                    </a:lnTo>
                    <a:cubicBezTo>
                      <a:pt x="12328" y="8135"/>
                      <a:pt x="12205" y="8431"/>
                      <a:pt x="12075" y="8719"/>
                    </a:cubicBezTo>
                    <a:cubicBezTo>
                      <a:pt x="11953" y="9015"/>
                      <a:pt x="11830" y="9311"/>
                      <a:pt x="11700" y="9600"/>
                    </a:cubicBezTo>
                    <a:lnTo>
                      <a:pt x="11693" y="9600"/>
                    </a:lnTo>
                    <a:cubicBezTo>
                      <a:pt x="11592" y="9824"/>
                      <a:pt x="11491" y="10048"/>
                      <a:pt x="11390" y="10271"/>
                    </a:cubicBezTo>
                    <a:cubicBezTo>
                      <a:pt x="11346" y="10336"/>
                      <a:pt x="11310" y="10408"/>
                      <a:pt x="11267" y="10481"/>
                    </a:cubicBezTo>
                    <a:cubicBezTo>
                      <a:pt x="11455" y="9903"/>
                      <a:pt x="11671" y="9340"/>
                      <a:pt x="11916" y="8792"/>
                    </a:cubicBezTo>
                    <a:cubicBezTo>
                      <a:pt x="12126" y="8337"/>
                      <a:pt x="12349" y="7889"/>
                      <a:pt x="12595" y="7449"/>
                    </a:cubicBezTo>
                    <a:close/>
                    <a:moveTo>
                      <a:pt x="8373" y="7918"/>
                    </a:moveTo>
                    <a:lnTo>
                      <a:pt x="8632" y="8250"/>
                    </a:lnTo>
                    <a:cubicBezTo>
                      <a:pt x="8827" y="8496"/>
                      <a:pt x="9022" y="8756"/>
                      <a:pt x="9217" y="9008"/>
                    </a:cubicBezTo>
                    <a:cubicBezTo>
                      <a:pt x="9405" y="9268"/>
                      <a:pt x="9607" y="9528"/>
                      <a:pt x="9787" y="9788"/>
                    </a:cubicBezTo>
                    <a:lnTo>
                      <a:pt x="9787" y="9780"/>
                    </a:lnTo>
                    <a:cubicBezTo>
                      <a:pt x="9924" y="9983"/>
                      <a:pt x="10069" y="10177"/>
                      <a:pt x="10213" y="10380"/>
                    </a:cubicBezTo>
                    <a:cubicBezTo>
                      <a:pt x="10249" y="10452"/>
                      <a:pt x="10292" y="10517"/>
                      <a:pt x="10336" y="10589"/>
                    </a:cubicBezTo>
                    <a:cubicBezTo>
                      <a:pt x="9924" y="10141"/>
                      <a:pt x="9549" y="9672"/>
                      <a:pt x="9195" y="9181"/>
                    </a:cubicBezTo>
                    <a:cubicBezTo>
                      <a:pt x="8900" y="8777"/>
                      <a:pt x="8625" y="8351"/>
                      <a:pt x="8373" y="7918"/>
                    </a:cubicBezTo>
                    <a:close/>
                    <a:moveTo>
                      <a:pt x="17229" y="3862"/>
                    </a:moveTo>
                    <a:lnTo>
                      <a:pt x="17265" y="3869"/>
                    </a:lnTo>
                    <a:lnTo>
                      <a:pt x="17330" y="3884"/>
                    </a:lnTo>
                    <a:lnTo>
                      <a:pt x="17337" y="3898"/>
                    </a:lnTo>
                    <a:cubicBezTo>
                      <a:pt x="17351" y="3920"/>
                      <a:pt x="17358" y="3941"/>
                      <a:pt x="17366" y="3956"/>
                    </a:cubicBezTo>
                    <a:cubicBezTo>
                      <a:pt x="17351" y="4006"/>
                      <a:pt x="17330" y="4050"/>
                      <a:pt x="17308" y="4093"/>
                    </a:cubicBezTo>
                    <a:cubicBezTo>
                      <a:pt x="17257" y="4223"/>
                      <a:pt x="17192" y="4353"/>
                      <a:pt x="17128" y="4476"/>
                    </a:cubicBezTo>
                    <a:cubicBezTo>
                      <a:pt x="16990" y="4728"/>
                      <a:pt x="16832" y="4966"/>
                      <a:pt x="16673" y="5205"/>
                    </a:cubicBezTo>
                    <a:cubicBezTo>
                      <a:pt x="16514" y="5436"/>
                      <a:pt x="16341" y="5666"/>
                      <a:pt x="16168" y="5890"/>
                    </a:cubicBezTo>
                    <a:cubicBezTo>
                      <a:pt x="15987" y="6114"/>
                      <a:pt x="15807" y="6338"/>
                      <a:pt x="15626" y="6554"/>
                    </a:cubicBezTo>
                    <a:cubicBezTo>
                      <a:pt x="15258" y="6980"/>
                      <a:pt x="14876" y="7391"/>
                      <a:pt x="14486" y="7796"/>
                    </a:cubicBezTo>
                    <a:cubicBezTo>
                      <a:pt x="14096" y="8200"/>
                      <a:pt x="13699" y="8590"/>
                      <a:pt x="13302" y="8987"/>
                    </a:cubicBezTo>
                    <a:lnTo>
                      <a:pt x="12104" y="10170"/>
                    </a:lnTo>
                    <a:cubicBezTo>
                      <a:pt x="12003" y="10264"/>
                      <a:pt x="11902" y="10358"/>
                      <a:pt x="11808" y="10452"/>
                    </a:cubicBezTo>
                    <a:lnTo>
                      <a:pt x="11556" y="10661"/>
                    </a:lnTo>
                    <a:cubicBezTo>
                      <a:pt x="11750" y="10380"/>
                      <a:pt x="11938" y="10091"/>
                      <a:pt x="12119" y="9795"/>
                    </a:cubicBezTo>
                    <a:cubicBezTo>
                      <a:pt x="12263" y="9557"/>
                      <a:pt x="12400" y="9319"/>
                      <a:pt x="12537" y="9073"/>
                    </a:cubicBezTo>
                    <a:cubicBezTo>
                      <a:pt x="12985" y="8460"/>
                      <a:pt x="13447" y="7861"/>
                      <a:pt x="13923" y="7262"/>
                    </a:cubicBezTo>
                    <a:cubicBezTo>
                      <a:pt x="14450" y="6598"/>
                      <a:pt x="14984" y="5948"/>
                      <a:pt x="15561" y="5327"/>
                    </a:cubicBezTo>
                    <a:cubicBezTo>
                      <a:pt x="15850" y="5024"/>
                      <a:pt x="16146" y="4721"/>
                      <a:pt x="16463" y="4440"/>
                    </a:cubicBezTo>
                    <a:cubicBezTo>
                      <a:pt x="16622" y="4302"/>
                      <a:pt x="16781" y="4172"/>
                      <a:pt x="16954" y="4043"/>
                    </a:cubicBezTo>
                    <a:cubicBezTo>
                      <a:pt x="17034" y="3978"/>
                      <a:pt x="17120" y="3920"/>
                      <a:pt x="17207" y="3869"/>
                    </a:cubicBezTo>
                    <a:lnTo>
                      <a:pt x="17214" y="3877"/>
                    </a:lnTo>
                    <a:lnTo>
                      <a:pt x="17229" y="3862"/>
                    </a:lnTo>
                    <a:close/>
                    <a:moveTo>
                      <a:pt x="2570" y="4079"/>
                    </a:moveTo>
                    <a:cubicBezTo>
                      <a:pt x="2635" y="4100"/>
                      <a:pt x="2692" y="4129"/>
                      <a:pt x="2750" y="4151"/>
                    </a:cubicBezTo>
                    <a:cubicBezTo>
                      <a:pt x="2895" y="4216"/>
                      <a:pt x="3039" y="4288"/>
                      <a:pt x="3183" y="4367"/>
                    </a:cubicBezTo>
                    <a:cubicBezTo>
                      <a:pt x="3457" y="4519"/>
                      <a:pt x="3732" y="4692"/>
                      <a:pt x="3992" y="4873"/>
                    </a:cubicBezTo>
                    <a:cubicBezTo>
                      <a:pt x="4251" y="5053"/>
                      <a:pt x="4518" y="5241"/>
                      <a:pt x="4764" y="5443"/>
                    </a:cubicBezTo>
                    <a:cubicBezTo>
                      <a:pt x="4894" y="5544"/>
                      <a:pt x="5016" y="5638"/>
                      <a:pt x="5139" y="5739"/>
                    </a:cubicBezTo>
                    <a:lnTo>
                      <a:pt x="5514" y="6049"/>
                    </a:lnTo>
                    <a:cubicBezTo>
                      <a:pt x="5984" y="6468"/>
                      <a:pt x="6453" y="6886"/>
                      <a:pt x="6900" y="7327"/>
                    </a:cubicBezTo>
                    <a:cubicBezTo>
                      <a:pt x="7355" y="7760"/>
                      <a:pt x="7802" y="8207"/>
                      <a:pt x="8243" y="8655"/>
                    </a:cubicBezTo>
                    <a:lnTo>
                      <a:pt x="9571" y="10004"/>
                    </a:lnTo>
                    <a:lnTo>
                      <a:pt x="10018" y="10466"/>
                    </a:lnTo>
                    <a:lnTo>
                      <a:pt x="10213" y="10704"/>
                    </a:lnTo>
                    <a:cubicBezTo>
                      <a:pt x="9982" y="10546"/>
                      <a:pt x="9751" y="10394"/>
                      <a:pt x="9520" y="10250"/>
                    </a:cubicBezTo>
                    <a:cubicBezTo>
                      <a:pt x="9246" y="10076"/>
                      <a:pt x="8964" y="9918"/>
                      <a:pt x="8676" y="9766"/>
                    </a:cubicBezTo>
                    <a:lnTo>
                      <a:pt x="8582" y="9694"/>
                    </a:lnTo>
                    <a:cubicBezTo>
                      <a:pt x="7810" y="9131"/>
                      <a:pt x="7052" y="8553"/>
                      <a:pt x="6308" y="7969"/>
                    </a:cubicBezTo>
                    <a:cubicBezTo>
                      <a:pt x="5565" y="7377"/>
                      <a:pt x="4829" y="6771"/>
                      <a:pt x="4136" y="6128"/>
                    </a:cubicBezTo>
                    <a:cubicBezTo>
                      <a:pt x="3789" y="5804"/>
                      <a:pt x="3457" y="5472"/>
                      <a:pt x="3140" y="5118"/>
                    </a:cubicBezTo>
                    <a:cubicBezTo>
                      <a:pt x="2981" y="4938"/>
                      <a:pt x="2837" y="4757"/>
                      <a:pt x="2700" y="4562"/>
                    </a:cubicBezTo>
                    <a:cubicBezTo>
                      <a:pt x="2627" y="4476"/>
                      <a:pt x="2562" y="4375"/>
                      <a:pt x="2498" y="4274"/>
                    </a:cubicBezTo>
                    <a:cubicBezTo>
                      <a:pt x="2490" y="4252"/>
                      <a:pt x="2483" y="4237"/>
                      <a:pt x="2469" y="4216"/>
                    </a:cubicBezTo>
                    <a:lnTo>
                      <a:pt x="2469" y="4209"/>
                    </a:lnTo>
                    <a:cubicBezTo>
                      <a:pt x="2476" y="4180"/>
                      <a:pt x="2483" y="4144"/>
                      <a:pt x="2490" y="4115"/>
                    </a:cubicBezTo>
                    <a:lnTo>
                      <a:pt x="2526" y="4100"/>
                    </a:lnTo>
                    <a:cubicBezTo>
                      <a:pt x="2541" y="4093"/>
                      <a:pt x="2555" y="4086"/>
                      <a:pt x="2570" y="4079"/>
                    </a:cubicBezTo>
                    <a:close/>
                    <a:moveTo>
                      <a:pt x="14515" y="8640"/>
                    </a:moveTo>
                    <a:lnTo>
                      <a:pt x="14515" y="8640"/>
                    </a:lnTo>
                    <a:cubicBezTo>
                      <a:pt x="14233" y="8871"/>
                      <a:pt x="13945" y="9102"/>
                      <a:pt x="13656" y="9326"/>
                    </a:cubicBezTo>
                    <a:lnTo>
                      <a:pt x="13663" y="9326"/>
                    </a:lnTo>
                    <a:cubicBezTo>
                      <a:pt x="13439" y="9506"/>
                      <a:pt x="13208" y="9679"/>
                      <a:pt x="12985" y="9845"/>
                    </a:cubicBezTo>
                    <a:cubicBezTo>
                      <a:pt x="12754" y="10019"/>
                      <a:pt x="12530" y="10185"/>
                      <a:pt x="12299" y="10358"/>
                    </a:cubicBezTo>
                    <a:lnTo>
                      <a:pt x="11924" y="10625"/>
                    </a:lnTo>
                    <a:lnTo>
                      <a:pt x="11693" y="10762"/>
                    </a:lnTo>
                    <a:cubicBezTo>
                      <a:pt x="12212" y="10286"/>
                      <a:pt x="12754" y="9845"/>
                      <a:pt x="13324" y="9434"/>
                    </a:cubicBezTo>
                    <a:cubicBezTo>
                      <a:pt x="13706" y="9153"/>
                      <a:pt x="14111" y="8893"/>
                      <a:pt x="14515" y="8640"/>
                    </a:cubicBezTo>
                    <a:close/>
                    <a:moveTo>
                      <a:pt x="21205" y="8438"/>
                    </a:moveTo>
                    <a:lnTo>
                      <a:pt x="21191" y="8489"/>
                    </a:lnTo>
                    <a:lnTo>
                      <a:pt x="21133" y="8597"/>
                    </a:lnTo>
                    <a:cubicBezTo>
                      <a:pt x="20982" y="8929"/>
                      <a:pt x="20780" y="9232"/>
                      <a:pt x="20534" y="9499"/>
                    </a:cubicBezTo>
                    <a:lnTo>
                      <a:pt x="20347" y="9701"/>
                    </a:lnTo>
                    <a:cubicBezTo>
                      <a:pt x="20282" y="9766"/>
                      <a:pt x="20202" y="9824"/>
                      <a:pt x="20130" y="9881"/>
                    </a:cubicBezTo>
                    <a:cubicBezTo>
                      <a:pt x="19993" y="9997"/>
                      <a:pt x="19841" y="10105"/>
                      <a:pt x="19683" y="10206"/>
                    </a:cubicBezTo>
                    <a:cubicBezTo>
                      <a:pt x="19639" y="10235"/>
                      <a:pt x="19603" y="10257"/>
                      <a:pt x="19560" y="10278"/>
                    </a:cubicBezTo>
                    <a:lnTo>
                      <a:pt x="19437" y="10343"/>
                    </a:lnTo>
                    <a:cubicBezTo>
                      <a:pt x="19358" y="10387"/>
                      <a:pt x="19271" y="10437"/>
                      <a:pt x="19185" y="10473"/>
                    </a:cubicBezTo>
                    <a:lnTo>
                      <a:pt x="18665" y="10690"/>
                    </a:lnTo>
                    <a:cubicBezTo>
                      <a:pt x="18585" y="10719"/>
                      <a:pt x="18506" y="10740"/>
                      <a:pt x="18427" y="10769"/>
                    </a:cubicBezTo>
                    <a:cubicBezTo>
                      <a:pt x="18210" y="10712"/>
                      <a:pt x="17994" y="10668"/>
                      <a:pt x="17770" y="10632"/>
                    </a:cubicBezTo>
                    <a:cubicBezTo>
                      <a:pt x="17539" y="10603"/>
                      <a:pt x="17301" y="10567"/>
                      <a:pt x="17070" y="10553"/>
                    </a:cubicBezTo>
                    <a:lnTo>
                      <a:pt x="16998" y="10553"/>
                    </a:lnTo>
                    <a:cubicBezTo>
                      <a:pt x="17496" y="10430"/>
                      <a:pt x="17986" y="10293"/>
                      <a:pt x="18470" y="10127"/>
                    </a:cubicBezTo>
                    <a:lnTo>
                      <a:pt x="18954" y="9946"/>
                    </a:lnTo>
                    <a:cubicBezTo>
                      <a:pt x="19112" y="9881"/>
                      <a:pt x="19271" y="9809"/>
                      <a:pt x="19430" y="9737"/>
                    </a:cubicBezTo>
                    <a:cubicBezTo>
                      <a:pt x="19596" y="9665"/>
                      <a:pt x="19740" y="9578"/>
                      <a:pt x="19899" y="9499"/>
                    </a:cubicBezTo>
                    <a:cubicBezTo>
                      <a:pt x="20051" y="9412"/>
                      <a:pt x="20195" y="9326"/>
                      <a:pt x="20339" y="9217"/>
                    </a:cubicBezTo>
                    <a:cubicBezTo>
                      <a:pt x="20628" y="9023"/>
                      <a:pt x="20895" y="8792"/>
                      <a:pt x="21126" y="8532"/>
                    </a:cubicBezTo>
                    <a:cubicBezTo>
                      <a:pt x="21155" y="8503"/>
                      <a:pt x="21184" y="8467"/>
                      <a:pt x="21205" y="8438"/>
                    </a:cubicBezTo>
                    <a:close/>
                    <a:moveTo>
                      <a:pt x="21350" y="7875"/>
                    </a:moveTo>
                    <a:cubicBezTo>
                      <a:pt x="21350" y="7904"/>
                      <a:pt x="21335" y="7933"/>
                      <a:pt x="21335" y="7969"/>
                    </a:cubicBezTo>
                    <a:cubicBezTo>
                      <a:pt x="21328" y="7998"/>
                      <a:pt x="21321" y="8055"/>
                      <a:pt x="21306" y="8099"/>
                    </a:cubicBezTo>
                    <a:cubicBezTo>
                      <a:pt x="21292" y="8135"/>
                      <a:pt x="21285" y="8171"/>
                      <a:pt x="21278" y="8214"/>
                    </a:cubicBezTo>
                    <a:cubicBezTo>
                      <a:pt x="21256" y="8236"/>
                      <a:pt x="21242" y="8258"/>
                      <a:pt x="21227" y="8279"/>
                    </a:cubicBezTo>
                    <a:cubicBezTo>
                      <a:pt x="21177" y="8344"/>
                      <a:pt x="21126" y="8416"/>
                      <a:pt x="21068" y="8481"/>
                    </a:cubicBezTo>
                    <a:cubicBezTo>
                      <a:pt x="20852" y="8748"/>
                      <a:pt x="20592" y="8979"/>
                      <a:pt x="20310" y="9181"/>
                    </a:cubicBezTo>
                    <a:cubicBezTo>
                      <a:pt x="20173" y="9282"/>
                      <a:pt x="20022" y="9369"/>
                      <a:pt x="19877" y="9463"/>
                    </a:cubicBezTo>
                    <a:cubicBezTo>
                      <a:pt x="19733" y="9557"/>
                      <a:pt x="19574" y="9629"/>
                      <a:pt x="19415" y="9708"/>
                    </a:cubicBezTo>
                    <a:cubicBezTo>
                      <a:pt x="19264" y="9788"/>
                      <a:pt x="19105" y="9860"/>
                      <a:pt x="18946" y="9925"/>
                    </a:cubicBezTo>
                    <a:lnTo>
                      <a:pt x="18456" y="10112"/>
                    </a:lnTo>
                    <a:cubicBezTo>
                      <a:pt x="17943" y="10286"/>
                      <a:pt x="17431" y="10423"/>
                      <a:pt x="16904" y="10546"/>
                    </a:cubicBezTo>
                    <a:cubicBezTo>
                      <a:pt x="16839" y="10538"/>
                      <a:pt x="16774" y="10538"/>
                      <a:pt x="16716" y="10531"/>
                    </a:cubicBezTo>
                    <a:lnTo>
                      <a:pt x="16362" y="10531"/>
                    </a:lnTo>
                    <a:cubicBezTo>
                      <a:pt x="15431" y="10531"/>
                      <a:pt x="14515" y="10668"/>
                      <a:pt x="13605" y="10798"/>
                    </a:cubicBezTo>
                    <a:cubicBezTo>
                      <a:pt x="13374" y="10827"/>
                      <a:pt x="13143" y="10863"/>
                      <a:pt x="12912" y="10899"/>
                    </a:cubicBezTo>
                    <a:cubicBezTo>
                      <a:pt x="13468" y="10762"/>
                      <a:pt x="14024" y="10618"/>
                      <a:pt x="14580" y="10466"/>
                    </a:cubicBezTo>
                    <a:cubicBezTo>
                      <a:pt x="15186" y="10300"/>
                      <a:pt x="15785" y="10112"/>
                      <a:pt x="16391" y="9932"/>
                    </a:cubicBezTo>
                    <a:cubicBezTo>
                      <a:pt x="16990" y="9744"/>
                      <a:pt x="17589" y="9549"/>
                      <a:pt x="18181" y="9340"/>
                    </a:cubicBezTo>
                    <a:lnTo>
                      <a:pt x="18636" y="9174"/>
                    </a:lnTo>
                    <a:cubicBezTo>
                      <a:pt x="18788" y="9124"/>
                      <a:pt x="18932" y="9066"/>
                      <a:pt x="19083" y="9008"/>
                    </a:cubicBezTo>
                    <a:cubicBezTo>
                      <a:pt x="19235" y="8950"/>
                      <a:pt x="19387" y="8885"/>
                      <a:pt x="19538" y="8828"/>
                    </a:cubicBezTo>
                    <a:cubicBezTo>
                      <a:pt x="19690" y="8770"/>
                      <a:pt x="19834" y="8698"/>
                      <a:pt x="19978" y="8640"/>
                    </a:cubicBezTo>
                    <a:cubicBezTo>
                      <a:pt x="20274" y="8503"/>
                      <a:pt x="20563" y="8366"/>
                      <a:pt x="20845" y="8200"/>
                    </a:cubicBezTo>
                    <a:cubicBezTo>
                      <a:pt x="20982" y="8120"/>
                      <a:pt x="21119" y="8041"/>
                      <a:pt x="21249" y="7940"/>
                    </a:cubicBezTo>
                    <a:cubicBezTo>
                      <a:pt x="21285" y="7918"/>
                      <a:pt x="21314" y="7897"/>
                      <a:pt x="21350" y="7875"/>
                    </a:cubicBezTo>
                    <a:close/>
                    <a:moveTo>
                      <a:pt x="6749" y="9586"/>
                    </a:moveTo>
                    <a:cubicBezTo>
                      <a:pt x="7095" y="9701"/>
                      <a:pt x="7434" y="9838"/>
                      <a:pt x="7774" y="9968"/>
                    </a:cubicBezTo>
                    <a:lnTo>
                      <a:pt x="7781" y="9975"/>
                    </a:lnTo>
                    <a:cubicBezTo>
                      <a:pt x="8041" y="10084"/>
                      <a:pt x="8308" y="10192"/>
                      <a:pt x="8567" y="10307"/>
                    </a:cubicBezTo>
                    <a:cubicBezTo>
                      <a:pt x="8827" y="10416"/>
                      <a:pt x="9087" y="10531"/>
                      <a:pt x="9347" y="10647"/>
                    </a:cubicBezTo>
                    <a:lnTo>
                      <a:pt x="9773" y="10834"/>
                    </a:lnTo>
                    <a:lnTo>
                      <a:pt x="10004" y="10964"/>
                    </a:lnTo>
                    <a:cubicBezTo>
                      <a:pt x="9333" y="10755"/>
                      <a:pt x="8676" y="10502"/>
                      <a:pt x="8033" y="10214"/>
                    </a:cubicBezTo>
                    <a:cubicBezTo>
                      <a:pt x="7600" y="10026"/>
                      <a:pt x="7175" y="9802"/>
                      <a:pt x="6749" y="9586"/>
                    </a:cubicBezTo>
                    <a:close/>
                    <a:moveTo>
                      <a:pt x="21299" y="7601"/>
                    </a:moveTo>
                    <a:lnTo>
                      <a:pt x="21306" y="7608"/>
                    </a:lnTo>
                    <a:lnTo>
                      <a:pt x="21371" y="7673"/>
                    </a:lnTo>
                    <a:lnTo>
                      <a:pt x="21371" y="7709"/>
                    </a:lnTo>
                    <a:lnTo>
                      <a:pt x="21371" y="7760"/>
                    </a:lnTo>
                    <a:cubicBezTo>
                      <a:pt x="21321" y="7803"/>
                      <a:pt x="21270" y="7846"/>
                      <a:pt x="21213" y="7882"/>
                    </a:cubicBezTo>
                    <a:cubicBezTo>
                      <a:pt x="21090" y="7976"/>
                      <a:pt x="20953" y="8063"/>
                      <a:pt x="20816" y="8149"/>
                    </a:cubicBezTo>
                    <a:cubicBezTo>
                      <a:pt x="20549" y="8315"/>
                      <a:pt x="20260" y="8460"/>
                      <a:pt x="19971" y="8597"/>
                    </a:cubicBezTo>
                    <a:cubicBezTo>
                      <a:pt x="19683" y="8734"/>
                      <a:pt x="19387" y="8871"/>
                      <a:pt x="19091" y="8987"/>
                    </a:cubicBezTo>
                    <a:cubicBezTo>
                      <a:pt x="18939" y="9044"/>
                      <a:pt x="18795" y="9102"/>
                      <a:pt x="18643" y="9160"/>
                    </a:cubicBezTo>
                    <a:lnTo>
                      <a:pt x="18188" y="9326"/>
                    </a:lnTo>
                    <a:cubicBezTo>
                      <a:pt x="17597" y="9528"/>
                      <a:pt x="16990" y="9715"/>
                      <a:pt x="16384" y="9896"/>
                    </a:cubicBezTo>
                    <a:cubicBezTo>
                      <a:pt x="15778" y="10069"/>
                      <a:pt x="15172" y="10228"/>
                      <a:pt x="14565" y="10387"/>
                    </a:cubicBezTo>
                    <a:lnTo>
                      <a:pt x="12732" y="10863"/>
                    </a:lnTo>
                    <a:lnTo>
                      <a:pt x="12104" y="11029"/>
                    </a:lnTo>
                    <a:lnTo>
                      <a:pt x="11801" y="11072"/>
                    </a:lnTo>
                    <a:cubicBezTo>
                      <a:pt x="12054" y="10957"/>
                      <a:pt x="12299" y="10834"/>
                      <a:pt x="12544" y="10704"/>
                    </a:cubicBezTo>
                    <a:cubicBezTo>
                      <a:pt x="12833" y="10546"/>
                      <a:pt x="13107" y="10387"/>
                      <a:pt x="13382" y="10214"/>
                    </a:cubicBezTo>
                    <a:lnTo>
                      <a:pt x="13497" y="10163"/>
                    </a:lnTo>
                    <a:cubicBezTo>
                      <a:pt x="14370" y="9773"/>
                      <a:pt x="15244" y="9405"/>
                      <a:pt x="16124" y="9059"/>
                    </a:cubicBezTo>
                    <a:cubicBezTo>
                      <a:pt x="17012" y="8705"/>
                      <a:pt x="17900" y="8373"/>
                      <a:pt x="18809" y="8099"/>
                    </a:cubicBezTo>
                    <a:cubicBezTo>
                      <a:pt x="19257" y="7962"/>
                      <a:pt x="19719" y="7832"/>
                      <a:pt x="20181" y="7738"/>
                    </a:cubicBezTo>
                    <a:cubicBezTo>
                      <a:pt x="20411" y="7687"/>
                      <a:pt x="20650" y="7651"/>
                      <a:pt x="20881" y="7630"/>
                    </a:cubicBezTo>
                    <a:cubicBezTo>
                      <a:pt x="20996" y="7615"/>
                      <a:pt x="21119" y="7608"/>
                      <a:pt x="21234" y="7601"/>
                    </a:cubicBezTo>
                    <a:close/>
                    <a:moveTo>
                      <a:pt x="3282" y="8810"/>
                    </a:moveTo>
                    <a:cubicBezTo>
                      <a:pt x="3391" y="8810"/>
                      <a:pt x="3502" y="8815"/>
                      <a:pt x="3609" y="8821"/>
                    </a:cubicBezTo>
                    <a:cubicBezTo>
                      <a:pt x="3768" y="8828"/>
                      <a:pt x="3919" y="8849"/>
                      <a:pt x="4071" y="8871"/>
                    </a:cubicBezTo>
                    <a:lnTo>
                      <a:pt x="4533" y="8943"/>
                    </a:lnTo>
                    <a:cubicBezTo>
                      <a:pt x="4764" y="8987"/>
                      <a:pt x="5002" y="9044"/>
                      <a:pt x="5233" y="9102"/>
                    </a:cubicBezTo>
                    <a:cubicBezTo>
                      <a:pt x="6114" y="9600"/>
                      <a:pt x="7045" y="9990"/>
                      <a:pt x="7976" y="10365"/>
                    </a:cubicBezTo>
                    <a:cubicBezTo>
                      <a:pt x="8279" y="10488"/>
                      <a:pt x="8582" y="10610"/>
                      <a:pt x="8892" y="10726"/>
                    </a:cubicBezTo>
                    <a:cubicBezTo>
                      <a:pt x="8488" y="10618"/>
                      <a:pt x="8084" y="10502"/>
                      <a:pt x="7680" y="10401"/>
                    </a:cubicBezTo>
                    <a:cubicBezTo>
                      <a:pt x="7138" y="10257"/>
                      <a:pt x="6590" y="10127"/>
                      <a:pt x="6041" y="10004"/>
                    </a:cubicBezTo>
                    <a:cubicBezTo>
                      <a:pt x="5493" y="9881"/>
                      <a:pt x="4944" y="9766"/>
                      <a:pt x="4396" y="9665"/>
                    </a:cubicBezTo>
                    <a:lnTo>
                      <a:pt x="4396" y="9665"/>
                    </a:lnTo>
                    <a:cubicBezTo>
                      <a:pt x="4944" y="9773"/>
                      <a:pt x="5493" y="9896"/>
                      <a:pt x="6034" y="10026"/>
                    </a:cubicBezTo>
                    <a:cubicBezTo>
                      <a:pt x="6575" y="10163"/>
                      <a:pt x="7117" y="10315"/>
                      <a:pt x="7658" y="10459"/>
                    </a:cubicBezTo>
                    <a:lnTo>
                      <a:pt x="9282" y="10906"/>
                    </a:lnTo>
                    <a:lnTo>
                      <a:pt x="9679" y="11022"/>
                    </a:lnTo>
                    <a:lnTo>
                      <a:pt x="9989" y="11137"/>
                    </a:lnTo>
                    <a:cubicBezTo>
                      <a:pt x="9643" y="11108"/>
                      <a:pt x="9296" y="11087"/>
                      <a:pt x="8950" y="11080"/>
                    </a:cubicBezTo>
                    <a:cubicBezTo>
                      <a:pt x="8813" y="11076"/>
                      <a:pt x="8674" y="11074"/>
                      <a:pt x="8534" y="11074"/>
                    </a:cubicBezTo>
                    <a:cubicBezTo>
                      <a:pt x="8394" y="11074"/>
                      <a:pt x="8254" y="11076"/>
                      <a:pt x="8113" y="11080"/>
                    </a:cubicBezTo>
                    <a:cubicBezTo>
                      <a:pt x="7362" y="10993"/>
                      <a:pt x="6612" y="10899"/>
                      <a:pt x="5861" y="10791"/>
                    </a:cubicBezTo>
                    <a:cubicBezTo>
                      <a:pt x="5024" y="10668"/>
                      <a:pt x="4194" y="10524"/>
                      <a:pt x="3364" y="10336"/>
                    </a:cubicBezTo>
                    <a:cubicBezTo>
                      <a:pt x="2959" y="10242"/>
                      <a:pt x="2548" y="10134"/>
                      <a:pt x="2151" y="10004"/>
                    </a:cubicBezTo>
                    <a:cubicBezTo>
                      <a:pt x="1949" y="9932"/>
                      <a:pt x="1747" y="9853"/>
                      <a:pt x="1559" y="9766"/>
                    </a:cubicBezTo>
                    <a:cubicBezTo>
                      <a:pt x="1458" y="9723"/>
                      <a:pt x="1364" y="9672"/>
                      <a:pt x="1278" y="9622"/>
                    </a:cubicBezTo>
                    <a:lnTo>
                      <a:pt x="1256" y="9622"/>
                    </a:lnTo>
                    <a:lnTo>
                      <a:pt x="1249" y="9600"/>
                    </a:lnTo>
                    <a:lnTo>
                      <a:pt x="1227" y="9528"/>
                    </a:lnTo>
                    <a:cubicBezTo>
                      <a:pt x="1227" y="9521"/>
                      <a:pt x="1234" y="9521"/>
                      <a:pt x="1234" y="9513"/>
                    </a:cubicBezTo>
                    <a:cubicBezTo>
                      <a:pt x="1249" y="9499"/>
                      <a:pt x="1263" y="9477"/>
                      <a:pt x="1271" y="9463"/>
                    </a:cubicBezTo>
                    <a:cubicBezTo>
                      <a:pt x="1321" y="9456"/>
                      <a:pt x="1372" y="9448"/>
                      <a:pt x="1415" y="9441"/>
                    </a:cubicBezTo>
                    <a:cubicBezTo>
                      <a:pt x="1559" y="9420"/>
                      <a:pt x="1704" y="9420"/>
                      <a:pt x="1841" y="9412"/>
                    </a:cubicBezTo>
                    <a:cubicBezTo>
                      <a:pt x="1892" y="9411"/>
                      <a:pt x="1943" y="9410"/>
                      <a:pt x="1994" y="9410"/>
                    </a:cubicBezTo>
                    <a:cubicBezTo>
                      <a:pt x="2229" y="9410"/>
                      <a:pt x="2462" y="9423"/>
                      <a:pt x="2700" y="9441"/>
                    </a:cubicBezTo>
                    <a:cubicBezTo>
                      <a:pt x="2981" y="9456"/>
                      <a:pt x="3263" y="9492"/>
                      <a:pt x="3544" y="9528"/>
                    </a:cubicBezTo>
                    <a:cubicBezTo>
                      <a:pt x="3833" y="9564"/>
                      <a:pt x="4114" y="9622"/>
                      <a:pt x="4396" y="9665"/>
                    </a:cubicBezTo>
                    <a:cubicBezTo>
                      <a:pt x="4114" y="9614"/>
                      <a:pt x="3833" y="9564"/>
                      <a:pt x="3551" y="9521"/>
                    </a:cubicBezTo>
                    <a:cubicBezTo>
                      <a:pt x="3270" y="9477"/>
                      <a:pt x="2981" y="9434"/>
                      <a:pt x="2700" y="9405"/>
                    </a:cubicBezTo>
                    <a:cubicBezTo>
                      <a:pt x="2411" y="9376"/>
                      <a:pt x="2129" y="9355"/>
                      <a:pt x="1841" y="9355"/>
                    </a:cubicBezTo>
                    <a:cubicBezTo>
                      <a:pt x="1696" y="9355"/>
                      <a:pt x="1552" y="9355"/>
                      <a:pt x="1408" y="9376"/>
                    </a:cubicBezTo>
                    <a:lnTo>
                      <a:pt x="1336" y="9383"/>
                    </a:lnTo>
                    <a:cubicBezTo>
                      <a:pt x="1350" y="9355"/>
                      <a:pt x="1357" y="9340"/>
                      <a:pt x="1378" y="9326"/>
                    </a:cubicBezTo>
                    <a:lnTo>
                      <a:pt x="1378" y="9326"/>
                    </a:lnTo>
                    <a:cubicBezTo>
                      <a:pt x="1376" y="9328"/>
                      <a:pt x="1374" y="9331"/>
                      <a:pt x="1372" y="9333"/>
                    </a:cubicBezTo>
                    <a:lnTo>
                      <a:pt x="1379" y="9326"/>
                    </a:lnTo>
                    <a:lnTo>
                      <a:pt x="1379" y="9326"/>
                    </a:lnTo>
                    <a:cubicBezTo>
                      <a:pt x="1379" y="9326"/>
                      <a:pt x="1379" y="9326"/>
                      <a:pt x="1378" y="9326"/>
                    </a:cubicBezTo>
                    <a:lnTo>
                      <a:pt x="1378" y="9326"/>
                    </a:lnTo>
                    <a:cubicBezTo>
                      <a:pt x="1404" y="9299"/>
                      <a:pt x="1424" y="9272"/>
                      <a:pt x="1451" y="9239"/>
                    </a:cubicBezTo>
                    <a:cubicBezTo>
                      <a:pt x="1480" y="9210"/>
                      <a:pt x="1530" y="9167"/>
                      <a:pt x="1566" y="9124"/>
                    </a:cubicBezTo>
                    <a:lnTo>
                      <a:pt x="1574" y="9124"/>
                    </a:lnTo>
                    <a:cubicBezTo>
                      <a:pt x="1646" y="9095"/>
                      <a:pt x="1718" y="9066"/>
                      <a:pt x="1790" y="9037"/>
                    </a:cubicBezTo>
                    <a:cubicBezTo>
                      <a:pt x="2079" y="8929"/>
                      <a:pt x="2382" y="8864"/>
                      <a:pt x="2685" y="8835"/>
                    </a:cubicBezTo>
                    <a:cubicBezTo>
                      <a:pt x="2837" y="8813"/>
                      <a:pt x="2996" y="8821"/>
                      <a:pt x="3147" y="8813"/>
                    </a:cubicBezTo>
                    <a:cubicBezTo>
                      <a:pt x="3192" y="8811"/>
                      <a:pt x="3237" y="8810"/>
                      <a:pt x="3282" y="8810"/>
                    </a:cubicBezTo>
                    <a:close/>
                    <a:moveTo>
                      <a:pt x="15504" y="10878"/>
                    </a:moveTo>
                    <a:cubicBezTo>
                      <a:pt x="15792" y="10878"/>
                      <a:pt x="16074" y="10892"/>
                      <a:pt x="16362" y="10906"/>
                    </a:cubicBezTo>
                    <a:lnTo>
                      <a:pt x="16694" y="10928"/>
                    </a:lnTo>
                    <a:cubicBezTo>
                      <a:pt x="16810" y="10935"/>
                      <a:pt x="16918" y="10950"/>
                      <a:pt x="17034" y="10964"/>
                    </a:cubicBezTo>
                    <a:cubicBezTo>
                      <a:pt x="17142" y="10971"/>
                      <a:pt x="17272" y="10986"/>
                      <a:pt x="17395" y="11007"/>
                    </a:cubicBezTo>
                    <a:cubicBezTo>
                      <a:pt x="17185" y="11044"/>
                      <a:pt x="16969" y="11072"/>
                      <a:pt x="16759" y="11094"/>
                    </a:cubicBezTo>
                    <a:lnTo>
                      <a:pt x="16276" y="11137"/>
                    </a:lnTo>
                    <a:cubicBezTo>
                      <a:pt x="16110" y="11152"/>
                      <a:pt x="15951" y="11152"/>
                      <a:pt x="15785" y="11166"/>
                    </a:cubicBezTo>
                    <a:lnTo>
                      <a:pt x="15749" y="11166"/>
                    </a:lnTo>
                    <a:cubicBezTo>
                      <a:pt x="15408" y="11149"/>
                      <a:pt x="15064" y="11142"/>
                      <a:pt x="14719" y="11142"/>
                    </a:cubicBezTo>
                    <a:cubicBezTo>
                      <a:pt x="14335" y="11142"/>
                      <a:pt x="13950" y="11151"/>
                      <a:pt x="13569" y="11166"/>
                    </a:cubicBezTo>
                    <a:cubicBezTo>
                      <a:pt x="13959" y="11116"/>
                      <a:pt x="14342" y="11065"/>
                      <a:pt x="14731" y="11007"/>
                    </a:cubicBezTo>
                    <a:cubicBezTo>
                      <a:pt x="14991" y="10964"/>
                      <a:pt x="15244" y="10921"/>
                      <a:pt x="15504" y="10878"/>
                    </a:cubicBezTo>
                    <a:close/>
                    <a:moveTo>
                      <a:pt x="14187" y="11190"/>
                    </a:moveTo>
                    <a:cubicBezTo>
                      <a:pt x="14401" y="11190"/>
                      <a:pt x="14616" y="11191"/>
                      <a:pt x="14832" y="11195"/>
                    </a:cubicBezTo>
                    <a:lnTo>
                      <a:pt x="14818" y="11195"/>
                    </a:lnTo>
                    <a:lnTo>
                      <a:pt x="13844" y="11217"/>
                    </a:lnTo>
                    <a:cubicBezTo>
                      <a:pt x="13543" y="11217"/>
                      <a:pt x="13256" y="11224"/>
                      <a:pt x="12963" y="11224"/>
                    </a:cubicBezTo>
                    <a:lnTo>
                      <a:pt x="12963" y="11224"/>
                    </a:lnTo>
                    <a:lnTo>
                      <a:pt x="13143" y="11210"/>
                    </a:lnTo>
                    <a:lnTo>
                      <a:pt x="13548" y="11195"/>
                    </a:lnTo>
                    <a:cubicBezTo>
                      <a:pt x="13761" y="11191"/>
                      <a:pt x="13973" y="11190"/>
                      <a:pt x="14187" y="11190"/>
                    </a:cubicBezTo>
                    <a:close/>
                    <a:moveTo>
                      <a:pt x="15128" y="10870"/>
                    </a:moveTo>
                    <a:lnTo>
                      <a:pt x="14717" y="10928"/>
                    </a:lnTo>
                    <a:cubicBezTo>
                      <a:pt x="14406" y="10979"/>
                      <a:pt x="14089" y="11022"/>
                      <a:pt x="13771" y="11058"/>
                    </a:cubicBezTo>
                    <a:cubicBezTo>
                      <a:pt x="13454" y="11087"/>
                      <a:pt x="13129" y="11130"/>
                      <a:pt x="12811" y="11166"/>
                    </a:cubicBezTo>
                    <a:lnTo>
                      <a:pt x="12819" y="11166"/>
                    </a:lnTo>
                    <a:cubicBezTo>
                      <a:pt x="12573" y="11188"/>
                      <a:pt x="12328" y="11210"/>
                      <a:pt x="12082" y="11231"/>
                    </a:cubicBezTo>
                    <a:lnTo>
                      <a:pt x="11844" y="11231"/>
                    </a:lnTo>
                    <a:cubicBezTo>
                      <a:pt x="12429" y="11108"/>
                      <a:pt x="13028" y="11015"/>
                      <a:pt x="13627" y="10950"/>
                    </a:cubicBezTo>
                    <a:cubicBezTo>
                      <a:pt x="14125" y="10899"/>
                      <a:pt x="14630" y="10870"/>
                      <a:pt x="15128" y="10870"/>
                    </a:cubicBezTo>
                    <a:close/>
                    <a:moveTo>
                      <a:pt x="1307" y="9752"/>
                    </a:moveTo>
                    <a:lnTo>
                      <a:pt x="1307" y="9752"/>
                    </a:lnTo>
                    <a:cubicBezTo>
                      <a:pt x="1379" y="9788"/>
                      <a:pt x="1451" y="9824"/>
                      <a:pt x="1523" y="9860"/>
                    </a:cubicBezTo>
                    <a:cubicBezTo>
                      <a:pt x="1718" y="9946"/>
                      <a:pt x="1913" y="10026"/>
                      <a:pt x="2115" y="10091"/>
                    </a:cubicBezTo>
                    <a:cubicBezTo>
                      <a:pt x="2519" y="10228"/>
                      <a:pt x="2931" y="10336"/>
                      <a:pt x="3342" y="10430"/>
                    </a:cubicBezTo>
                    <a:cubicBezTo>
                      <a:pt x="4172" y="10618"/>
                      <a:pt x="5009" y="10755"/>
                      <a:pt x="5846" y="10870"/>
                    </a:cubicBezTo>
                    <a:cubicBezTo>
                      <a:pt x="6496" y="10957"/>
                      <a:pt x="7146" y="11029"/>
                      <a:pt x="7802" y="11094"/>
                    </a:cubicBezTo>
                    <a:cubicBezTo>
                      <a:pt x="7528" y="11108"/>
                      <a:pt x="7254" y="11123"/>
                      <a:pt x="6980" y="11152"/>
                    </a:cubicBezTo>
                    <a:cubicBezTo>
                      <a:pt x="6402" y="11210"/>
                      <a:pt x="5825" y="11296"/>
                      <a:pt x="5255" y="11412"/>
                    </a:cubicBezTo>
                    <a:cubicBezTo>
                      <a:pt x="5168" y="11404"/>
                      <a:pt x="5074" y="11397"/>
                      <a:pt x="4988" y="11383"/>
                    </a:cubicBezTo>
                    <a:lnTo>
                      <a:pt x="4656" y="11339"/>
                    </a:lnTo>
                    <a:cubicBezTo>
                      <a:pt x="4547" y="11325"/>
                      <a:pt x="4439" y="11311"/>
                      <a:pt x="4331" y="11289"/>
                    </a:cubicBezTo>
                    <a:cubicBezTo>
                      <a:pt x="3905" y="11224"/>
                      <a:pt x="3479" y="11116"/>
                      <a:pt x="3061" y="10979"/>
                    </a:cubicBezTo>
                    <a:cubicBezTo>
                      <a:pt x="2642" y="10849"/>
                      <a:pt x="2252" y="10668"/>
                      <a:pt x="1884" y="10423"/>
                    </a:cubicBezTo>
                    <a:cubicBezTo>
                      <a:pt x="1749" y="10338"/>
                      <a:pt x="1621" y="10232"/>
                      <a:pt x="1507" y="10125"/>
                    </a:cubicBezTo>
                    <a:lnTo>
                      <a:pt x="1507" y="10125"/>
                    </a:lnTo>
                    <a:cubicBezTo>
                      <a:pt x="1479" y="10090"/>
                      <a:pt x="1458" y="10054"/>
                      <a:pt x="1444" y="10019"/>
                    </a:cubicBezTo>
                    <a:cubicBezTo>
                      <a:pt x="1393" y="9932"/>
                      <a:pt x="1343" y="9845"/>
                      <a:pt x="1307" y="9752"/>
                    </a:cubicBezTo>
                    <a:close/>
                    <a:moveTo>
                      <a:pt x="8856" y="11469"/>
                    </a:moveTo>
                    <a:lnTo>
                      <a:pt x="8676" y="11491"/>
                    </a:lnTo>
                    <a:cubicBezTo>
                      <a:pt x="8539" y="11498"/>
                      <a:pt x="8401" y="11498"/>
                      <a:pt x="8272" y="11505"/>
                    </a:cubicBezTo>
                    <a:cubicBezTo>
                      <a:pt x="8059" y="11509"/>
                      <a:pt x="7844" y="11511"/>
                      <a:pt x="7629" y="11511"/>
                    </a:cubicBezTo>
                    <a:cubicBezTo>
                      <a:pt x="7414" y="11511"/>
                      <a:pt x="7200" y="11509"/>
                      <a:pt x="6987" y="11505"/>
                    </a:cubicBezTo>
                    <a:lnTo>
                      <a:pt x="7001" y="11505"/>
                    </a:lnTo>
                    <a:lnTo>
                      <a:pt x="7976" y="11484"/>
                    </a:lnTo>
                    <a:cubicBezTo>
                      <a:pt x="8264" y="11477"/>
                      <a:pt x="8553" y="11477"/>
                      <a:pt x="8849" y="11469"/>
                    </a:cubicBezTo>
                    <a:close/>
                    <a:moveTo>
                      <a:pt x="1754" y="10444"/>
                    </a:moveTo>
                    <a:cubicBezTo>
                      <a:pt x="1783" y="10459"/>
                      <a:pt x="1805" y="10481"/>
                      <a:pt x="1834" y="10502"/>
                    </a:cubicBezTo>
                    <a:cubicBezTo>
                      <a:pt x="2209" y="10748"/>
                      <a:pt x="2613" y="10935"/>
                      <a:pt x="3039" y="11072"/>
                    </a:cubicBezTo>
                    <a:cubicBezTo>
                      <a:pt x="3457" y="11210"/>
                      <a:pt x="3891" y="11311"/>
                      <a:pt x="4324" y="11376"/>
                    </a:cubicBezTo>
                    <a:cubicBezTo>
                      <a:pt x="4432" y="11390"/>
                      <a:pt x="4540" y="11412"/>
                      <a:pt x="4648" y="11426"/>
                    </a:cubicBezTo>
                    <a:lnTo>
                      <a:pt x="4980" y="11462"/>
                    </a:lnTo>
                    <a:lnTo>
                      <a:pt x="5002" y="11462"/>
                    </a:lnTo>
                    <a:cubicBezTo>
                      <a:pt x="4728" y="11520"/>
                      <a:pt x="4461" y="11585"/>
                      <a:pt x="4186" y="11657"/>
                    </a:cubicBezTo>
                    <a:lnTo>
                      <a:pt x="4121" y="11650"/>
                    </a:lnTo>
                    <a:cubicBezTo>
                      <a:pt x="3688" y="11570"/>
                      <a:pt x="3270" y="11433"/>
                      <a:pt x="2866" y="11253"/>
                    </a:cubicBezTo>
                    <a:cubicBezTo>
                      <a:pt x="2483" y="11072"/>
                      <a:pt x="2129" y="10827"/>
                      <a:pt x="1826" y="10524"/>
                    </a:cubicBezTo>
                    <a:cubicBezTo>
                      <a:pt x="1797" y="10495"/>
                      <a:pt x="1776" y="10466"/>
                      <a:pt x="1754" y="10444"/>
                    </a:cubicBezTo>
                    <a:close/>
                    <a:moveTo>
                      <a:pt x="6070" y="11542"/>
                    </a:moveTo>
                    <a:cubicBezTo>
                      <a:pt x="6406" y="11555"/>
                      <a:pt x="6743" y="11561"/>
                      <a:pt x="7080" y="11561"/>
                    </a:cubicBezTo>
                    <a:cubicBezTo>
                      <a:pt x="7468" y="11561"/>
                      <a:pt x="7856" y="11553"/>
                      <a:pt x="8243" y="11542"/>
                    </a:cubicBezTo>
                    <a:lnTo>
                      <a:pt x="8243" y="11542"/>
                    </a:lnTo>
                    <a:cubicBezTo>
                      <a:pt x="7860" y="11585"/>
                      <a:pt x="7470" y="11635"/>
                      <a:pt x="7081" y="11693"/>
                    </a:cubicBezTo>
                    <a:cubicBezTo>
                      <a:pt x="6828" y="11736"/>
                      <a:pt x="6568" y="11780"/>
                      <a:pt x="6308" y="11823"/>
                    </a:cubicBezTo>
                    <a:cubicBezTo>
                      <a:pt x="6027" y="11823"/>
                      <a:pt x="5738" y="11816"/>
                      <a:pt x="5457" y="11794"/>
                    </a:cubicBezTo>
                    <a:lnTo>
                      <a:pt x="5118" y="11772"/>
                    </a:lnTo>
                    <a:cubicBezTo>
                      <a:pt x="5002" y="11765"/>
                      <a:pt x="4894" y="11751"/>
                      <a:pt x="4786" y="11744"/>
                    </a:cubicBezTo>
                    <a:cubicBezTo>
                      <a:pt x="4670" y="11729"/>
                      <a:pt x="4540" y="11715"/>
                      <a:pt x="4425" y="11693"/>
                    </a:cubicBezTo>
                    <a:cubicBezTo>
                      <a:pt x="4634" y="11657"/>
                      <a:pt x="4843" y="11628"/>
                      <a:pt x="5053" y="11606"/>
                    </a:cubicBezTo>
                    <a:lnTo>
                      <a:pt x="5543" y="11563"/>
                    </a:lnTo>
                    <a:cubicBezTo>
                      <a:pt x="5702" y="11549"/>
                      <a:pt x="5868" y="11549"/>
                      <a:pt x="6027" y="11542"/>
                    </a:cubicBezTo>
                    <a:close/>
                    <a:moveTo>
                      <a:pt x="9960" y="11455"/>
                    </a:moveTo>
                    <a:cubicBezTo>
                      <a:pt x="9369" y="11585"/>
                      <a:pt x="8777" y="11679"/>
                      <a:pt x="8178" y="11736"/>
                    </a:cubicBezTo>
                    <a:cubicBezTo>
                      <a:pt x="7680" y="11787"/>
                      <a:pt x="7175" y="11816"/>
                      <a:pt x="6677" y="11823"/>
                    </a:cubicBezTo>
                    <a:lnTo>
                      <a:pt x="7081" y="11758"/>
                    </a:lnTo>
                    <a:cubicBezTo>
                      <a:pt x="7398" y="11715"/>
                      <a:pt x="7716" y="11671"/>
                      <a:pt x="8033" y="11635"/>
                    </a:cubicBezTo>
                    <a:cubicBezTo>
                      <a:pt x="8351" y="11606"/>
                      <a:pt x="8676" y="11563"/>
                      <a:pt x="8993" y="11527"/>
                    </a:cubicBezTo>
                    <a:lnTo>
                      <a:pt x="8986" y="11527"/>
                    </a:lnTo>
                    <a:cubicBezTo>
                      <a:pt x="9232" y="11498"/>
                      <a:pt x="9477" y="11477"/>
                      <a:pt x="9715" y="11455"/>
                    </a:cubicBezTo>
                    <a:close/>
                    <a:moveTo>
                      <a:pt x="17626" y="11036"/>
                    </a:moveTo>
                    <a:lnTo>
                      <a:pt x="17690" y="11044"/>
                    </a:lnTo>
                    <a:cubicBezTo>
                      <a:pt x="18124" y="11130"/>
                      <a:pt x="18542" y="11260"/>
                      <a:pt x="18946" y="11440"/>
                    </a:cubicBezTo>
                    <a:cubicBezTo>
                      <a:pt x="19329" y="11621"/>
                      <a:pt x="19683" y="11866"/>
                      <a:pt x="19986" y="12169"/>
                    </a:cubicBezTo>
                    <a:cubicBezTo>
                      <a:pt x="20015" y="12198"/>
                      <a:pt x="20036" y="12227"/>
                      <a:pt x="20058" y="12249"/>
                    </a:cubicBezTo>
                    <a:cubicBezTo>
                      <a:pt x="20029" y="12234"/>
                      <a:pt x="20007" y="12213"/>
                      <a:pt x="19978" y="12191"/>
                    </a:cubicBezTo>
                    <a:cubicBezTo>
                      <a:pt x="19603" y="11946"/>
                      <a:pt x="19199" y="11758"/>
                      <a:pt x="18780" y="11621"/>
                    </a:cubicBezTo>
                    <a:cubicBezTo>
                      <a:pt x="18354" y="11491"/>
                      <a:pt x="17921" y="11390"/>
                      <a:pt x="17488" y="11318"/>
                    </a:cubicBezTo>
                    <a:cubicBezTo>
                      <a:pt x="17380" y="11303"/>
                      <a:pt x="17272" y="11282"/>
                      <a:pt x="17164" y="11267"/>
                    </a:cubicBezTo>
                    <a:lnTo>
                      <a:pt x="16832" y="11231"/>
                    </a:lnTo>
                    <a:lnTo>
                      <a:pt x="16810" y="11231"/>
                    </a:lnTo>
                    <a:cubicBezTo>
                      <a:pt x="17084" y="11173"/>
                      <a:pt x="17351" y="11108"/>
                      <a:pt x="17626" y="11036"/>
                    </a:cubicBezTo>
                    <a:close/>
                    <a:moveTo>
                      <a:pt x="16557" y="11282"/>
                    </a:moveTo>
                    <a:cubicBezTo>
                      <a:pt x="16644" y="11289"/>
                      <a:pt x="16738" y="11303"/>
                      <a:pt x="16824" y="11311"/>
                    </a:cubicBezTo>
                    <a:lnTo>
                      <a:pt x="17149" y="11354"/>
                    </a:lnTo>
                    <a:cubicBezTo>
                      <a:pt x="17265" y="11368"/>
                      <a:pt x="17366" y="11390"/>
                      <a:pt x="17474" y="11404"/>
                    </a:cubicBezTo>
                    <a:cubicBezTo>
                      <a:pt x="17907" y="11469"/>
                      <a:pt x="18333" y="11578"/>
                      <a:pt x="18751" y="11715"/>
                    </a:cubicBezTo>
                    <a:cubicBezTo>
                      <a:pt x="19163" y="11845"/>
                      <a:pt x="19560" y="12032"/>
                      <a:pt x="19921" y="12270"/>
                    </a:cubicBezTo>
                    <a:cubicBezTo>
                      <a:pt x="20058" y="12357"/>
                      <a:pt x="20188" y="12465"/>
                      <a:pt x="20303" y="12574"/>
                    </a:cubicBezTo>
                    <a:lnTo>
                      <a:pt x="20303" y="12566"/>
                    </a:lnTo>
                    <a:cubicBezTo>
                      <a:pt x="20332" y="12602"/>
                      <a:pt x="20354" y="12639"/>
                      <a:pt x="20368" y="12675"/>
                    </a:cubicBezTo>
                    <a:cubicBezTo>
                      <a:pt x="20419" y="12761"/>
                      <a:pt x="20469" y="12855"/>
                      <a:pt x="20505" y="12942"/>
                    </a:cubicBezTo>
                    <a:cubicBezTo>
                      <a:pt x="20433" y="12906"/>
                      <a:pt x="20361" y="12870"/>
                      <a:pt x="20289" y="12833"/>
                    </a:cubicBezTo>
                    <a:cubicBezTo>
                      <a:pt x="20094" y="12747"/>
                      <a:pt x="19899" y="12675"/>
                      <a:pt x="19697" y="12602"/>
                    </a:cubicBezTo>
                    <a:cubicBezTo>
                      <a:pt x="19293" y="12465"/>
                      <a:pt x="18881" y="12357"/>
                      <a:pt x="18470" y="12263"/>
                    </a:cubicBezTo>
                    <a:cubicBezTo>
                      <a:pt x="17640" y="12076"/>
                      <a:pt x="16803" y="11938"/>
                      <a:pt x="15965" y="11823"/>
                    </a:cubicBezTo>
                    <a:cubicBezTo>
                      <a:pt x="15316" y="11736"/>
                      <a:pt x="14666" y="11664"/>
                      <a:pt x="14010" y="11599"/>
                    </a:cubicBezTo>
                    <a:cubicBezTo>
                      <a:pt x="14284" y="11592"/>
                      <a:pt x="14558" y="11570"/>
                      <a:pt x="14832" y="11542"/>
                    </a:cubicBezTo>
                    <a:cubicBezTo>
                      <a:pt x="15410" y="11484"/>
                      <a:pt x="15987" y="11397"/>
                      <a:pt x="16557" y="11282"/>
                    </a:cubicBezTo>
                    <a:close/>
                    <a:moveTo>
                      <a:pt x="11808" y="11729"/>
                    </a:moveTo>
                    <a:lnTo>
                      <a:pt x="11808" y="11729"/>
                    </a:lnTo>
                    <a:cubicBezTo>
                      <a:pt x="12479" y="11946"/>
                      <a:pt x="13136" y="12198"/>
                      <a:pt x="13779" y="12487"/>
                    </a:cubicBezTo>
                    <a:cubicBezTo>
                      <a:pt x="14212" y="12675"/>
                      <a:pt x="14637" y="12898"/>
                      <a:pt x="15056" y="13115"/>
                    </a:cubicBezTo>
                    <a:cubicBezTo>
                      <a:pt x="14710" y="12992"/>
                      <a:pt x="14370" y="12855"/>
                      <a:pt x="14031" y="12725"/>
                    </a:cubicBezTo>
                    <a:lnTo>
                      <a:pt x="14038" y="12725"/>
                    </a:lnTo>
                    <a:cubicBezTo>
                      <a:pt x="13771" y="12617"/>
                      <a:pt x="13512" y="12509"/>
                      <a:pt x="13252" y="12393"/>
                    </a:cubicBezTo>
                    <a:cubicBezTo>
                      <a:pt x="12985" y="12285"/>
                      <a:pt x="12725" y="12169"/>
                      <a:pt x="12465" y="12054"/>
                    </a:cubicBezTo>
                    <a:lnTo>
                      <a:pt x="12046" y="11866"/>
                    </a:lnTo>
                    <a:lnTo>
                      <a:pt x="11808" y="11729"/>
                    </a:lnTo>
                    <a:close/>
                    <a:moveTo>
                      <a:pt x="12826" y="12299"/>
                    </a:moveTo>
                    <a:lnTo>
                      <a:pt x="12920" y="12343"/>
                    </a:lnTo>
                    <a:cubicBezTo>
                      <a:pt x="13129" y="12451"/>
                      <a:pt x="13346" y="12559"/>
                      <a:pt x="13555" y="12675"/>
                    </a:cubicBezTo>
                    <a:cubicBezTo>
                      <a:pt x="13937" y="12884"/>
                      <a:pt x="14313" y="13101"/>
                      <a:pt x="14688" y="13324"/>
                    </a:cubicBezTo>
                    <a:lnTo>
                      <a:pt x="14565" y="13259"/>
                    </a:lnTo>
                    <a:lnTo>
                      <a:pt x="14378" y="13158"/>
                    </a:lnTo>
                    <a:cubicBezTo>
                      <a:pt x="14255" y="13086"/>
                      <a:pt x="14125" y="13021"/>
                      <a:pt x="13995" y="12949"/>
                    </a:cubicBezTo>
                    <a:lnTo>
                      <a:pt x="12826" y="12299"/>
                    </a:lnTo>
                    <a:close/>
                    <a:moveTo>
                      <a:pt x="9109" y="12530"/>
                    </a:moveTo>
                    <a:cubicBezTo>
                      <a:pt x="9087" y="12552"/>
                      <a:pt x="9058" y="12574"/>
                      <a:pt x="9029" y="12588"/>
                    </a:cubicBezTo>
                    <a:cubicBezTo>
                      <a:pt x="8827" y="12718"/>
                      <a:pt x="8625" y="12848"/>
                      <a:pt x="8423" y="12971"/>
                    </a:cubicBezTo>
                    <a:cubicBezTo>
                      <a:pt x="8048" y="13194"/>
                      <a:pt x="7673" y="13418"/>
                      <a:pt x="7297" y="13627"/>
                    </a:cubicBezTo>
                    <a:lnTo>
                      <a:pt x="7405" y="13555"/>
                    </a:lnTo>
                    <a:lnTo>
                      <a:pt x="7593" y="13447"/>
                    </a:lnTo>
                    <a:cubicBezTo>
                      <a:pt x="7716" y="13368"/>
                      <a:pt x="7839" y="13288"/>
                      <a:pt x="7968" y="13216"/>
                    </a:cubicBezTo>
                    <a:lnTo>
                      <a:pt x="9109" y="12530"/>
                    </a:lnTo>
                    <a:close/>
                    <a:moveTo>
                      <a:pt x="11823" y="11556"/>
                    </a:moveTo>
                    <a:lnTo>
                      <a:pt x="11823" y="11556"/>
                    </a:lnTo>
                    <a:cubicBezTo>
                      <a:pt x="12169" y="11585"/>
                      <a:pt x="12515" y="11606"/>
                      <a:pt x="12862" y="11614"/>
                    </a:cubicBezTo>
                    <a:cubicBezTo>
                      <a:pt x="12999" y="11617"/>
                      <a:pt x="13138" y="11619"/>
                      <a:pt x="13278" y="11619"/>
                    </a:cubicBezTo>
                    <a:cubicBezTo>
                      <a:pt x="13418" y="11619"/>
                      <a:pt x="13558" y="11617"/>
                      <a:pt x="13699" y="11614"/>
                    </a:cubicBezTo>
                    <a:cubicBezTo>
                      <a:pt x="14450" y="11700"/>
                      <a:pt x="15200" y="11794"/>
                      <a:pt x="15958" y="11910"/>
                    </a:cubicBezTo>
                    <a:cubicBezTo>
                      <a:pt x="16788" y="12032"/>
                      <a:pt x="17626" y="12169"/>
                      <a:pt x="18448" y="12357"/>
                    </a:cubicBezTo>
                    <a:cubicBezTo>
                      <a:pt x="18860" y="12451"/>
                      <a:pt x="19271" y="12559"/>
                      <a:pt x="19668" y="12696"/>
                    </a:cubicBezTo>
                    <a:cubicBezTo>
                      <a:pt x="19870" y="12761"/>
                      <a:pt x="20065" y="12833"/>
                      <a:pt x="20260" y="12920"/>
                    </a:cubicBezTo>
                    <a:cubicBezTo>
                      <a:pt x="20354" y="12963"/>
                      <a:pt x="20448" y="13014"/>
                      <a:pt x="20541" y="13057"/>
                    </a:cubicBezTo>
                    <a:lnTo>
                      <a:pt x="20556" y="13072"/>
                    </a:lnTo>
                    <a:cubicBezTo>
                      <a:pt x="20556" y="13079"/>
                      <a:pt x="20563" y="13086"/>
                      <a:pt x="20563" y="13101"/>
                    </a:cubicBezTo>
                    <a:cubicBezTo>
                      <a:pt x="20570" y="13108"/>
                      <a:pt x="20578" y="13144"/>
                      <a:pt x="20585" y="13165"/>
                    </a:cubicBezTo>
                    <a:lnTo>
                      <a:pt x="20578" y="13180"/>
                    </a:lnTo>
                    <a:cubicBezTo>
                      <a:pt x="20563" y="13202"/>
                      <a:pt x="20549" y="13216"/>
                      <a:pt x="20541" y="13230"/>
                    </a:cubicBezTo>
                    <a:cubicBezTo>
                      <a:pt x="20491" y="13238"/>
                      <a:pt x="20440" y="13245"/>
                      <a:pt x="20397" y="13252"/>
                    </a:cubicBezTo>
                    <a:cubicBezTo>
                      <a:pt x="20253" y="13274"/>
                      <a:pt x="20116" y="13281"/>
                      <a:pt x="19971" y="13281"/>
                    </a:cubicBezTo>
                    <a:cubicBezTo>
                      <a:pt x="19918" y="13282"/>
                      <a:pt x="19866" y="13283"/>
                      <a:pt x="19813" y="13283"/>
                    </a:cubicBezTo>
                    <a:cubicBezTo>
                      <a:pt x="19579" y="13283"/>
                      <a:pt x="19348" y="13271"/>
                      <a:pt x="19112" y="13259"/>
                    </a:cubicBezTo>
                    <a:cubicBezTo>
                      <a:pt x="18831" y="13238"/>
                      <a:pt x="18549" y="13202"/>
                      <a:pt x="18268" y="13165"/>
                    </a:cubicBezTo>
                    <a:cubicBezTo>
                      <a:pt x="17979" y="13129"/>
                      <a:pt x="17698" y="13079"/>
                      <a:pt x="17416" y="13028"/>
                    </a:cubicBezTo>
                    <a:lnTo>
                      <a:pt x="17416" y="13028"/>
                    </a:lnTo>
                    <a:cubicBezTo>
                      <a:pt x="17698" y="13086"/>
                      <a:pt x="17979" y="13137"/>
                      <a:pt x="18261" y="13180"/>
                    </a:cubicBezTo>
                    <a:cubicBezTo>
                      <a:pt x="18542" y="13223"/>
                      <a:pt x="18831" y="13259"/>
                      <a:pt x="19112" y="13288"/>
                    </a:cubicBezTo>
                    <a:cubicBezTo>
                      <a:pt x="19401" y="13317"/>
                      <a:pt x="19683" y="13339"/>
                      <a:pt x="19971" y="13339"/>
                    </a:cubicBezTo>
                    <a:cubicBezTo>
                      <a:pt x="20116" y="13339"/>
                      <a:pt x="20260" y="13339"/>
                      <a:pt x="20404" y="13324"/>
                    </a:cubicBezTo>
                    <a:lnTo>
                      <a:pt x="20476" y="13317"/>
                    </a:lnTo>
                    <a:lnTo>
                      <a:pt x="20476" y="13317"/>
                    </a:lnTo>
                    <a:cubicBezTo>
                      <a:pt x="20462" y="13339"/>
                      <a:pt x="20448" y="13353"/>
                      <a:pt x="20433" y="13375"/>
                    </a:cubicBezTo>
                    <a:lnTo>
                      <a:pt x="20440" y="13360"/>
                    </a:lnTo>
                    <a:lnTo>
                      <a:pt x="20440" y="13360"/>
                    </a:lnTo>
                    <a:cubicBezTo>
                      <a:pt x="20411" y="13396"/>
                      <a:pt x="20390" y="13425"/>
                      <a:pt x="20361" y="13454"/>
                    </a:cubicBezTo>
                    <a:cubicBezTo>
                      <a:pt x="20325" y="13490"/>
                      <a:pt x="20282" y="13534"/>
                      <a:pt x="20245" y="13570"/>
                    </a:cubicBezTo>
                    <a:lnTo>
                      <a:pt x="20238" y="13570"/>
                    </a:lnTo>
                    <a:cubicBezTo>
                      <a:pt x="20166" y="13599"/>
                      <a:pt x="20094" y="13635"/>
                      <a:pt x="20022" y="13656"/>
                    </a:cubicBezTo>
                    <a:cubicBezTo>
                      <a:pt x="19733" y="13765"/>
                      <a:pt x="19430" y="13829"/>
                      <a:pt x="19127" y="13858"/>
                    </a:cubicBezTo>
                    <a:cubicBezTo>
                      <a:pt x="18975" y="13880"/>
                      <a:pt x="18816" y="13880"/>
                      <a:pt x="18665" y="13887"/>
                    </a:cubicBezTo>
                    <a:cubicBezTo>
                      <a:pt x="18636" y="13889"/>
                      <a:pt x="18607" y="13889"/>
                      <a:pt x="18577" y="13889"/>
                    </a:cubicBezTo>
                    <a:cubicBezTo>
                      <a:pt x="18453" y="13889"/>
                      <a:pt x="18326" y="13879"/>
                      <a:pt x="18203" y="13873"/>
                    </a:cubicBezTo>
                    <a:cubicBezTo>
                      <a:pt x="18044" y="13866"/>
                      <a:pt x="17893" y="13844"/>
                      <a:pt x="17741" y="13829"/>
                    </a:cubicBezTo>
                    <a:lnTo>
                      <a:pt x="17279" y="13757"/>
                    </a:lnTo>
                    <a:cubicBezTo>
                      <a:pt x="17048" y="13707"/>
                      <a:pt x="16810" y="13649"/>
                      <a:pt x="16579" y="13591"/>
                    </a:cubicBezTo>
                    <a:cubicBezTo>
                      <a:pt x="15698" y="13093"/>
                      <a:pt x="14767" y="12704"/>
                      <a:pt x="13836" y="12328"/>
                    </a:cubicBezTo>
                    <a:cubicBezTo>
                      <a:pt x="13533" y="12206"/>
                      <a:pt x="13230" y="12090"/>
                      <a:pt x="12920" y="11967"/>
                    </a:cubicBezTo>
                    <a:lnTo>
                      <a:pt x="12920" y="11967"/>
                    </a:lnTo>
                    <a:cubicBezTo>
                      <a:pt x="13324" y="12083"/>
                      <a:pt x="13728" y="12191"/>
                      <a:pt x="14132" y="12299"/>
                    </a:cubicBezTo>
                    <a:cubicBezTo>
                      <a:pt x="14674" y="12436"/>
                      <a:pt x="15222" y="12566"/>
                      <a:pt x="15771" y="12689"/>
                    </a:cubicBezTo>
                    <a:cubicBezTo>
                      <a:pt x="16319" y="12812"/>
                      <a:pt x="16868" y="12927"/>
                      <a:pt x="17416" y="13028"/>
                    </a:cubicBezTo>
                    <a:cubicBezTo>
                      <a:pt x="16868" y="12920"/>
                      <a:pt x="16319" y="12797"/>
                      <a:pt x="15778" y="12667"/>
                    </a:cubicBezTo>
                    <a:cubicBezTo>
                      <a:pt x="15237" y="12530"/>
                      <a:pt x="14695" y="12386"/>
                      <a:pt x="14154" y="12242"/>
                    </a:cubicBezTo>
                    <a:lnTo>
                      <a:pt x="12530" y="11787"/>
                    </a:lnTo>
                    <a:lnTo>
                      <a:pt x="12133" y="11679"/>
                    </a:lnTo>
                    <a:lnTo>
                      <a:pt x="11823" y="11556"/>
                    </a:lnTo>
                    <a:close/>
                    <a:moveTo>
                      <a:pt x="10126" y="11938"/>
                    </a:moveTo>
                    <a:cubicBezTo>
                      <a:pt x="9607" y="12408"/>
                      <a:pt x="9058" y="12855"/>
                      <a:pt x="8488" y="13267"/>
                    </a:cubicBezTo>
                    <a:cubicBezTo>
                      <a:pt x="8106" y="13548"/>
                      <a:pt x="7701" y="13808"/>
                      <a:pt x="7304" y="14060"/>
                    </a:cubicBezTo>
                    <a:cubicBezTo>
                      <a:pt x="7579" y="13822"/>
                      <a:pt x="7860" y="13591"/>
                      <a:pt x="8149" y="13375"/>
                    </a:cubicBezTo>
                    <a:lnTo>
                      <a:pt x="8156" y="13368"/>
                    </a:lnTo>
                    <a:cubicBezTo>
                      <a:pt x="8380" y="13194"/>
                      <a:pt x="8604" y="13021"/>
                      <a:pt x="8835" y="12855"/>
                    </a:cubicBezTo>
                    <a:cubicBezTo>
                      <a:pt x="9058" y="12682"/>
                      <a:pt x="9289" y="12509"/>
                      <a:pt x="9520" y="12343"/>
                    </a:cubicBezTo>
                    <a:cubicBezTo>
                      <a:pt x="9643" y="12256"/>
                      <a:pt x="9766" y="12162"/>
                      <a:pt x="9896" y="12076"/>
                    </a:cubicBezTo>
                    <a:lnTo>
                      <a:pt x="10126" y="11938"/>
                    </a:lnTo>
                    <a:close/>
                    <a:moveTo>
                      <a:pt x="13302" y="12501"/>
                    </a:moveTo>
                    <a:cubicBezTo>
                      <a:pt x="13533" y="12602"/>
                      <a:pt x="13771" y="12696"/>
                      <a:pt x="14010" y="12790"/>
                    </a:cubicBezTo>
                    <a:cubicBezTo>
                      <a:pt x="14428" y="12956"/>
                      <a:pt x="14854" y="13108"/>
                      <a:pt x="15294" y="13245"/>
                    </a:cubicBezTo>
                    <a:cubicBezTo>
                      <a:pt x="15475" y="13346"/>
                      <a:pt x="15648" y="13447"/>
                      <a:pt x="15821" y="13548"/>
                    </a:cubicBezTo>
                    <a:lnTo>
                      <a:pt x="16146" y="13750"/>
                    </a:lnTo>
                    <a:cubicBezTo>
                      <a:pt x="16204" y="13786"/>
                      <a:pt x="16254" y="13815"/>
                      <a:pt x="16312" y="13851"/>
                    </a:cubicBezTo>
                    <a:lnTo>
                      <a:pt x="16471" y="13952"/>
                    </a:lnTo>
                    <a:lnTo>
                      <a:pt x="16788" y="14161"/>
                    </a:lnTo>
                    <a:cubicBezTo>
                      <a:pt x="16810" y="14183"/>
                      <a:pt x="16839" y="14205"/>
                      <a:pt x="16868" y="14219"/>
                    </a:cubicBezTo>
                    <a:cubicBezTo>
                      <a:pt x="16413" y="14104"/>
                      <a:pt x="15965" y="13945"/>
                      <a:pt x="15540" y="13750"/>
                    </a:cubicBezTo>
                    <a:lnTo>
                      <a:pt x="15352" y="13663"/>
                    </a:lnTo>
                    <a:cubicBezTo>
                      <a:pt x="14767" y="13303"/>
                      <a:pt x="14176" y="12971"/>
                      <a:pt x="13569" y="12646"/>
                    </a:cubicBezTo>
                    <a:cubicBezTo>
                      <a:pt x="13483" y="12595"/>
                      <a:pt x="13389" y="12552"/>
                      <a:pt x="13302" y="12501"/>
                    </a:cubicBezTo>
                    <a:close/>
                    <a:moveTo>
                      <a:pt x="3385" y="11924"/>
                    </a:moveTo>
                    <a:cubicBezTo>
                      <a:pt x="3602" y="11982"/>
                      <a:pt x="3818" y="12025"/>
                      <a:pt x="4035" y="12061"/>
                    </a:cubicBezTo>
                    <a:cubicBezTo>
                      <a:pt x="4273" y="12090"/>
                      <a:pt x="4504" y="12126"/>
                      <a:pt x="4742" y="12141"/>
                    </a:cubicBezTo>
                    <a:lnTo>
                      <a:pt x="4814" y="12141"/>
                    </a:lnTo>
                    <a:cubicBezTo>
                      <a:pt x="4316" y="12263"/>
                      <a:pt x="3818" y="12400"/>
                      <a:pt x="3342" y="12566"/>
                    </a:cubicBezTo>
                    <a:lnTo>
                      <a:pt x="2851" y="12747"/>
                    </a:lnTo>
                    <a:cubicBezTo>
                      <a:pt x="2692" y="12812"/>
                      <a:pt x="2534" y="12884"/>
                      <a:pt x="2375" y="12956"/>
                    </a:cubicBezTo>
                    <a:cubicBezTo>
                      <a:pt x="2216" y="13028"/>
                      <a:pt x="2064" y="13115"/>
                      <a:pt x="1913" y="13202"/>
                    </a:cubicBezTo>
                    <a:cubicBezTo>
                      <a:pt x="1761" y="13281"/>
                      <a:pt x="1610" y="13368"/>
                      <a:pt x="1473" y="13476"/>
                    </a:cubicBezTo>
                    <a:cubicBezTo>
                      <a:pt x="1177" y="13671"/>
                      <a:pt x="917" y="13902"/>
                      <a:pt x="679" y="14161"/>
                    </a:cubicBezTo>
                    <a:cubicBezTo>
                      <a:pt x="657" y="14190"/>
                      <a:pt x="628" y="14226"/>
                      <a:pt x="607" y="14255"/>
                    </a:cubicBezTo>
                    <a:cubicBezTo>
                      <a:pt x="607" y="14234"/>
                      <a:pt x="614" y="14219"/>
                      <a:pt x="621" y="14205"/>
                    </a:cubicBezTo>
                    <a:lnTo>
                      <a:pt x="679" y="14097"/>
                    </a:lnTo>
                    <a:cubicBezTo>
                      <a:pt x="823" y="13765"/>
                      <a:pt x="1025" y="13461"/>
                      <a:pt x="1271" y="13194"/>
                    </a:cubicBezTo>
                    <a:lnTo>
                      <a:pt x="1465" y="12992"/>
                    </a:lnTo>
                    <a:cubicBezTo>
                      <a:pt x="1530" y="12927"/>
                      <a:pt x="1610" y="12870"/>
                      <a:pt x="1675" y="12812"/>
                    </a:cubicBezTo>
                    <a:cubicBezTo>
                      <a:pt x="1819" y="12689"/>
                      <a:pt x="1971" y="12581"/>
                      <a:pt x="2129" y="12487"/>
                    </a:cubicBezTo>
                    <a:cubicBezTo>
                      <a:pt x="2166" y="12458"/>
                      <a:pt x="2209" y="12436"/>
                      <a:pt x="2252" y="12415"/>
                    </a:cubicBezTo>
                    <a:lnTo>
                      <a:pt x="2375" y="12350"/>
                    </a:lnTo>
                    <a:cubicBezTo>
                      <a:pt x="2454" y="12307"/>
                      <a:pt x="2541" y="12256"/>
                      <a:pt x="2620" y="12220"/>
                    </a:cubicBezTo>
                    <a:lnTo>
                      <a:pt x="3140" y="12003"/>
                    </a:lnTo>
                    <a:cubicBezTo>
                      <a:pt x="3219" y="11975"/>
                      <a:pt x="3306" y="11946"/>
                      <a:pt x="3385" y="11924"/>
                    </a:cubicBezTo>
                    <a:close/>
                    <a:moveTo>
                      <a:pt x="16622" y="13620"/>
                    </a:moveTo>
                    <a:lnTo>
                      <a:pt x="16622" y="13620"/>
                    </a:lnTo>
                    <a:cubicBezTo>
                      <a:pt x="16839" y="13671"/>
                      <a:pt x="17055" y="13721"/>
                      <a:pt x="17279" y="13765"/>
                    </a:cubicBezTo>
                    <a:lnTo>
                      <a:pt x="17734" y="13837"/>
                    </a:lnTo>
                    <a:cubicBezTo>
                      <a:pt x="17885" y="13858"/>
                      <a:pt x="18044" y="13873"/>
                      <a:pt x="18196" y="13887"/>
                    </a:cubicBezTo>
                    <a:cubicBezTo>
                      <a:pt x="18354" y="13909"/>
                      <a:pt x="18506" y="13909"/>
                      <a:pt x="18665" y="13909"/>
                    </a:cubicBezTo>
                    <a:cubicBezTo>
                      <a:pt x="18705" y="13911"/>
                      <a:pt x="18747" y="13912"/>
                      <a:pt x="18788" y="13912"/>
                    </a:cubicBezTo>
                    <a:cubicBezTo>
                      <a:pt x="18901" y="13912"/>
                      <a:pt x="19016" y="13905"/>
                      <a:pt x="19127" y="13894"/>
                    </a:cubicBezTo>
                    <a:cubicBezTo>
                      <a:pt x="19437" y="13873"/>
                      <a:pt x="19747" y="13815"/>
                      <a:pt x="20043" y="13714"/>
                    </a:cubicBezTo>
                    <a:lnTo>
                      <a:pt x="20079" y="13700"/>
                    </a:lnTo>
                    <a:lnTo>
                      <a:pt x="20007" y="13757"/>
                    </a:lnTo>
                    <a:cubicBezTo>
                      <a:pt x="19747" y="13945"/>
                      <a:pt x="19459" y="14097"/>
                      <a:pt x="19156" y="14198"/>
                    </a:cubicBezTo>
                    <a:lnTo>
                      <a:pt x="18917" y="14263"/>
                    </a:lnTo>
                    <a:cubicBezTo>
                      <a:pt x="18838" y="14284"/>
                      <a:pt x="18751" y="14291"/>
                      <a:pt x="18672" y="14313"/>
                    </a:cubicBezTo>
                    <a:cubicBezTo>
                      <a:pt x="18506" y="14342"/>
                      <a:pt x="18347" y="14356"/>
                      <a:pt x="18181" y="14364"/>
                    </a:cubicBezTo>
                    <a:cubicBezTo>
                      <a:pt x="18138" y="14367"/>
                      <a:pt x="18096" y="14369"/>
                      <a:pt x="18055" y="14369"/>
                    </a:cubicBezTo>
                    <a:cubicBezTo>
                      <a:pt x="18013" y="14369"/>
                      <a:pt x="17972" y="14367"/>
                      <a:pt x="17929" y="14364"/>
                    </a:cubicBezTo>
                    <a:lnTo>
                      <a:pt x="17748" y="14356"/>
                    </a:lnTo>
                    <a:cubicBezTo>
                      <a:pt x="17611" y="14248"/>
                      <a:pt x="17467" y="14140"/>
                      <a:pt x="17322" y="14046"/>
                    </a:cubicBezTo>
                    <a:cubicBezTo>
                      <a:pt x="17214" y="13981"/>
                      <a:pt x="17106" y="13902"/>
                      <a:pt x="16990" y="13837"/>
                    </a:cubicBezTo>
                    <a:lnTo>
                      <a:pt x="16658" y="13635"/>
                    </a:lnTo>
                    <a:lnTo>
                      <a:pt x="16622" y="13620"/>
                    </a:lnTo>
                    <a:close/>
                    <a:moveTo>
                      <a:pt x="12058" y="13096"/>
                    </a:moveTo>
                    <a:lnTo>
                      <a:pt x="12058" y="13096"/>
                    </a:lnTo>
                    <a:cubicBezTo>
                      <a:pt x="12083" y="13135"/>
                      <a:pt x="12112" y="13174"/>
                      <a:pt x="12140" y="13209"/>
                    </a:cubicBezTo>
                    <a:lnTo>
                      <a:pt x="12147" y="13216"/>
                    </a:lnTo>
                    <a:cubicBezTo>
                      <a:pt x="12220" y="13324"/>
                      <a:pt x="12285" y="13440"/>
                      <a:pt x="12357" y="13555"/>
                    </a:cubicBezTo>
                    <a:cubicBezTo>
                      <a:pt x="12576" y="13908"/>
                      <a:pt x="12788" y="14276"/>
                      <a:pt x="12986" y="14643"/>
                    </a:cubicBezTo>
                    <a:lnTo>
                      <a:pt x="12986" y="14643"/>
                    </a:lnTo>
                    <a:lnTo>
                      <a:pt x="12494" y="13822"/>
                    </a:lnTo>
                    <a:cubicBezTo>
                      <a:pt x="12348" y="13580"/>
                      <a:pt x="12203" y="13338"/>
                      <a:pt x="12058" y="13096"/>
                    </a:cubicBezTo>
                    <a:close/>
                    <a:moveTo>
                      <a:pt x="11469" y="12104"/>
                    </a:moveTo>
                    <a:cubicBezTo>
                      <a:pt x="11873" y="12545"/>
                      <a:pt x="12248" y="13014"/>
                      <a:pt x="12602" y="13505"/>
                    </a:cubicBezTo>
                    <a:cubicBezTo>
                      <a:pt x="12898" y="13909"/>
                      <a:pt x="13172" y="14335"/>
                      <a:pt x="13425" y="14768"/>
                    </a:cubicBezTo>
                    <a:lnTo>
                      <a:pt x="13165" y="14443"/>
                    </a:lnTo>
                    <a:cubicBezTo>
                      <a:pt x="12970" y="14190"/>
                      <a:pt x="12775" y="13938"/>
                      <a:pt x="12580" y="13685"/>
                    </a:cubicBezTo>
                    <a:cubicBezTo>
                      <a:pt x="12393" y="13425"/>
                      <a:pt x="12205" y="13173"/>
                      <a:pt x="12017" y="12913"/>
                    </a:cubicBezTo>
                    <a:lnTo>
                      <a:pt x="12010" y="12906"/>
                    </a:lnTo>
                    <a:cubicBezTo>
                      <a:pt x="11873" y="12711"/>
                      <a:pt x="11729" y="12509"/>
                      <a:pt x="11584" y="12307"/>
                    </a:cubicBezTo>
                    <a:cubicBezTo>
                      <a:pt x="11548" y="12242"/>
                      <a:pt x="11505" y="12169"/>
                      <a:pt x="11469" y="12104"/>
                    </a:cubicBezTo>
                    <a:close/>
                    <a:moveTo>
                      <a:pt x="8892" y="11787"/>
                    </a:moveTo>
                    <a:lnTo>
                      <a:pt x="8892" y="11787"/>
                    </a:lnTo>
                    <a:cubicBezTo>
                      <a:pt x="8337" y="11924"/>
                      <a:pt x="7781" y="12068"/>
                      <a:pt x="7225" y="12220"/>
                    </a:cubicBezTo>
                    <a:cubicBezTo>
                      <a:pt x="6619" y="12386"/>
                      <a:pt x="6020" y="12574"/>
                      <a:pt x="5413" y="12754"/>
                    </a:cubicBezTo>
                    <a:cubicBezTo>
                      <a:pt x="4814" y="12942"/>
                      <a:pt x="4215" y="13137"/>
                      <a:pt x="3623" y="13346"/>
                    </a:cubicBezTo>
                    <a:lnTo>
                      <a:pt x="3169" y="13512"/>
                    </a:lnTo>
                    <a:cubicBezTo>
                      <a:pt x="3017" y="13562"/>
                      <a:pt x="2873" y="13620"/>
                      <a:pt x="2721" y="13678"/>
                    </a:cubicBezTo>
                    <a:cubicBezTo>
                      <a:pt x="2570" y="13736"/>
                      <a:pt x="2418" y="13801"/>
                      <a:pt x="2274" y="13858"/>
                    </a:cubicBezTo>
                    <a:cubicBezTo>
                      <a:pt x="2122" y="13916"/>
                      <a:pt x="1978" y="13988"/>
                      <a:pt x="1826" y="14053"/>
                    </a:cubicBezTo>
                    <a:cubicBezTo>
                      <a:pt x="1538" y="14183"/>
                      <a:pt x="1249" y="14320"/>
                      <a:pt x="967" y="14486"/>
                    </a:cubicBezTo>
                    <a:cubicBezTo>
                      <a:pt x="830" y="14566"/>
                      <a:pt x="693" y="14645"/>
                      <a:pt x="556" y="14746"/>
                    </a:cubicBezTo>
                    <a:cubicBezTo>
                      <a:pt x="527" y="14768"/>
                      <a:pt x="491" y="14789"/>
                      <a:pt x="462" y="14818"/>
                    </a:cubicBezTo>
                    <a:cubicBezTo>
                      <a:pt x="462" y="14782"/>
                      <a:pt x="469" y="14753"/>
                      <a:pt x="477" y="14717"/>
                    </a:cubicBezTo>
                    <a:cubicBezTo>
                      <a:pt x="484" y="14688"/>
                      <a:pt x="491" y="14631"/>
                      <a:pt x="505" y="14587"/>
                    </a:cubicBezTo>
                    <a:cubicBezTo>
                      <a:pt x="520" y="14551"/>
                      <a:pt x="527" y="14515"/>
                      <a:pt x="534" y="14479"/>
                    </a:cubicBezTo>
                    <a:cubicBezTo>
                      <a:pt x="549" y="14457"/>
                      <a:pt x="563" y="14436"/>
                      <a:pt x="578" y="14414"/>
                    </a:cubicBezTo>
                    <a:lnTo>
                      <a:pt x="578" y="14407"/>
                    </a:lnTo>
                    <a:cubicBezTo>
                      <a:pt x="628" y="14342"/>
                      <a:pt x="679" y="14270"/>
                      <a:pt x="736" y="14205"/>
                    </a:cubicBezTo>
                    <a:cubicBezTo>
                      <a:pt x="953" y="13945"/>
                      <a:pt x="1213" y="13707"/>
                      <a:pt x="1494" y="13512"/>
                    </a:cubicBezTo>
                    <a:cubicBezTo>
                      <a:pt x="1631" y="13404"/>
                      <a:pt x="1783" y="13317"/>
                      <a:pt x="1927" y="13223"/>
                    </a:cubicBezTo>
                    <a:cubicBezTo>
                      <a:pt x="2072" y="13129"/>
                      <a:pt x="2230" y="13057"/>
                      <a:pt x="2389" y="12978"/>
                    </a:cubicBezTo>
                    <a:cubicBezTo>
                      <a:pt x="2541" y="12898"/>
                      <a:pt x="2700" y="12833"/>
                      <a:pt x="2858" y="12761"/>
                    </a:cubicBezTo>
                    <a:lnTo>
                      <a:pt x="3349" y="12574"/>
                    </a:lnTo>
                    <a:cubicBezTo>
                      <a:pt x="3862" y="12408"/>
                      <a:pt x="4381" y="12263"/>
                      <a:pt x="4901" y="12141"/>
                    </a:cubicBezTo>
                    <a:cubicBezTo>
                      <a:pt x="4966" y="12148"/>
                      <a:pt x="5031" y="12148"/>
                      <a:pt x="5089" y="12155"/>
                    </a:cubicBezTo>
                    <a:lnTo>
                      <a:pt x="5442" y="12155"/>
                    </a:lnTo>
                    <a:cubicBezTo>
                      <a:pt x="6373" y="12155"/>
                      <a:pt x="7290" y="12018"/>
                      <a:pt x="8199" y="11888"/>
                    </a:cubicBezTo>
                    <a:cubicBezTo>
                      <a:pt x="8430" y="11859"/>
                      <a:pt x="8661" y="11823"/>
                      <a:pt x="8892" y="11787"/>
                    </a:cubicBezTo>
                    <a:close/>
                    <a:moveTo>
                      <a:pt x="9989" y="13187"/>
                    </a:moveTo>
                    <a:lnTo>
                      <a:pt x="9917" y="13353"/>
                    </a:lnTo>
                    <a:cubicBezTo>
                      <a:pt x="9852" y="13469"/>
                      <a:pt x="9787" y="13591"/>
                      <a:pt x="9722" y="13707"/>
                    </a:cubicBezTo>
                    <a:cubicBezTo>
                      <a:pt x="9520" y="14082"/>
                      <a:pt x="9304" y="14450"/>
                      <a:pt x="9087" y="14818"/>
                    </a:cubicBezTo>
                    <a:lnTo>
                      <a:pt x="9087" y="14811"/>
                    </a:lnTo>
                    <a:lnTo>
                      <a:pt x="9564" y="13959"/>
                    </a:lnTo>
                    <a:cubicBezTo>
                      <a:pt x="9701" y="13700"/>
                      <a:pt x="9845" y="13447"/>
                      <a:pt x="9989" y="13187"/>
                    </a:cubicBezTo>
                    <a:close/>
                    <a:moveTo>
                      <a:pt x="8712" y="12841"/>
                    </a:moveTo>
                    <a:lnTo>
                      <a:pt x="8712" y="12841"/>
                    </a:lnTo>
                    <a:cubicBezTo>
                      <a:pt x="8510" y="12999"/>
                      <a:pt x="8308" y="13151"/>
                      <a:pt x="8106" y="13310"/>
                    </a:cubicBezTo>
                    <a:cubicBezTo>
                      <a:pt x="7752" y="13599"/>
                      <a:pt x="7413" y="13894"/>
                      <a:pt x="7073" y="14198"/>
                    </a:cubicBezTo>
                    <a:cubicBezTo>
                      <a:pt x="6900" y="14299"/>
                      <a:pt x="6720" y="14407"/>
                      <a:pt x="6547" y="14501"/>
                    </a:cubicBezTo>
                    <a:lnTo>
                      <a:pt x="6207" y="14681"/>
                    </a:lnTo>
                    <a:cubicBezTo>
                      <a:pt x="6150" y="14710"/>
                      <a:pt x="6099" y="14746"/>
                      <a:pt x="6041" y="14775"/>
                    </a:cubicBezTo>
                    <a:lnTo>
                      <a:pt x="5868" y="14854"/>
                    </a:lnTo>
                    <a:lnTo>
                      <a:pt x="5529" y="15028"/>
                    </a:lnTo>
                    <a:lnTo>
                      <a:pt x="5442" y="15071"/>
                    </a:lnTo>
                    <a:cubicBezTo>
                      <a:pt x="5767" y="14732"/>
                      <a:pt x="6128" y="14429"/>
                      <a:pt x="6510" y="14154"/>
                    </a:cubicBezTo>
                    <a:lnTo>
                      <a:pt x="6684" y="14039"/>
                    </a:lnTo>
                    <a:cubicBezTo>
                      <a:pt x="7290" y="13714"/>
                      <a:pt x="7875" y="13368"/>
                      <a:pt x="8452" y="13007"/>
                    </a:cubicBezTo>
                    <a:lnTo>
                      <a:pt x="8712" y="12841"/>
                    </a:lnTo>
                    <a:close/>
                    <a:moveTo>
                      <a:pt x="10011" y="11621"/>
                    </a:moveTo>
                    <a:lnTo>
                      <a:pt x="10011" y="11621"/>
                    </a:lnTo>
                    <a:cubicBezTo>
                      <a:pt x="9758" y="11744"/>
                      <a:pt x="9506" y="11866"/>
                      <a:pt x="9268" y="11996"/>
                    </a:cubicBezTo>
                    <a:cubicBezTo>
                      <a:pt x="8979" y="12148"/>
                      <a:pt x="8697" y="12314"/>
                      <a:pt x="8423" y="12487"/>
                    </a:cubicBezTo>
                    <a:lnTo>
                      <a:pt x="8308" y="12530"/>
                    </a:lnTo>
                    <a:cubicBezTo>
                      <a:pt x="7442" y="12913"/>
                      <a:pt x="6561" y="13281"/>
                      <a:pt x="5680" y="13635"/>
                    </a:cubicBezTo>
                    <a:cubicBezTo>
                      <a:pt x="4800" y="13981"/>
                      <a:pt x="3905" y="14313"/>
                      <a:pt x="3003" y="14595"/>
                    </a:cubicBezTo>
                    <a:cubicBezTo>
                      <a:pt x="2548" y="14732"/>
                      <a:pt x="2093" y="14854"/>
                      <a:pt x="1624" y="14955"/>
                    </a:cubicBezTo>
                    <a:cubicBezTo>
                      <a:pt x="1393" y="15006"/>
                      <a:pt x="1162" y="15042"/>
                      <a:pt x="924" y="15064"/>
                    </a:cubicBezTo>
                    <a:cubicBezTo>
                      <a:pt x="809" y="15078"/>
                      <a:pt x="693" y="15085"/>
                      <a:pt x="578" y="15093"/>
                    </a:cubicBezTo>
                    <a:lnTo>
                      <a:pt x="513" y="15093"/>
                    </a:lnTo>
                    <a:lnTo>
                      <a:pt x="505" y="15085"/>
                    </a:lnTo>
                    <a:cubicBezTo>
                      <a:pt x="484" y="15064"/>
                      <a:pt x="462" y="15042"/>
                      <a:pt x="441" y="15020"/>
                    </a:cubicBezTo>
                    <a:lnTo>
                      <a:pt x="441" y="14984"/>
                    </a:lnTo>
                    <a:lnTo>
                      <a:pt x="441" y="14934"/>
                    </a:lnTo>
                    <a:cubicBezTo>
                      <a:pt x="491" y="14890"/>
                      <a:pt x="542" y="14847"/>
                      <a:pt x="592" y="14811"/>
                    </a:cubicBezTo>
                    <a:cubicBezTo>
                      <a:pt x="722" y="14717"/>
                      <a:pt x="852" y="14631"/>
                      <a:pt x="989" y="14544"/>
                    </a:cubicBezTo>
                    <a:cubicBezTo>
                      <a:pt x="1263" y="14378"/>
                      <a:pt x="1545" y="14234"/>
                      <a:pt x="1834" y="14097"/>
                    </a:cubicBezTo>
                    <a:cubicBezTo>
                      <a:pt x="2122" y="13952"/>
                      <a:pt x="2418" y="13822"/>
                      <a:pt x="2714" y="13707"/>
                    </a:cubicBezTo>
                    <a:cubicBezTo>
                      <a:pt x="2866" y="13649"/>
                      <a:pt x="3017" y="13591"/>
                      <a:pt x="3169" y="13534"/>
                    </a:cubicBezTo>
                    <a:lnTo>
                      <a:pt x="3616" y="13368"/>
                    </a:lnTo>
                    <a:cubicBezTo>
                      <a:pt x="4215" y="13165"/>
                      <a:pt x="4814" y="12978"/>
                      <a:pt x="5421" y="12805"/>
                    </a:cubicBezTo>
                    <a:cubicBezTo>
                      <a:pt x="6027" y="12624"/>
                      <a:pt x="6640" y="12465"/>
                      <a:pt x="7247" y="12307"/>
                    </a:cubicBezTo>
                    <a:lnTo>
                      <a:pt x="9073" y="11830"/>
                    </a:lnTo>
                    <a:lnTo>
                      <a:pt x="9708" y="11671"/>
                    </a:lnTo>
                    <a:lnTo>
                      <a:pt x="10011" y="11621"/>
                    </a:lnTo>
                    <a:close/>
                    <a:moveTo>
                      <a:pt x="10531" y="12213"/>
                    </a:moveTo>
                    <a:lnTo>
                      <a:pt x="10531" y="12213"/>
                    </a:lnTo>
                    <a:cubicBezTo>
                      <a:pt x="10343" y="12783"/>
                      <a:pt x="10126" y="13346"/>
                      <a:pt x="9881" y="13894"/>
                    </a:cubicBezTo>
                    <a:cubicBezTo>
                      <a:pt x="9679" y="14356"/>
                      <a:pt x="9448" y="14797"/>
                      <a:pt x="9203" y="15237"/>
                    </a:cubicBezTo>
                    <a:lnTo>
                      <a:pt x="9354" y="14854"/>
                    </a:lnTo>
                    <a:cubicBezTo>
                      <a:pt x="9470" y="14558"/>
                      <a:pt x="9592" y="14263"/>
                      <a:pt x="9722" y="13967"/>
                    </a:cubicBezTo>
                    <a:cubicBezTo>
                      <a:pt x="9845" y="13671"/>
                      <a:pt x="9975" y="13382"/>
                      <a:pt x="10105" y="13093"/>
                    </a:cubicBezTo>
                    <a:lnTo>
                      <a:pt x="10105" y="13086"/>
                    </a:lnTo>
                    <a:cubicBezTo>
                      <a:pt x="10206" y="12862"/>
                      <a:pt x="10307" y="12639"/>
                      <a:pt x="10408" y="12422"/>
                    </a:cubicBezTo>
                    <a:lnTo>
                      <a:pt x="10531" y="12213"/>
                    </a:lnTo>
                    <a:close/>
                    <a:moveTo>
                      <a:pt x="8207" y="12624"/>
                    </a:moveTo>
                    <a:lnTo>
                      <a:pt x="8207" y="12624"/>
                    </a:lnTo>
                    <a:cubicBezTo>
                      <a:pt x="8062" y="12725"/>
                      <a:pt x="7918" y="12819"/>
                      <a:pt x="7774" y="12920"/>
                    </a:cubicBezTo>
                    <a:cubicBezTo>
                      <a:pt x="7304" y="13267"/>
                      <a:pt x="6850" y="13642"/>
                      <a:pt x="6417" y="14039"/>
                    </a:cubicBezTo>
                    <a:cubicBezTo>
                      <a:pt x="6352" y="14089"/>
                      <a:pt x="6294" y="14147"/>
                      <a:pt x="6236" y="14205"/>
                    </a:cubicBezTo>
                    <a:cubicBezTo>
                      <a:pt x="6106" y="14270"/>
                      <a:pt x="5969" y="14335"/>
                      <a:pt x="5839" y="14400"/>
                    </a:cubicBezTo>
                    <a:cubicBezTo>
                      <a:pt x="5616" y="14501"/>
                      <a:pt x="5392" y="14609"/>
                      <a:pt x="5168" y="14703"/>
                    </a:cubicBezTo>
                    <a:lnTo>
                      <a:pt x="4829" y="14847"/>
                    </a:lnTo>
                    <a:cubicBezTo>
                      <a:pt x="4713" y="14898"/>
                      <a:pt x="4598" y="14941"/>
                      <a:pt x="4482" y="14977"/>
                    </a:cubicBezTo>
                    <a:cubicBezTo>
                      <a:pt x="4020" y="15157"/>
                      <a:pt x="3551" y="15295"/>
                      <a:pt x="3068" y="15396"/>
                    </a:cubicBezTo>
                    <a:cubicBezTo>
                      <a:pt x="2679" y="15484"/>
                      <a:pt x="2280" y="15524"/>
                      <a:pt x="1880" y="15524"/>
                    </a:cubicBezTo>
                    <a:cubicBezTo>
                      <a:pt x="1790" y="15524"/>
                      <a:pt x="1700" y="15522"/>
                      <a:pt x="1610" y="15518"/>
                    </a:cubicBezTo>
                    <a:cubicBezTo>
                      <a:pt x="1400" y="15504"/>
                      <a:pt x="1191" y="15468"/>
                      <a:pt x="982" y="15410"/>
                    </a:cubicBezTo>
                    <a:cubicBezTo>
                      <a:pt x="960" y="15403"/>
                      <a:pt x="946" y="15396"/>
                      <a:pt x="931" y="15388"/>
                    </a:cubicBezTo>
                    <a:lnTo>
                      <a:pt x="939" y="15388"/>
                    </a:lnTo>
                    <a:cubicBezTo>
                      <a:pt x="838" y="15331"/>
                      <a:pt x="744" y="15266"/>
                      <a:pt x="650" y="15194"/>
                    </a:cubicBezTo>
                    <a:lnTo>
                      <a:pt x="621" y="15172"/>
                    </a:lnTo>
                    <a:cubicBezTo>
                      <a:pt x="729" y="15172"/>
                      <a:pt x="838" y="15165"/>
                      <a:pt x="946" y="15157"/>
                    </a:cubicBezTo>
                    <a:cubicBezTo>
                      <a:pt x="1184" y="15129"/>
                      <a:pt x="1415" y="15093"/>
                      <a:pt x="1653" y="15042"/>
                    </a:cubicBezTo>
                    <a:cubicBezTo>
                      <a:pt x="2122" y="14955"/>
                      <a:pt x="2577" y="14825"/>
                      <a:pt x="3032" y="14688"/>
                    </a:cubicBezTo>
                    <a:cubicBezTo>
                      <a:pt x="3941" y="14407"/>
                      <a:pt x="4843" y="14068"/>
                      <a:pt x="5717" y="13707"/>
                    </a:cubicBezTo>
                    <a:cubicBezTo>
                      <a:pt x="6554" y="13360"/>
                      <a:pt x="7384" y="12999"/>
                      <a:pt x="8207" y="12624"/>
                    </a:cubicBezTo>
                    <a:close/>
                    <a:moveTo>
                      <a:pt x="11043" y="13489"/>
                    </a:moveTo>
                    <a:cubicBezTo>
                      <a:pt x="11044" y="13517"/>
                      <a:pt x="11051" y="13550"/>
                      <a:pt x="11058" y="13584"/>
                    </a:cubicBezTo>
                    <a:cubicBezTo>
                      <a:pt x="11065" y="13822"/>
                      <a:pt x="11065" y="14068"/>
                      <a:pt x="11072" y="14306"/>
                    </a:cubicBezTo>
                    <a:lnTo>
                      <a:pt x="11079" y="14299"/>
                    </a:lnTo>
                    <a:cubicBezTo>
                      <a:pt x="11086" y="14732"/>
                      <a:pt x="11086" y="15165"/>
                      <a:pt x="11086" y="15598"/>
                    </a:cubicBezTo>
                    <a:lnTo>
                      <a:pt x="11079" y="15468"/>
                    </a:lnTo>
                    <a:lnTo>
                      <a:pt x="11079" y="15251"/>
                    </a:lnTo>
                    <a:cubicBezTo>
                      <a:pt x="11079" y="15107"/>
                      <a:pt x="11065" y="14963"/>
                      <a:pt x="11065" y="14818"/>
                    </a:cubicBezTo>
                    <a:lnTo>
                      <a:pt x="11043" y="13489"/>
                    </a:lnTo>
                    <a:close/>
                    <a:moveTo>
                      <a:pt x="6070" y="14364"/>
                    </a:moveTo>
                    <a:lnTo>
                      <a:pt x="5933" y="14486"/>
                    </a:lnTo>
                    <a:lnTo>
                      <a:pt x="5782" y="14645"/>
                    </a:lnTo>
                    <a:lnTo>
                      <a:pt x="5630" y="14797"/>
                    </a:lnTo>
                    <a:cubicBezTo>
                      <a:pt x="5572" y="14854"/>
                      <a:pt x="5522" y="14905"/>
                      <a:pt x="5478" y="14955"/>
                    </a:cubicBezTo>
                    <a:cubicBezTo>
                      <a:pt x="5428" y="15013"/>
                      <a:pt x="5377" y="15071"/>
                      <a:pt x="5327" y="15121"/>
                    </a:cubicBezTo>
                    <a:lnTo>
                      <a:pt x="5182" y="15186"/>
                    </a:lnTo>
                    <a:cubicBezTo>
                      <a:pt x="4952" y="15295"/>
                      <a:pt x="4713" y="15374"/>
                      <a:pt x="4475" y="15468"/>
                    </a:cubicBezTo>
                    <a:lnTo>
                      <a:pt x="4475" y="15461"/>
                    </a:lnTo>
                    <a:cubicBezTo>
                      <a:pt x="4013" y="15627"/>
                      <a:pt x="3522" y="15742"/>
                      <a:pt x="3032" y="15785"/>
                    </a:cubicBezTo>
                    <a:cubicBezTo>
                      <a:pt x="2913" y="15796"/>
                      <a:pt x="2792" y="15802"/>
                      <a:pt x="2670" y="15802"/>
                    </a:cubicBezTo>
                    <a:cubicBezTo>
                      <a:pt x="2548" y="15802"/>
                      <a:pt x="2425" y="15796"/>
                      <a:pt x="2303" y="15785"/>
                    </a:cubicBezTo>
                    <a:cubicBezTo>
                      <a:pt x="2064" y="15764"/>
                      <a:pt x="1826" y="15720"/>
                      <a:pt x="1595" y="15655"/>
                    </a:cubicBezTo>
                    <a:cubicBezTo>
                      <a:pt x="1509" y="15634"/>
                      <a:pt x="1415" y="15598"/>
                      <a:pt x="1328" y="15569"/>
                    </a:cubicBezTo>
                    <a:lnTo>
                      <a:pt x="1328" y="15569"/>
                    </a:lnTo>
                    <a:cubicBezTo>
                      <a:pt x="1422" y="15583"/>
                      <a:pt x="1509" y="15591"/>
                      <a:pt x="1603" y="15598"/>
                    </a:cubicBezTo>
                    <a:cubicBezTo>
                      <a:pt x="1712" y="15604"/>
                      <a:pt x="1821" y="15607"/>
                      <a:pt x="1930" y="15607"/>
                    </a:cubicBezTo>
                    <a:cubicBezTo>
                      <a:pt x="2319" y="15607"/>
                      <a:pt x="2705" y="15567"/>
                      <a:pt x="3082" y="15482"/>
                    </a:cubicBezTo>
                    <a:cubicBezTo>
                      <a:pt x="3573" y="15374"/>
                      <a:pt x="4049" y="15237"/>
                      <a:pt x="4511" y="15049"/>
                    </a:cubicBezTo>
                    <a:cubicBezTo>
                      <a:pt x="4627" y="15006"/>
                      <a:pt x="4742" y="14963"/>
                      <a:pt x="4858" y="14919"/>
                    </a:cubicBezTo>
                    <a:lnTo>
                      <a:pt x="5197" y="14768"/>
                    </a:lnTo>
                    <a:cubicBezTo>
                      <a:pt x="5421" y="14681"/>
                      <a:pt x="5644" y="14558"/>
                      <a:pt x="5868" y="14457"/>
                    </a:cubicBezTo>
                    <a:lnTo>
                      <a:pt x="6070" y="14364"/>
                    </a:lnTo>
                    <a:close/>
                    <a:moveTo>
                      <a:pt x="11029" y="12321"/>
                    </a:moveTo>
                    <a:cubicBezTo>
                      <a:pt x="11180" y="13007"/>
                      <a:pt x="11289" y="13700"/>
                      <a:pt x="11361" y="14400"/>
                    </a:cubicBezTo>
                    <a:cubicBezTo>
                      <a:pt x="11418" y="14869"/>
                      <a:pt x="11440" y="15345"/>
                      <a:pt x="11455" y="15822"/>
                    </a:cubicBezTo>
                    <a:cubicBezTo>
                      <a:pt x="11382" y="15468"/>
                      <a:pt x="11325" y="15107"/>
                      <a:pt x="11274" y="14746"/>
                    </a:cubicBezTo>
                    <a:lnTo>
                      <a:pt x="11281" y="14746"/>
                    </a:lnTo>
                    <a:cubicBezTo>
                      <a:pt x="11245" y="14465"/>
                      <a:pt x="11202" y="14183"/>
                      <a:pt x="11173" y="13902"/>
                    </a:cubicBezTo>
                    <a:cubicBezTo>
                      <a:pt x="11137" y="13620"/>
                      <a:pt x="11101" y="13331"/>
                      <a:pt x="11079" y="13050"/>
                    </a:cubicBezTo>
                    <a:cubicBezTo>
                      <a:pt x="11058" y="12898"/>
                      <a:pt x="11043" y="12747"/>
                      <a:pt x="11029" y="12595"/>
                    </a:cubicBezTo>
                    <a:lnTo>
                      <a:pt x="11029" y="12321"/>
                    </a:lnTo>
                    <a:close/>
                    <a:moveTo>
                      <a:pt x="12400" y="13562"/>
                    </a:moveTo>
                    <a:lnTo>
                      <a:pt x="12400" y="13562"/>
                    </a:lnTo>
                    <a:cubicBezTo>
                      <a:pt x="12631" y="13873"/>
                      <a:pt x="12869" y="14183"/>
                      <a:pt x="13115" y="14486"/>
                    </a:cubicBezTo>
                    <a:cubicBezTo>
                      <a:pt x="13281" y="14696"/>
                      <a:pt x="13447" y="14890"/>
                      <a:pt x="13620" y="15093"/>
                    </a:cubicBezTo>
                    <a:cubicBezTo>
                      <a:pt x="13757" y="15338"/>
                      <a:pt x="13894" y="15591"/>
                      <a:pt x="14017" y="15850"/>
                    </a:cubicBezTo>
                    <a:lnTo>
                      <a:pt x="14168" y="16154"/>
                    </a:lnTo>
                    <a:cubicBezTo>
                      <a:pt x="14219" y="16255"/>
                      <a:pt x="14262" y="16356"/>
                      <a:pt x="14305" y="16457"/>
                    </a:cubicBezTo>
                    <a:cubicBezTo>
                      <a:pt x="14356" y="16565"/>
                      <a:pt x="14406" y="16680"/>
                      <a:pt x="14450" y="16796"/>
                    </a:cubicBezTo>
                    <a:cubicBezTo>
                      <a:pt x="14313" y="16630"/>
                      <a:pt x="14176" y="16457"/>
                      <a:pt x="14053" y="16291"/>
                    </a:cubicBezTo>
                    <a:lnTo>
                      <a:pt x="13779" y="15886"/>
                    </a:lnTo>
                    <a:cubicBezTo>
                      <a:pt x="13678" y="15749"/>
                      <a:pt x="13591" y="15612"/>
                      <a:pt x="13504" y="15475"/>
                    </a:cubicBezTo>
                    <a:lnTo>
                      <a:pt x="13512" y="15475"/>
                    </a:lnTo>
                    <a:lnTo>
                      <a:pt x="13490" y="15446"/>
                    </a:lnTo>
                    <a:cubicBezTo>
                      <a:pt x="13151" y="14804"/>
                      <a:pt x="12783" y="14176"/>
                      <a:pt x="12400" y="13562"/>
                    </a:cubicBezTo>
                    <a:close/>
                    <a:moveTo>
                      <a:pt x="9744" y="13743"/>
                    </a:moveTo>
                    <a:cubicBezTo>
                      <a:pt x="9585" y="14104"/>
                      <a:pt x="9434" y="14472"/>
                      <a:pt x="9289" y="14833"/>
                    </a:cubicBezTo>
                    <a:cubicBezTo>
                      <a:pt x="9195" y="15071"/>
                      <a:pt x="9109" y="15316"/>
                      <a:pt x="9022" y="15569"/>
                    </a:cubicBezTo>
                    <a:cubicBezTo>
                      <a:pt x="8871" y="15814"/>
                      <a:pt x="8726" y="16052"/>
                      <a:pt x="8567" y="16291"/>
                    </a:cubicBezTo>
                    <a:lnTo>
                      <a:pt x="8380" y="16572"/>
                    </a:lnTo>
                    <a:cubicBezTo>
                      <a:pt x="8315" y="16659"/>
                      <a:pt x="8250" y="16753"/>
                      <a:pt x="8185" y="16839"/>
                    </a:cubicBezTo>
                    <a:cubicBezTo>
                      <a:pt x="8120" y="16933"/>
                      <a:pt x="8041" y="17041"/>
                      <a:pt x="7961" y="17128"/>
                    </a:cubicBezTo>
                    <a:cubicBezTo>
                      <a:pt x="8041" y="16933"/>
                      <a:pt x="8120" y="16731"/>
                      <a:pt x="8207" y="16536"/>
                    </a:cubicBezTo>
                    <a:lnTo>
                      <a:pt x="8409" y="16103"/>
                    </a:lnTo>
                    <a:cubicBezTo>
                      <a:pt x="8481" y="15951"/>
                      <a:pt x="8560" y="15814"/>
                      <a:pt x="8632" y="15670"/>
                    </a:cubicBezTo>
                    <a:lnTo>
                      <a:pt x="8661" y="15612"/>
                    </a:lnTo>
                    <a:cubicBezTo>
                      <a:pt x="9044" y="15006"/>
                      <a:pt x="9405" y="14378"/>
                      <a:pt x="9744" y="13743"/>
                    </a:cubicBezTo>
                    <a:close/>
                    <a:moveTo>
                      <a:pt x="15937" y="14024"/>
                    </a:moveTo>
                    <a:lnTo>
                      <a:pt x="16110" y="14075"/>
                    </a:lnTo>
                    <a:lnTo>
                      <a:pt x="16326" y="14125"/>
                    </a:lnTo>
                    <a:lnTo>
                      <a:pt x="16536" y="14183"/>
                    </a:lnTo>
                    <a:cubicBezTo>
                      <a:pt x="16608" y="14205"/>
                      <a:pt x="16680" y="14219"/>
                      <a:pt x="16752" y="14234"/>
                    </a:cubicBezTo>
                    <a:lnTo>
                      <a:pt x="16962" y="14284"/>
                    </a:lnTo>
                    <a:lnTo>
                      <a:pt x="17091" y="14378"/>
                    </a:lnTo>
                    <a:cubicBezTo>
                      <a:pt x="17301" y="14522"/>
                      <a:pt x="17496" y="14681"/>
                      <a:pt x="17683" y="14847"/>
                    </a:cubicBezTo>
                    <a:cubicBezTo>
                      <a:pt x="18066" y="15165"/>
                      <a:pt x="18398" y="15540"/>
                      <a:pt x="18687" y="15944"/>
                    </a:cubicBezTo>
                    <a:lnTo>
                      <a:pt x="18687" y="15937"/>
                    </a:lnTo>
                    <a:cubicBezTo>
                      <a:pt x="18831" y="16139"/>
                      <a:pt x="18954" y="16348"/>
                      <a:pt x="19055" y="16565"/>
                    </a:cubicBezTo>
                    <a:cubicBezTo>
                      <a:pt x="19156" y="16789"/>
                      <a:pt x="19242" y="17012"/>
                      <a:pt x="19300" y="17243"/>
                    </a:cubicBezTo>
                    <a:cubicBezTo>
                      <a:pt x="19322" y="17337"/>
                      <a:pt x="19336" y="17424"/>
                      <a:pt x="19351" y="17518"/>
                    </a:cubicBezTo>
                    <a:cubicBezTo>
                      <a:pt x="19322" y="17424"/>
                      <a:pt x="19286" y="17344"/>
                      <a:pt x="19242" y="17265"/>
                    </a:cubicBezTo>
                    <a:cubicBezTo>
                      <a:pt x="19019" y="16818"/>
                      <a:pt x="18737" y="16406"/>
                      <a:pt x="18398" y="16038"/>
                    </a:cubicBezTo>
                    <a:cubicBezTo>
                      <a:pt x="18066" y="15670"/>
                      <a:pt x="17705" y="15331"/>
                      <a:pt x="17315" y="15020"/>
                    </a:cubicBezTo>
                    <a:cubicBezTo>
                      <a:pt x="17221" y="14941"/>
                      <a:pt x="17120" y="14862"/>
                      <a:pt x="17026" y="14789"/>
                    </a:cubicBezTo>
                    <a:lnTo>
                      <a:pt x="16731" y="14566"/>
                    </a:lnTo>
                    <a:cubicBezTo>
                      <a:pt x="16528" y="14414"/>
                      <a:pt x="16319" y="14284"/>
                      <a:pt x="16117" y="14140"/>
                    </a:cubicBezTo>
                    <a:cubicBezTo>
                      <a:pt x="16059" y="14104"/>
                      <a:pt x="15994" y="14060"/>
                      <a:pt x="15937" y="14024"/>
                    </a:cubicBezTo>
                    <a:close/>
                    <a:moveTo>
                      <a:pt x="11101" y="13995"/>
                    </a:moveTo>
                    <a:lnTo>
                      <a:pt x="11101" y="13995"/>
                    </a:lnTo>
                    <a:cubicBezTo>
                      <a:pt x="11137" y="14248"/>
                      <a:pt x="11173" y="14508"/>
                      <a:pt x="11209" y="14753"/>
                    </a:cubicBezTo>
                    <a:cubicBezTo>
                      <a:pt x="11281" y="15208"/>
                      <a:pt x="11361" y="15648"/>
                      <a:pt x="11455" y="16096"/>
                    </a:cubicBezTo>
                    <a:lnTo>
                      <a:pt x="11455" y="16709"/>
                    </a:lnTo>
                    <a:lnTo>
                      <a:pt x="11447" y="17092"/>
                    </a:lnTo>
                    <a:lnTo>
                      <a:pt x="11447" y="17279"/>
                    </a:lnTo>
                    <a:lnTo>
                      <a:pt x="11433" y="17467"/>
                    </a:lnTo>
                    <a:lnTo>
                      <a:pt x="11411" y="17850"/>
                    </a:lnTo>
                    <a:cubicBezTo>
                      <a:pt x="11411" y="17886"/>
                      <a:pt x="11404" y="17915"/>
                      <a:pt x="11404" y="17943"/>
                    </a:cubicBezTo>
                    <a:cubicBezTo>
                      <a:pt x="11274" y="17496"/>
                      <a:pt x="11195" y="17027"/>
                      <a:pt x="11151" y="16558"/>
                    </a:cubicBezTo>
                    <a:lnTo>
                      <a:pt x="11130" y="16348"/>
                    </a:lnTo>
                    <a:cubicBezTo>
                      <a:pt x="11137" y="15663"/>
                      <a:pt x="11130" y="14984"/>
                      <a:pt x="11108" y="14299"/>
                    </a:cubicBezTo>
                    <a:lnTo>
                      <a:pt x="11108" y="14299"/>
                    </a:lnTo>
                    <a:lnTo>
                      <a:pt x="11115" y="14306"/>
                    </a:lnTo>
                    <a:cubicBezTo>
                      <a:pt x="11115" y="14205"/>
                      <a:pt x="11108" y="14104"/>
                      <a:pt x="11101" y="13995"/>
                    </a:cubicBezTo>
                    <a:close/>
                    <a:moveTo>
                      <a:pt x="6063" y="15165"/>
                    </a:moveTo>
                    <a:lnTo>
                      <a:pt x="6063" y="15165"/>
                    </a:lnTo>
                    <a:cubicBezTo>
                      <a:pt x="5911" y="15323"/>
                      <a:pt x="5760" y="15489"/>
                      <a:pt x="5616" y="15655"/>
                    </a:cubicBezTo>
                    <a:lnTo>
                      <a:pt x="5320" y="16016"/>
                    </a:lnTo>
                    <a:cubicBezTo>
                      <a:pt x="5226" y="16139"/>
                      <a:pt x="5139" y="16269"/>
                      <a:pt x="5045" y="16392"/>
                    </a:cubicBezTo>
                    <a:cubicBezTo>
                      <a:pt x="4959" y="16514"/>
                      <a:pt x="4879" y="16652"/>
                      <a:pt x="4800" y="16781"/>
                    </a:cubicBezTo>
                    <a:cubicBezTo>
                      <a:pt x="4721" y="16919"/>
                      <a:pt x="4641" y="17056"/>
                      <a:pt x="4576" y="17193"/>
                    </a:cubicBezTo>
                    <a:cubicBezTo>
                      <a:pt x="4439" y="17474"/>
                      <a:pt x="4338" y="17770"/>
                      <a:pt x="4273" y="18073"/>
                    </a:cubicBezTo>
                    <a:cubicBezTo>
                      <a:pt x="4273" y="18088"/>
                      <a:pt x="4273" y="18102"/>
                      <a:pt x="4266" y="18109"/>
                    </a:cubicBezTo>
                    <a:lnTo>
                      <a:pt x="4259" y="18023"/>
                    </a:lnTo>
                    <a:cubicBezTo>
                      <a:pt x="4223" y="17698"/>
                      <a:pt x="4237" y="17373"/>
                      <a:pt x="4302" y="17063"/>
                    </a:cubicBezTo>
                    <a:lnTo>
                      <a:pt x="4367" y="16825"/>
                    </a:lnTo>
                    <a:cubicBezTo>
                      <a:pt x="4389" y="16738"/>
                      <a:pt x="4417" y="16666"/>
                      <a:pt x="4446" y="16587"/>
                    </a:cubicBezTo>
                    <a:cubicBezTo>
                      <a:pt x="4504" y="16435"/>
                      <a:pt x="4569" y="16283"/>
                      <a:pt x="4648" y="16139"/>
                    </a:cubicBezTo>
                    <a:cubicBezTo>
                      <a:pt x="4684" y="16060"/>
                      <a:pt x="4728" y="15988"/>
                      <a:pt x="4771" y="15923"/>
                    </a:cubicBezTo>
                    <a:lnTo>
                      <a:pt x="4865" y="15771"/>
                    </a:lnTo>
                    <a:cubicBezTo>
                      <a:pt x="5024" y="15706"/>
                      <a:pt x="5190" y="15634"/>
                      <a:pt x="5341" y="15554"/>
                    </a:cubicBezTo>
                    <a:cubicBezTo>
                      <a:pt x="5457" y="15497"/>
                      <a:pt x="5579" y="15439"/>
                      <a:pt x="5695" y="15374"/>
                    </a:cubicBezTo>
                    <a:lnTo>
                      <a:pt x="6034" y="15179"/>
                    </a:lnTo>
                    <a:lnTo>
                      <a:pt x="6063" y="15165"/>
                    </a:lnTo>
                    <a:close/>
                    <a:moveTo>
                      <a:pt x="13360" y="13050"/>
                    </a:moveTo>
                    <a:cubicBezTo>
                      <a:pt x="13519" y="13129"/>
                      <a:pt x="13678" y="13202"/>
                      <a:pt x="13836" y="13274"/>
                    </a:cubicBezTo>
                    <a:cubicBezTo>
                      <a:pt x="14370" y="13512"/>
                      <a:pt x="14919" y="13721"/>
                      <a:pt x="15482" y="13894"/>
                    </a:cubicBezTo>
                    <a:cubicBezTo>
                      <a:pt x="15554" y="13923"/>
                      <a:pt x="15633" y="13945"/>
                      <a:pt x="15713" y="13967"/>
                    </a:cubicBezTo>
                    <a:cubicBezTo>
                      <a:pt x="15836" y="14046"/>
                      <a:pt x="15958" y="14125"/>
                      <a:pt x="16081" y="14212"/>
                    </a:cubicBezTo>
                    <a:cubicBezTo>
                      <a:pt x="16276" y="14356"/>
                      <a:pt x="16485" y="14493"/>
                      <a:pt x="16680" y="14645"/>
                    </a:cubicBezTo>
                    <a:lnTo>
                      <a:pt x="16976" y="14862"/>
                    </a:lnTo>
                    <a:cubicBezTo>
                      <a:pt x="17070" y="14941"/>
                      <a:pt x="17164" y="15020"/>
                      <a:pt x="17265" y="15093"/>
                    </a:cubicBezTo>
                    <a:cubicBezTo>
                      <a:pt x="17640" y="15403"/>
                      <a:pt x="18001" y="15742"/>
                      <a:pt x="18326" y="16110"/>
                    </a:cubicBezTo>
                    <a:cubicBezTo>
                      <a:pt x="18658" y="16471"/>
                      <a:pt x="18939" y="16875"/>
                      <a:pt x="19163" y="17316"/>
                    </a:cubicBezTo>
                    <a:cubicBezTo>
                      <a:pt x="19257" y="17503"/>
                      <a:pt x="19329" y="17705"/>
                      <a:pt x="19387" y="17915"/>
                    </a:cubicBezTo>
                    <a:cubicBezTo>
                      <a:pt x="19387" y="17929"/>
                      <a:pt x="19387" y="17943"/>
                      <a:pt x="19387" y="17958"/>
                    </a:cubicBezTo>
                    <a:lnTo>
                      <a:pt x="19394" y="17958"/>
                    </a:lnTo>
                    <a:cubicBezTo>
                      <a:pt x="19394" y="18081"/>
                      <a:pt x="19379" y="18196"/>
                      <a:pt x="19365" y="18312"/>
                    </a:cubicBezTo>
                    <a:lnTo>
                      <a:pt x="19365" y="18348"/>
                    </a:lnTo>
                    <a:cubicBezTo>
                      <a:pt x="19314" y="18254"/>
                      <a:pt x="19257" y="18167"/>
                      <a:pt x="19185" y="18073"/>
                    </a:cubicBezTo>
                    <a:cubicBezTo>
                      <a:pt x="19047" y="17878"/>
                      <a:pt x="18896" y="17698"/>
                      <a:pt x="18737" y="17518"/>
                    </a:cubicBezTo>
                    <a:cubicBezTo>
                      <a:pt x="18419" y="17157"/>
                      <a:pt x="18080" y="16825"/>
                      <a:pt x="17734" y="16493"/>
                    </a:cubicBezTo>
                    <a:cubicBezTo>
                      <a:pt x="17034" y="15850"/>
                      <a:pt x="16297" y="15244"/>
                      <a:pt x="15547" y="14667"/>
                    </a:cubicBezTo>
                    <a:cubicBezTo>
                      <a:pt x="14825" y="14111"/>
                      <a:pt x="14096" y="13577"/>
                      <a:pt x="13360" y="13050"/>
                    </a:cubicBezTo>
                    <a:close/>
                    <a:moveTo>
                      <a:pt x="11592" y="11982"/>
                    </a:moveTo>
                    <a:lnTo>
                      <a:pt x="11592" y="11982"/>
                    </a:lnTo>
                    <a:cubicBezTo>
                      <a:pt x="11823" y="12141"/>
                      <a:pt x="12054" y="12292"/>
                      <a:pt x="12285" y="12444"/>
                    </a:cubicBezTo>
                    <a:cubicBezTo>
                      <a:pt x="12559" y="12610"/>
                      <a:pt x="12840" y="12768"/>
                      <a:pt x="13129" y="12920"/>
                    </a:cubicBezTo>
                    <a:lnTo>
                      <a:pt x="13230" y="12999"/>
                    </a:lnTo>
                    <a:cubicBezTo>
                      <a:pt x="13995" y="13555"/>
                      <a:pt x="14753" y="14133"/>
                      <a:pt x="15496" y="14717"/>
                    </a:cubicBezTo>
                    <a:cubicBezTo>
                      <a:pt x="16240" y="15309"/>
                      <a:pt x="16976" y="15915"/>
                      <a:pt x="17669" y="16558"/>
                    </a:cubicBezTo>
                    <a:cubicBezTo>
                      <a:pt x="18015" y="16882"/>
                      <a:pt x="18354" y="17222"/>
                      <a:pt x="18665" y="17575"/>
                    </a:cubicBezTo>
                    <a:cubicBezTo>
                      <a:pt x="18816" y="17749"/>
                      <a:pt x="18968" y="17936"/>
                      <a:pt x="19105" y="18124"/>
                    </a:cubicBezTo>
                    <a:cubicBezTo>
                      <a:pt x="19177" y="18218"/>
                      <a:pt x="19242" y="18319"/>
                      <a:pt x="19300" y="18420"/>
                    </a:cubicBezTo>
                    <a:lnTo>
                      <a:pt x="19336" y="18470"/>
                    </a:lnTo>
                    <a:lnTo>
                      <a:pt x="19336" y="18478"/>
                    </a:lnTo>
                    <a:cubicBezTo>
                      <a:pt x="19329" y="18514"/>
                      <a:pt x="19322" y="18542"/>
                      <a:pt x="19314" y="18571"/>
                    </a:cubicBezTo>
                    <a:lnTo>
                      <a:pt x="19278" y="18586"/>
                    </a:lnTo>
                    <a:cubicBezTo>
                      <a:pt x="19264" y="18593"/>
                      <a:pt x="19249" y="18600"/>
                      <a:pt x="19235" y="18607"/>
                    </a:cubicBezTo>
                    <a:cubicBezTo>
                      <a:pt x="19170" y="18586"/>
                      <a:pt x="19112" y="18557"/>
                      <a:pt x="19055" y="18535"/>
                    </a:cubicBezTo>
                    <a:cubicBezTo>
                      <a:pt x="18903" y="18470"/>
                      <a:pt x="18766" y="18398"/>
                      <a:pt x="18622" y="18326"/>
                    </a:cubicBezTo>
                    <a:cubicBezTo>
                      <a:pt x="18347" y="18167"/>
                      <a:pt x="18073" y="17994"/>
                      <a:pt x="17813" y="17821"/>
                    </a:cubicBezTo>
                    <a:cubicBezTo>
                      <a:pt x="17546" y="17640"/>
                      <a:pt x="17286" y="17445"/>
                      <a:pt x="17041" y="17251"/>
                    </a:cubicBezTo>
                    <a:cubicBezTo>
                      <a:pt x="16911" y="17150"/>
                      <a:pt x="16788" y="17048"/>
                      <a:pt x="16666" y="16947"/>
                    </a:cubicBezTo>
                    <a:lnTo>
                      <a:pt x="16290" y="16637"/>
                    </a:lnTo>
                    <a:cubicBezTo>
                      <a:pt x="15821" y="16226"/>
                      <a:pt x="15352" y="15800"/>
                      <a:pt x="14897" y="15360"/>
                    </a:cubicBezTo>
                    <a:cubicBezTo>
                      <a:pt x="14450" y="14927"/>
                      <a:pt x="14002" y="14479"/>
                      <a:pt x="13562" y="14032"/>
                    </a:cubicBezTo>
                    <a:lnTo>
                      <a:pt x="12234" y="12689"/>
                    </a:lnTo>
                    <a:cubicBezTo>
                      <a:pt x="12082" y="12530"/>
                      <a:pt x="11931" y="12379"/>
                      <a:pt x="11787" y="12220"/>
                    </a:cubicBezTo>
                    <a:lnTo>
                      <a:pt x="11592" y="11982"/>
                    </a:lnTo>
                    <a:close/>
                    <a:moveTo>
                      <a:pt x="9347" y="12776"/>
                    </a:moveTo>
                    <a:cubicBezTo>
                      <a:pt x="9044" y="13064"/>
                      <a:pt x="8748" y="13360"/>
                      <a:pt x="8452" y="13656"/>
                    </a:cubicBezTo>
                    <a:cubicBezTo>
                      <a:pt x="8062" y="14060"/>
                      <a:pt x="7680" y="14472"/>
                      <a:pt x="7297" y="14883"/>
                    </a:cubicBezTo>
                    <a:cubicBezTo>
                      <a:pt x="6915" y="15287"/>
                      <a:pt x="6539" y="15713"/>
                      <a:pt x="6178" y="16139"/>
                    </a:cubicBezTo>
                    <a:cubicBezTo>
                      <a:pt x="5991" y="16356"/>
                      <a:pt x="5810" y="16572"/>
                      <a:pt x="5630" y="16796"/>
                    </a:cubicBezTo>
                    <a:cubicBezTo>
                      <a:pt x="5450" y="17020"/>
                      <a:pt x="5276" y="17243"/>
                      <a:pt x="5103" y="17474"/>
                    </a:cubicBezTo>
                    <a:cubicBezTo>
                      <a:pt x="4937" y="17705"/>
                      <a:pt x="4778" y="17943"/>
                      <a:pt x="4634" y="18196"/>
                    </a:cubicBezTo>
                    <a:cubicBezTo>
                      <a:pt x="4562" y="18319"/>
                      <a:pt x="4490" y="18449"/>
                      <a:pt x="4432" y="18579"/>
                    </a:cubicBezTo>
                    <a:cubicBezTo>
                      <a:pt x="4425" y="18607"/>
                      <a:pt x="4417" y="18622"/>
                      <a:pt x="4403" y="18644"/>
                    </a:cubicBezTo>
                    <a:cubicBezTo>
                      <a:pt x="4396" y="18622"/>
                      <a:pt x="4389" y="18607"/>
                      <a:pt x="4381" y="18586"/>
                    </a:cubicBezTo>
                    <a:cubicBezTo>
                      <a:pt x="4374" y="18550"/>
                      <a:pt x="4360" y="18514"/>
                      <a:pt x="4345" y="18478"/>
                    </a:cubicBezTo>
                    <a:cubicBezTo>
                      <a:pt x="4331" y="18427"/>
                      <a:pt x="4316" y="18369"/>
                      <a:pt x="4309" y="18319"/>
                    </a:cubicBezTo>
                    <a:cubicBezTo>
                      <a:pt x="4309" y="18319"/>
                      <a:pt x="4309" y="18312"/>
                      <a:pt x="4309" y="18312"/>
                    </a:cubicBezTo>
                    <a:cubicBezTo>
                      <a:pt x="4316" y="18232"/>
                      <a:pt x="4324" y="18160"/>
                      <a:pt x="4338" y="18081"/>
                    </a:cubicBezTo>
                    <a:cubicBezTo>
                      <a:pt x="4389" y="17777"/>
                      <a:pt x="4482" y="17489"/>
                      <a:pt x="4612" y="17207"/>
                    </a:cubicBezTo>
                    <a:cubicBezTo>
                      <a:pt x="4670" y="17063"/>
                      <a:pt x="4749" y="16933"/>
                      <a:pt x="4822" y="16796"/>
                    </a:cubicBezTo>
                    <a:cubicBezTo>
                      <a:pt x="4887" y="16659"/>
                      <a:pt x="4980" y="16529"/>
                      <a:pt x="5060" y="16399"/>
                    </a:cubicBezTo>
                    <a:cubicBezTo>
                      <a:pt x="5146" y="16269"/>
                      <a:pt x="5240" y="16146"/>
                      <a:pt x="5334" y="16024"/>
                    </a:cubicBezTo>
                    <a:lnTo>
                      <a:pt x="5623" y="15663"/>
                    </a:lnTo>
                    <a:cubicBezTo>
                      <a:pt x="5782" y="15482"/>
                      <a:pt x="5948" y="15302"/>
                      <a:pt x="6121" y="15136"/>
                    </a:cubicBezTo>
                    <a:cubicBezTo>
                      <a:pt x="6987" y="14616"/>
                      <a:pt x="7788" y="14010"/>
                      <a:pt x="8575" y="13389"/>
                    </a:cubicBezTo>
                    <a:cubicBezTo>
                      <a:pt x="8835" y="13187"/>
                      <a:pt x="9094" y="12978"/>
                      <a:pt x="9347" y="12776"/>
                    </a:cubicBezTo>
                    <a:close/>
                    <a:moveTo>
                      <a:pt x="12285" y="12862"/>
                    </a:moveTo>
                    <a:cubicBezTo>
                      <a:pt x="12689" y="13281"/>
                      <a:pt x="13086" y="13692"/>
                      <a:pt x="13497" y="14089"/>
                    </a:cubicBezTo>
                    <a:cubicBezTo>
                      <a:pt x="13952" y="14537"/>
                      <a:pt x="14406" y="14963"/>
                      <a:pt x="14868" y="15396"/>
                    </a:cubicBezTo>
                    <a:cubicBezTo>
                      <a:pt x="15330" y="15822"/>
                      <a:pt x="15799" y="16240"/>
                      <a:pt x="16276" y="16652"/>
                    </a:cubicBezTo>
                    <a:lnTo>
                      <a:pt x="16644" y="16962"/>
                    </a:lnTo>
                    <a:cubicBezTo>
                      <a:pt x="16767" y="17070"/>
                      <a:pt x="16897" y="17164"/>
                      <a:pt x="17019" y="17265"/>
                    </a:cubicBezTo>
                    <a:cubicBezTo>
                      <a:pt x="17142" y="17373"/>
                      <a:pt x="17272" y="17467"/>
                      <a:pt x="17395" y="17568"/>
                    </a:cubicBezTo>
                    <a:cubicBezTo>
                      <a:pt x="17524" y="17662"/>
                      <a:pt x="17654" y="17756"/>
                      <a:pt x="17784" y="17857"/>
                    </a:cubicBezTo>
                    <a:cubicBezTo>
                      <a:pt x="18044" y="18037"/>
                      <a:pt x="18311" y="18218"/>
                      <a:pt x="18585" y="18384"/>
                    </a:cubicBezTo>
                    <a:cubicBezTo>
                      <a:pt x="18730" y="18463"/>
                      <a:pt x="18867" y="18542"/>
                      <a:pt x="19019" y="18607"/>
                    </a:cubicBezTo>
                    <a:cubicBezTo>
                      <a:pt x="19055" y="18622"/>
                      <a:pt x="19091" y="18644"/>
                      <a:pt x="19127" y="18658"/>
                    </a:cubicBezTo>
                    <a:lnTo>
                      <a:pt x="19040" y="18687"/>
                    </a:lnTo>
                    <a:cubicBezTo>
                      <a:pt x="18997" y="18701"/>
                      <a:pt x="18954" y="18723"/>
                      <a:pt x="18910" y="18730"/>
                    </a:cubicBezTo>
                    <a:lnTo>
                      <a:pt x="18795" y="18759"/>
                    </a:lnTo>
                    <a:lnTo>
                      <a:pt x="18723" y="18752"/>
                    </a:lnTo>
                    <a:cubicBezTo>
                      <a:pt x="18636" y="18737"/>
                      <a:pt x="18549" y="18737"/>
                      <a:pt x="18470" y="18716"/>
                    </a:cubicBezTo>
                    <a:cubicBezTo>
                      <a:pt x="18124" y="18658"/>
                      <a:pt x="17792" y="18557"/>
                      <a:pt x="17481" y="18405"/>
                    </a:cubicBezTo>
                    <a:cubicBezTo>
                      <a:pt x="17322" y="18340"/>
                      <a:pt x="17171" y="18254"/>
                      <a:pt x="17019" y="18174"/>
                    </a:cubicBezTo>
                    <a:cubicBezTo>
                      <a:pt x="16860" y="18095"/>
                      <a:pt x="16723" y="17994"/>
                      <a:pt x="16572" y="17900"/>
                    </a:cubicBezTo>
                    <a:cubicBezTo>
                      <a:pt x="16427" y="17814"/>
                      <a:pt x="16290" y="17705"/>
                      <a:pt x="16153" y="17597"/>
                    </a:cubicBezTo>
                    <a:lnTo>
                      <a:pt x="15749" y="17272"/>
                    </a:lnTo>
                    <a:cubicBezTo>
                      <a:pt x="15345" y="16911"/>
                      <a:pt x="14962" y="16536"/>
                      <a:pt x="14594" y="16139"/>
                    </a:cubicBezTo>
                    <a:cubicBezTo>
                      <a:pt x="14565" y="16081"/>
                      <a:pt x="14536" y="16031"/>
                      <a:pt x="14508" y="15973"/>
                    </a:cubicBezTo>
                    <a:lnTo>
                      <a:pt x="14334" y="15670"/>
                    </a:lnTo>
                    <a:cubicBezTo>
                      <a:pt x="13865" y="14862"/>
                      <a:pt x="13295" y="14133"/>
                      <a:pt x="12725" y="13411"/>
                    </a:cubicBezTo>
                    <a:cubicBezTo>
                      <a:pt x="12580" y="13230"/>
                      <a:pt x="12436" y="13050"/>
                      <a:pt x="12285" y="12862"/>
                    </a:cubicBezTo>
                    <a:close/>
                    <a:moveTo>
                      <a:pt x="8039" y="16511"/>
                    </a:moveTo>
                    <a:cubicBezTo>
                      <a:pt x="7953" y="16777"/>
                      <a:pt x="7881" y="17043"/>
                      <a:pt x="7802" y="17308"/>
                    </a:cubicBezTo>
                    <a:lnTo>
                      <a:pt x="7766" y="17366"/>
                    </a:lnTo>
                    <a:cubicBezTo>
                      <a:pt x="7478" y="17698"/>
                      <a:pt x="7153" y="18001"/>
                      <a:pt x="6792" y="18254"/>
                    </a:cubicBezTo>
                    <a:cubicBezTo>
                      <a:pt x="6446" y="18499"/>
                      <a:pt x="6056" y="18687"/>
                      <a:pt x="5637" y="18795"/>
                    </a:cubicBezTo>
                    <a:lnTo>
                      <a:pt x="5536" y="18817"/>
                    </a:lnTo>
                    <a:cubicBezTo>
                      <a:pt x="5565" y="18802"/>
                      <a:pt x="5601" y="18788"/>
                      <a:pt x="5623" y="18773"/>
                    </a:cubicBezTo>
                    <a:cubicBezTo>
                      <a:pt x="6020" y="18571"/>
                      <a:pt x="6388" y="18319"/>
                      <a:pt x="6720" y="18023"/>
                    </a:cubicBezTo>
                    <a:cubicBezTo>
                      <a:pt x="7045" y="17720"/>
                      <a:pt x="7348" y="17402"/>
                      <a:pt x="7622" y="17056"/>
                    </a:cubicBezTo>
                    <a:cubicBezTo>
                      <a:pt x="7694" y="16962"/>
                      <a:pt x="7766" y="16882"/>
                      <a:pt x="7831" y="16796"/>
                    </a:cubicBezTo>
                    <a:lnTo>
                      <a:pt x="8026" y="16529"/>
                    </a:lnTo>
                    <a:cubicBezTo>
                      <a:pt x="8026" y="16523"/>
                      <a:pt x="8036" y="16517"/>
                      <a:pt x="8039" y="16511"/>
                    </a:cubicBezTo>
                    <a:close/>
                    <a:moveTo>
                      <a:pt x="10256" y="12040"/>
                    </a:moveTo>
                    <a:lnTo>
                      <a:pt x="10256" y="12040"/>
                    </a:lnTo>
                    <a:cubicBezTo>
                      <a:pt x="10062" y="12321"/>
                      <a:pt x="9874" y="12610"/>
                      <a:pt x="9693" y="12906"/>
                    </a:cubicBezTo>
                    <a:cubicBezTo>
                      <a:pt x="9549" y="13144"/>
                      <a:pt x="9412" y="13382"/>
                      <a:pt x="9275" y="13627"/>
                    </a:cubicBezTo>
                    <a:cubicBezTo>
                      <a:pt x="8820" y="14234"/>
                      <a:pt x="8365" y="14840"/>
                      <a:pt x="7889" y="15439"/>
                    </a:cubicBezTo>
                    <a:cubicBezTo>
                      <a:pt x="7362" y="16096"/>
                      <a:pt x="6828" y="16753"/>
                      <a:pt x="6251" y="17366"/>
                    </a:cubicBezTo>
                    <a:cubicBezTo>
                      <a:pt x="5962" y="17676"/>
                      <a:pt x="5666" y="17980"/>
                      <a:pt x="5348" y="18254"/>
                    </a:cubicBezTo>
                    <a:cubicBezTo>
                      <a:pt x="5190" y="18398"/>
                      <a:pt x="5024" y="18528"/>
                      <a:pt x="4858" y="18651"/>
                    </a:cubicBezTo>
                    <a:cubicBezTo>
                      <a:pt x="4771" y="18716"/>
                      <a:pt x="4684" y="18773"/>
                      <a:pt x="4598" y="18824"/>
                    </a:cubicBezTo>
                    <a:lnTo>
                      <a:pt x="4576" y="18831"/>
                    </a:lnTo>
                    <a:lnTo>
                      <a:pt x="4547" y="18831"/>
                    </a:lnTo>
                    <a:lnTo>
                      <a:pt x="4482" y="18810"/>
                    </a:lnTo>
                    <a:lnTo>
                      <a:pt x="4468" y="18795"/>
                    </a:lnTo>
                    <a:cubicBezTo>
                      <a:pt x="4461" y="18773"/>
                      <a:pt x="4453" y="18759"/>
                      <a:pt x="4446" y="18737"/>
                    </a:cubicBezTo>
                    <a:cubicBezTo>
                      <a:pt x="4461" y="18687"/>
                      <a:pt x="4482" y="18644"/>
                      <a:pt x="4497" y="18600"/>
                    </a:cubicBezTo>
                    <a:cubicBezTo>
                      <a:pt x="4555" y="18470"/>
                      <a:pt x="4619" y="18348"/>
                      <a:pt x="4684" y="18218"/>
                    </a:cubicBezTo>
                    <a:cubicBezTo>
                      <a:pt x="4822" y="17972"/>
                      <a:pt x="4980" y="17727"/>
                      <a:pt x="5139" y="17496"/>
                    </a:cubicBezTo>
                    <a:cubicBezTo>
                      <a:pt x="5298" y="17265"/>
                      <a:pt x="5464" y="17034"/>
                      <a:pt x="5644" y="16810"/>
                    </a:cubicBezTo>
                    <a:cubicBezTo>
                      <a:pt x="5825" y="16587"/>
                      <a:pt x="6005" y="16363"/>
                      <a:pt x="6186" y="16146"/>
                    </a:cubicBezTo>
                    <a:cubicBezTo>
                      <a:pt x="6554" y="15720"/>
                      <a:pt x="6936" y="15309"/>
                      <a:pt x="7326" y="14905"/>
                    </a:cubicBezTo>
                    <a:cubicBezTo>
                      <a:pt x="7716" y="14501"/>
                      <a:pt x="8113" y="14111"/>
                      <a:pt x="8510" y="13714"/>
                    </a:cubicBezTo>
                    <a:lnTo>
                      <a:pt x="9708" y="12530"/>
                    </a:lnTo>
                    <a:cubicBezTo>
                      <a:pt x="9809" y="12436"/>
                      <a:pt x="9903" y="12343"/>
                      <a:pt x="10004" y="12242"/>
                    </a:cubicBezTo>
                    <a:lnTo>
                      <a:pt x="10256" y="12040"/>
                    </a:lnTo>
                    <a:close/>
                    <a:moveTo>
                      <a:pt x="14637" y="16218"/>
                    </a:moveTo>
                    <a:lnTo>
                      <a:pt x="14637" y="16218"/>
                    </a:lnTo>
                    <a:cubicBezTo>
                      <a:pt x="14991" y="16587"/>
                      <a:pt x="15359" y="16940"/>
                      <a:pt x="15742" y="17279"/>
                    </a:cubicBezTo>
                    <a:lnTo>
                      <a:pt x="16146" y="17611"/>
                    </a:lnTo>
                    <a:cubicBezTo>
                      <a:pt x="16283" y="17720"/>
                      <a:pt x="16427" y="17814"/>
                      <a:pt x="16565" y="17922"/>
                    </a:cubicBezTo>
                    <a:cubicBezTo>
                      <a:pt x="16702" y="18023"/>
                      <a:pt x="16853" y="18109"/>
                      <a:pt x="17005" y="18203"/>
                    </a:cubicBezTo>
                    <a:cubicBezTo>
                      <a:pt x="17156" y="18290"/>
                      <a:pt x="17308" y="18376"/>
                      <a:pt x="17467" y="18441"/>
                    </a:cubicBezTo>
                    <a:cubicBezTo>
                      <a:pt x="17777" y="18600"/>
                      <a:pt x="18116" y="18716"/>
                      <a:pt x="18456" y="18788"/>
                    </a:cubicBezTo>
                    <a:cubicBezTo>
                      <a:pt x="18499" y="18795"/>
                      <a:pt x="18542" y="18802"/>
                      <a:pt x="18578" y="18802"/>
                    </a:cubicBezTo>
                    <a:lnTo>
                      <a:pt x="18528" y="18817"/>
                    </a:lnTo>
                    <a:lnTo>
                      <a:pt x="18398" y="18824"/>
                    </a:lnTo>
                    <a:cubicBezTo>
                      <a:pt x="18285" y="18835"/>
                      <a:pt x="18172" y="18841"/>
                      <a:pt x="18058" y="18841"/>
                    </a:cubicBezTo>
                    <a:cubicBezTo>
                      <a:pt x="17808" y="18841"/>
                      <a:pt x="17558" y="18814"/>
                      <a:pt x="17315" y="18759"/>
                    </a:cubicBezTo>
                    <a:lnTo>
                      <a:pt x="17048" y="18694"/>
                    </a:lnTo>
                    <a:cubicBezTo>
                      <a:pt x="16954" y="18665"/>
                      <a:pt x="16868" y="18629"/>
                      <a:pt x="16781" y="18600"/>
                    </a:cubicBezTo>
                    <a:cubicBezTo>
                      <a:pt x="16608" y="18535"/>
                      <a:pt x="16435" y="18456"/>
                      <a:pt x="16276" y="18369"/>
                    </a:cubicBezTo>
                    <a:cubicBezTo>
                      <a:pt x="16233" y="18348"/>
                      <a:pt x="16189" y="18326"/>
                      <a:pt x="16153" y="18304"/>
                    </a:cubicBezTo>
                    <a:lnTo>
                      <a:pt x="16030" y="18225"/>
                    </a:lnTo>
                    <a:cubicBezTo>
                      <a:pt x="15951" y="18182"/>
                      <a:pt x="15872" y="18131"/>
                      <a:pt x="15792" y="18081"/>
                    </a:cubicBezTo>
                    <a:lnTo>
                      <a:pt x="15345" y="17734"/>
                    </a:lnTo>
                    <a:cubicBezTo>
                      <a:pt x="15287" y="17676"/>
                      <a:pt x="15222" y="17619"/>
                      <a:pt x="15157" y="17561"/>
                    </a:cubicBezTo>
                    <a:cubicBezTo>
                      <a:pt x="15099" y="17344"/>
                      <a:pt x="15027" y="17135"/>
                      <a:pt x="14955" y="16933"/>
                    </a:cubicBezTo>
                    <a:cubicBezTo>
                      <a:pt x="14861" y="16716"/>
                      <a:pt x="14775" y="16493"/>
                      <a:pt x="14666" y="16283"/>
                    </a:cubicBezTo>
                    <a:lnTo>
                      <a:pt x="14637" y="16218"/>
                    </a:lnTo>
                    <a:close/>
                    <a:moveTo>
                      <a:pt x="9123" y="13887"/>
                    </a:moveTo>
                    <a:cubicBezTo>
                      <a:pt x="9001" y="14133"/>
                      <a:pt x="8871" y="14378"/>
                      <a:pt x="8762" y="14631"/>
                    </a:cubicBezTo>
                    <a:cubicBezTo>
                      <a:pt x="8517" y="15165"/>
                      <a:pt x="8308" y="15706"/>
                      <a:pt x="8127" y="16255"/>
                    </a:cubicBezTo>
                    <a:cubicBezTo>
                      <a:pt x="8077" y="16327"/>
                      <a:pt x="8019" y="16406"/>
                      <a:pt x="7968" y="16478"/>
                    </a:cubicBezTo>
                    <a:lnTo>
                      <a:pt x="7766" y="16738"/>
                    </a:lnTo>
                    <a:cubicBezTo>
                      <a:pt x="7701" y="16832"/>
                      <a:pt x="7629" y="16911"/>
                      <a:pt x="7564" y="16998"/>
                    </a:cubicBezTo>
                    <a:cubicBezTo>
                      <a:pt x="7283" y="17337"/>
                      <a:pt x="6987" y="17655"/>
                      <a:pt x="6662" y="17943"/>
                    </a:cubicBezTo>
                    <a:cubicBezTo>
                      <a:pt x="6337" y="18239"/>
                      <a:pt x="5976" y="18492"/>
                      <a:pt x="5587" y="18687"/>
                    </a:cubicBezTo>
                    <a:cubicBezTo>
                      <a:pt x="5442" y="18759"/>
                      <a:pt x="5291" y="18824"/>
                      <a:pt x="5139" y="18875"/>
                    </a:cubicBezTo>
                    <a:lnTo>
                      <a:pt x="5139" y="18867"/>
                    </a:lnTo>
                    <a:lnTo>
                      <a:pt x="5016" y="18867"/>
                    </a:lnTo>
                    <a:cubicBezTo>
                      <a:pt x="4915" y="18867"/>
                      <a:pt x="4814" y="18860"/>
                      <a:pt x="4713" y="18846"/>
                    </a:cubicBezTo>
                    <a:cubicBezTo>
                      <a:pt x="4778" y="18810"/>
                      <a:pt x="4850" y="18759"/>
                      <a:pt x="4915" y="18716"/>
                    </a:cubicBezTo>
                    <a:cubicBezTo>
                      <a:pt x="5089" y="18586"/>
                      <a:pt x="5255" y="18456"/>
                      <a:pt x="5413" y="18319"/>
                    </a:cubicBezTo>
                    <a:cubicBezTo>
                      <a:pt x="5731" y="18037"/>
                      <a:pt x="6034" y="17734"/>
                      <a:pt x="6323" y="17424"/>
                    </a:cubicBezTo>
                    <a:cubicBezTo>
                      <a:pt x="6900" y="16796"/>
                      <a:pt x="7434" y="16139"/>
                      <a:pt x="7954" y="15468"/>
                    </a:cubicBezTo>
                    <a:cubicBezTo>
                      <a:pt x="8351" y="14948"/>
                      <a:pt x="8748" y="14421"/>
                      <a:pt x="9123" y="13887"/>
                    </a:cubicBezTo>
                    <a:close/>
                    <a:moveTo>
                      <a:pt x="13952" y="16406"/>
                    </a:moveTo>
                    <a:lnTo>
                      <a:pt x="13952" y="16406"/>
                    </a:lnTo>
                    <a:cubicBezTo>
                      <a:pt x="14139" y="16608"/>
                      <a:pt x="14334" y="16810"/>
                      <a:pt x="14529" y="17012"/>
                    </a:cubicBezTo>
                    <a:cubicBezTo>
                      <a:pt x="14536" y="17034"/>
                      <a:pt x="14544" y="17056"/>
                      <a:pt x="14551" y="17077"/>
                    </a:cubicBezTo>
                    <a:cubicBezTo>
                      <a:pt x="14702" y="17489"/>
                      <a:pt x="14796" y="17922"/>
                      <a:pt x="14832" y="18355"/>
                    </a:cubicBezTo>
                    <a:cubicBezTo>
                      <a:pt x="14876" y="18788"/>
                      <a:pt x="14840" y="19221"/>
                      <a:pt x="14731" y="19632"/>
                    </a:cubicBezTo>
                    <a:lnTo>
                      <a:pt x="14724" y="19625"/>
                    </a:lnTo>
                    <a:lnTo>
                      <a:pt x="14695" y="19726"/>
                    </a:lnTo>
                    <a:cubicBezTo>
                      <a:pt x="14695" y="19697"/>
                      <a:pt x="14702" y="19661"/>
                      <a:pt x="14702" y="19625"/>
                    </a:cubicBezTo>
                    <a:cubicBezTo>
                      <a:pt x="14731" y="19185"/>
                      <a:pt x="14695" y="18737"/>
                      <a:pt x="14594" y="18304"/>
                    </a:cubicBezTo>
                    <a:cubicBezTo>
                      <a:pt x="14500" y="17871"/>
                      <a:pt x="14378" y="17445"/>
                      <a:pt x="14212" y="17034"/>
                    </a:cubicBezTo>
                    <a:cubicBezTo>
                      <a:pt x="14176" y="16933"/>
                      <a:pt x="14132" y="16832"/>
                      <a:pt x="14096" y="16724"/>
                    </a:cubicBezTo>
                    <a:lnTo>
                      <a:pt x="13959" y="16421"/>
                    </a:lnTo>
                    <a:lnTo>
                      <a:pt x="13952" y="16406"/>
                    </a:lnTo>
                    <a:close/>
                    <a:moveTo>
                      <a:pt x="12227" y="14154"/>
                    </a:moveTo>
                    <a:lnTo>
                      <a:pt x="12227" y="14154"/>
                    </a:lnTo>
                    <a:cubicBezTo>
                      <a:pt x="12371" y="14385"/>
                      <a:pt x="12523" y="14616"/>
                      <a:pt x="12689" y="14847"/>
                    </a:cubicBezTo>
                    <a:cubicBezTo>
                      <a:pt x="13028" y="15316"/>
                      <a:pt x="13389" y="15771"/>
                      <a:pt x="13779" y="16204"/>
                    </a:cubicBezTo>
                    <a:cubicBezTo>
                      <a:pt x="13815" y="16291"/>
                      <a:pt x="13851" y="16370"/>
                      <a:pt x="13887" y="16457"/>
                    </a:cubicBezTo>
                    <a:lnTo>
                      <a:pt x="14017" y="16760"/>
                    </a:lnTo>
                    <a:cubicBezTo>
                      <a:pt x="14060" y="16861"/>
                      <a:pt x="14096" y="16962"/>
                      <a:pt x="14132" y="17063"/>
                    </a:cubicBezTo>
                    <a:cubicBezTo>
                      <a:pt x="14291" y="17474"/>
                      <a:pt x="14414" y="17893"/>
                      <a:pt x="14500" y="18326"/>
                    </a:cubicBezTo>
                    <a:cubicBezTo>
                      <a:pt x="14594" y="18752"/>
                      <a:pt x="14630" y="19192"/>
                      <a:pt x="14609" y="19625"/>
                    </a:cubicBezTo>
                    <a:lnTo>
                      <a:pt x="14609" y="19618"/>
                    </a:lnTo>
                    <a:cubicBezTo>
                      <a:pt x="14601" y="19784"/>
                      <a:pt x="14580" y="19943"/>
                      <a:pt x="14544" y="20094"/>
                    </a:cubicBezTo>
                    <a:cubicBezTo>
                      <a:pt x="14522" y="20138"/>
                      <a:pt x="14500" y="20174"/>
                      <a:pt x="14479" y="20210"/>
                    </a:cubicBezTo>
                    <a:cubicBezTo>
                      <a:pt x="14428" y="20296"/>
                      <a:pt x="14378" y="20383"/>
                      <a:pt x="14313" y="20462"/>
                    </a:cubicBezTo>
                    <a:cubicBezTo>
                      <a:pt x="14313" y="20376"/>
                      <a:pt x="14305" y="20296"/>
                      <a:pt x="14298" y="20217"/>
                    </a:cubicBezTo>
                    <a:cubicBezTo>
                      <a:pt x="14277" y="20008"/>
                      <a:pt x="14248" y="19798"/>
                      <a:pt x="14204" y="19589"/>
                    </a:cubicBezTo>
                    <a:cubicBezTo>
                      <a:pt x="14118" y="19170"/>
                      <a:pt x="14010" y="18759"/>
                      <a:pt x="13887" y="18355"/>
                    </a:cubicBezTo>
                    <a:cubicBezTo>
                      <a:pt x="13634" y="17539"/>
                      <a:pt x="13331" y="16745"/>
                      <a:pt x="13014" y="15966"/>
                    </a:cubicBezTo>
                    <a:cubicBezTo>
                      <a:pt x="12761" y="15360"/>
                      <a:pt x="12494" y="14753"/>
                      <a:pt x="12227" y="14154"/>
                    </a:cubicBezTo>
                    <a:close/>
                    <a:moveTo>
                      <a:pt x="11787" y="17438"/>
                    </a:moveTo>
                    <a:cubicBezTo>
                      <a:pt x="11851" y="17648"/>
                      <a:pt x="11916" y="17864"/>
                      <a:pt x="11989" y="18073"/>
                    </a:cubicBezTo>
                    <a:lnTo>
                      <a:pt x="12155" y="18506"/>
                    </a:lnTo>
                    <a:cubicBezTo>
                      <a:pt x="12212" y="18651"/>
                      <a:pt x="12277" y="18795"/>
                      <a:pt x="12335" y="18932"/>
                    </a:cubicBezTo>
                    <a:cubicBezTo>
                      <a:pt x="12400" y="19077"/>
                      <a:pt x="12479" y="19207"/>
                      <a:pt x="12552" y="19344"/>
                    </a:cubicBezTo>
                    <a:cubicBezTo>
                      <a:pt x="12624" y="19481"/>
                      <a:pt x="12703" y="19618"/>
                      <a:pt x="12797" y="19741"/>
                    </a:cubicBezTo>
                    <a:cubicBezTo>
                      <a:pt x="12970" y="20000"/>
                      <a:pt x="13180" y="20239"/>
                      <a:pt x="13410" y="20448"/>
                    </a:cubicBezTo>
                    <a:lnTo>
                      <a:pt x="13439" y="20470"/>
                    </a:lnTo>
                    <a:lnTo>
                      <a:pt x="13360" y="20433"/>
                    </a:lnTo>
                    <a:cubicBezTo>
                      <a:pt x="13064" y="20304"/>
                      <a:pt x="12797" y="20130"/>
                      <a:pt x="12552" y="19914"/>
                    </a:cubicBezTo>
                    <a:lnTo>
                      <a:pt x="12371" y="19741"/>
                    </a:lnTo>
                    <a:cubicBezTo>
                      <a:pt x="12313" y="19683"/>
                      <a:pt x="12263" y="19618"/>
                      <a:pt x="12212" y="19553"/>
                    </a:cubicBezTo>
                    <a:cubicBezTo>
                      <a:pt x="12104" y="19430"/>
                      <a:pt x="12010" y="19293"/>
                      <a:pt x="11916" y="19156"/>
                    </a:cubicBezTo>
                    <a:cubicBezTo>
                      <a:pt x="11873" y="19084"/>
                      <a:pt x="11830" y="19012"/>
                      <a:pt x="11794" y="18932"/>
                    </a:cubicBezTo>
                    <a:lnTo>
                      <a:pt x="11714" y="18781"/>
                    </a:lnTo>
                    <a:cubicBezTo>
                      <a:pt x="11736" y="18607"/>
                      <a:pt x="11758" y="18427"/>
                      <a:pt x="11765" y="18254"/>
                    </a:cubicBezTo>
                    <a:cubicBezTo>
                      <a:pt x="11772" y="18124"/>
                      <a:pt x="11787" y="17994"/>
                      <a:pt x="11787" y="17864"/>
                    </a:cubicBezTo>
                    <a:lnTo>
                      <a:pt x="11787" y="17474"/>
                    </a:lnTo>
                    <a:lnTo>
                      <a:pt x="11787" y="17438"/>
                    </a:lnTo>
                    <a:close/>
                    <a:moveTo>
                      <a:pt x="11368" y="13411"/>
                    </a:moveTo>
                    <a:cubicBezTo>
                      <a:pt x="11469" y="13815"/>
                      <a:pt x="11577" y="14219"/>
                      <a:pt x="11685" y="14623"/>
                    </a:cubicBezTo>
                    <a:cubicBezTo>
                      <a:pt x="11837" y="15165"/>
                      <a:pt x="12003" y="15706"/>
                      <a:pt x="12169" y="16233"/>
                    </a:cubicBezTo>
                    <a:cubicBezTo>
                      <a:pt x="12335" y="16767"/>
                      <a:pt x="12508" y="17301"/>
                      <a:pt x="12696" y="17835"/>
                    </a:cubicBezTo>
                    <a:cubicBezTo>
                      <a:pt x="12790" y="18102"/>
                      <a:pt x="12884" y="18376"/>
                      <a:pt x="12992" y="18636"/>
                    </a:cubicBezTo>
                    <a:cubicBezTo>
                      <a:pt x="13093" y="18903"/>
                      <a:pt x="13201" y="19170"/>
                      <a:pt x="13317" y="19430"/>
                    </a:cubicBezTo>
                    <a:cubicBezTo>
                      <a:pt x="13439" y="19690"/>
                      <a:pt x="13562" y="19950"/>
                      <a:pt x="13706" y="20203"/>
                    </a:cubicBezTo>
                    <a:cubicBezTo>
                      <a:pt x="13779" y="20325"/>
                      <a:pt x="13851" y="20448"/>
                      <a:pt x="13937" y="20563"/>
                    </a:cubicBezTo>
                    <a:lnTo>
                      <a:pt x="13981" y="20621"/>
                    </a:lnTo>
                    <a:lnTo>
                      <a:pt x="13923" y="20607"/>
                    </a:lnTo>
                    <a:cubicBezTo>
                      <a:pt x="13880" y="20599"/>
                      <a:pt x="13844" y="20592"/>
                      <a:pt x="13807" y="20585"/>
                    </a:cubicBezTo>
                    <a:cubicBezTo>
                      <a:pt x="13750" y="20571"/>
                      <a:pt x="13699" y="20556"/>
                      <a:pt x="13649" y="20542"/>
                    </a:cubicBezTo>
                    <a:lnTo>
                      <a:pt x="13641" y="20542"/>
                    </a:lnTo>
                    <a:cubicBezTo>
                      <a:pt x="13584" y="20491"/>
                      <a:pt x="13519" y="20448"/>
                      <a:pt x="13461" y="20405"/>
                    </a:cubicBezTo>
                    <a:cubicBezTo>
                      <a:pt x="13223" y="20203"/>
                      <a:pt x="13014" y="19979"/>
                      <a:pt x="12840" y="19726"/>
                    </a:cubicBezTo>
                    <a:cubicBezTo>
                      <a:pt x="12746" y="19603"/>
                      <a:pt x="12667" y="19466"/>
                      <a:pt x="12588" y="19336"/>
                    </a:cubicBezTo>
                    <a:cubicBezTo>
                      <a:pt x="12501" y="19207"/>
                      <a:pt x="12436" y="19069"/>
                      <a:pt x="12364" y="18932"/>
                    </a:cubicBezTo>
                    <a:cubicBezTo>
                      <a:pt x="12292" y="18795"/>
                      <a:pt x="12234" y="18651"/>
                      <a:pt x="12176" y="18506"/>
                    </a:cubicBezTo>
                    <a:lnTo>
                      <a:pt x="12003" y="18073"/>
                    </a:lnTo>
                    <a:cubicBezTo>
                      <a:pt x="11931" y="17850"/>
                      <a:pt x="11859" y="17611"/>
                      <a:pt x="11794" y="17380"/>
                    </a:cubicBezTo>
                    <a:cubicBezTo>
                      <a:pt x="11787" y="16370"/>
                      <a:pt x="11657" y="15374"/>
                      <a:pt x="11512" y="14378"/>
                    </a:cubicBezTo>
                    <a:cubicBezTo>
                      <a:pt x="11469" y="14053"/>
                      <a:pt x="11418" y="13728"/>
                      <a:pt x="11368" y="13411"/>
                    </a:cubicBezTo>
                    <a:close/>
                    <a:moveTo>
                      <a:pt x="11180" y="12242"/>
                    </a:moveTo>
                    <a:lnTo>
                      <a:pt x="11180" y="12242"/>
                    </a:lnTo>
                    <a:cubicBezTo>
                      <a:pt x="11332" y="12559"/>
                      <a:pt x="11483" y="12862"/>
                      <a:pt x="11649" y="13173"/>
                    </a:cubicBezTo>
                    <a:cubicBezTo>
                      <a:pt x="11779" y="13411"/>
                      <a:pt x="11924" y="13656"/>
                      <a:pt x="12061" y="13894"/>
                    </a:cubicBezTo>
                    <a:cubicBezTo>
                      <a:pt x="12364" y="14587"/>
                      <a:pt x="12660" y="15287"/>
                      <a:pt x="12941" y="15995"/>
                    </a:cubicBezTo>
                    <a:cubicBezTo>
                      <a:pt x="13252" y="16781"/>
                      <a:pt x="13548" y="17575"/>
                      <a:pt x="13793" y="18384"/>
                    </a:cubicBezTo>
                    <a:cubicBezTo>
                      <a:pt x="13916" y="18788"/>
                      <a:pt x="14031" y="19192"/>
                      <a:pt x="14111" y="19603"/>
                    </a:cubicBezTo>
                    <a:cubicBezTo>
                      <a:pt x="14154" y="19813"/>
                      <a:pt x="14190" y="20022"/>
                      <a:pt x="14212" y="20231"/>
                    </a:cubicBezTo>
                    <a:cubicBezTo>
                      <a:pt x="14219" y="20332"/>
                      <a:pt x="14233" y="20441"/>
                      <a:pt x="14233" y="20542"/>
                    </a:cubicBezTo>
                    <a:lnTo>
                      <a:pt x="14233" y="20563"/>
                    </a:lnTo>
                    <a:cubicBezTo>
                      <a:pt x="14233" y="20571"/>
                      <a:pt x="14219" y="20592"/>
                      <a:pt x="14212" y="20592"/>
                    </a:cubicBezTo>
                    <a:lnTo>
                      <a:pt x="14212" y="20585"/>
                    </a:lnTo>
                    <a:cubicBezTo>
                      <a:pt x="14197" y="20607"/>
                      <a:pt x="14183" y="20621"/>
                      <a:pt x="14161" y="20636"/>
                    </a:cubicBezTo>
                    <a:lnTo>
                      <a:pt x="14082" y="20636"/>
                    </a:lnTo>
                    <a:cubicBezTo>
                      <a:pt x="14053" y="20592"/>
                      <a:pt x="14017" y="20556"/>
                      <a:pt x="13988" y="20520"/>
                    </a:cubicBezTo>
                    <a:cubicBezTo>
                      <a:pt x="13908" y="20405"/>
                      <a:pt x="13829" y="20282"/>
                      <a:pt x="13750" y="20166"/>
                    </a:cubicBezTo>
                    <a:cubicBezTo>
                      <a:pt x="13605" y="19921"/>
                      <a:pt x="13475" y="19668"/>
                      <a:pt x="13346" y="19409"/>
                    </a:cubicBezTo>
                    <a:cubicBezTo>
                      <a:pt x="13223" y="19156"/>
                      <a:pt x="13107" y="18896"/>
                      <a:pt x="13006" y="18629"/>
                    </a:cubicBezTo>
                    <a:cubicBezTo>
                      <a:pt x="12898" y="18362"/>
                      <a:pt x="12797" y="18095"/>
                      <a:pt x="12703" y="17828"/>
                    </a:cubicBezTo>
                    <a:cubicBezTo>
                      <a:pt x="12523" y="17294"/>
                      <a:pt x="12349" y="16760"/>
                      <a:pt x="12198" y="16218"/>
                    </a:cubicBezTo>
                    <a:cubicBezTo>
                      <a:pt x="12046" y="15684"/>
                      <a:pt x="11902" y="15136"/>
                      <a:pt x="11758" y="14595"/>
                    </a:cubicBezTo>
                    <a:lnTo>
                      <a:pt x="11332" y="12971"/>
                    </a:lnTo>
                    <a:cubicBezTo>
                      <a:pt x="11303" y="12833"/>
                      <a:pt x="11267" y="12696"/>
                      <a:pt x="11231" y="12566"/>
                    </a:cubicBezTo>
                    <a:cubicBezTo>
                      <a:pt x="11216" y="12458"/>
                      <a:pt x="11202" y="12350"/>
                      <a:pt x="11180" y="12242"/>
                    </a:cubicBezTo>
                    <a:close/>
                    <a:moveTo>
                      <a:pt x="8546" y="17012"/>
                    </a:moveTo>
                    <a:cubicBezTo>
                      <a:pt x="8409" y="17503"/>
                      <a:pt x="8279" y="17994"/>
                      <a:pt x="8185" y="18499"/>
                    </a:cubicBezTo>
                    <a:lnTo>
                      <a:pt x="8106" y="19012"/>
                    </a:lnTo>
                    <a:cubicBezTo>
                      <a:pt x="8077" y="19185"/>
                      <a:pt x="8062" y="19358"/>
                      <a:pt x="8048" y="19531"/>
                    </a:cubicBezTo>
                    <a:cubicBezTo>
                      <a:pt x="8026" y="19705"/>
                      <a:pt x="8026" y="19878"/>
                      <a:pt x="8019" y="20051"/>
                    </a:cubicBezTo>
                    <a:cubicBezTo>
                      <a:pt x="8019" y="20224"/>
                      <a:pt x="8019" y="20397"/>
                      <a:pt x="8041" y="20571"/>
                    </a:cubicBezTo>
                    <a:cubicBezTo>
                      <a:pt x="8062" y="20924"/>
                      <a:pt x="8127" y="21271"/>
                      <a:pt x="8243" y="21603"/>
                    </a:cubicBezTo>
                    <a:cubicBezTo>
                      <a:pt x="8250" y="21639"/>
                      <a:pt x="8272" y="21675"/>
                      <a:pt x="8286" y="21711"/>
                    </a:cubicBezTo>
                    <a:cubicBezTo>
                      <a:pt x="8272" y="21704"/>
                      <a:pt x="8264" y="21689"/>
                      <a:pt x="8250" y="21675"/>
                    </a:cubicBezTo>
                    <a:lnTo>
                      <a:pt x="8171" y="21574"/>
                    </a:lnTo>
                    <a:cubicBezTo>
                      <a:pt x="7961" y="21278"/>
                      <a:pt x="7795" y="20946"/>
                      <a:pt x="7687" y="20599"/>
                    </a:cubicBezTo>
                    <a:lnTo>
                      <a:pt x="7615" y="20332"/>
                    </a:lnTo>
                    <a:cubicBezTo>
                      <a:pt x="7586" y="20239"/>
                      <a:pt x="7579" y="20152"/>
                      <a:pt x="7564" y="20058"/>
                    </a:cubicBezTo>
                    <a:cubicBezTo>
                      <a:pt x="7528" y="19878"/>
                      <a:pt x="7514" y="19690"/>
                      <a:pt x="7507" y="19502"/>
                    </a:cubicBezTo>
                    <a:cubicBezTo>
                      <a:pt x="7499" y="19459"/>
                      <a:pt x="7499" y="19409"/>
                      <a:pt x="7507" y="19365"/>
                    </a:cubicBezTo>
                    <a:lnTo>
                      <a:pt x="7507" y="19228"/>
                    </a:lnTo>
                    <a:cubicBezTo>
                      <a:pt x="7507" y="19134"/>
                      <a:pt x="7507" y="19041"/>
                      <a:pt x="7514" y="18947"/>
                    </a:cubicBezTo>
                    <a:lnTo>
                      <a:pt x="7593" y="18384"/>
                    </a:lnTo>
                    <a:cubicBezTo>
                      <a:pt x="7608" y="18304"/>
                      <a:pt x="7629" y="18218"/>
                      <a:pt x="7644" y="18138"/>
                    </a:cubicBezTo>
                    <a:cubicBezTo>
                      <a:pt x="7802" y="17980"/>
                      <a:pt x="7947" y="17814"/>
                      <a:pt x="8091" y="17640"/>
                    </a:cubicBezTo>
                    <a:cubicBezTo>
                      <a:pt x="8235" y="17453"/>
                      <a:pt x="8380" y="17265"/>
                      <a:pt x="8510" y="17070"/>
                    </a:cubicBezTo>
                    <a:cubicBezTo>
                      <a:pt x="8517" y="17048"/>
                      <a:pt x="8531" y="17027"/>
                      <a:pt x="8546" y="17012"/>
                    </a:cubicBezTo>
                    <a:close/>
                    <a:moveTo>
                      <a:pt x="11094" y="17034"/>
                    </a:moveTo>
                    <a:lnTo>
                      <a:pt x="11137" y="17214"/>
                    </a:lnTo>
                    <a:lnTo>
                      <a:pt x="11195" y="17431"/>
                    </a:lnTo>
                    <a:lnTo>
                      <a:pt x="11252" y="17640"/>
                    </a:lnTo>
                    <a:cubicBezTo>
                      <a:pt x="11274" y="17712"/>
                      <a:pt x="11289" y="17777"/>
                      <a:pt x="11317" y="17850"/>
                    </a:cubicBezTo>
                    <a:cubicBezTo>
                      <a:pt x="11339" y="17915"/>
                      <a:pt x="11361" y="17987"/>
                      <a:pt x="11382" y="18059"/>
                    </a:cubicBezTo>
                    <a:cubicBezTo>
                      <a:pt x="11375" y="18109"/>
                      <a:pt x="11368" y="18167"/>
                      <a:pt x="11368" y="18218"/>
                    </a:cubicBezTo>
                    <a:cubicBezTo>
                      <a:pt x="11346" y="18478"/>
                      <a:pt x="11303" y="18723"/>
                      <a:pt x="11252" y="18968"/>
                    </a:cubicBezTo>
                    <a:lnTo>
                      <a:pt x="11260" y="18968"/>
                    </a:lnTo>
                    <a:cubicBezTo>
                      <a:pt x="11166" y="19452"/>
                      <a:pt x="11021" y="19928"/>
                      <a:pt x="10812" y="20383"/>
                    </a:cubicBezTo>
                    <a:cubicBezTo>
                      <a:pt x="10711" y="20599"/>
                      <a:pt x="10588" y="20809"/>
                      <a:pt x="10451" y="21011"/>
                    </a:cubicBezTo>
                    <a:cubicBezTo>
                      <a:pt x="10314" y="21213"/>
                      <a:pt x="10163" y="21393"/>
                      <a:pt x="9989" y="21559"/>
                    </a:cubicBezTo>
                    <a:cubicBezTo>
                      <a:pt x="9917" y="21624"/>
                      <a:pt x="9852" y="21682"/>
                      <a:pt x="9780" y="21740"/>
                    </a:cubicBezTo>
                    <a:cubicBezTo>
                      <a:pt x="9838" y="21668"/>
                      <a:pt x="9888" y="21596"/>
                      <a:pt x="9939" y="21523"/>
                    </a:cubicBezTo>
                    <a:cubicBezTo>
                      <a:pt x="10213" y="21105"/>
                      <a:pt x="10430" y="20650"/>
                      <a:pt x="10581" y="20174"/>
                    </a:cubicBezTo>
                    <a:cubicBezTo>
                      <a:pt x="10733" y="19705"/>
                      <a:pt x="10848" y="19221"/>
                      <a:pt x="10920" y="18730"/>
                    </a:cubicBezTo>
                    <a:cubicBezTo>
                      <a:pt x="10942" y="18607"/>
                      <a:pt x="10964" y="18485"/>
                      <a:pt x="10978" y="18362"/>
                    </a:cubicBezTo>
                    <a:lnTo>
                      <a:pt x="11021" y="17994"/>
                    </a:lnTo>
                    <a:cubicBezTo>
                      <a:pt x="11050" y="17749"/>
                      <a:pt x="11065" y="17503"/>
                      <a:pt x="11086" y="17258"/>
                    </a:cubicBezTo>
                    <a:cubicBezTo>
                      <a:pt x="11086" y="17186"/>
                      <a:pt x="11094" y="17113"/>
                      <a:pt x="11094" y="17034"/>
                    </a:cubicBezTo>
                    <a:close/>
                    <a:moveTo>
                      <a:pt x="10285" y="13303"/>
                    </a:moveTo>
                    <a:cubicBezTo>
                      <a:pt x="10126" y="13851"/>
                      <a:pt x="9975" y="14407"/>
                      <a:pt x="9831" y="14963"/>
                    </a:cubicBezTo>
                    <a:cubicBezTo>
                      <a:pt x="9672" y="15569"/>
                      <a:pt x="9527" y="16182"/>
                      <a:pt x="9390" y="16796"/>
                    </a:cubicBezTo>
                    <a:cubicBezTo>
                      <a:pt x="9246" y="17409"/>
                      <a:pt x="9116" y="18030"/>
                      <a:pt x="9001" y="18651"/>
                    </a:cubicBezTo>
                    <a:lnTo>
                      <a:pt x="8914" y="19120"/>
                    </a:lnTo>
                    <a:cubicBezTo>
                      <a:pt x="8885" y="19279"/>
                      <a:pt x="8863" y="19437"/>
                      <a:pt x="8835" y="19596"/>
                    </a:cubicBezTo>
                    <a:cubicBezTo>
                      <a:pt x="8813" y="19755"/>
                      <a:pt x="8791" y="19914"/>
                      <a:pt x="8770" y="20073"/>
                    </a:cubicBezTo>
                    <a:cubicBezTo>
                      <a:pt x="8741" y="20231"/>
                      <a:pt x="8726" y="20390"/>
                      <a:pt x="8712" y="20549"/>
                    </a:cubicBezTo>
                    <a:cubicBezTo>
                      <a:pt x="8683" y="20874"/>
                      <a:pt x="8654" y="21191"/>
                      <a:pt x="8654" y="21516"/>
                    </a:cubicBezTo>
                    <a:cubicBezTo>
                      <a:pt x="8654" y="21675"/>
                      <a:pt x="8654" y="21834"/>
                      <a:pt x="8676" y="22000"/>
                    </a:cubicBezTo>
                    <a:cubicBezTo>
                      <a:pt x="8676" y="22036"/>
                      <a:pt x="8683" y="22079"/>
                      <a:pt x="8690" y="22115"/>
                    </a:cubicBezTo>
                    <a:cubicBezTo>
                      <a:pt x="8661" y="22101"/>
                      <a:pt x="8640" y="22079"/>
                      <a:pt x="8611" y="22057"/>
                    </a:cubicBezTo>
                    <a:cubicBezTo>
                      <a:pt x="8589" y="22036"/>
                      <a:pt x="8546" y="22000"/>
                      <a:pt x="8517" y="21964"/>
                    </a:cubicBezTo>
                    <a:cubicBezTo>
                      <a:pt x="8488" y="21935"/>
                      <a:pt x="8459" y="21913"/>
                      <a:pt x="8430" y="21884"/>
                    </a:cubicBezTo>
                    <a:lnTo>
                      <a:pt x="8394" y="21819"/>
                    </a:lnTo>
                    <a:cubicBezTo>
                      <a:pt x="8365" y="21740"/>
                      <a:pt x="8322" y="21660"/>
                      <a:pt x="8300" y="21581"/>
                    </a:cubicBezTo>
                    <a:cubicBezTo>
                      <a:pt x="8178" y="21256"/>
                      <a:pt x="8106" y="20917"/>
                      <a:pt x="8077" y="20571"/>
                    </a:cubicBezTo>
                    <a:cubicBezTo>
                      <a:pt x="8055" y="20397"/>
                      <a:pt x="8055" y="20224"/>
                      <a:pt x="8048" y="20051"/>
                    </a:cubicBezTo>
                    <a:cubicBezTo>
                      <a:pt x="8033" y="19878"/>
                      <a:pt x="8055" y="19705"/>
                      <a:pt x="8062" y="19531"/>
                    </a:cubicBezTo>
                    <a:cubicBezTo>
                      <a:pt x="8069" y="19358"/>
                      <a:pt x="8091" y="19185"/>
                      <a:pt x="8113" y="19019"/>
                    </a:cubicBezTo>
                    <a:lnTo>
                      <a:pt x="8192" y="18499"/>
                    </a:lnTo>
                    <a:cubicBezTo>
                      <a:pt x="8300" y="17972"/>
                      <a:pt x="8438" y="17453"/>
                      <a:pt x="8596" y="16940"/>
                    </a:cubicBezTo>
                    <a:cubicBezTo>
                      <a:pt x="8632" y="16882"/>
                      <a:pt x="8669" y="16832"/>
                      <a:pt x="8697" y="16781"/>
                    </a:cubicBezTo>
                    <a:lnTo>
                      <a:pt x="8878" y="16478"/>
                    </a:lnTo>
                    <a:cubicBezTo>
                      <a:pt x="9340" y="15663"/>
                      <a:pt x="9693" y="14811"/>
                      <a:pt x="10033" y="13952"/>
                    </a:cubicBezTo>
                    <a:cubicBezTo>
                      <a:pt x="10119" y="13736"/>
                      <a:pt x="10206" y="13519"/>
                      <a:pt x="10285" y="13303"/>
                    </a:cubicBezTo>
                    <a:close/>
                    <a:moveTo>
                      <a:pt x="10661" y="14327"/>
                    </a:moveTo>
                    <a:cubicBezTo>
                      <a:pt x="10675" y="14501"/>
                      <a:pt x="10682" y="14674"/>
                      <a:pt x="10704" y="14847"/>
                    </a:cubicBezTo>
                    <a:cubicBezTo>
                      <a:pt x="10762" y="15432"/>
                      <a:pt x="10863" y="16009"/>
                      <a:pt x="10993" y="16587"/>
                    </a:cubicBezTo>
                    <a:cubicBezTo>
                      <a:pt x="11007" y="16666"/>
                      <a:pt x="11021" y="16745"/>
                      <a:pt x="11043" y="16818"/>
                    </a:cubicBezTo>
                    <a:cubicBezTo>
                      <a:pt x="11036" y="16969"/>
                      <a:pt x="11029" y="17113"/>
                      <a:pt x="11014" y="17265"/>
                    </a:cubicBezTo>
                    <a:cubicBezTo>
                      <a:pt x="10993" y="17510"/>
                      <a:pt x="10978" y="17756"/>
                      <a:pt x="10942" y="18001"/>
                    </a:cubicBezTo>
                    <a:lnTo>
                      <a:pt x="10899" y="18362"/>
                    </a:lnTo>
                    <a:cubicBezTo>
                      <a:pt x="10884" y="18485"/>
                      <a:pt x="10855" y="18607"/>
                      <a:pt x="10841" y="18723"/>
                    </a:cubicBezTo>
                    <a:cubicBezTo>
                      <a:pt x="10762" y="19207"/>
                      <a:pt x="10646" y="19690"/>
                      <a:pt x="10495" y="20152"/>
                    </a:cubicBezTo>
                    <a:cubicBezTo>
                      <a:pt x="10350" y="20621"/>
                      <a:pt x="10134" y="21069"/>
                      <a:pt x="9867" y="21480"/>
                    </a:cubicBezTo>
                    <a:cubicBezTo>
                      <a:pt x="9751" y="21653"/>
                      <a:pt x="9614" y="21826"/>
                      <a:pt x="9462" y="21978"/>
                    </a:cubicBezTo>
                    <a:lnTo>
                      <a:pt x="9426" y="22000"/>
                    </a:lnTo>
                    <a:cubicBezTo>
                      <a:pt x="9318" y="22065"/>
                      <a:pt x="9217" y="22115"/>
                      <a:pt x="9109" y="22158"/>
                    </a:cubicBezTo>
                    <a:lnTo>
                      <a:pt x="9073" y="22173"/>
                    </a:lnTo>
                    <a:cubicBezTo>
                      <a:pt x="9130" y="22079"/>
                      <a:pt x="9174" y="21985"/>
                      <a:pt x="9224" y="21884"/>
                    </a:cubicBezTo>
                    <a:cubicBezTo>
                      <a:pt x="9318" y="21668"/>
                      <a:pt x="9405" y="21444"/>
                      <a:pt x="9477" y="21213"/>
                    </a:cubicBezTo>
                    <a:cubicBezTo>
                      <a:pt x="9636" y="20765"/>
                      <a:pt x="9751" y="20304"/>
                      <a:pt x="9867" y="19842"/>
                    </a:cubicBezTo>
                    <a:cubicBezTo>
                      <a:pt x="10076" y="18911"/>
                      <a:pt x="10228" y="17972"/>
                      <a:pt x="10357" y="17027"/>
                    </a:cubicBezTo>
                    <a:cubicBezTo>
                      <a:pt x="10473" y="16125"/>
                      <a:pt x="10574" y="15230"/>
                      <a:pt x="10661" y="14327"/>
                    </a:cubicBezTo>
                    <a:close/>
                    <a:moveTo>
                      <a:pt x="10689" y="12256"/>
                    </a:moveTo>
                    <a:lnTo>
                      <a:pt x="10689" y="12256"/>
                    </a:lnTo>
                    <a:cubicBezTo>
                      <a:pt x="10668" y="12530"/>
                      <a:pt x="10653" y="12805"/>
                      <a:pt x="10646" y="13086"/>
                    </a:cubicBezTo>
                    <a:cubicBezTo>
                      <a:pt x="10632" y="13404"/>
                      <a:pt x="10639" y="13728"/>
                      <a:pt x="10646" y="14053"/>
                    </a:cubicBezTo>
                    <a:lnTo>
                      <a:pt x="10632" y="14183"/>
                    </a:lnTo>
                    <a:cubicBezTo>
                      <a:pt x="10531" y="15121"/>
                      <a:pt x="10408" y="16067"/>
                      <a:pt x="10271" y="17005"/>
                    </a:cubicBezTo>
                    <a:cubicBezTo>
                      <a:pt x="10134" y="17951"/>
                      <a:pt x="9975" y="18882"/>
                      <a:pt x="9766" y="19806"/>
                    </a:cubicBezTo>
                    <a:cubicBezTo>
                      <a:pt x="9657" y="20267"/>
                      <a:pt x="9535" y="20729"/>
                      <a:pt x="9383" y="21177"/>
                    </a:cubicBezTo>
                    <a:cubicBezTo>
                      <a:pt x="9311" y="21401"/>
                      <a:pt x="9224" y="21624"/>
                      <a:pt x="9130" y="21841"/>
                    </a:cubicBezTo>
                    <a:cubicBezTo>
                      <a:pt x="9087" y="21949"/>
                      <a:pt x="9037" y="22050"/>
                      <a:pt x="8979" y="22158"/>
                    </a:cubicBezTo>
                    <a:lnTo>
                      <a:pt x="8943" y="22216"/>
                    </a:lnTo>
                    <a:lnTo>
                      <a:pt x="8936" y="22216"/>
                    </a:lnTo>
                    <a:cubicBezTo>
                      <a:pt x="8907" y="22223"/>
                      <a:pt x="8878" y="22231"/>
                      <a:pt x="8849" y="22238"/>
                    </a:cubicBezTo>
                    <a:lnTo>
                      <a:pt x="8820" y="22216"/>
                    </a:lnTo>
                    <a:cubicBezTo>
                      <a:pt x="8806" y="22209"/>
                      <a:pt x="8791" y="22202"/>
                      <a:pt x="8777" y="22187"/>
                    </a:cubicBezTo>
                    <a:cubicBezTo>
                      <a:pt x="8762" y="22122"/>
                      <a:pt x="8755" y="22057"/>
                      <a:pt x="8748" y="21992"/>
                    </a:cubicBezTo>
                    <a:cubicBezTo>
                      <a:pt x="8726" y="21834"/>
                      <a:pt x="8719" y="21675"/>
                      <a:pt x="8719" y="21516"/>
                    </a:cubicBezTo>
                    <a:cubicBezTo>
                      <a:pt x="8712" y="21199"/>
                      <a:pt x="8726" y="20881"/>
                      <a:pt x="8748" y="20556"/>
                    </a:cubicBezTo>
                    <a:cubicBezTo>
                      <a:pt x="8770" y="20239"/>
                      <a:pt x="8806" y="19921"/>
                      <a:pt x="8856" y="19603"/>
                    </a:cubicBezTo>
                    <a:cubicBezTo>
                      <a:pt x="8878" y="19445"/>
                      <a:pt x="8900" y="19286"/>
                      <a:pt x="8928" y="19127"/>
                    </a:cubicBezTo>
                    <a:lnTo>
                      <a:pt x="9008" y="18658"/>
                    </a:lnTo>
                    <a:cubicBezTo>
                      <a:pt x="9130" y="18037"/>
                      <a:pt x="9268" y="17424"/>
                      <a:pt x="9419" y="16810"/>
                    </a:cubicBezTo>
                    <a:cubicBezTo>
                      <a:pt x="9571" y="16197"/>
                      <a:pt x="9737" y="15591"/>
                      <a:pt x="9896" y="14984"/>
                    </a:cubicBezTo>
                    <a:lnTo>
                      <a:pt x="10401" y="13165"/>
                    </a:lnTo>
                    <a:cubicBezTo>
                      <a:pt x="10458" y="12956"/>
                      <a:pt x="10523" y="12747"/>
                      <a:pt x="10581" y="12538"/>
                    </a:cubicBezTo>
                    <a:lnTo>
                      <a:pt x="10689" y="12256"/>
                    </a:lnTo>
                    <a:close/>
                    <a:moveTo>
                      <a:pt x="13042" y="1"/>
                    </a:moveTo>
                    <a:lnTo>
                      <a:pt x="12970" y="8"/>
                    </a:lnTo>
                    <a:cubicBezTo>
                      <a:pt x="12898" y="22"/>
                      <a:pt x="12826" y="37"/>
                      <a:pt x="12754" y="58"/>
                    </a:cubicBezTo>
                    <a:cubicBezTo>
                      <a:pt x="12682" y="80"/>
                      <a:pt x="12617" y="95"/>
                      <a:pt x="12552" y="123"/>
                    </a:cubicBezTo>
                    <a:cubicBezTo>
                      <a:pt x="12422" y="167"/>
                      <a:pt x="12292" y="224"/>
                      <a:pt x="12169" y="297"/>
                    </a:cubicBezTo>
                    <a:cubicBezTo>
                      <a:pt x="11924" y="427"/>
                      <a:pt x="11700" y="593"/>
                      <a:pt x="11498" y="780"/>
                    </a:cubicBezTo>
                    <a:cubicBezTo>
                      <a:pt x="11101" y="1156"/>
                      <a:pt x="10783" y="1610"/>
                      <a:pt x="10567" y="2115"/>
                    </a:cubicBezTo>
                    <a:cubicBezTo>
                      <a:pt x="10357" y="2606"/>
                      <a:pt x="10206" y="3119"/>
                      <a:pt x="10134" y="3646"/>
                    </a:cubicBezTo>
                    <a:cubicBezTo>
                      <a:pt x="10126" y="3696"/>
                      <a:pt x="10119" y="3747"/>
                      <a:pt x="10112" y="3797"/>
                    </a:cubicBezTo>
                    <a:cubicBezTo>
                      <a:pt x="10062" y="3696"/>
                      <a:pt x="10018" y="3588"/>
                      <a:pt x="9968" y="3494"/>
                    </a:cubicBezTo>
                    <a:cubicBezTo>
                      <a:pt x="9888" y="3342"/>
                      <a:pt x="9802" y="3191"/>
                      <a:pt x="9708" y="3054"/>
                    </a:cubicBezTo>
                    <a:cubicBezTo>
                      <a:pt x="9657" y="2982"/>
                      <a:pt x="9621" y="2909"/>
                      <a:pt x="9564" y="2837"/>
                    </a:cubicBezTo>
                    <a:lnTo>
                      <a:pt x="9398" y="2635"/>
                    </a:lnTo>
                    <a:cubicBezTo>
                      <a:pt x="9167" y="2368"/>
                      <a:pt x="8900" y="2137"/>
                      <a:pt x="8596" y="1957"/>
                    </a:cubicBezTo>
                    <a:cubicBezTo>
                      <a:pt x="8524" y="1906"/>
                      <a:pt x="8445" y="1863"/>
                      <a:pt x="8358" y="1827"/>
                    </a:cubicBezTo>
                    <a:cubicBezTo>
                      <a:pt x="8279" y="1791"/>
                      <a:pt x="8192" y="1755"/>
                      <a:pt x="8113" y="1733"/>
                    </a:cubicBezTo>
                    <a:cubicBezTo>
                      <a:pt x="8069" y="1711"/>
                      <a:pt x="8026" y="1697"/>
                      <a:pt x="7983" y="1690"/>
                    </a:cubicBezTo>
                    <a:cubicBezTo>
                      <a:pt x="7940" y="1675"/>
                      <a:pt x="7889" y="1661"/>
                      <a:pt x="7846" y="1654"/>
                    </a:cubicBezTo>
                    <a:cubicBezTo>
                      <a:pt x="7802" y="1646"/>
                      <a:pt x="7759" y="1639"/>
                      <a:pt x="7709" y="1632"/>
                    </a:cubicBezTo>
                    <a:cubicBezTo>
                      <a:pt x="7687" y="1632"/>
                      <a:pt x="7665" y="1625"/>
                      <a:pt x="7636" y="1617"/>
                    </a:cubicBezTo>
                    <a:lnTo>
                      <a:pt x="7492" y="1617"/>
                    </a:lnTo>
                    <a:lnTo>
                      <a:pt x="7427" y="1661"/>
                    </a:lnTo>
                    <a:cubicBezTo>
                      <a:pt x="7377" y="1704"/>
                      <a:pt x="7326" y="1747"/>
                      <a:pt x="7276" y="1798"/>
                    </a:cubicBezTo>
                    <a:cubicBezTo>
                      <a:pt x="7232" y="1841"/>
                      <a:pt x="7189" y="1885"/>
                      <a:pt x="7146" y="1942"/>
                    </a:cubicBezTo>
                    <a:cubicBezTo>
                      <a:pt x="7066" y="2036"/>
                      <a:pt x="6994" y="2137"/>
                      <a:pt x="6929" y="2245"/>
                    </a:cubicBezTo>
                    <a:cubicBezTo>
                      <a:pt x="6799" y="2455"/>
                      <a:pt x="6698" y="2686"/>
                      <a:pt x="6619" y="2924"/>
                    </a:cubicBezTo>
                    <a:cubicBezTo>
                      <a:pt x="6482" y="3393"/>
                      <a:pt x="6446" y="3884"/>
                      <a:pt x="6496" y="4375"/>
                    </a:cubicBezTo>
                    <a:cubicBezTo>
                      <a:pt x="6525" y="4598"/>
                      <a:pt x="6561" y="4829"/>
                      <a:pt x="6619" y="5046"/>
                    </a:cubicBezTo>
                    <a:cubicBezTo>
                      <a:pt x="6575" y="5002"/>
                      <a:pt x="6532" y="4959"/>
                      <a:pt x="6489" y="4923"/>
                    </a:cubicBezTo>
                    <a:lnTo>
                      <a:pt x="6041" y="4562"/>
                    </a:lnTo>
                    <a:cubicBezTo>
                      <a:pt x="5883" y="4461"/>
                      <a:pt x="5738" y="4338"/>
                      <a:pt x="5572" y="4237"/>
                    </a:cubicBezTo>
                    <a:cubicBezTo>
                      <a:pt x="5413" y="4136"/>
                      <a:pt x="5255" y="4035"/>
                      <a:pt x="5074" y="3956"/>
                    </a:cubicBezTo>
                    <a:cubicBezTo>
                      <a:pt x="4988" y="3920"/>
                      <a:pt x="4908" y="3869"/>
                      <a:pt x="4814" y="3833"/>
                    </a:cubicBezTo>
                    <a:lnTo>
                      <a:pt x="4547" y="3732"/>
                    </a:lnTo>
                    <a:cubicBezTo>
                      <a:pt x="4172" y="3602"/>
                      <a:pt x="3782" y="3530"/>
                      <a:pt x="3393" y="3530"/>
                    </a:cubicBezTo>
                    <a:cubicBezTo>
                      <a:pt x="3363" y="3528"/>
                      <a:pt x="3333" y="3527"/>
                      <a:pt x="3304" y="3527"/>
                    </a:cubicBezTo>
                    <a:cubicBezTo>
                      <a:pt x="3232" y="3527"/>
                      <a:pt x="3161" y="3532"/>
                      <a:pt x="3089" y="3537"/>
                    </a:cubicBezTo>
                    <a:cubicBezTo>
                      <a:pt x="2996" y="3552"/>
                      <a:pt x="2895" y="3566"/>
                      <a:pt x="2793" y="3588"/>
                    </a:cubicBezTo>
                    <a:cubicBezTo>
                      <a:pt x="2743" y="3595"/>
                      <a:pt x="2700" y="3609"/>
                      <a:pt x="2649" y="3617"/>
                    </a:cubicBezTo>
                    <a:cubicBezTo>
                      <a:pt x="2599" y="3631"/>
                      <a:pt x="2548" y="3646"/>
                      <a:pt x="2498" y="3660"/>
                    </a:cubicBezTo>
                    <a:cubicBezTo>
                      <a:pt x="2454" y="3674"/>
                      <a:pt x="2404" y="3696"/>
                      <a:pt x="2353" y="3711"/>
                    </a:cubicBezTo>
                    <a:cubicBezTo>
                      <a:pt x="2332" y="3725"/>
                      <a:pt x="2303" y="3732"/>
                      <a:pt x="2281" y="3747"/>
                    </a:cubicBezTo>
                    <a:cubicBezTo>
                      <a:pt x="2259" y="3761"/>
                      <a:pt x="2230" y="3768"/>
                      <a:pt x="2202" y="3783"/>
                    </a:cubicBezTo>
                    <a:lnTo>
                      <a:pt x="2144" y="3819"/>
                    </a:lnTo>
                    <a:lnTo>
                      <a:pt x="2115" y="3884"/>
                    </a:lnTo>
                    <a:cubicBezTo>
                      <a:pt x="2086" y="3956"/>
                      <a:pt x="2064" y="4028"/>
                      <a:pt x="2043" y="4100"/>
                    </a:cubicBezTo>
                    <a:cubicBezTo>
                      <a:pt x="2028" y="4172"/>
                      <a:pt x="2007" y="4237"/>
                      <a:pt x="2000" y="4310"/>
                    </a:cubicBezTo>
                    <a:cubicBezTo>
                      <a:pt x="1978" y="4447"/>
                      <a:pt x="1963" y="4584"/>
                      <a:pt x="1956" y="4721"/>
                    </a:cubicBezTo>
                    <a:cubicBezTo>
                      <a:pt x="1956" y="5002"/>
                      <a:pt x="1978" y="5277"/>
                      <a:pt x="2043" y="5551"/>
                    </a:cubicBezTo>
                    <a:cubicBezTo>
                      <a:pt x="2173" y="6078"/>
                      <a:pt x="2404" y="6583"/>
                      <a:pt x="2728" y="7023"/>
                    </a:cubicBezTo>
                    <a:cubicBezTo>
                      <a:pt x="3053" y="7449"/>
                      <a:pt x="3429" y="7832"/>
                      <a:pt x="3847" y="8164"/>
                    </a:cubicBezTo>
                    <a:lnTo>
                      <a:pt x="3963" y="8258"/>
                    </a:lnTo>
                    <a:cubicBezTo>
                      <a:pt x="3854" y="8243"/>
                      <a:pt x="3739" y="8236"/>
                      <a:pt x="3631" y="8229"/>
                    </a:cubicBezTo>
                    <a:cubicBezTo>
                      <a:pt x="3515" y="8229"/>
                      <a:pt x="3400" y="8222"/>
                      <a:pt x="3286" y="8222"/>
                    </a:cubicBezTo>
                    <a:cubicBezTo>
                      <a:pt x="3230" y="8222"/>
                      <a:pt x="3174" y="8224"/>
                      <a:pt x="3118" y="8229"/>
                    </a:cubicBezTo>
                    <a:cubicBezTo>
                      <a:pt x="3032" y="8236"/>
                      <a:pt x="2945" y="8243"/>
                      <a:pt x="2858" y="8250"/>
                    </a:cubicBezTo>
                    <a:lnTo>
                      <a:pt x="2606" y="8286"/>
                    </a:lnTo>
                    <a:cubicBezTo>
                      <a:pt x="2259" y="8351"/>
                      <a:pt x="1920" y="8467"/>
                      <a:pt x="1610" y="8640"/>
                    </a:cubicBezTo>
                    <a:cubicBezTo>
                      <a:pt x="1538" y="8683"/>
                      <a:pt x="1458" y="8727"/>
                      <a:pt x="1386" y="8784"/>
                    </a:cubicBezTo>
                    <a:cubicBezTo>
                      <a:pt x="1314" y="8835"/>
                      <a:pt x="1242" y="8893"/>
                      <a:pt x="1170" y="8950"/>
                    </a:cubicBezTo>
                    <a:cubicBezTo>
                      <a:pt x="1141" y="8979"/>
                      <a:pt x="1105" y="9008"/>
                      <a:pt x="1076" y="9037"/>
                    </a:cubicBezTo>
                    <a:cubicBezTo>
                      <a:pt x="1040" y="9066"/>
                      <a:pt x="1004" y="9102"/>
                      <a:pt x="975" y="9138"/>
                    </a:cubicBezTo>
                    <a:cubicBezTo>
                      <a:pt x="946" y="9174"/>
                      <a:pt x="917" y="9210"/>
                      <a:pt x="888" y="9246"/>
                    </a:cubicBezTo>
                    <a:cubicBezTo>
                      <a:pt x="874" y="9261"/>
                      <a:pt x="859" y="9282"/>
                      <a:pt x="845" y="9304"/>
                    </a:cubicBezTo>
                    <a:cubicBezTo>
                      <a:pt x="830" y="9326"/>
                      <a:pt x="816" y="9340"/>
                      <a:pt x="794" y="9369"/>
                    </a:cubicBezTo>
                    <a:lnTo>
                      <a:pt x="765" y="9427"/>
                    </a:lnTo>
                    <a:lnTo>
                      <a:pt x="773" y="9506"/>
                    </a:lnTo>
                    <a:cubicBezTo>
                      <a:pt x="780" y="9571"/>
                      <a:pt x="794" y="9636"/>
                      <a:pt x="816" y="9701"/>
                    </a:cubicBezTo>
                    <a:cubicBezTo>
                      <a:pt x="830" y="9766"/>
                      <a:pt x="852" y="9824"/>
                      <a:pt x="874" y="9881"/>
                    </a:cubicBezTo>
                    <a:cubicBezTo>
                      <a:pt x="917" y="10004"/>
                      <a:pt x="967" y="10112"/>
                      <a:pt x="1025" y="10228"/>
                    </a:cubicBezTo>
                    <a:cubicBezTo>
                      <a:pt x="1148" y="10452"/>
                      <a:pt x="1292" y="10661"/>
                      <a:pt x="1465" y="10849"/>
                    </a:cubicBezTo>
                    <a:cubicBezTo>
                      <a:pt x="1805" y="11202"/>
                      <a:pt x="2216" y="11484"/>
                      <a:pt x="2664" y="11679"/>
                    </a:cubicBezTo>
                    <a:cubicBezTo>
                      <a:pt x="2873" y="11772"/>
                      <a:pt x="3089" y="11845"/>
                      <a:pt x="3306" y="11910"/>
                    </a:cubicBezTo>
                    <a:cubicBezTo>
                      <a:pt x="3248" y="11924"/>
                      <a:pt x="3190" y="11946"/>
                      <a:pt x="3125" y="11960"/>
                    </a:cubicBezTo>
                    <a:lnTo>
                      <a:pt x="2599" y="12169"/>
                    </a:lnTo>
                    <a:cubicBezTo>
                      <a:pt x="2425" y="12256"/>
                      <a:pt x="2252" y="12321"/>
                      <a:pt x="2079" y="12415"/>
                    </a:cubicBezTo>
                    <a:cubicBezTo>
                      <a:pt x="1913" y="12501"/>
                      <a:pt x="1747" y="12595"/>
                      <a:pt x="1588" y="12704"/>
                    </a:cubicBezTo>
                    <a:cubicBezTo>
                      <a:pt x="1509" y="12761"/>
                      <a:pt x="1429" y="12812"/>
                      <a:pt x="1357" y="12870"/>
                    </a:cubicBezTo>
                    <a:lnTo>
                      <a:pt x="1126" y="13050"/>
                    </a:lnTo>
                    <a:cubicBezTo>
                      <a:pt x="830" y="13303"/>
                      <a:pt x="578" y="13606"/>
                      <a:pt x="376" y="13945"/>
                    </a:cubicBezTo>
                    <a:cubicBezTo>
                      <a:pt x="325" y="14032"/>
                      <a:pt x="275" y="14118"/>
                      <a:pt x="238" y="14212"/>
                    </a:cubicBezTo>
                    <a:cubicBezTo>
                      <a:pt x="195" y="14299"/>
                      <a:pt x="159" y="14392"/>
                      <a:pt x="123" y="14486"/>
                    </a:cubicBezTo>
                    <a:cubicBezTo>
                      <a:pt x="109" y="14537"/>
                      <a:pt x="94" y="14587"/>
                      <a:pt x="80" y="14638"/>
                    </a:cubicBezTo>
                    <a:cubicBezTo>
                      <a:pt x="65" y="14681"/>
                      <a:pt x="51" y="14732"/>
                      <a:pt x="44" y="14782"/>
                    </a:cubicBezTo>
                    <a:cubicBezTo>
                      <a:pt x="36" y="14833"/>
                      <a:pt x="22" y="14883"/>
                      <a:pt x="15" y="14934"/>
                    </a:cubicBezTo>
                    <a:cubicBezTo>
                      <a:pt x="15" y="14963"/>
                      <a:pt x="7" y="14991"/>
                      <a:pt x="7" y="15013"/>
                    </a:cubicBezTo>
                    <a:cubicBezTo>
                      <a:pt x="7" y="15042"/>
                      <a:pt x="0" y="15064"/>
                      <a:pt x="0" y="15107"/>
                    </a:cubicBezTo>
                    <a:lnTo>
                      <a:pt x="0" y="15172"/>
                    </a:lnTo>
                    <a:lnTo>
                      <a:pt x="51" y="15237"/>
                    </a:lnTo>
                    <a:cubicBezTo>
                      <a:pt x="94" y="15295"/>
                      <a:pt x="145" y="15345"/>
                      <a:pt x="202" y="15403"/>
                    </a:cubicBezTo>
                    <a:cubicBezTo>
                      <a:pt x="253" y="15446"/>
                      <a:pt x="303" y="15504"/>
                      <a:pt x="354" y="15547"/>
                    </a:cubicBezTo>
                    <a:cubicBezTo>
                      <a:pt x="462" y="15634"/>
                      <a:pt x="578" y="15713"/>
                      <a:pt x="693" y="15785"/>
                    </a:cubicBezTo>
                    <a:cubicBezTo>
                      <a:pt x="931" y="15930"/>
                      <a:pt x="1184" y="16045"/>
                      <a:pt x="1451" y="16125"/>
                    </a:cubicBezTo>
                    <a:cubicBezTo>
                      <a:pt x="1821" y="16236"/>
                      <a:pt x="2202" y="16291"/>
                      <a:pt x="2587" y="16291"/>
                    </a:cubicBezTo>
                    <a:cubicBezTo>
                      <a:pt x="2749" y="16291"/>
                      <a:pt x="2912" y="16281"/>
                      <a:pt x="3075" y="16262"/>
                    </a:cubicBezTo>
                    <a:cubicBezTo>
                      <a:pt x="3602" y="16204"/>
                      <a:pt x="4121" y="16067"/>
                      <a:pt x="4619" y="15872"/>
                    </a:cubicBezTo>
                    <a:lnTo>
                      <a:pt x="4764" y="15814"/>
                    </a:lnTo>
                    <a:lnTo>
                      <a:pt x="4764" y="15814"/>
                    </a:lnTo>
                    <a:cubicBezTo>
                      <a:pt x="4699" y="15908"/>
                      <a:pt x="4627" y="15995"/>
                      <a:pt x="4569" y="16096"/>
                    </a:cubicBezTo>
                    <a:cubicBezTo>
                      <a:pt x="4490" y="16240"/>
                      <a:pt x="4389" y="16384"/>
                      <a:pt x="4316" y="16536"/>
                    </a:cubicBezTo>
                    <a:cubicBezTo>
                      <a:pt x="4280" y="16615"/>
                      <a:pt x="4237" y="16688"/>
                      <a:pt x="4208" y="16767"/>
                    </a:cubicBezTo>
                    <a:lnTo>
                      <a:pt x="4114" y="17012"/>
                    </a:lnTo>
                    <a:cubicBezTo>
                      <a:pt x="3992" y="17344"/>
                      <a:pt x="3927" y="17691"/>
                      <a:pt x="3919" y="18044"/>
                    </a:cubicBezTo>
                    <a:cubicBezTo>
                      <a:pt x="3919" y="18131"/>
                      <a:pt x="3919" y="18225"/>
                      <a:pt x="3934" y="18312"/>
                    </a:cubicBezTo>
                    <a:cubicBezTo>
                      <a:pt x="3941" y="18405"/>
                      <a:pt x="3948" y="18492"/>
                      <a:pt x="3970" y="18586"/>
                    </a:cubicBezTo>
                    <a:cubicBezTo>
                      <a:pt x="3977" y="18629"/>
                      <a:pt x="3984" y="18672"/>
                      <a:pt x="3999" y="18716"/>
                    </a:cubicBezTo>
                    <a:cubicBezTo>
                      <a:pt x="4013" y="18759"/>
                      <a:pt x="4020" y="18810"/>
                      <a:pt x="4035" y="18853"/>
                    </a:cubicBezTo>
                    <a:cubicBezTo>
                      <a:pt x="4049" y="18889"/>
                      <a:pt x="4064" y="18939"/>
                      <a:pt x="4085" y="18983"/>
                    </a:cubicBezTo>
                    <a:cubicBezTo>
                      <a:pt x="4093" y="19004"/>
                      <a:pt x="4100" y="19026"/>
                      <a:pt x="4114" y="19048"/>
                    </a:cubicBezTo>
                    <a:cubicBezTo>
                      <a:pt x="4121" y="19069"/>
                      <a:pt x="4129" y="19091"/>
                      <a:pt x="4150" y="19120"/>
                    </a:cubicBezTo>
                    <a:lnTo>
                      <a:pt x="4179" y="19178"/>
                    </a:lnTo>
                    <a:lnTo>
                      <a:pt x="4251" y="19207"/>
                    </a:lnTo>
                    <a:cubicBezTo>
                      <a:pt x="4316" y="19235"/>
                      <a:pt x="4381" y="19257"/>
                      <a:pt x="4446" y="19271"/>
                    </a:cubicBezTo>
                    <a:cubicBezTo>
                      <a:pt x="4504" y="19286"/>
                      <a:pt x="4569" y="19300"/>
                      <a:pt x="4634" y="19315"/>
                    </a:cubicBezTo>
                    <a:cubicBezTo>
                      <a:pt x="4757" y="19336"/>
                      <a:pt x="4879" y="19344"/>
                      <a:pt x="5002" y="19351"/>
                    </a:cubicBezTo>
                    <a:cubicBezTo>
                      <a:pt x="5028" y="19352"/>
                      <a:pt x="5054" y="19352"/>
                      <a:pt x="5079" y="19352"/>
                    </a:cubicBezTo>
                    <a:cubicBezTo>
                      <a:pt x="5305" y="19352"/>
                      <a:pt x="5525" y="19324"/>
                      <a:pt x="5745" y="19279"/>
                    </a:cubicBezTo>
                    <a:cubicBezTo>
                      <a:pt x="6222" y="19163"/>
                      <a:pt x="6669" y="18947"/>
                      <a:pt x="7066" y="18658"/>
                    </a:cubicBezTo>
                    <a:cubicBezTo>
                      <a:pt x="7254" y="18521"/>
                      <a:pt x="7427" y="18376"/>
                      <a:pt x="7586" y="18218"/>
                    </a:cubicBezTo>
                    <a:lnTo>
                      <a:pt x="7586" y="18218"/>
                    </a:lnTo>
                    <a:cubicBezTo>
                      <a:pt x="7571" y="18275"/>
                      <a:pt x="7557" y="18333"/>
                      <a:pt x="7550" y="18398"/>
                    </a:cubicBezTo>
                    <a:lnTo>
                      <a:pt x="7456" y="18954"/>
                    </a:lnTo>
                    <a:cubicBezTo>
                      <a:pt x="7449" y="19142"/>
                      <a:pt x="7420" y="19329"/>
                      <a:pt x="7413" y="19524"/>
                    </a:cubicBezTo>
                    <a:cubicBezTo>
                      <a:pt x="7405" y="19712"/>
                      <a:pt x="7398" y="19907"/>
                      <a:pt x="7420" y="20094"/>
                    </a:cubicBezTo>
                    <a:cubicBezTo>
                      <a:pt x="7427" y="20188"/>
                      <a:pt x="7434" y="20289"/>
                      <a:pt x="7442" y="20383"/>
                    </a:cubicBezTo>
                    <a:lnTo>
                      <a:pt x="7492" y="20664"/>
                    </a:lnTo>
                    <a:cubicBezTo>
                      <a:pt x="7564" y="21054"/>
                      <a:pt x="7694" y="21422"/>
                      <a:pt x="7889" y="21769"/>
                    </a:cubicBezTo>
                    <a:cubicBezTo>
                      <a:pt x="7932" y="21855"/>
                      <a:pt x="7990" y="21942"/>
                      <a:pt x="8048" y="22021"/>
                    </a:cubicBezTo>
                    <a:cubicBezTo>
                      <a:pt x="8106" y="22101"/>
                      <a:pt x="8171" y="22180"/>
                      <a:pt x="8235" y="22260"/>
                    </a:cubicBezTo>
                    <a:cubicBezTo>
                      <a:pt x="8264" y="22296"/>
                      <a:pt x="8300" y="22332"/>
                      <a:pt x="8337" y="22368"/>
                    </a:cubicBezTo>
                    <a:cubicBezTo>
                      <a:pt x="8373" y="22404"/>
                      <a:pt x="8409" y="22440"/>
                      <a:pt x="8445" y="22476"/>
                    </a:cubicBezTo>
                    <a:cubicBezTo>
                      <a:pt x="8488" y="22512"/>
                      <a:pt x="8524" y="22541"/>
                      <a:pt x="8567" y="22577"/>
                    </a:cubicBezTo>
                    <a:cubicBezTo>
                      <a:pt x="8589" y="22592"/>
                      <a:pt x="8611" y="22606"/>
                      <a:pt x="8632" y="22620"/>
                    </a:cubicBezTo>
                    <a:cubicBezTo>
                      <a:pt x="8654" y="22642"/>
                      <a:pt x="8676" y="22656"/>
                      <a:pt x="8705" y="22671"/>
                    </a:cubicBezTo>
                    <a:lnTo>
                      <a:pt x="8762" y="22707"/>
                    </a:lnTo>
                    <a:lnTo>
                      <a:pt x="8835" y="22693"/>
                    </a:lnTo>
                    <a:cubicBezTo>
                      <a:pt x="8914" y="22685"/>
                      <a:pt x="8986" y="22671"/>
                      <a:pt x="9058" y="22649"/>
                    </a:cubicBezTo>
                    <a:cubicBezTo>
                      <a:pt x="9123" y="22628"/>
                      <a:pt x="9195" y="22613"/>
                      <a:pt x="9260" y="22584"/>
                    </a:cubicBezTo>
                    <a:cubicBezTo>
                      <a:pt x="9390" y="22534"/>
                      <a:pt x="9520" y="22476"/>
                      <a:pt x="9643" y="22411"/>
                    </a:cubicBezTo>
                    <a:cubicBezTo>
                      <a:pt x="9881" y="22281"/>
                      <a:pt x="10105" y="22115"/>
                      <a:pt x="10314" y="21928"/>
                    </a:cubicBezTo>
                    <a:cubicBezTo>
                      <a:pt x="10704" y="21552"/>
                      <a:pt x="11021" y="21097"/>
                      <a:pt x="11245" y="20592"/>
                    </a:cubicBezTo>
                    <a:cubicBezTo>
                      <a:pt x="11455" y="20101"/>
                      <a:pt x="11599" y="19589"/>
                      <a:pt x="11678" y="19062"/>
                    </a:cubicBezTo>
                    <a:cubicBezTo>
                      <a:pt x="11685" y="19012"/>
                      <a:pt x="11693" y="18961"/>
                      <a:pt x="11700" y="18911"/>
                    </a:cubicBezTo>
                    <a:cubicBezTo>
                      <a:pt x="11743" y="19012"/>
                      <a:pt x="11787" y="19120"/>
                      <a:pt x="11844" y="19214"/>
                    </a:cubicBezTo>
                    <a:cubicBezTo>
                      <a:pt x="11924" y="19365"/>
                      <a:pt x="12010" y="19517"/>
                      <a:pt x="12104" y="19661"/>
                    </a:cubicBezTo>
                    <a:cubicBezTo>
                      <a:pt x="12147" y="19726"/>
                      <a:pt x="12191" y="19798"/>
                      <a:pt x="12248" y="19871"/>
                    </a:cubicBezTo>
                    <a:lnTo>
                      <a:pt x="12407" y="20073"/>
                    </a:lnTo>
                    <a:cubicBezTo>
                      <a:pt x="12631" y="20340"/>
                      <a:pt x="12905" y="20571"/>
                      <a:pt x="13208" y="20751"/>
                    </a:cubicBezTo>
                    <a:cubicBezTo>
                      <a:pt x="13281" y="20802"/>
                      <a:pt x="13360" y="20838"/>
                      <a:pt x="13439" y="20881"/>
                    </a:cubicBezTo>
                    <a:cubicBezTo>
                      <a:pt x="13526" y="20917"/>
                      <a:pt x="13605" y="20953"/>
                      <a:pt x="13692" y="20982"/>
                    </a:cubicBezTo>
                    <a:cubicBezTo>
                      <a:pt x="13735" y="20996"/>
                      <a:pt x="13786" y="21004"/>
                      <a:pt x="13822" y="21018"/>
                    </a:cubicBezTo>
                    <a:cubicBezTo>
                      <a:pt x="13865" y="21033"/>
                      <a:pt x="13916" y="21047"/>
                      <a:pt x="13959" y="21054"/>
                    </a:cubicBezTo>
                    <a:cubicBezTo>
                      <a:pt x="14002" y="21061"/>
                      <a:pt x="14046" y="21076"/>
                      <a:pt x="14096" y="21076"/>
                    </a:cubicBezTo>
                    <a:cubicBezTo>
                      <a:pt x="14118" y="21076"/>
                      <a:pt x="14139" y="21083"/>
                      <a:pt x="14168" y="21090"/>
                    </a:cubicBezTo>
                    <a:lnTo>
                      <a:pt x="14313" y="21090"/>
                    </a:lnTo>
                    <a:lnTo>
                      <a:pt x="14378" y="21047"/>
                    </a:lnTo>
                    <a:cubicBezTo>
                      <a:pt x="14428" y="21004"/>
                      <a:pt x="14479" y="20960"/>
                      <a:pt x="14529" y="20910"/>
                    </a:cubicBezTo>
                    <a:cubicBezTo>
                      <a:pt x="14573" y="20867"/>
                      <a:pt x="14616" y="20823"/>
                      <a:pt x="14652" y="20773"/>
                    </a:cubicBezTo>
                    <a:cubicBezTo>
                      <a:pt x="14731" y="20672"/>
                      <a:pt x="14811" y="20571"/>
                      <a:pt x="14876" y="20462"/>
                    </a:cubicBezTo>
                    <a:cubicBezTo>
                      <a:pt x="15006" y="20253"/>
                      <a:pt x="15107" y="20022"/>
                      <a:pt x="15179" y="19784"/>
                    </a:cubicBezTo>
                    <a:cubicBezTo>
                      <a:pt x="15323" y="19315"/>
                      <a:pt x="15359" y="18817"/>
                      <a:pt x="15301" y="18333"/>
                    </a:cubicBezTo>
                    <a:cubicBezTo>
                      <a:pt x="15280" y="18102"/>
                      <a:pt x="15237" y="17878"/>
                      <a:pt x="15179" y="17662"/>
                    </a:cubicBezTo>
                    <a:lnTo>
                      <a:pt x="15179" y="17662"/>
                    </a:lnTo>
                    <a:cubicBezTo>
                      <a:pt x="15229" y="17705"/>
                      <a:pt x="15273" y="17749"/>
                      <a:pt x="15316" y="17785"/>
                    </a:cubicBezTo>
                    <a:lnTo>
                      <a:pt x="15756" y="18146"/>
                    </a:lnTo>
                    <a:cubicBezTo>
                      <a:pt x="15915" y="18247"/>
                      <a:pt x="16067" y="18369"/>
                      <a:pt x="16225" y="18470"/>
                    </a:cubicBezTo>
                    <a:cubicBezTo>
                      <a:pt x="16391" y="18571"/>
                      <a:pt x="16550" y="18672"/>
                      <a:pt x="16723" y="18752"/>
                    </a:cubicBezTo>
                    <a:cubicBezTo>
                      <a:pt x="16817" y="18788"/>
                      <a:pt x="16897" y="18831"/>
                      <a:pt x="16990" y="18875"/>
                    </a:cubicBezTo>
                    <a:lnTo>
                      <a:pt x="17257" y="18976"/>
                    </a:lnTo>
                    <a:cubicBezTo>
                      <a:pt x="17626" y="19105"/>
                      <a:pt x="18015" y="19170"/>
                      <a:pt x="18412" y="19178"/>
                    </a:cubicBezTo>
                    <a:cubicBezTo>
                      <a:pt x="18440" y="19180"/>
                      <a:pt x="18468" y="19181"/>
                      <a:pt x="18496" y="19181"/>
                    </a:cubicBezTo>
                    <a:cubicBezTo>
                      <a:pt x="18565" y="19181"/>
                      <a:pt x="18637" y="19176"/>
                      <a:pt x="18708" y="19170"/>
                    </a:cubicBezTo>
                    <a:cubicBezTo>
                      <a:pt x="18809" y="19156"/>
                      <a:pt x="18910" y="19142"/>
                      <a:pt x="19004" y="19127"/>
                    </a:cubicBezTo>
                    <a:cubicBezTo>
                      <a:pt x="19055" y="19113"/>
                      <a:pt x="19105" y="19098"/>
                      <a:pt x="19156" y="19091"/>
                    </a:cubicBezTo>
                    <a:cubicBezTo>
                      <a:pt x="19206" y="19077"/>
                      <a:pt x="19257" y="19062"/>
                      <a:pt x="19300" y="19048"/>
                    </a:cubicBezTo>
                    <a:cubicBezTo>
                      <a:pt x="19351" y="19033"/>
                      <a:pt x="19401" y="19012"/>
                      <a:pt x="19444" y="18997"/>
                    </a:cubicBezTo>
                    <a:cubicBezTo>
                      <a:pt x="19473" y="18983"/>
                      <a:pt x="19495" y="18976"/>
                      <a:pt x="19524" y="18961"/>
                    </a:cubicBezTo>
                    <a:cubicBezTo>
                      <a:pt x="19545" y="18947"/>
                      <a:pt x="19567" y="18939"/>
                      <a:pt x="19603" y="18925"/>
                    </a:cubicBezTo>
                    <a:lnTo>
                      <a:pt x="19661" y="18889"/>
                    </a:lnTo>
                    <a:lnTo>
                      <a:pt x="19690" y="18817"/>
                    </a:lnTo>
                    <a:cubicBezTo>
                      <a:pt x="19719" y="18752"/>
                      <a:pt x="19740" y="18680"/>
                      <a:pt x="19762" y="18607"/>
                    </a:cubicBezTo>
                    <a:cubicBezTo>
                      <a:pt x="19776" y="18535"/>
                      <a:pt x="19791" y="18470"/>
                      <a:pt x="19805" y="18398"/>
                    </a:cubicBezTo>
                    <a:cubicBezTo>
                      <a:pt x="19827" y="18261"/>
                      <a:pt x="19841" y="18124"/>
                      <a:pt x="19841" y="17987"/>
                    </a:cubicBezTo>
                    <a:cubicBezTo>
                      <a:pt x="19849" y="17705"/>
                      <a:pt x="19820" y="17431"/>
                      <a:pt x="19762" y="17157"/>
                    </a:cubicBezTo>
                    <a:cubicBezTo>
                      <a:pt x="19632" y="16630"/>
                      <a:pt x="19394" y="16125"/>
                      <a:pt x="19069" y="15684"/>
                    </a:cubicBezTo>
                    <a:cubicBezTo>
                      <a:pt x="18751" y="15259"/>
                      <a:pt x="18376" y="14876"/>
                      <a:pt x="17958" y="14544"/>
                    </a:cubicBezTo>
                    <a:lnTo>
                      <a:pt x="17835" y="14450"/>
                    </a:lnTo>
                    <a:lnTo>
                      <a:pt x="17835" y="14450"/>
                    </a:lnTo>
                    <a:cubicBezTo>
                      <a:pt x="17950" y="14465"/>
                      <a:pt x="18059" y="14472"/>
                      <a:pt x="18174" y="14479"/>
                    </a:cubicBezTo>
                    <a:cubicBezTo>
                      <a:pt x="18261" y="14483"/>
                      <a:pt x="18345" y="14484"/>
                      <a:pt x="18430" y="14484"/>
                    </a:cubicBezTo>
                    <a:cubicBezTo>
                      <a:pt x="18515" y="14484"/>
                      <a:pt x="18600" y="14483"/>
                      <a:pt x="18687" y="14479"/>
                    </a:cubicBezTo>
                    <a:cubicBezTo>
                      <a:pt x="18773" y="14472"/>
                      <a:pt x="18853" y="14465"/>
                      <a:pt x="18939" y="14457"/>
                    </a:cubicBezTo>
                    <a:lnTo>
                      <a:pt x="19199" y="14421"/>
                    </a:lnTo>
                    <a:cubicBezTo>
                      <a:pt x="19545" y="14356"/>
                      <a:pt x="19877" y="14241"/>
                      <a:pt x="20188" y="14068"/>
                    </a:cubicBezTo>
                    <a:cubicBezTo>
                      <a:pt x="20267" y="14024"/>
                      <a:pt x="20347" y="13981"/>
                      <a:pt x="20419" y="13923"/>
                    </a:cubicBezTo>
                    <a:cubicBezTo>
                      <a:pt x="20491" y="13873"/>
                      <a:pt x="20563" y="13815"/>
                      <a:pt x="20628" y="13757"/>
                    </a:cubicBezTo>
                    <a:cubicBezTo>
                      <a:pt x="20664" y="13728"/>
                      <a:pt x="20693" y="13700"/>
                      <a:pt x="20729" y="13671"/>
                    </a:cubicBezTo>
                    <a:cubicBezTo>
                      <a:pt x="20765" y="13635"/>
                      <a:pt x="20794" y="13606"/>
                      <a:pt x="20823" y="13570"/>
                    </a:cubicBezTo>
                    <a:cubicBezTo>
                      <a:pt x="20859" y="13534"/>
                      <a:pt x="20888" y="13497"/>
                      <a:pt x="20917" y="13461"/>
                    </a:cubicBezTo>
                    <a:cubicBezTo>
                      <a:pt x="20931" y="13447"/>
                      <a:pt x="20946" y="13425"/>
                      <a:pt x="20960" y="13404"/>
                    </a:cubicBezTo>
                    <a:cubicBezTo>
                      <a:pt x="20974" y="13382"/>
                      <a:pt x="20989" y="13368"/>
                      <a:pt x="21003" y="13339"/>
                    </a:cubicBezTo>
                    <a:lnTo>
                      <a:pt x="21039" y="13281"/>
                    </a:lnTo>
                    <a:lnTo>
                      <a:pt x="21032" y="13202"/>
                    </a:lnTo>
                    <a:cubicBezTo>
                      <a:pt x="21018" y="13137"/>
                      <a:pt x="21003" y="13072"/>
                      <a:pt x="20989" y="13007"/>
                    </a:cubicBezTo>
                    <a:cubicBezTo>
                      <a:pt x="20967" y="12942"/>
                      <a:pt x="20953" y="12884"/>
                      <a:pt x="20931" y="12826"/>
                    </a:cubicBezTo>
                    <a:cubicBezTo>
                      <a:pt x="20888" y="12704"/>
                      <a:pt x="20837" y="12588"/>
                      <a:pt x="20772" y="12480"/>
                    </a:cubicBezTo>
                    <a:cubicBezTo>
                      <a:pt x="20657" y="12263"/>
                      <a:pt x="20513" y="12061"/>
                      <a:pt x="20339" y="11874"/>
                    </a:cubicBezTo>
                    <a:cubicBezTo>
                      <a:pt x="20000" y="11520"/>
                      <a:pt x="19596" y="11238"/>
                      <a:pt x="19141" y="11044"/>
                    </a:cubicBezTo>
                    <a:cubicBezTo>
                      <a:pt x="18939" y="10950"/>
                      <a:pt x="18723" y="10870"/>
                      <a:pt x="18499" y="10813"/>
                    </a:cubicBezTo>
                    <a:lnTo>
                      <a:pt x="18679" y="10755"/>
                    </a:lnTo>
                    <a:lnTo>
                      <a:pt x="19206" y="10553"/>
                    </a:lnTo>
                    <a:cubicBezTo>
                      <a:pt x="19379" y="10466"/>
                      <a:pt x="19553" y="10401"/>
                      <a:pt x="19719" y="10307"/>
                    </a:cubicBezTo>
                    <a:cubicBezTo>
                      <a:pt x="19885" y="10221"/>
                      <a:pt x="20058" y="10127"/>
                      <a:pt x="20209" y="10019"/>
                    </a:cubicBezTo>
                    <a:cubicBezTo>
                      <a:pt x="20289" y="9961"/>
                      <a:pt x="20375" y="9910"/>
                      <a:pt x="20448" y="9853"/>
                    </a:cubicBezTo>
                    <a:lnTo>
                      <a:pt x="20671" y="9672"/>
                    </a:lnTo>
                    <a:cubicBezTo>
                      <a:pt x="20974" y="9412"/>
                      <a:pt x="21227" y="9116"/>
                      <a:pt x="21429" y="8777"/>
                    </a:cubicBezTo>
                    <a:cubicBezTo>
                      <a:pt x="21480" y="8691"/>
                      <a:pt x="21523" y="8604"/>
                      <a:pt x="21566" y="8510"/>
                    </a:cubicBezTo>
                    <a:cubicBezTo>
                      <a:pt x="21610" y="8416"/>
                      <a:pt x="21646" y="8330"/>
                      <a:pt x="21675" y="8229"/>
                    </a:cubicBezTo>
                    <a:cubicBezTo>
                      <a:pt x="21696" y="8185"/>
                      <a:pt x="21711" y="8135"/>
                      <a:pt x="21725" y="8084"/>
                    </a:cubicBezTo>
                    <a:cubicBezTo>
                      <a:pt x="21740" y="8034"/>
                      <a:pt x="21747" y="7991"/>
                      <a:pt x="21761" y="7940"/>
                    </a:cubicBezTo>
                    <a:cubicBezTo>
                      <a:pt x="21768" y="7889"/>
                      <a:pt x="21783" y="7839"/>
                      <a:pt x="21783" y="7781"/>
                    </a:cubicBezTo>
                    <a:cubicBezTo>
                      <a:pt x="21783" y="7760"/>
                      <a:pt x="21797" y="7731"/>
                      <a:pt x="21797" y="7702"/>
                    </a:cubicBezTo>
                    <a:cubicBezTo>
                      <a:pt x="21797" y="7680"/>
                      <a:pt x="21797" y="7651"/>
                      <a:pt x="21804" y="7615"/>
                    </a:cubicBezTo>
                    <a:lnTo>
                      <a:pt x="21804" y="7543"/>
                    </a:lnTo>
                    <a:lnTo>
                      <a:pt x="21754" y="7464"/>
                    </a:lnTo>
                    <a:cubicBezTo>
                      <a:pt x="21703" y="7406"/>
                      <a:pt x="21653" y="7348"/>
                      <a:pt x="21602" y="7298"/>
                    </a:cubicBezTo>
                    <a:cubicBezTo>
                      <a:pt x="21552" y="7247"/>
                      <a:pt x="21501" y="7197"/>
                      <a:pt x="21444" y="7153"/>
                    </a:cubicBezTo>
                    <a:cubicBezTo>
                      <a:pt x="21335" y="7067"/>
                      <a:pt x="21227" y="6987"/>
                      <a:pt x="21104" y="6915"/>
                    </a:cubicBezTo>
                    <a:cubicBezTo>
                      <a:pt x="20866" y="6771"/>
                      <a:pt x="20614" y="6655"/>
                      <a:pt x="20354" y="6569"/>
                    </a:cubicBezTo>
                    <a:cubicBezTo>
                      <a:pt x="19976" y="6460"/>
                      <a:pt x="19583" y="6407"/>
                      <a:pt x="19192" y="6407"/>
                    </a:cubicBezTo>
                    <a:cubicBezTo>
                      <a:pt x="19037" y="6407"/>
                      <a:pt x="18883" y="6415"/>
                      <a:pt x="18730" y="6432"/>
                    </a:cubicBezTo>
                    <a:cubicBezTo>
                      <a:pt x="18196" y="6496"/>
                      <a:pt x="17676" y="6626"/>
                      <a:pt x="17178" y="6828"/>
                    </a:cubicBezTo>
                    <a:lnTo>
                      <a:pt x="17041" y="6879"/>
                    </a:lnTo>
                    <a:cubicBezTo>
                      <a:pt x="17106" y="6792"/>
                      <a:pt x="17171" y="6699"/>
                      <a:pt x="17229" y="6605"/>
                    </a:cubicBezTo>
                    <a:cubicBezTo>
                      <a:pt x="17315" y="6460"/>
                      <a:pt x="17409" y="6316"/>
                      <a:pt x="17481" y="6157"/>
                    </a:cubicBezTo>
                    <a:cubicBezTo>
                      <a:pt x="17517" y="6085"/>
                      <a:pt x="17561" y="6006"/>
                      <a:pt x="17597" y="5926"/>
                    </a:cubicBezTo>
                    <a:lnTo>
                      <a:pt x="17683" y="5688"/>
                    </a:lnTo>
                    <a:cubicBezTo>
                      <a:pt x="17806" y="5356"/>
                      <a:pt x="17871" y="5010"/>
                      <a:pt x="17878" y="4656"/>
                    </a:cubicBezTo>
                    <a:cubicBezTo>
                      <a:pt x="17878" y="4569"/>
                      <a:pt x="17871" y="4476"/>
                      <a:pt x="17864" y="4389"/>
                    </a:cubicBezTo>
                    <a:cubicBezTo>
                      <a:pt x="17856" y="4295"/>
                      <a:pt x="17842" y="4209"/>
                      <a:pt x="17828" y="4115"/>
                    </a:cubicBezTo>
                    <a:cubicBezTo>
                      <a:pt x="17820" y="4071"/>
                      <a:pt x="17806" y="4028"/>
                      <a:pt x="17799" y="3985"/>
                    </a:cubicBezTo>
                    <a:cubicBezTo>
                      <a:pt x="17784" y="3941"/>
                      <a:pt x="17777" y="3891"/>
                      <a:pt x="17763" y="3848"/>
                    </a:cubicBezTo>
                    <a:cubicBezTo>
                      <a:pt x="17741" y="3804"/>
                      <a:pt x="17734" y="3761"/>
                      <a:pt x="17712" y="3718"/>
                    </a:cubicBezTo>
                    <a:cubicBezTo>
                      <a:pt x="17705" y="3696"/>
                      <a:pt x="17698" y="3674"/>
                      <a:pt x="17683" y="3653"/>
                    </a:cubicBezTo>
                    <a:cubicBezTo>
                      <a:pt x="17676" y="3631"/>
                      <a:pt x="17669" y="3609"/>
                      <a:pt x="17647" y="3581"/>
                    </a:cubicBezTo>
                    <a:lnTo>
                      <a:pt x="17618" y="3523"/>
                    </a:lnTo>
                    <a:lnTo>
                      <a:pt x="17546" y="3494"/>
                    </a:lnTo>
                    <a:cubicBezTo>
                      <a:pt x="17481" y="3465"/>
                      <a:pt x="17416" y="3443"/>
                      <a:pt x="17351" y="3429"/>
                    </a:cubicBezTo>
                    <a:cubicBezTo>
                      <a:pt x="17286" y="3415"/>
                      <a:pt x="17229" y="3393"/>
                      <a:pt x="17164" y="3386"/>
                    </a:cubicBezTo>
                    <a:cubicBezTo>
                      <a:pt x="17048" y="3371"/>
                      <a:pt x="16925" y="3357"/>
                      <a:pt x="16803" y="3357"/>
                    </a:cubicBezTo>
                    <a:cubicBezTo>
                      <a:pt x="16773" y="3356"/>
                      <a:pt x="16742" y="3356"/>
                      <a:pt x="16712" y="3356"/>
                    </a:cubicBezTo>
                    <a:cubicBezTo>
                      <a:pt x="16495" y="3356"/>
                      <a:pt x="16275" y="3378"/>
                      <a:pt x="16059" y="3429"/>
                    </a:cubicBezTo>
                    <a:cubicBezTo>
                      <a:pt x="15583" y="3545"/>
                      <a:pt x="15135" y="3754"/>
                      <a:pt x="14739" y="4050"/>
                    </a:cubicBezTo>
                    <a:cubicBezTo>
                      <a:pt x="14558" y="4187"/>
                      <a:pt x="14385" y="4331"/>
                      <a:pt x="14226" y="4490"/>
                    </a:cubicBezTo>
                    <a:cubicBezTo>
                      <a:pt x="14233" y="4432"/>
                      <a:pt x="14248" y="4375"/>
                      <a:pt x="14262" y="4310"/>
                    </a:cubicBezTo>
                    <a:lnTo>
                      <a:pt x="14356" y="3754"/>
                    </a:lnTo>
                    <a:cubicBezTo>
                      <a:pt x="14363" y="3559"/>
                      <a:pt x="14392" y="3371"/>
                      <a:pt x="14399" y="3184"/>
                    </a:cubicBezTo>
                    <a:cubicBezTo>
                      <a:pt x="14399" y="2996"/>
                      <a:pt x="14414" y="2801"/>
                      <a:pt x="14392" y="2613"/>
                    </a:cubicBezTo>
                    <a:cubicBezTo>
                      <a:pt x="14385" y="2520"/>
                      <a:pt x="14378" y="2419"/>
                      <a:pt x="14363" y="2325"/>
                    </a:cubicBezTo>
                    <a:lnTo>
                      <a:pt x="14320" y="2036"/>
                    </a:lnTo>
                    <a:cubicBezTo>
                      <a:pt x="14248" y="1654"/>
                      <a:pt x="14111" y="1278"/>
                      <a:pt x="13923" y="939"/>
                    </a:cubicBezTo>
                    <a:cubicBezTo>
                      <a:pt x="13872" y="852"/>
                      <a:pt x="13822" y="766"/>
                      <a:pt x="13764" y="686"/>
                    </a:cubicBezTo>
                    <a:cubicBezTo>
                      <a:pt x="13706" y="600"/>
                      <a:pt x="13641" y="528"/>
                      <a:pt x="13576" y="448"/>
                    </a:cubicBezTo>
                    <a:cubicBezTo>
                      <a:pt x="13540" y="412"/>
                      <a:pt x="13504" y="376"/>
                      <a:pt x="13468" y="340"/>
                    </a:cubicBezTo>
                    <a:cubicBezTo>
                      <a:pt x="13432" y="304"/>
                      <a:pt x="13396" y="268"/>
                      <a:pt x="13360" y="232"/>
                    </a:cubicBezTo>
                    <a:cubicBezTo>
                      <a:pt x="13324" y="196"/>
                      <a:pt x="13281" y="167"/>
                      <a:pt x="13244" y="131"/>
                    </a:cubicBezTo>
                    <a:cubicBezTo>
                      <a:pt x="13223" y="116"/>
                      <a:pt x="13201" y="102"/>
                      <a:pt x="13180" y="87"/>
                    </a:cubicBezTo>
                    <a:cubicBezTo>
                      <a:pt x="13151" y="66"/>
                      <a:pt x="13129" y="51"/>
                      <a:pt x="13107" y="37"/>
                    </a:cubicBezTo>
                    <a:lnTo>
                      <a:pt x="13042" y="1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11"/>
              <p:cNvSpPr/>
              <p:nvPr/>
            </p:nvSpPr>
            <p:spPr>
              <a:xfrm>
                <a:off x="-2517600" y="1932825"/>
                <a:ext cx="16260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504" h="7993" extrusionOk="0">
                    <a:moveTo>
                      <a:pt x="1493" y="1"/>
                    </a:moveTo>
                    <a:cubicBezTo>
                      <a:pt x="1229" y="1"/>
                      <a:pt x="1069" y="46"/>
                      <a:pt x="1069" y="46"/>
                    </a:cubicBezTo>
                    <a:cubicBezTo>
                      <a:pt x="1069" y="46"/>
                      <a:pt x="1" y="1461"/>
                      <a:pt x="1502" y="3655"/>
                    </a:cubicBezTo>
                    <a:cubicBezTo>
                      <a:pt x="2996" y="5849"/>
                      <a:pt x="6504" y="7993"/>
                      <a:pt x="6504" y="7993"/>
                    </a:cubicBezTo>
                    <a:cubicBezTo>
                      <a:pt x="6504" y="7993"/>
                      <a:pt x="5775" y="3951"/>
                      <a:pt x="4274" y="1757"/>
                    </a:cubicBezTo>
                    <a:cubicBezTo>
                      <a:pt x="3232" y="234"/>
                      <a:pt x="2092" y="1"/>
                      <a:pt x="149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11"/>
              <p:cNvSpPr/>
              <p:nvPr/>
            </p:nvSpPr>
            <p:spPr>
              <a:xfrm>
                <a:off x="-2595000" y="2102525"/>
                <a:ext cx="240000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3381" extrusionOk="0">
                    <a:moveTo>
                      <a:pt x="3638" y="1"/>
                    </a:moveTo>
                    <a:cubicBezTo>
                      <a:pt x="3448" y="1"/>
                      <a:pt x="3263" y="7"/>
                      <a:pt x="3083" y="21"/>
                    </a:cubicBezTo>
                    <a:cubicBezTo>
                      <a:pt x="434" y="216"/>
                      <a:pt x="1" y="1934"/>
                      <a:pt x="1" y="1934"/>
                    </a:cubicBezTo>
                    <a:cubicBezTo>
                      <a:pt x="1" y="1934"/>
                      <a:pt x="609" y="3380"/>
                      <a:pt x="2897" y="3380"/>
                    </a:cubicBezTo>
                    <a:cubicBezTo>
                      <a:pt x="3039" y="3380"/>
                      <a:pt x="3187" y="3374"/>
                      <a:pt x="3342" y="3363"/>
                    </a:cubicBezTo>
                    <a:cubicBezTo>
                      <a:pt x="5991" y="3161"/>
                      <a:pt x="9600" y="1205"/>
                      <a:pt x="9600" y="1205"/>
                    </a:cubicBezTo>
                    <a:cubicBezTo>
                      <a:pt x="9600" y="1205"/>
                      <a:pt x="6239" y="1"/>
                      <a:pt x="3638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11"/>
              <p:cNvSpPr/>
              <p:nvPr/>
            </p:nvSpPr>
            <p:spPr>
              <a:xfrm>
                <a:off x="-2491075" y="2132800"/>
                <a:ext cx="136075" cy="2168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5" extrusionOk="0">
                    <a:moveTo>
                      <a:pt x="5443" y="1"/>
                    </a:moveTo>
                    <a:cubicBezTo>
                      <a:pt x="5443" y="1"/>
                      <a:pt x="2303" y="2650"/>
                      <a:pt x="1156" y="5039"/>
                    </a:cubicBezTo>
                    <a:cubicBezTo>
                      <a:pt x="1" y="7435"/>
                      <a:pt x="1271" y="8669"/>
                      <a:pt x="1271" y="8669"/>
                    </a:cubicBezTo>
                    <a:cubicBezTo>
                      <a:pt x="1271" y="8669"/>
                      <a:pt x="1315" y="8675"/>
                      <a:pt x="1393" y="8675"/>
                    </a:cubicBezTo>
                    <a:cubicBezTo>
                      <a:pt x="1810" y="8675"/>
                      <a:pt x="3213" y="8516"/>
                      <a:pt x="4180" y="6497"/>
                    </a:cubicBezTo>
                    <a:cubicBezTo>
                      <a:pt x="5327" y="4100"/>
                      <a:pt x="5443" y="1"/>
                      <a:pt x="544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11"/>
              <p:cNvSpPr/>
              <p:nvPr/>
            </p:nvSpPr>
            <p:spPr>
              <a:xfrm>
                <a:off x="-2355025" y="2132625"/>
                <a:ext cx="1624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7993" extrusionOk="0">
                    <a:moveTo>
                      <a:pt x="1" y="1"/>
                    </a:moveTo>
                    <a:cubicBezTo>
                      <a:pt x="1" y="1"/>
                      <a:pt x="723" y="4043"/>
                      <a:pt x="2224" y="6237"/>
                    </a:cubicBezTo>
                    <a:cubicBezTo>
                      <a:pt x="3266" y="7759"/>
                      <a:pt x="4405" y="7992"/>
                      <a:pt x="5005" y="7992"/>
                    </a:cubicBezTo>
                    <a:cubicBezTo>
                      <a:pt x="5269" y="7992"/>
                      <a:pt x="5429" y="7947"/>
                      <a:pt x="5429" y="7947"/>
                    </a:cubicBezTo>
                    <a:cubicBezTo>
                      <a:pt x="5429" y="7947"/>
                      <a:pt x="6497" y="6532"/>
                      <a:pt x="4996" y="4338"/>
                    </a:cubicBezTo>
                    <a:cubicBezTo>
                      <a:pt x="3502" y="214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11"/>
              <p:cNvSpPr/>
              <p:nvPr/>
            </p:nvSpPr>
            <p:spPr>
              <a:xfrm>
                <a:off x="-2355025" y="2078250"/>
                <a:ext cx="2398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3386" extrusionOk="0">
                    <a:moveTo>
                      <a:pt x="6702" y="0"/>
                    </a:moveTo>
                    <a:cubicBezTo>
                      <a:pt x="6561" y="0"/>
                      <a:pt x="6413" y="6"/>
                      <a:pt x="6259" y="18"/>
                    </a:cubicBezTo>
                    <a:cubicBezTo>
                      <a:pt x="3610" y="220"/>
                      <a:pt x="1" y="2176"/>
                      <a:pt x="1" y="2176"/>
                    </a:cubicBezTo>
                    <a:cubicBezTo>
                      <a:pt x="1" y="2176"/>
                      <a:pt x="3372" y="3385"/>
                      <a:pt x="5975" y="3385"/>
                    </a:cubicBezTo>
                    <a:cubicBezTo>
                      <a:pt x="6158" y="3385"/>
                      <a:pt x="6337" y="3379"/>
                      <a:pt x="6511" y="3367"/>
                    </a:cubicBezTo>
                    <a:cubicBezTo>
                      <a:pt x="9160" y="3164"/>
                      <a:pt x="9593" y="1447"/>
                      <a:pt x="9593" y="1447"/>
                    </a:cubicBezTo>
                    <a:cubicBezTo>
                      <a:pt x="9593" y="1447"/>
                      <a:pt x="8985" y="0"/>
                      <a:pt x="6702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11"/>
              <p:cNvSpPr/>
              <p:nvPr/>
            </p:nvSpPr>
            <p:spPr>
              <a:xfrm>
                <a:off x="-2355200" y="1915625"/>
                <a:ext cx="13607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4" extrusionOk="0">
                    <a:moveTo>
                      <a:pt x="4057" y="0"/>
                    </a:moveTo>
                    <a:cubicBezTo>
                      <a:pt x="3646" y="0"/>
                      <a:pt x="2235" y="155"/>
                      <a:pt x="1264" y="2178"/>
                    </a:cubicBezTo>
                    <a:cubicBezTo>
                      <a:pt x="116" y="4574"/>
                      <a:pt x="1" y="8673"/>
                      <a:pt x="1" y="8673"/>
                    </a:cubicBezTo>
                    <a:cubicBezTo>
                      <a:pt x="1" y="8673"/>
                      <a:pt x="3140" y="6032"/>
                      <a:pt x="4288" y="3636"/>
                    </a:cubicBezTo>
                    <a:cubicBezTo>
                      <a:pt x="5443" y="1239"/>
                      <a:pt x="4173" y="5"/>
                      <a:pt x="4173" y="5"/>
                    </a:cubicBezTo>
                    <a:cubicBezTo>
                      <a:pt x="4173" y="5"/>
                      <a:pt x="4131" y="0"/>
                      <a:pt x="4057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11"/>
              <p:cNvSpPr/>
              <p:nvPr/>
            </p:nvSpPr>
            <p:spPr>
              <a:xfrm>
                <a:off x="-2600600" y="1910325"/>
                <a:ext cx="491200" cy="444450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778" extrusionOk="0">
                    <a:moveTo>
                      <a:pt x="5265" y="1128"/>
                    </a:moveTo>
                    <a:lnTo>
                      <a:pt x="5313" y="1134"/>
                    </a:lnTo>
                    <a:cubicBezTo>
                      <a:pt x="5616" y="1177"/>
                      <a:pt x="5905" y="1271"/>
                      <a:pt x="6179" y="1408"/>
                    </a:cubicBezTo>
                    <a:lnTo>
                      <a:pt x="6388" y="1516"/>
                    </a:lnTo>
                    <a:cubicBezTo>
                      <a:pt x="6453" y="1560"/>
                      <a:pt x="6518" y="1610"/>
                      <a:pt x="6583" y="1653"/>
                    </a:cubicBezTo>
                    <a:cubicBezTo>
                      <a:pt x="6713" y="1740"/>
                      <a:pt x="6836" y="1841"/>
                      <a:pt x="6951" y="1949"/>
                    </a:cubicBezTo>
                    <a:cubicBezTo>
                      <a:pt x="7009" y="2000"/>
                      <a:pt x="7067" y="2058"/>
                      <a:pt x="7117" y="2115"/>
                    </a:cubicBezTo>
                    <a:lnTo>
                      <a:pt x="7283" y="2289"/>
                    </a:lnTo>
                    <a:cubicBezTo>
                      <a:pt x="7377" y="2419"/>
                      <a:pt x="7478" y="2541"/>
                      <a:pt x="7572" y="2671"/>
                    </a:cubicBezTo>
                    <a:cubicBezTo>
                      <a:pt x="7875" y="3133"/>
                      <a:pt x="8121" y="3631"/>
                      <a:pt x="8316" y="4151"/>
                    </a:cubicBezTo>
                    <a:lnTo>
                      <a:pt x="8453" y="4540"/>
                    </a:lnTo>
                    <a:cubicBezTo>
                      <a:pt x="8496" y="4678"/>
                      <a:pt x="8532" y="4808"/>
                      <a:pt x="8575" y="4937"/>
                    </a:cubicBezTo>
                    <a:lnTo>
                      <a:pt x="8633" y="5132"/>
                    </a:lnTo>
                    <a:lnTo>
                      <a:pt x="8691" y="5334"/>
                    </a:lnTo>
                    <a:cubicBezTo>
                      <a:pt x="8727" y="5472"/>
                      <a:pt x="8770" y="5601"/>
                      <a:pt x="8806" y="5731"/>
                    </a:cubicBezTo>
                    <a:lnTo>
                      <a:pt x="9138" y="6857"/>
                    </a:lnTo>
                    <a:cubicBezTo>
                      <a:pt x="9001" y="6511"/>
                      <a:pt x="8857" y="6172"/>
                      <a:pt x="8705" y="5832"/>
                    </a:cubicBezTo>
                    <a:cubicBezTo>
                      <a:pt x="8489" y="5334"/>
                      <a:pt x="8251" y="4844"/>
                      <a:pt x="7998" y="4360"/>
                    </a:cubicBezTo>
                    <a:cubicBezTo>
                      <a:pt x="7738" y="3884"/>
                      <a:pt x="7457" y="3415"/>
                      <a:pt x="7161" y="2960"/>
                    </a:cubicBezTo>
                    <a:lnTo>
                      <a:pt x="6901" y="2599"/>
                    </a:lnTo>
                    <a:cubicBezTo>
                      <a:pt x="6807" y="2484"/>
                      <a:pt x="6720" y="2368"/>
                      <a:pt x="6627" y="2253"/>
                    </a:cubicBezTo>
                    <a:cubicBezTo>
                      <a:pt x="6526" y="2137"/>
                      <a:pt x="6425" y="2036"/>
                      <a:pt x="6323" y="1928"/>
                    </a:cubicBezTo>
                    <a:cubicBezTo>
                      <a:pt x="6222" y="1820"/>
                      <a:pt x="6114" y="1718"/>
                      <a:pt x="5999" y="1625"/>
                    </a:cubicBezTo>
                    <a:cubicBezTo>
                      <a:pt x="5776" y="1423"/>
                      <a:pt x="5531" y="1258"/>
                      <a:pt x="5265" y="1128"/>
                    </a:cubicBezTo>
                    <a:close/>
                    <a:moveTo>
                      <a:pt x="14270" y="1047"/>
                    </a:moveTo>
                    <a:lnTo>
                      <a:pt x="14292" y="1105"/>
                    </a:lnTo>
                    <a:cubicBezTo>
                      <a:pt x="14400" y="1386"/>
                      <a:pt x="14465" y="1690"/>
                      <a:pt x="14487" y="2000"/>
                    </a:cubicBezTo>
                    <a:lnTo>
                      <a:pt x="14494" y="2231"/>
                    </a:lnTo>
                    <a:cubicBezTo>
                      <a:pt x="14494" y="2310"/>
                      <a:pt x="14479" y="2390"/>
                      <a:pt x="14472" y="2469"/>
                    </a:cubicBezTo>
                    <a:cubicBezTo>
                      <a:pt x="14458" y="2628"/>
                      <a:pt x="14436" y="2779"/>
                      <a:pt x="14400" y="2938"/>
                    </a:cubicBezTo>
                    <a:cubicBezTo>
                      <a:pt x="14385" y="3018"/>
                      <a:pt x="14364" y="3090"/>
                      <a:pt x="14335" y="3169"/>
                    </a:cubicBezTo>
                    <a:lnTo>
                      <a:pt x="14270" y="3393"/>
                    </a:lnTo>
                    <a:cubicBezTo>
                      <a:pt x="14212" y="3544"/>
                      <a:pt x="14147" y="3689"/>
                      <a:pt x="14090" y="3840"/>
                    </a:cubicBezTo>
                    <a:cubicBezTo>
                      <a:pt x="13837" y="4331"/>
                      <a:pt x="13534" y="4793"/>
                      <a:pt x="13173" y="5219"/>
                    </a:cubicBezTo>
                    <a:lnTo>
                      <a:pt x="12906" y="5529"/>
                    </a:lnTo>
                    <a:cubicBezTo>
                      <a:pt x="12812" y="5638"/>
                      <a:pt x="12718" y="5739"/>
                      <a:pt x="12624" y="5840"/>
                    </a:cubicBezTo>
                    <a:lnTo>
                      <a:pt x="12487" y="5991"/>
                    </a:lnTo>
                    <a:lnTo>
                      <a:pt x="12343" y="6136"/>
                    </a:lnTo>
                    <a:cubicBezTo>
                      <a:pt x="12242" y="6237"/>
                      <a:pt x="12155" y="6338"/>
                      <a:pt x="12054" y="6439"/>
                    </a:cubicBezTo>
                    <a:lnTo>
                      <a:pt x="11246" y="7276"/>
                    </a:lnTo>
                    <a:cubicBezTo>
                      <a:pt x="11477" y="6987"/>
                      <a:pt x="11701" y="6691"/>
                      <a:pt x="11917" y="6395"/>
                    </a:cubicBezTo>
                    <a:cubicBezTo>
                      <a:pt x="12242" y="5955"/>
                      <a:pt x="12545" y="5500"/>
                      <a:pt x="12834" y="5039"/>
                    </a:cubicBezTo>
                    <a:cubicBezTo>
                      <a:pt x="13115" y="4577"/>
                      <a:pt x="13389" y="4107"/>
                      <a:pt x="13628" y="3617"/>
                    </a:cubicBezTo>
                    <a:lnTo>
                      <a:pt x="13808" y="3212"/>
                    </a:lnTo>
                    <a:cubicBezTo>
                      <a:pt x="13866" y="3075"/>
                      <a:pt x="13916" y="2938"/>
                      <a:pt x="13974" y="2801"/>
                    </a:cubicBezTo>
                    <a:cubicBezTo>
                      <a:pt x="14025" y="2664"/>
                      <a:pt x="14061" y="2520"/>
                      <a:pt x="14104" y="2375"/>
                    </a:cubicBezTo>
                    <a:cubicBezTo>
                      <a:pt x="14147" y="2231"/>
                      <a:pt x="14183" y="2094"/>
                      <a:pt x="14205" y="1942"/>
                    </a:cubicBezTo>
                    <a:cubicBezTo>
                      <a:pt x="14263" y="1653"/>
                      <a:pt x="14284" y="1350"/>
                      <a:pt x="14270" y="1054"/>
                    </a:cubicBezTo>
                    <a:lnTo>
                      <a:pt x="14270" y="1047"/>
                    </a:lnTo>
                    <a:close/>
                    <a:moveTo>
                      <a:pt x="12877" y="715"/>
                    </a:moveTo>
                    <a:cubicBezTo>
                      <a:pt x="12870" y="722"/>
                      <a:pt x="12855" y="730"/>
                      <a:pt x="12848" y="744"/>
                    </a:cubicBezTo>
                    <a:cubicBezTo>
                      <a:pt x="12531" y="1026"/>
                      <a:pt x="12249" y="1350"/>
                      <a:pt x="12025" y="1704"/>
                    </a:cubicBezTo>
                    <a:cubicBezTo>
                      <a:pt x="11794" y="2058"/>
                      <a:pt x="11592" y="2433"/>
                      <a:pt x="11426" y="2823"/>
                    </a:cubicBezTo>
                    <a:cubicBezTo>
                      <a:pt x="11383" y="2917"/>
                      <a:pt x="11340" y="3010"/>
                      <a:pt x="11296" y="3111"/>
                    </a:cubicBezTo>
                    <a:lnTo>
                      <a:pt x="11181" y="3400"/>
                    </a:lnTo>
                    <a:cubicBezTo>
                      <a:pt x="11101" y="3595"/>
                      <a:pt x="11044" y="3797"/>
                      <a:pt x="10972" y="3999"/>
                    </a:cubicBezTo>
                    <a:cubicBezTo>
                      <a:pt x="10705" y="4793"/>
                      <a:pt x="10481" y="5601"/>
                      <a:pt x="10300" y="6424"/>
                    </a:cubicBezTo>
                    <a:cubicBezTo>
                      <a:pt x="10170" y="6973"/>
                      <a:pt x="10055" y="7521"/>
                      <a:pt x="9947" y="8070"/>
                    </a:cubicBezTo>
                    <a:cubicBezTo>
                      <a:pt x="9976" y="7471"/>
                      <a:pt x="10033" y="6879"/>
                      <a:pt x="10134" y="6287"/>
                    </a:cubicBezTo>
                    <a:cubicBezTo>
                      <a:pt x="10271" y="5435"/>
                      <a:pt x="10488" y="4584"/>
                      <a:pt x="10762" y="3761"/>
                    </a:cubicBezTo>
                    <a:lnTo>
                      <a:pt x="10871" y="3458"/>
                    </a:lnTo>
                    <a:cubicBezTo>
                      <a:pt x="10899" y="3357"/>
                      <a:pt x="10943" y="3256"/>
                      <a:pt x="10986" y="3155"/>
                    </a:cubicBezTo>
                    <a:cubicBezTo>
                      <a:pt x="11051" y="2953"/>
                      <a:pt x="11145" y="2765"/>
                      <a:pt x="11239" y="2570"/>
                    </a:cubicBezTo>
                    <a:cubicBezTo>
                      <a:pt x="11412" y="2195"/>
                      <a:pt x="11643" y="1841"/>
                      <a:pt x="11910" y="1516"/>
                    </a:cubicBezTo>
                    <a:cubicBezTo>
                      <a:pt x="12170" y="1206"/>
                      <a:pt x="12480" y="939"/>
                      <a:pt x="12834" y="737"/>
                    </a:cubicBezTo>
                    <a:cubicBezTo>
                      <a:pt x="12848" y="730"/>
                      <a:pt x="12863" y="722"/>
                      <a:pt x="12877" y="715"/>
                    </a:cubicBezTo>
                    <a:close/>
                    <a:moveTo>
                      <a:pt x="5046" y="1112"/>
                    </a:moveTo>
                    <a:cubicBezTo>
                      <a:pt x="5104" y="1127"/>
                      <a:pt x="5169" y="1148"/>
                      <a:pt x="5234" y="1177"/>
                    </a:cubicBezTo>
                    <a:lnTo>
                      <a:pt x="5234" y="1184"/>
                    </a:lnTo>
                    <a:cubicBezTo>
                      <a:pt x="5501" y="1307"/>
                      <a:pt x="5746" y="1466"/>
                      <a:pt x="5970" y="1661"/>
                    </a:cubicBezTo>
                    <a:cubicBezTo>
                      <a:pt x="6085" y="1747"/>
                      <a:pt x="6194" y="1848"/>
                      <a:pt x="6302" y="1949"/>
                    </a:cubicBezTo>
                    <a:cubicBezTo>
                      <a:pt x="6410" y="2050"/>
                      <a:pt x="6504" y="2159"/>
                      <a:pt x="6605" y="2267"/>
                    </a:cubicBezTo>
                    <a:cubicBezTo>
                      <a:pt x="6706" y="2375"/>
                      <a:pt x="6793" y="2498"/>
                      <a:pt x="6886" y="2613"/>
                    </a:cubicBezTo>
                    <a:lnTo>
                      <a:pt x="7146" y="2974"/>
                    </a:lnTo>
                    <a:cubicBezTo>
                      <a:pt x="7442" y="3429"/>
                      <a:pt x="7716" y="3898"/>
                      <a:pt x="7962" y="4382"/>
                    </a:cubicBezTo>
                    <a:cubicBezTo>
                      <a:pt x="8200" y="4873"/>
                      <a:pt x="8424" y="5371"/>
                      <a:pt x="8633" y="5869"/>
                    </a:cubicBezTo>
                    <a:cubicBezTo>
                      <a:pt x="8741" y="6114"/>
                      <a:pt x="8842" y="6367"/>
                      <a:pt x="8943" y="6619"/>
                    </a:cubicBezTo>
                    <a:cubicBezTo>
                      <a:pt x="9044" y="6872"/>
                      <a:pt x="9146" y="7124"/>
                      <a:pt x="9247" y="7377"/>
                    </a:cubicBezTo>
                    <a:cubicBezTo>
                      <a:pt x="9290" y="7492"/>
                      <a:pt x="9326" y="7601"/>
                      <a:pt x="9369" y="7716"/>
                    </a:cubicBezTo>
                    <a:cubicBezTo>
                      <a:pt x="9427" y="7918"/>
                      <a:pt x="9492" y="8128"/>
                      <a:pt x="9543" y="8337"/>
                    </a:cubicBezTo>
                    <a:cubicBezTo>
                      <a:pt x="9391" y="8048"/>
                      <a:pt x="9239" y="7760"/>
                      <a:pt x="9088" y="7478"/>
                    </a:cubicBezTo>
                    <a:cubicBezTo>
                      <a:pt x="8828" y="7009"/>
                      <a:pt x="8568" y="6540"/>
                      <a:pt x="8294" y="6078"/>
                    </a:cubicBezTo>
                    <a:cubicBezTo>
                      <a:pt x="8020" y="5616"/>
                      <a:pt x="7738" y="5161"/>
                      <a:pt x="7449" y="4707"/>
                    </a:cubicBezTo>
                    <a:cubicBezTo>
                      <a:pt x="7168" y="4259"/>
                      <a:pt x="6872" y="3804"/>
                      <a:pt x="6569" y="3364"/>
                    </a:cubicBezTo>
                    <a:cubicBezTo>
                      <a:pt x="6417" y="3140"/>
                      <a:pt x="6259" y="2917"/>
                      <a:pt x="6100" y="2700"/>
                    </a:cubicBezTo>
                    <a:cubicBezTo>
                      <a:pt x="5934" y="2476"/>
                      <a:pt x="5775" y="2260"/>
                      <a:pt x="5602" y="2050"/>
                    </a:cubicBezTo>
                    <a:cubicBezTo>
                      <a:pt x="5428" y="1834"/>
                      <a:pt x="5248" y="1632"/>
                      <a:pt x="5060" y="1437"/>
                    </a:cubicBezTo>
                    <a:cubicBezTo>
                      <a:pt x="4959" y="1336"/>
                      <a:pt x="4866" y="1242"/>
                      <a:pt x="4757" y="1155"/>
                    </a:cubicBezTo>
                    <a:lnTo>
                      <a:pt x="4714" y="1119"/>
                    </a:lnTo>
                    <a:lnTo>
                      <a:pt x="4757" y="1119"/>
                    </a:lnTo>
                    <a:cubicBezTo>
                      <a:pt x="4793" y="1119"/>
                      <a:pt x="4829" y="1112"/>
                      <a:pt x="4866" y="1112"/>
                    </a:cubicBezTo>
                    <a:close/>
                    <a:moveTo>
                      <a:pt x="4266" y="2195"/>
                    </a:moveTo>
                    <a:cubicBezTo>
                      <a:pt x="4353" y="2613"/>
                      <a:pt x="4497" y="3010"/>
                      <a:pt x="4692" y="3393"/>
                    </a:cubicBezTo>
                    <a:cubicBezTo>
                      <a:pt x="4887" y="3768"/>
                      <a:pt x="5111" y="4122"/>
                      <a:pt x="5364" y="4461"/>
                    </a:cubicBezTo>
                    <a:cubicBezTo>
                      <a:pt x="5421" y="4548"/>
                      <a:pt x="5486" y="4634"/>
                      <a:pt x="5544" y="4721"/>
                    </a:cubicBezTo>
                    <a:lnTo>
                      <a:pt x="5746" y="4966"/>
                    </a:lnTo>
                    <a:cubicBezTo>
                      <a:pt x="5869" y="5132"/>
                      <a:pt x="6013" y="5291"/>
                      <a:pt x="6150" y="5450"/>
                    </a:cubicBezTo>
                    <a:cubicBezTo>
                      <a:pt x="6706" y="6078"/>
                      <a:pt x="7305" y="6670"/>
                      <a:pt x="7919" y="7247"/>
                    </a:cubicBezTo>
                    <a:cubicBezTo>
                      <a:pt x="8323" y="7630"/>
                      <a:pt x="8741" y="8005"/>
                      <a:pt x="9167" y="8373"/>
                    </a:cubicBezTo>
                    <a:cubicBezTo>
                      <a:pt x="8662" y="8048"/>
                      <a:pt x="8186" y="7702"/>
                      <a:pt x="7724" y="7319"/>
                    </a:cubicBezTo>
                    <a:cubicBezTo>
                      <a:pt x="7052" y="6771"/>
                      <a:pt x="6425" y="6164"/>
                      <a:pt x="5847" y="5508"/>
                    </a:cubicBezTo>
                    <a:lnTo>
                      <a:pt x="5638" y="5269"/>
                    </a:lnTo>
                    <a:cubicBezTo>
                      <a:pt x="5566" y="5190"/>
                      <a:pt x="5501" y="5103"/>
                      <a:pt x="5436" y="5017"/>
                    </a:cubicBezTo>
                    <a:cubicBezTo>
                      <a:pt x="5291" y="4851"/>
                      <a:pt x="5176" y="4678"/>
                      <a:pt x="5053" y="4504"/>
                    </a:cubicBezTo>
                    <a:cubicBezTo>
                      <a:pt x="4815" y="4158"/>
                      <a:pt x="4620" y="3790"/>
                      <a:pt x="4476" y="3393"/>
                    </a:cubicBezTo>
                    <a:cubicBezTo>
                      <a:pt x="4331" y="3010"/>
                      <a:pt x="4259" y="2606"/>
                      <a:pt x="4266" y="2202"/>
                    </a:cubicBezTo>
                    <a:lnTo>
                      <a:pt x="4266" y="2195"/>
                    </a:lnTo>
                    <a:close/>
                    <a:moveTo>
                      <a:pt x="14003" y="585"/>
                    </a:moveTo>
                    <a:cubicBezTo>
                      <a:pt x="14010" y="593"/>
                      <a:pt x="14025" y="607"/>
                      <a:pt x="14032" y="614"/>
                    </a:cubicBezTo>
                    <a:cubicBezTo>
                      <a:pt x="14046" y="650"/>
                      <a:pt x="14068" y="679"/>
                      <a:pt x="14090" y="708"/>
                    </a:cubicBezTo>
                    <a:cubicBezTo>
                      <a:pt x="14118" y="759"/>
                      <a:pt x="14147" y="809"/>
                      <a:pt x="14176" y="860"/>
                    </a:cubicBezTo>
                    <a:cubicBezTo>
                      <a:pt x="14191" y="925"/>
                      <a:pt x="14205" y="997"/>
                      <a:pt x="14205" y="1062"/>
                    </a:cubicBezTo>
                    <a:lnTo>
                      <a:pt x="14205" y="1069"/>
                    </a:lnTo>
                    <a:cubicBezTo>
                      <a:pt x="14234" y="1358"/>
                      <a:pt x="14219" y="1653"/>
                      <a:pt x="14169" y="1942"/>
                    </a:cubicBezTo>
                    <a:cubicBezTo>
                      <a:pt x="14155" y="2087"/>
                      <a:pt x="14111" y="2231"/>
                      <a:pt x="14075" y="2375"/>
                    </a:cubicBezTo>
                    <a:cubicBezTo>
                      <a:pt x="14046" y="2520"/>
                      <a:pt x="13996" y="2657"/>
                      <a:pt x="13952" y="2794"/>
                    </a:cubicBezTo>
                    <a:cubicBezTo>
                      <a:pt x="13909" y="2938"/>
                      <a:pt x="13851" y="3075"/>
                      <a:pt x="13794" y="3212"/>
                    </a:cubicBezTo>
                    <a:lnTo>
                      <a:pt x="13613" y="3617"/>
                    </a:lnTo>
                    <a:cubicBezTo>
                      <a:pt x="13375" y="4100"/>
                      <a:pt x="13101" y="4577"/>
                      <a:pt x="12805" y="5024"/>
                    </a:cubicBezTo>
                    <a:cubicBezTo>
                      <a:pt x="12509" y="5479"/>
                      <a:pt x="12184" y="5919"/>
                      <a:pt x="11859" y="6352"/>
                    </a:cubicBezTo>
                    <a:cubicBezTo>
                      <a:pt x="11693" y="6569"/>
                      <a:pt x="11527" y="6785"/>
                      <a:pt x="11361" y="7002"/>
                    </a:cubicBezTo>
                    <a:cubicBezTo>
                      <a:pt x="11195" y="7211"/>
                      <a:pt x="11022" y="7427"/>
                      <a:pt x="10856" y="7637"/>
                    </a:cubicBezTo>
                    <a:lnTo>
                      <a:pt x="10625" y="7911"/>
                    </a:lnTo>
                    <a:cubicBezTo>
                      <a:pt x="10481" y="8070"/>
                      <a:pt x="10329" y="8221"/>
                      <a:pt x="10178" y="8373"/>
                    </a:cubicBezTo>
                    <a:cubicBezTo>
                      <a:pt x="10351" y="8099"/>
                      <a:pt x="10524" y="7824"/>
                      <a:pt x="10690" y="7550"/>
                    </a:cubicBezTo>
                    <a:cubicBezTo>
                      <a:pt x="10972" y="7088"/>
                      <a:pt x="11246" y="6626"/>
                      <a:pt x="11506" y="6164"/>
                    </a:cubicBezTo>
                    <a:cubicBezTo>
                      <a:pt x="11766" y="5695"/>
                      <a:pt x="12018" y="5226"/>
                      <a:pt x="12271" y="4750"/>
                    </a:cubicBezTo>
                    <a:cubicBezTo>
                      <a:pt x="12516" y="4273"/>
                      <a:pt x="12762" y="3797"/>
                      <a:pt x="12992" y="3314"/>
                    </a:cubicBezTo>
                    <a:cubicBezTo>
                      <a:pt x="13108" y="3068"/>
                      <a:pt x="13223" y="2823"/>
                      <a:pt x="13332" y="2570"/>
                    </a:cubicBezTo>
                    <a:cubicBezTo>
                      <a:pt x="13440" y="2325"/>
                      <a:pt x="13548" y="2072"/>
                      <a:pt x="13649" y="1820"/>
                    </a:cubicBezTo>
                    <a:cubicBezTo>
                      <a:pt x="13750" y="1560"/>
                      <a:pt x="13837" y="1300"/>
                      <a:pt x="13909" y="1040"/>
                    </a:cubicBezTo>
                    <a:cubicBezTo>
                      <a:pt x="13945" y="903"/>
                      <a:pt x="13974" y="773"/>
                      <a:pt x="13996" y="636"/>
                    </a:cubicBezTo>
                    <a:lnTo>
                      <a:pt x="14003" y="585"/>
                    </a:lnTo>
                    <a:close/>
                    <a:moveTo>
                      <a:pt x="13664" y="455"/>
                    </a:moveTo>
                    <a:cubicBezTo>
                      <a:pt x="13613" y="513"/>
                      <a:pt x="13570" y="564"/>
                      <a:pt x="13527" y="614"/>
                    </a:cubicBezTo>
                    <a:cubicBezTo>
                      <a:pt x="13397" y="773"/>
                      <a:pt x="13274" y="939"/>
                      <a:pt x="13166" y="1105"/>
                    </a:cubicBezTo>
                    <a:cubicBezTo>
                      <a:pt x="12935" y="1444"/>
                      <a:pt x="12733" y="1798"/>
                      <a:pt x="12545" y="2152"/>
                    </a:cubicBezTo>
                    <a:cubicBezTo>
                      <a:pt x="12170" y="2873"/>
                      <a:pt x="11838" y="3609"/>
                      <a:pt x="11520" y="4353"/>
                    </a:cubicBezTo>
                    <a:cubicBezTo>
                      <a:pt x="11210" y="5103"/>
                      <a:pt x="10921" y="5854"/>
                      <a:pt x="10640" y="6612"/>
                    </a:cubicBezTo>
                    <a:lnTo>
                      <a:pt x="10221" y="7745"/>
                    </a:lnTo>
                    <a:lnTo>
                      <a:pt x="9939" y="8510"/>
                    </a:lnTo>
                    <a:lnTo>
                      <a:pt x="9939" y="8294"/>
                    </a:lnTo>
                    <a:cubicBezTo>
                      <a:pt x="10055" y="7666"/>
                      <a:pt x="10185" y="7045"/>
                      <a:pt x="10329" y="6431"/>
                    </a:cubicBezTo>
                    <a:cubicBezTo>
                      <a:pt x="10531" y="5616"/>
                      <a:pt x="10762" y="4815"/>
                      <a:pt x="11044" y="4021"/>
                    </a:cubicBezTo>
                    <a:cubicBezTo>
                      <a:pt x="11116" y="3826"/>
                      <a:pt x="11181" y="3624"/>
                      <a:pt x="11260" y="3429"/>
                    </a:cubicBezTo>
                    <a:lnTo>
                      <a:pt x="11383" y="3140"/>
                    </a:lnTo>
                    <a:cubicBezTo>
                      <a:pt x="11419" y="3046"/>
                      <a:pt x="11470" y="2953"/>
                      <a:pt x="11506" y="2859"/>
                    </a:cubicBezTo>
                    <a:cubicBezTo>
                      <a:pt x="11679" y="2476"/>
                      <a:pt x="11881" y="2108"/>
                      <a:pt x="12105" y="1762"/>
                    </a:cubicBezTo>
                    <a:cubicBezTo>
                      <a:pt x="12328" y="1408"/>
                      <a:pt x="12596" y="1091"/>
                      <a:pt x="12906" y="809"/>
                    </a:cubicBezTo>
                    <a:cubicBezTo>
                      <a:pt x="13014" y="715"/>
                      <a:pt x="13130" y="629"/>
                      <a:pt x="13252" y="549"/>
                    </a:cubicBezTo>
                    <a:lnTo>
                      <a:pt x="13252" y="556"/>
                    </a:lnTo>
                    <a:cubicBezTo>
                      <a:pt x="13296" y="542"/>
                      <a:pt x="13339" y="528"/>
                      <a:pt x="13389" y="513"/>
                    </a:cubicBezTo>
                    <a:cubicBezTo>
                      <a:pt x="13483" y="491"/>
                      <a:pt x="13570" y="470"/>
                      <a:pt x="13664" y="455"/>
                    </a:cubicBezTo>
                    <a:close/>
                    <a:moveTo>
                      <a:pt x="16399" y="6941"/>
                    </a:moveTo>
                    <a:cubicBezTo>
                      <a:pt x="16684" y="6941"/>
                      <a:pt x="16971" y="6967"/>
                      <a:pt x="17251" y="7016"/>
                    </a:cubicBezTo>
                    <a:cubicBezTo>
                      <a:pt x="17648" y="7081"/>
                      <a:pt x="18038" y="7225"/>
                      <a:pt x="18391" y="7427"/>
                    </a:cubicBezTo>
                    <a:lnTo>
                      <a:pt x="18427" y="7449"/>
                    </a:lnTo>
                    <a:lnTo>
                      <a:pt x="18391" y="7435"/>
                    </a:lnTo>
                    <a:cubicBezTo>
                      <a:pt x="17987" y="7305"/>
                      <a:pt x="17568" y="7225"/>
                      <a:pt x="17143" y="7211"/>
                    </a:cubicBezTo>
                    <a:cubicBezTo>
                      <a:pt x="17013" y="7204"/>
                      <a:pt x="16883" y="7201"/>
                      <a:pt x="16752" y="7201"/>
                    </a:cubicBezTo>
                    <a:cubicBezTo>
                      <a:pt x="16461" y="7201"/>
                      <a:pt x="16169" y="7217"/>
                      <a:pt x="15880" y="7247"/>
                    </a:cubicBezTo>
                    <a:cubicBezTo>
                      <a:pt x="15778" y="7261"/>
                      <a:pt x="15670" y="7269"/>
                      <a:pt x="15569" y="7283"/>
                    </a:cubicBezTo>
                    <a:lnTo>
                      <a:pt x="15252" y="7326"/>
                    </a:lnTo>
                    <a:cubicBezTo>
                      <a:pt x="15042" y="7355"/>
                      <a:pt x="14840" y="7406"/>
                      <a:pt x="14631" y="7442"/>
                    </a:cubicBezTo>
                    <a:cubicBezTo>
                      <a:pt x="13808" y="7608"/>
                      <a:pt x="13000" y="7817"/>
                      <a:pt x="12199" y="8070"/>
                    </a:cubicBezTo>
                    <a:cubicBezTo>
                      <a:pt x="11657" y="8236"/>
                      <a:pt x="11130" y="8409"/>
                      <a:pt x="10596" y="8590"/>
                    </a:cubicBezTo>
                    <a:cubicBezTo>
                      <a:pt x="11130" y="8315"/>
                      <a:pt x="11672" y="8070"/>
                      <a:pt x="12235" y="7861"/>
                    </a:cubicBezTo>
                    <a:lnTo>
                      <a:pt x="12227" y="7861"/>
                    </a:lnTo>
                    <a:cubicBezTo>
                      <a:pt x="13043" y="7557"/>
                      <a:pt x="13880" y="7319"/>
                      <a:pt x="14732" y="7146"/>
                    </a:cubicBezTo>
                    <a:lnTo>
                      <a:pt x="15049" y="7081"/>
                    </a:lnTo>
                    <a:cubicBezTo>
                      <a:pt x="15158" y="7059"/>
                      <a:pt x="15259" y="7045"/>
                      <a:pt x="15367" y="7031"/>
                    </a:cubicBezTo>
                    <a:cubicBezTo>
                      <a:pt x="15576" y="6994"/>
                      <a:pt x="15793" y="6980"/>
                      <a:pt x="16002" y="6958"/>
                    </a:cubicBezTo>
                    <a:cubicBezTo>
                      <a:pt x="16133" y="6947"/>
                      <a:pt x="16266" y="6941"/>
                      <a:pt x="16399" y="6941"/>
                    </a:cubicBezTo>
                    <a:close/>
                    <a:moveTo>
                      <a:pt x="4425" y="1350"/>
                    </a:moveTo>
                    <a:cubicBezTo>
                      <a:pt x="4447" y="1415"/>
                      <a:pt x="4469" y="1487"/>
                      <a:pt x="4497" y="1552"/>
                    </a:cubicBezTo>
                    <a:cubicBezTo>
                      <a:pt x="4570" y="1740"/>
                      <a:pt x="4649" y="1928"/>
                      <a:pt x="4743" y="2108"/>
                    </a:cubicBezTo>
                    <a:cubicBezTo>
                      <a:pt x="4923" y="2469"/>
                      <a:pt x="5125" y="2823"/>
                      <a:pt x="5335" y="3169"/>
                    </a:cubicBezTo>
                    <a:cubicBezTo>
                      <a:pt x="5768" y="3855"/>
                      <a:pt x="6237" y="4512"/>
                      <a:pt x="6735" y="5154"/>
                    </a:cubicBezTo>
                    <a:cubicBezTo>
                      <a:pt x="7226" y="5796"/>
                      <a:pt x="7731" y="6424"/>
                      <a:pt x="8251" y="7045"/>
                    </a:cubicBezTo>
                    <a:lnTo>
                      <a:pt x="9023" y="7983"/>
                    </a:lnTo>
                    <a:lnTo>
                      <a:pt x="9543" y="8604"/>
                    </a:lnTo>
                    <a:cubicBezTo>
                      <a:pt x="9478" y="8561"/>
                      <a:pt x="9420" y="8525"/>
                      <a:pt x="9355" y="8488"/>
                    </a:cubicBezTo>
                    <a:cubicBezTo>
                      <a:pt x="8871" y="8084"/>
                      <a:pt x="8395" y="7658"/>
                      <a:pt x="7940" y="7218"/>
                    </a:cubicBezTo>
                    <a:cubicBezTo>
                      <a:pt x="7334" y="6641"/>
                      <a:pt x="6749" y="6042"/>
                      <a:pt x="6201" y="5399"/>
                    </a:cubicBezTo>
                    <a:cubicBezTo>
                      <a:pt x="6071" y="5241"/>
                      <a:pt x="5934" y="5082"/>
                      <a:pt x="5804" y="4916"/>
                    </a:cubicBezTo>
                    <a:lnTo>
                      <a:pt x="5616" y="4670"/>
                    </a:lnTo>
                    <a:cubicBezTo>
                      <a:pt x="5551" y="4584"/>
                      <a:pt x="5493" y="4497"/>
                      <a:pt x="5436" y="4418"/>
                    </a:cubicBezTo>
                    <a:cubicBezTo>
                      <a:pt x="5190" y="4079"/>
                      <a:pt x="4974" y="3718"/>
                      <a:pt x="4779" y="3350"/>
                    </a:cubicBezTo>
                    <a:cubicBezTo>
                      <a:pt x="4591" y="2982"/>
                      <a:pt x="4447" y="2585"/>
                      <a:pt x="4360" y="2173"/>
                    </a:cubicBezTo>
                    <a:cubicBezTo>
                      <a:pt x="4339" y="2036"/>
                      <a:pt x="4317" y="1892"/>
                      <a:pt x="4310" y="1747"/>
                    </a:cubicBezTo>
                    <a:cubicBezTo>
                      <a:pt x="4324" y="1704"/>
                      <a:pt x="4331" y="1653"/>
                      <a:pt x="4346" y="1610"/>
                    </a:cubicBezTo>
                    <a:lnTo>
                      <a:pt x="4339" y="1610"/>
                    </a:lnTo>
                    <a:cubicBezTo>
                      <a:pt x="4368" y="1524"/>
                      <a:pt x="4396" y="1437"/>
                      <a:pt x="4425" y="1350"/>
                    </a:cubicBezTo>
                    <a:close/>
                    <a:moveTo>
                      <a:pt x="13887" y="441"/>
                    </a:moveTo>
                    <a:lnTo>
                      <a:pt x="13902" y="448"/>
                    </a:lnTo>
                    <a:cubicBezTo>
                      <a:pt x="13916" y="470"/>
                      <a:pt x="13931" y="484"/>
                      <a:pt x="13945" y="506"/>
                    </a:cubicBezTo>
                    <a:cubicBezTo>
                      <a:pt x="13945" y="549"/>
                      <a:pt x="13931" y="593"/>
                      <a:pt x="13924" y="629"/>
                    </a:cubicBezTo>
                    <a:cubicBezTo>
                      <a:pt x="13909" y="766"/>
                      <a:pt x="13880" y="903"/>
                      <a:pt x="13851" y="1026"/>
                    </a:cubicBezTo>
                    <a:cubicBezTo>
                      <a:pt x="13786" y="1293"/>
                      <a:pt x="13700" y="1552"/>
                      <a:pt x="13613" y="1812"/>
                    </a:cubicBezTo>
                    <a:cubicBezTo>
                      <a:pt x="13527" y="2065"/>
                      <a:pt x="13426" y="2318"/>
                      <a:pt x="13317" y="2570"/>
                    </a:cubicBezTo>
                    <a:cubicBezTo>
                      <a:pt x="13209" y="2823"/>
                      <a:pt x="13101" y="3068"/>
                      <a:pt x="12985" y="3314"/>
                    </a:cubicBezTo>
                    <a:cubicBezTo>
                      <a:pt x="12747" y="3797"/>
                      <a:pt x="12502" y="4273"/>
                      <a:pt x="12242" y="4735"/>
                    </a:cubicBezTo>
                    <a:cubicBezTo>
                      <a:pt x="11982" y="5205"/>
                      <a:pt x="11708" y="5666"/>
                      <a:pt x="11441" y="6128"/>
                    </a:cubicBezTo>
                    <a:lnTo>
                      <a:pt x="10632" y="7514"/>
                    </a:lnTo>
                    <a:cubicBezTo>
                      <a:pt x="10423" y="7861"/>
                      <a:pt x="10221" y="8207"/>
                      <a:pt x="10012" y="8553"/>
                    </a:cubicBezTo>
                    <a:lnTo>
                      <a:pt x="9947" y="8618"/>
                    </a:lnTo>
                    <a:cubicBezTo>
                      <a:pt x="10170" y="7954"/>
                      <a:pt x="10416" y="7290"/>
                      <a:pt x="10668" y="6634"/>
                    </a:cubicBezTo>
                    <a:cubicBezTo>
                      <a:pt x="10964" y="5883"/>
                      <a:pt x="11267" y="5132"/>
                      <a:pt x="11592" y="4389"/>
                    </a:cubicBezTo>
                    <a:cubicBezTo>
                      <a:pt x="11910" y="3653"/>
                      <a:pt x="12249" y="2917"/>
                      <a:pt x="12624" y="2202"/>
                    </a:cubicBezTo>
                    <a:cubicBezTo>
                      <a:pt x="12819" y="1848"/>
                      <a:pt x="13014" y="1502"/>
                      <a:pt x="13238" y="1163"/>
                    </a:cubicBezTo>
                    <a:cubicBezTo>
                      <a:pt x="13346" y="997"/>
                      <a:pt x="13462" y="838"/>
                      <a:pt x="13592" y="679"/>
                    </a:cubicBezTo>
                    <a:cubicBezTo>
                      <a:pt x="13649" y="593"/>
                      <a:pt x="13714" y="513"/>
                      <a:pt x="13786" y="441"/>
                    </a:cubicBezTo>
                    <a:close/>
                    <a:moveTo>
                      <a:pt x="4606" y="1134"/>
                    </a:moveTo>
                    <a:lnTo>
                      <a:pt x="4707" y="1206"/>
                    </a:lnTo>
                    <a:cubicBezTo>
                      <a:pt x="4815" y="1293"/>
                      <a:pt x="4916" y="1379"/>
                      <a:pt x="5017" y="1480"/>
                    </a:cubicBezTo>
                    <a:cubicBezTo>
                      <a:pt x="5212" y="1668"/>
                      <a:pt x="5392" y="1863"/>
                      <a:pt x="5573" y="2072"/>
                    </a:cubicBezTo>
                    <a:cubicBezTo>
                      <a:pt x="5753" y="2274"/>
                      <a:pt x="5919" y="2491"/>
                      <a:pt x="6085" y="2707"/>
                    </a:cubicBezTo>
                    <a:cubicBezTo>
                      <a:pt x="6251" y="2924"/>
                      <a:pt x="6403" y="3148"/>
                      <a:pt x="6562" y="3371"/>
                    </a:cubicBezTo>
                    <a:cubicBezTo>
                      <a:pt x="6865" y="3819"/>
                      <a:pt x="7153" y="4266"/>
                      <a:pt x="7421" y="4721"/>
                    </a:cubicBezTo>
                    <a:cubicBezTo>
                      <a:pt x="7695" y="5183"/>
                      <a:pt x="7962" y="5652"/>
                      <a:pt x="8229" y="6114"/>
                    </a:cubicBezTo>
                    <a:lnTo>
                      <a:pt x="9023" y="7507"/>
                    </a:lnTo>
                    <a:cubicBezTo>
                      <a:pt x="9218" y="7861"/>
                      <a:pt x="9413" y="8214"/>
                      <a:pt x="9607" y="8561"/>
                    </a:cubicBezTo>
                    <a:cubicBezTo>
                      <a:pt x="9615" y="8597"/>
                      <a:pt x="9622" y="8626"/>
                      <a:pt x="9636" y="8654"/>
                    </a:cubicBezTo>
                    <a:cubicBezTo>
                      <a:pt x="9174" y="8120"/>
                      <a:pt x="8720" y="7579"/>
                      <a:pt x="8279" y="7031"/>
                    </a:cubicBezTo>
                    <a:cubicBezTo>
                      <a:pt x="7774" y="6395"/>
                      <a:pt x="7276" y="5760"/>
                      <a:pt x="6800" y="5111"/>
                    </a:cubicBezTo>
                    <a:cubicBezTo>
                      <a:pt x="6316" y="4461"/>
                      <a:pt x="5847" y="3804"/>
                      <a:pt x="5421" y="3126"/>
                    </a:cubicBezTo>
                    <a:cubicBezTo>
                      <a:pt x="5212" y="2779"/>
                      <a:pt x="5010" y="2433"/>
                      <a:pt x="4829" y="2072"/>
                    </a:cubicBezTo>
                    <a:cubicBezTo>
                      <a:pt x="4736" y="1892"/>
                      <a:pt x="4656" y="1711"/>
                      <a:pt x="4584" y="1524"/>
                    </a:cubicBezTo>
                    <a:cubicBezTo>
                      <a:pt x="4548" y="1437"/>
                      <a:pt x="4512" y="1336"/>
                      <a:pt x="4490" y="1242"/>
                    </a:cubicBezTo>
                    <a:lnTo>
                      <a:pt x="4490" y="1235"/>
                    </a:lnTo>
                    <a:lnTo>
                      <a:pt x="4497" y="1199"/>
                    </a:lnTo>
                    <a:cubicBezTo>
                      <a:pt x="4505" y="1177"/>
                      <a:pt x="4519" y="1163"/>
                      <a:pt x="4526" y="1141"/>
                    </a:cubicBezTo>
                    <a:lnTo>
                      <a:pt x="4541" y="1141"/>
                    </a:lnTo>
                    <a:cubicBezTo>
                      <a:pt x="4562" y="1134"/>
                      <a:pt x="4584" y="1134"/>
                      <a:pt x="4606" y="1134"/>
                    </a:cubicBezTo>
                    <a:close/>
                    <a:moveTo>
                      <a:pt x="16692" y="7293"/>
                    </a:moveTo>
                    <a:cubicBezTo>
                      <a:pt x="16842" y="7293"/>
                      <a:pt x="16992" y="7297"/>
                      <a:pt x="17143" y="7305"/>
                    </a:cubicBezTo>
                    <a:cubicBezTo>
                      <a:pt x="17554" y="7319"/>
                      <a:pt x="17965" y="7391"/>
                      <a:pt x="18362" y="7529"/>
                    </a:cubicBezTo>
                    <a:cubicBezTo>
                      <a:pt x="18499" y="7572"/>
                      <a:pt x="18629" y="7630"/>
                      <a:pt x="18759" y="7695"/>
                    </a:cubicBezTo>
                    <a:cubicBezTo>
                      <a:pt x="18795" y="7723"/>
                      <a:pt x="18831" y="7760"/>
                      <a:pt x="18868" y="7796"/>
                    </a:cubicBezTo>
                    <a:cubicBezTo>
                      <a:pt x="18933" y="7861"/>
                      <a:pt x="18990" y="7926"/>
                      <a:pt x="19048" y="7998"/>
                    </a:cubicBezTo>
                    <a:cubicBezTo>
                      <a:pt x="18976" y="7983"/>
                      <a:pt x="18911" y="7969"/>
                      <a:pt x="18839" y="7954"/>
                    </a:cubicBezTo>
                    <a:cubicBezTo>
                      <a:pt x="18637" y="7926"/>
                      <a:pt x="18435" y="7904"/>
                      <a:pt x="18232" y="7889"/>
                    </a:cubicBezTo>
                    <a:cubicBezTo>
                      <a:pt x="18009" y="7873"/>
                      <a:pt x="17786" y="7869"/>
                      <a:pt x="17562" y="7869"/>
                    </a:cubicBezTo>
                    <a:cubicBezTo>
                      <a:pt x="17381" y="7869"/>
                      <a:pt x="17201" y="7872"/>
                      <a:pt x="17020" y="7875"/>
                    </a:cubicBezTo>
                    <a:cubicBezTo>
                      <a:pt x="16204" y="7911"/>
                      <a:pt x="15403" y="7990"/>
                      <a:pt x="14602" y="8092"/>
                    </a:cubicBezTo>
                    <a:cubicBezTo>
                      <a:pt x="13801" y="8200"/>
                      <a:pt x="13000" y="8322"/>
                      <a:pt x="12206" y="8452"/>
                    </a:cubicBezTo>
                    <a:lnTo>
                      <a:pt x="11008" y="8662"/>
                    </a:lnTo>
                    <a:lnTo>
                      <a:pt x="10214" y="8806"/>
                    </a:lnTo>
                    <a:lnTo>
                      <a:pt x="10401" y="8698"/>
                    </a:lnTo>
                    <a:cubicBezTo>
                      <a:pt x="11000" y="8481"/>
                      <a:pt x="11600" y="8286"/>
                      <a:pt x="12206" y="8106"/>
                    </a:cubicBezTo>
                    <a:cubicBezTo>
                      <a:pt x="13014" y="7868"/>
                      <a:pt x="13830" y="7666"/>
                      <a:pt x="14653" y="7514"/>
                    </a:cubicBezTo>
                    <a:cubicBezTo>
                      <a:pt x="14855" y="7478"/>
                      <a:pt x="15064" y="7435"/>
                      <a:pt x="15266" y="7413"/>
                    </a:cubicBezTo>
                    <a:lnTo>
                      <a:pt x="15576" y="7363"/>
                    </a:lnTo>
                    <a:cubicBezTo>
                      <a:pt x="15685" y="7355"/>
                      <a:pt x="15786" y="7348"/>
                      <a:pt x="15894" y="7334"/>
                    </a:cubicBezTo>
                    <a:cubicBezTo>
                      <a:pt x="16158" y="7306"/>
                      <a:pt x="16424" y="7293"/>
                      <a:pt x="16692" y="7293"/>
                    </a:cubicBezTo>
                    <a:close/>
                    <a:moveTo>
                      <a:pt x="17625" y="7963"/>
                    </a:moveTo>
                    <a:cubicBezTo>
                      <a:pt x="17826" y="7963"/>
                      <a:pt x="18027" y="7969"/>
                      <a:pt x="18225" y="7983"/>
                    </a:cubicBezTo>
                    <a:cubicBezTo>
                      <a:pt x="18427" y="7990"/>
                      <a:pt x="18629" y="8012"/>
                      <a:pt x="18824" y="8048"/>
                    </a:cubicBezTo>
                    <a:cubicBezTo>
                      <a:pt x="18925" y="8063"/>
                      <a:pt x="19026" y="8077"/>
                      <a:pt x="19120" y="8106"/>
                    </a:cubicBezTo>
                    <a:lnTo>
                      <a:pt x="19127" y="8106"/>
                    </a:lnTo>
                    <a:lnTo>
                      <a:pt x="19149" y="8135"/>
                    </a:lnTo>
                    <a:lnTo>
                      <a:pt x="19185" y="8185"/>
                    </a:lnTo>
                    <a:lnTo>
                      <a:pt x="19185" y="8200"/>
                    </a:lnTo>
                    <a:cubicBezTo>
                      <a:pt x="19178" y="8221"/>
                      <a:pt x="19171" y="8243"/>
                      <a:pt x="19156" y="8265"/>
                    </a:cubicBezTo>
                    <a:cubicBezTo>
                      <a:pt x="19120" y="8279"/>
                      <a:pt x="19077" y="8301"/>
                      <a:pt x="19041" y="8315"/>
                    </a:cubicBezTo>
                    <a:cubicBezTo>
                      <a:pt x="18918" y="8366"/>
                      <a:pt x="18788" y="8402"/>
                      <a:pt x="18658" y="8445"/>
                    </a:cubicBezTo>
                    <a:cubicBezTo>
                      <a:pt x="18398" y="8525"/>
                      <a:pt x="18131" y="8582"/>
                      <a:pt x="17864" y="8633"/>
                    </a:cubicBezTo>
                    <a:cubicBezTo>
                      <a:pt x="17597" y="8683"/>
                      <a:pt x="17323" y="8719"/>
                      <a:pt x="17049" y="8756"/>
                    </a:cubicBezTo>
                    <a:cubicBezTo>
                      <a:pt x="16782" y="8792"/>
                      <a:pt x="16507" y="8813"/>
                      <a:pt x="16240" y="8842"/>
                    </a:cubicBezTo>
                    <a:cubicBezTo>
                      <a:pt x="15706" y="8878"/>
                      <a:pt x="15172" y="8900"/>
                      <a:pt x="14638" y="8907"/>
                    </a:cubicBezTo>
                    <a:cubicBezTo>
                      <a:pt x="14460" y="8909"/>
                      <a:pt x="14282" y="8910"/>
                      <a:pt x="14104" y="8910"/>
                    </a:cubicBezTo>
                    <a:cubicBezTo>
                      <a:pt x="13747" y="8910"/>
                      <a:pt x="13389" y="8907"/>
                      <a:pt x="13029" y="8907"/>
                    </a:cubicBezTo>
                    <a:lnTo>
                      <a:pt x="11426" y="8893"/>
                    </a:lnTo>
                    <a:cubicBezTo>
                      <a:pt x="11022" y="8893"/>
                      <a:pt x="10618" y="8885"/>
                      <a:pt x="10221" y="8878"/>
                    </a:cubicBezTo>
                    <a:lnTo>
                      <a:pt x="10127" y="8857"/>
                    </a:lnTo>
                    <a:cubicBezTo>
                      <a:pt x="10820" y="8719"/>
                      <a:pt x="11513" y="8597"/>
                      <a:pt x="12213" y="8496"/>
                    </a:cubicBezTo>
                    <a:cubicBezTo>
                      <a:pt x="13007" y="8373"/>
                      <a:pt x="13808" y="8265"/>
                      <a:pt x="14609" y="8171"/>
                    </a:cubicBezTo>
                    <a:cubicBezTo>
                      <a:pt x="15410" y="8077"/>
                      <a:pt x="16219" y="8005"/>
                      <a:pt x="17020" y="7976"/>
                    </a:cubicBezTo>
                    <a:cubicBezTo>
                      <a:pt x="17222" y="7969"/>
                      <a:pt x="17424" y="7963"/>
                      <a:pt x="17625" y="7963"/>
                    </a:cubicBezTo>
                    <a:close/>
                    <a:moveTo>
                      <a:pt x="3734" y="7717"/>
                    </a:moveTo>
                    <a:cubicBezTo>
                      <a:pt x="4147" y="7717"/>
                      <a:pt x="4557" y="7755"/>
                      <a:pt x="4959" y="7824"/>
                    </a:cubicBezTo>
                    <a:lnTo>
                      <a:pt x="5371" y="7904"/>
                    </a:lnTo>
                    <a:cubicBezTo>
                      <a:pt x="5501" y="7933"/>
                      <a:pt x="5638" y="7962"/>
                      <a:pt x="5775" y="7998"/>
                    </a:cubicBezTo>
                    <a:lnTo>
                      <a:pt x="5977" y="8041"/>
                    </a:lnTo>
                    <a:lnTo>
                      <a:pt x="6172" y="8092"/>
                    </a:lnTo>
                    <a:cubicBezTo>
                      <a:pt x="6309" y="8128"/>
                      <a:pt x="6446" y="8156"/>
                      <a:pt x="6576" y="8185"/>
                    </a:cubicBezTo>
                    <a:lnTo>
                      <a:pt x="7709" y="8474"/>
                    </a:lnTo>
                    <a:cubicBezTo>
                      <a:pt x="7348" y="8416"/>
                      <a:pt x="6973" y="8366"/>
                      <a:pt x="6605" y="8330"/>
                    </a:cubicBezTo>
                    <a:cubicBezTo>
                      <a:pt x="6064" y="8265"/>
                      <a:pt x="5522" y="8229"/>
                      <a:pt x="4981" y="8214"/>
                    </a:cubicBezTo>
                    <a:cubicBezTo>
                      <a:pt x="4746" y="8208"/>
                      <a:pt x="4510" y="8203"/>
                      <a:pt x="4273" y="8203"/>
                    </a:cubicBezTo>
                    <a:cubicBezTo>
                      <a:pt x="3965" y="8203"/>
                      <a:pt x="3656" y="8211"/>
                      <a:pt x="3350" y="8236"/>
                    </a:cubicBezTo>
                    <a:lnTo>
                      <a:pt x="2910" y="8279"/>
                    </a:lnTo>
                    <a:cubicBezTo>
                      <a:pt x="2765" y="8301"/>
                      <a:pt x="2621" y="8322"/>
                      <a:pt x="2469" y="8344"/>
                    </a:cubicBezTo>
                    <a:cubicBezTo>
                      <a:pt x="2325" y="8366"/>
                      <a:pt x="2181" y="8402"/>
                      <a:pt x="2036" y="8438"/>
                    </a:cubicBezTo>
                    <a:cubicBezTo>
                      <a:pt x="1899" y="8474"/>
                      <a:pt x="1755" y="8517"/>
                      <a:pt x="1610" y="8568"/>
                    </a:cubicBezTo>
                    <a:cubicBezTo>
                      <a:pt x="1329" y="8662"/>
                      <a:pt x="1062" y="8792"/>
                      <a:pt x="816" y="8958"/>
                    </a:cubicBezTo>
                    <a:lnTo>
                      <a:pt x="809" y="8958"/>
                    </a:lnTo>
                    <a:lnTo>
                      <a:pt x="845" y="8914"/>
                    </a:lnTo>
                    <a:cubicBezTo>
                      <a:pt x="1033" y="8676"/>
                      <a:pt x="1264" y="8467"/>
                      <a:pt x="1517" y="8301"/>
                    </a:cubicBezTo>
                    <a:lnTo>
                      <a:pt x="1719" y="8178"/>
                    </a:lnTo>
                    <a:cubicBezTo>
                      <a:pt x="1784" y="8142"/>
                      <a:pt x="1856" y="8113"/>
                      <a:pt x="1928" y="8077"/>
                    </a:cubicBezTo>
                    <a:cubicBezTo>
                      <a:pt x="2072" y="8005"/>
                      <a:pt x="2217" y="7947"/>
                      <a:pt x="2368" y="7904"/>
                    </a:cubicBezTo>
                    <a:cubicBezTo>
                      <a:pt x="2448" y="7882"/>
                      <a:pt x="2520" y="7861"/>
                      <a:pt x="2599" y="7846"/>
                    </a:cubicBezTo>
                    <a:lnTo>
                      <a:pt x="2837" y="7788"/>
                    </a:lnTo>
                    <a:cubicBezTo>
                      <a:pt x="2989" y="7767"/>
                      <a:pt x="3148" y="7745"/>
                      <a:pt x="3307" y="7731"/>
                    </a:cubicBezTo>
                    <a:cubicBezTo>
                      <a:pt x="3449" y="7721"/>
                      <a:pt x="3592" y="7717"/>
                      <a:pt x="3734" y="7717"/>
                    </a:cubicBezTo>
                    <a:close/>
                    <a:moveTo>
                      <a:pt x="4163" y="8223"/>
                    </a:moveTo>
                    <a:cubicBezTo>
                      <a:pt x="4434" y="8223"/>
                      <a:pt x="4707" y="8232"/>
                      <a:pt x="4981" y="8250"/>
                    </a:cubicBezTo>
                    <a:cubicBezTo>
                      <a:pt x="5522" y="8279"/>
                      <a:pt x="6064" y="8337"/>
                      <a:pt x="6605" y="8402"/>
                    </a:cubicBezTo>
                    <a:cubicBezTo>
                      <a:pt x="6872" y="8438"/>
                      <a:pt x="7146" y="8474"/>
                      <a:pt x="7413" y="8510"/>
                    </a:cubicBezTo>
                    <a:cubicBezTo>
                      <a:pt x="7673" y="8553"/>
                      <a:pt x="7947" y="8582"/>
                      <a:pt x="8214" y="8626"/>
                    </a:cubicBezTo>
                    <a:lnTo>
                      <a:pt x="8207" y="8633"/>
                    </a:lnTo>
                    <a:lnTo>
                      <a:pt x="8561" y="8691"/>
                    </a:lnTo>
                    <a:cubicBezTo>
                      <a:pt x="8770" y="8748"/>
                      <a:pt x="8980" y="8799"/>
                      <a:pt x="9196" y="8849"/>
                    </a:cubicBezTo>
                    <a:cubicBezTo>
                      <a:pt x="8871" y="8842"/>
                      <a:pt x="8539" y="8828"/>
                      <a:pt x="8214" y="8820"/>
                    </a:cubicBezTo>
                    <a:cubicBezTo>
                      <a:pt x="7680" y="8806"/>
                      <a:pt x="7146" y="8806"/>
                      <a:pt x="6612" y="8806"/>
                    </a:cubicBezTo>
                    <a:cubicBezTo>
                      <a:pt x="6078" y="8813"/>
                      <a:pt x="5537" y="8835"/>
                      <a:pt x="5003" y="8857"/>
                    </a:cubicBezTo>
                    <a:cubicBezTo>
                      <a:pt x="4469" y="8878"/>
                      <a:pt x="3934" y="8907"/>
                      <a:pt x="3400" y="8943"/>
                    </a:cubicBezTo>
                    <a:cubicBezTo>
                      <a:pt x="3133" y="8965"/>
                      <a:pt x="2859" y="8986"/>
                      <a:pt x="2592" y="9015"/>
                    </a:cubicBezTo>
                    <a:cubicBezTo>
                      <a:pt x="2318" y="9051"/>
                      <a:pt x="2051" y="9080"/>
                      <a:pt x="1776" y="9124"/>
                    </a:cubicBezTo>
                    <a:cubicBezTo>
                      <a:pt x="1509" y="9167"/>
                      <a:pt x="1235" y="9217"/>
                      <a:pt x="975" y="9290"/>
                    </a:cubicBezTo>
                    <a:cubicBezTo>
                      <a:pt x="845" y="9326"/>
                      <a:pt x="708" y="9362"/>
                      <a:pt x="578" y="9412"/>
                    </a:cubicBezTo>
                    <a:lnTo>
                      <a:pt x="528" y="9434"/>
                    </a:lnTo>
                    <a:cubicBezTo>
                      <a:pt x="535" y="9420"/>
                      <a:pt x="542" y="9405"/>
                      <a:pt x="549" y="9391"/>
                    </a:cubicBezTo>
                    <a:cubicBezTo>
                      <a:pt x="564" y="9362"/>
                      <a:pt x="578" y="9326"/>
                      <a:pt x="600" y="9297"/>
                    </a:cubicBezTo>
                    <a:cubicBezTo>
                      <a:pt x="629" y="9239"/>
                      <a:pt x="658" y="9189"/>
                      <a:pt x="687" y="9138"/>
                    </a:cubicBezTo>
                    <a:cubicBezTo>
                      <a:pt x="737" y="9095"/>
                      <a:pt x="788" y="9051"/>
                      <a:pt x="845" y="9015"/>
                    </a:cubicBezTo>
                    <a:cubicBezTo>
                      <a:pt x="1091" y="8849"/>
                      <a:pt x="1351" y="8712"/>
                      <a:pt x="1625" y="8611"/>
                    </a:cubicBezTo>
                    <a:cubicBezTo>
                      <a:pt x="1762" y="8553"/>
                      <a:pt x="1906" y="8517"/>
                      <a:pt x="2043" y="8474"/>
                    </a:cubicBezTo>
                    <a:cubicBezTo>
                      <a:pt x="2181" y="8424"/>
                      <a:pt x="2332" y="8402"/>
                      <a:pt x="2477" y="8366"/>
                    </a:cubicBezTo>
                    <a:cubicBezTo>
                      <a:pt x="2621" y="8337"/>
                      <a:pt x="2765" y="8322"/>
                      <a:pt x="2910" y="8294"/>
                    </a:cubicBezTo>
                    <a:lnTo>
                      <a:pt x="3350" y="8250"/>
                    </a:lnTo>
                    <a:cubicBezTo>
                      <a:pt x="3620" y="8232"/>
                      <a:pt x="3891" y="8223"/>
                      <a:pt x="4163" y="8223"/>
                    </a:cubicBezTo>
                    <a:close/>
                    <a:moveTo>
                      <a:pt x="5537" y="8882"/>
                    </a:moveTo>
                    <a:cubicBezTo>
                      <a:pt x="5893" y="8882"/>
                      <a:pt x="6249" y="8885"/>
                      <a:pt x="6605" y="8885"/>
                    </a:cubicBezTo>
                    <a:lnTo>
                      <a:pt x="8214" y="8900"/>
                    </a:lnTo>
                    <a:cubicBezTo>
                      <a:pt x="8619" y="8900"/>
                      <a:pt x="9016" y="8907"/>
                      <a:pt x="9420" y="8914"/>
                    </a:cubicBezTo>
                    <a:lnTo>
                      <a:pt x="9514" y="8943"/>
                    </a:lnTo>
                    <a:cubicBezTo>
                      <a:pt x="8821" y="9073"/>
                      <a:pt x="8128" y="9196"/>
                      <a:pt x="7428" y="9304"/>
                    </a:cubicBezTo>
                    <a:cubicBezTo>
                      <a:pt x="6627" y="9420"/>
                      <a:pt x="5833" y="9535"/>
                      <a:pt x="5024" y="9629"/>
                    </a:cubicBezTo>
                    <a:cubicBezTo>
                      <a:pt x="4223" y="9715"/>
                      <a:pt x="3422" y="9795"/>
                      <a:pt x="2614" y="9824"/>
                    </a:cubicBezTo>
                    <a:cubicBezTo>
                      <a:pt x="2449" y="9830"/>
                      <a:pt x="2284" y="9833"/>
                      <a:pt x="2117" y="9833"/>
                    </a:cubicBezTo>
                    <a:cubicBezTo>
                      <a:pt x="1882" y="9833"/>
                      <a:pt x="1645" y="9826"/>
                      <a:pt x="1408" y="9809"/>
                    </a:cubicBezTo>
                    <a:cubicBezTo>
                      <a:pt x="1206" y="9802"/>
                      <a:pt x="1011" y="9780"/>
                      <a:pt x="809" y="9752"/>
                    </a:cubicBezTo>
                    <a:cubicBezTo>
                      <a:pt x="715" y="9730"/>
                      <a:pt x="614" y="9708"/>
                      <a:pt x="521" y="9687"/>
                    </a:cubicBezTo>
                    <a:lnTo>
                      <a:pt x="513" y="9687"/>
                    </a:lnTo>
                    <a:lnTo>
                      <a:pt x="492" y="9658"/>
                    </a:lnTo>
                    <a:lnTo>
                      <a:pt x="456" y="9600"/>
                    </a:lnTo>
                    <a:cubicBezTo>
                      <a:pt x="456" y="9600"/>
                      <a:pt x="456" y="9593"/>
                      <a:pt x="456" y="9593"/>
                    </a:cubicBezTo>
                    <a:cubicBezTo>
                      <a:pt x="463" y="9571"/>
                      <a:pt x="470" y="9549"/>
                      <a:pt x="484" y="9528"/>
                    </a:cubicBezTo>
                    <a:cubicBezTo>
                      <a:pt x="521" y="9513"/>
                      <a:pt x="557" y="9492"/>
                      <a:pt x="600" y="9477"/>
                    </a:cubicBezTo>
                    <a:cubicBezTo>
                      <a:pt x="723" y="9427"/>
                      <a:pt x="853" y="9391"/>
                      <a:pt x="982" y="9347"/>
                    </a:cubicBezTo>
                    <a:cubicBezTo>
                      <a:pt x="1242" y="9268"/>
                      <a:pt x="1509" y="9210"/>
                      <a:pt x="1776" y="9160"/>
                    </a:cubicBezTo>
                    <a:cubicBezTo>
                      <a:pt x="2043" y="9109"/>
                      <a:pt x="2318" y="9066"/>
                      <a:pt x="2585" y="9037"/>
                    </a:cubicBezTo>
                    <a:cubicBezTo>
                      <a:pt x="2859" y="9001"/>
                      <a:pt x="3126" y="8979"/>
                      <a:pt x="3400" y="8950"/>
                    </a:cubicBezTo>
                    <a:cubicBezTo>
                      <a:pt x="3934" y="8914"/>
                      <a:pt x="4469" y="8893"/>
                      <a:pt x="5003" y="8885"/>
                    </a:cubicBezTo>
                    <a:cubicBezTo>
                      <a:pt x="5181" y="8883"/>
                      <a:pt x="5359" y="8882"/>
                      <a:pt x="5537" y="8882"/>
                    </a:cubicBezTo>
                    <a:close/>
                    <a:moveTo>
                      <a:pt x="19106" y="8366"/>
                    </a:moveTo>
                    <a:cubicBezTo>
                      <a:pt x="19099" y="8380"/>
                      <a:pt x="19099" y="8395"/>
                      <a:pt x="19091" y="8402"/>
                    </a:cubicBezTo>
                    <a:cubicBezTo>
                      <a:pt x="19077" y="8438"/>
                      <a:pt x="19062" y="8474"/>
                      <a:pt x="19041" y="8503"/>
                    </a:cubicBezTo>
                    <a:cubicBezTo>
                      <a:pt x="19012" y="8553"/>
                      <a:pt x="18983" y="8604"/>
                      <a:pt x="18954" y="8654"/>
                    </a:cubicBezTo>
                    <a:cubicBezTo>
                      <a:pt x="18896" y="8698"/>
                      <a:pt x="18846" y="8748"/>
                      <a:pt x="18788" y="8784"/>
                    </a:cubicBezTo>
                    <a:cubicBezTo>
                      <a:pt x="18550" y="8950"/>
                      <a:pt x="18290" y="9088"/>
                      <a:pt x="18016" y="9189"/>
                    </a:cubicBezTo>
                    <a:cubicBezTo>
                      <a:pt x="17879" y="9246"/>
                      <a:pt x="17734" y="9275"/>
                      <a:pt x="17597" y="9326"/>
                    </a:cubicBezTo>
                    <a:cubicBezTo>
                      <a:pt x="17453" y="9376"/>
                      <a:pt x="17309" y="9398"/>
                      <a:pt x="17164" y="9427"/>
                    </a:cubicBezTo>
                    <a:cubicBezTo>
                      <a:pt x="17020" y="9463"/>
                      <a:pt x="16876" y="9477"/>
                      <a:pt x="16731" y="9499"/>
                    </a:cubicBezTo>
                    <a:lnTo>
                      <a:pt x="16291" y="9549"/>
                    </a:lnTo>
                    <a:lnTo>
                      <a:pt x="16731" y="9506"/>
                    </a:lnTo>
                    <a:cubicBezTo>
                      <a:pt x="16876" y="9492"/>
                      <a:pt x="17020" y="9463"/>
                      <a:pt x="17164" y="9441"/>
                    </a:cubicBezTo>
                    <a:cubicBezTo>
                      <a:pt x="17316" y="9420"/>
                      <a:pt x="17460" y="9383"/>
                      <a:pt x="17597" y="9347"/>
                    </a:cubicBezTo>
                    <a:cubicBezTo>
                      <a:pt x="17742" y="9311"/>
                      <a:pt x="17886" y="9268"/>
                      <a:pt x="18023" y="9217"/>
                    </a:cubicBezTo>
                    <a:cubicBezTo>
                      <a:pt x="18305" y="9124"/>
                      <a:pt x="18579" y="8994"/>
                      <a:pt x="18824" y="8828"/>
                    </a:cubicBezTo>
                    <a:lnTo>
                      <a:pt x="18824" y="8828"/>
                    </a:lnTo>
                    <a:lnTo>
                      <a:pt x="18788" y="8871"/>
                    </a:lnTo>
                    <a:cubicBezTo>
                      <a:pt x="18601" y="9109"/>
                      <a:pt x="18377" y="9318"/>
                      <a:pt x="18124" y="9484"/>
                    </a:cubicBezTo>
                    <a:lnTo>
                      <a:pt x="17922" y="9607"/>
                    </a:lnTo>
                    <a:cubicBezTo>
                      <a:pt x="17857" y="9650"/>
                      <a:pt x="17785" y="9679"/>
                      <a:pt x="17713" y="9708"/>
                    </a:cubicBezTo>
                    <a:cubicBezTo>
                      <a:pt x="17568" y="9780"/>
                      <a:pt x="17424" y="9838"/>
                      <a:pt x="17272" y="9881"/>
                    </a:cubicBezTo>
                    <a:cubicBezTo>
                      <a:pt x="17193" y="9910"/>
                      <a:pt x="17121" y="9925"/>
                      <a:pt x="17042" y="9946"/>
                    </a:cubicBezTo>
                    <a:lnTo>
                      <a:pt x="16811" y="9997"/>
                    </a:lnTo>
                    <a:cubicBezTo>
                      <a:pt x="16652" y="10019"/>
                      <a:pt x="16493" y="10040"/>
                      <a:pt x="16334" y="10062"/>
                    </a:cubicBezTo>
                    <a:cubicBezTo>
                      <a:pt x="16209" y="10068"/>
                      <a:pt x="16084" y="10072"/>
                      <a:pt x="15959" y="10072"/>
                    </a:cubicBezTo>
                    <a:cubicBezTo>
                      <a:pt x="15529" y="10072"/>
                      <a:pt x="15101" y="10034"/>
                      <a:pt x="14681" y="9961"/>
                    </a:cubicBezTo>
                    <a:lnTo>
                      <a:pt x="14270" y="9881"/>
                    </a:lnTo>
                    <a:cubicBezTo>
                      <a:pt x="14140" y="9860"/>
                      <a:pt x="14003" y="9824"/>
                      <a:pt x="13866" y="9795"/>
                    </a:cubicBezTo>
                    <a:lnTo>
                      <a:pt x="13664" y="9752"/>
                    </a:lnTo>
                    <a:lnTo>
                      <a:pt x="13469" y="9701"/>
                    </a:lnTo>
                    <a:cubicBezTo>
                      <a:pt x="13332" y="9665"/>
                      <a:pt x="13195" y="9636"/>
                      <a:pt x="13065" y="9600"/>
                    </a:cubicBezTo>
                    <a:lnTo>
                      <a:pt x="11932" y="9318"/>
                    </a:lnTo>
                    <a:lnTo>
                      <a:pt x="11932" y="9318"/>
                    </a:lnTo>
                    <a:cubicBezTo>
                      <a:pt x="12300" y="9369"/>
                      <a:pt x="12668" y="9420"/>
                      <a:pt x="13036" y="9463"/>
                    </a:cubicBezTo>
                    <a:cubicBezTo>
                      <a:pt x="13577" y="9521"/>
                      <a:pt x="14118" y="9557"/>
                      <a:pt x="14660" y="9578"/>
                    </a:cubicBezTo>
                    <a:cubicBezTo>
                      <a:pt x="14864" y="9581"/>
                      <a:pt x="15069" y="9584"/>
                      <a:pt x="15274" y="9584"/>
                    </a:cubicBezTo>
                    <a:cubicBezTo>
                      <a:pt x="15611" y="9584"/>
                      <a:pt x="15950" y="9576"/>
                      <a:pt x="16291" y="9549"/>
                    </a:cubicBezTo>
                    <a:lnTo>
                      <a:pt x="16291" y="9549"/>
                    </a:lnTo>
                    <a:cubicBezTo>
                      <a:pt x="16020" y="9564"/>
                      <a:pt x="15750" y="9571"/>
                      <a:pt x="15479" y="9571"/>
                    </a:cubicBezTo>
                    <a:cubicBezTo>
                      <a:pt x="15208" y="9571"/>
                      <a:pt x="14938" y="9564"/>
                      <a:pt x="14667" y="9549"/>
                    </a:cubicBezTo>
                    <a:cubicBezTo>
                      <a:pt x="14126" y="9513"/>
                      <a:pt x="13584" y="9456"/>
                      <a:pt x="13043" y="9391"/>
                    </a:cubicBezTo>
                    <a:cubicBezTo>
                      <a:pt x="12769" y="9362"/>
                      <a:pt x="12502" y="9326"/>
                      <a:pt x="12227" y="9282"/>
                    </a:cubicBezTo>
                    <a:cubicBezTo>
                      <a:pt x="11960" y="9246"/>
                      <a:pt x="11701" y="9203"/>
                      <a:pt x="11426" y="9160"/>
                    </a:cubicBezTo>
                    <a:lnTo>
                      <a:pt x="11080" y="9102"/>
                    </a:lnTo>
                    <a:lnTo>
                      <a:pt x="10445" y="8943"/>
                    </a:lnTo>
                    <a:lnTo>
                      <a:pt x="10445" y="8943"/>
                    </a:lnTo>
                    <a:cubicBezTo>
                      <a:pt x="10769" y="8958"/>
                      <a:pt x="11094" y="8965"/>
                      <a:pt x="11419" y="8979"/>
                    </a:cubicBezTo>
                    <a:cubicBezTo>
                      <a:pt x="11802" y="8984"/>
                      <a:pt x="12181" y="8989"/>
                      <a:pt x="12559" y="8989"/>
                    </a:cubicBezTo>
                    <a:cubicBezTo>
                      <a:pt x="12716" y="8989"/>
                      <a:pt x="12872" y="8989"/>
                      <a:pt x="13029" y="8986"/>
                    </a:cubicBezTo>
                    <a:cubicBezTo>
                      <a:pt x="13563" y="8979"/>
                      <a:pt x="14097" y="8965"/>
                      <a:pt x="14631" y="8943"/>
                    </a:cubicBezTo>
                    <a:cubicBezTo>
                      <a:pt x="15172" y="8922"/>
                      <a:pt x="15706" y="8893"/>
                      <a:pt x="16233" y="8857"/>
                    </a:cubicBezTo>
                    <a:cubicBezTo>
                      <a:pt x="16507" y="8835"/>
                      <a:pt x="16774" y="8813"/>
                      <a:pt x="17049" y="8777"/>
                    </a:cubicBezTo>
                    <a:cubicBezTo>
                      <a:pt x="17316" y="8748"/>
                      <a:pt x="17590" y="8719"/>
                      <a:pt x="17857" y="8676"/>
                    </a:cubicBezTo>
                    <a:cubicBezTo>
                      <a:pt x="18131" y="8633"/>
                      <a:pt x="18398" y="8575"/>
                      <a:pt x="18665" y="8510"/>
                    </a:cubicBezTo>
                    <a:cubicBezTo>
                      <a:pt x="18795" y="8474"/>
                      <a:pt x="18933" y="8438"/>
                      <a:pt x="19055" y="8387"/>
                    </a:cubicBezTo>
                    <a:lnTo>
                      <a:pt x="19106" y="8366"/>
                    </a:lnTo>
                    <a:close/>
                    <a:moveTo>
                      <a:pt x="9427" y="8986"/>
                    </a:moveTo>
                    <a:lnTo>
                      <a:pt x="9232" y="9095"/>
                    </a:lnTo>
                    <a:cubicBezTo>
                      <a:pt x="8640" y="9311"/>
                      <a:pt x="8034" y="9506"/>
                      <a:pt x="7428" y="9687"/>
                    </a:cubicBezTo>
                    <a:cubicBezTo>
                      <a:pt x="6627" y="9925"/>
                      <a:pt x="5811" y="10120"/>
                      <a:pt x="4988" y="10278"/>
                    </a:cubicBezTo>
                    <a:cubicBezTo>
                      <a:pt x="4779" y="10314"/>
                      <a:pt x="4577" y="10351"/>
                      <a:pt x="4368" y="10379"/>
                    </a:cubicBezTo>
                    <a:lnTo>
                      <a:pt x="4057" y="10423"/>
                    </a:lnTo>
                    <a:cubicBezTo>
                      <a:pt x="3956" y="10437"/>
                      <a:pt x="3848" y="10444"/>
                      <a:pt x="3747" y="10459"/>
                    </a:cubicBezTo>
                    <a:cubicBezTo>
                      <a:pt x="3478" y="10487"/>
                      <a:pt x="3210" y="10500"/>
                      <a:pt x="2944" y="10500"/>
                    </a:cubicBezTo>
                    <a:cubicBezTo>
                      <a:pt x="2794" y="10500"/>
                      <a:pt x="2646" y="10495"/>
                      <a:pt x="2498" y="10488"/>
                    </a:cubicBezTo>
                    <a:cubicBezTo>
                      <a:pt x="2080" y="10466"/>
                      <a:pt x="1668" y="10394"/>
                      <a:pt x="1278" y="10264"/>
                    </a:cubicBezTo>
                    <a:cubicBezTo>
                      <a:pt x="1141" y="10221"/>
                      <a:pt x="1004" y="10163"/>
                      <a:pt x="881" y="10098"/>
                    </a:cubicBezTo>
                    <a:cubicBezTo>
                      <a:pt x="845" y="10062"/>
                      <a:pt x="809" y="10026"/>
                      <a:pt x="773" y="9990"/>
                    </a:cubicBezTo>
                    <a:cubicBezTo>
                      <a:pt x="708" y="9925"/>
                      <a:pt x="643" y="9860"/>
                      <a:pt x="593" y="9788"/>
                    </a:cubicBezTo>
                    <a:lnTo>
                      <a:pt x="593" y="9788"/>
                    </a:lnTo>
                    <a:cubicBezTo>
                      <a:pt x="658" y="9802"/>
                      <a:pt x="730" y="9816"/>
                      <a:pt x="795" y="9831"/>
                    </a:cubicBezTo>
                    <a:cubicBezTo>
                      <a:pt x="997" y="9860"/>
                      <a:pt x="1199" y="9889"/>
                      <a:pt x="1401" y="9896"/>
                    </a:cubicBezTo>
                    <a:cubicBezTo>
                      <a:pt x="1638" y="9913"/>
                      <a:pt x="1877" y="9920"/>
                      <a:pt x="2116" y="9920"/>
                    </a:cubicBezTo>
                    <a:cubicBezTo>
                      <a:pt x="2285" y="9920"/>
                      <a:pt x="2453" y="9916"/>
                      <a:pt x="2621" y="9910"/>
                    </a:cubicBezTo>
                    <a:cubicBezTo>
                      <a:pt x="3429" y="9874"/>
                      <a:pt x="4238" y="9795"/>
                      <a:pt x="5039" y="9694"/>
                    </a:cubicBezTo>
                    <a:cubicBezTo>
                      <a:pt x="5833" y="9586"/>
                      <a:pt x="6634" y="9463"/>
                      <a:pt x="7435" y="9333"/>
                    </a:cubicBezTo>
                    <a:lnTo>
                      <a:pt x="8626" y="9131"/>
                    </a:lnTo>
                    <a:lnTo>
                      <a:pt x="9427" y="8986"/>
                    </a:lnTo>
                    <a:close/>
                    <a:moveTo>
                      <a:pt x="9037" y="9196"/>
                    </a:moveTo>
                    <a:cubicBezTo>
                      <a:pt x="8510" y="9470"/>
                      <a:pt x="7969" y="9715"/>
                      <a:pt x="7406" y="9925"/>
                    </a:cubicBezTo>
                    <a:cubicBezTo>
                      <a:pt x="6598" y="10228"/>
                      <a:pt x="5761" y="10466"/>
                      <a:pt x="4902" y="10639"/>
                    </a:cubicBezTo>
                    <a:lnTo>
                      <a:pt x="4591" y="10704"/>
                    </a:lnTo>
                    <a:cubicBezTo>
                      <a:pt x="4483" y="10726"/>
                      <a:pt x="4375" y="10740"/>
                      <a:pt x="4274" y="10755"/>
                    </a:cubicBezTo>
                    <a:cubicBezTo>
                      <a:pt x="4057" y="10791"/>
                      <a:pt x="3848" y="10805"/>
                      <a:pt x="3639" y="10827"/>
                    </a:cubicBezTo>
                    <a:cubicBezTo>
                      <a:pt x="3502" y="10839"/>
                      <a:pt x="3366" y="10844"/>
                      <a:pt x="3230" y="10844"/>
                    </a:cubicBezTo>
                    <a:cubicBezTo>
                      <a:pt x="2948" y="10844"/>
                      <a:pt x="2667" y="10820"/>
                      <a:pt x="2390" y="10776"/>
                    </a:cubicBezTo>
                    <a:cubicBezTo>
                      <a:pt x="1986" y="10704"/>
                      <a:pt x="1603" y="10567"/>
                      <a:pt x="1250" y="10358"/>
                    </a:cubicBezTo>
                    <a:lnTo>
                      <a:pt x="1213" y="10336"/>
                    </a:lnTo>
                    <a:lnTo>
                      <a:pt x="1250" y="10351"/>
                    </a:lnTo>
                    <a:cubicBezTo>
                      <a:pt x="1654" y="10481"/>
                      <a:pt x="2072" y="10560"/>
                      <a:pt x="2498" y="10574"/>
                    </a:cubicBezTo>
                    <a:cubicBezTo>
                      <a:pt x="2643" y="10582"/>
                      <a:pt x="2787" y="10586"/>
                      <a:pt x="2932" y="10586"/>
                    </a:cubicBezTo>
                    <a:cubicBezTo>
                      <a:pt x="3207" y="10586"/>
                      <a:pt x="3482" y="10571"/>
                      <a:pt x="3761" y="10538"/>
                    </a:cubicBezTo>
                    <a:cubicBezTo>
                      <a:pt x="3862" y="10531"/>
                      <a:pt x="3963" y="10517"/>
                      <a:pt x="4072" y="10502"/>
                    </a:cubicBezTo>
                    <a:lnTo>
                      <a:pt x="4382" y="10459"/>
                    </a:lnTo>
                    <a:cubicBezTo>
                      <a:pt x="4591" y="10430"/>
                      <a:pt x="4801" y="10387"/>
                      <a:pt x="5003" y="10351"/>
                    </a:cubicBezTo>
                    <a:cubicBezTo>
                      <a:pt x="5825" y="10177"/>
                      <a:pt x="6641" y="9968"/>
                      <a:pt x="7442" y="9715"/>
                    </a:cubicBezTo>
                    <a:cubicBezTo>
                      <a:pt x="7976" y="9549"/>
                      <a:pt x="8510" y="9376"/>
                      <a:pt x="9037" y="9196"/>
                    </a:cubicBezTo>
                    <a:close/>
                    <a:moveTo>
                      <a:pt x="10474" y="9420"/>
                    </a:moveTo>
                    <a:cubicBezTo>
                      <a:pt x="10979" y="9737"/>
                      <a:pt x="11455" y="10091"/>
                      <a:pt x="11917" y="10466"/>
                    </a:cubicBezTo>
                    <a:cubicBezTo>
                      <a:pt x="12588" y="11022"/>
                      <a:pt x="13216" y="11621"/>
                      <a:pt x="13794" y="12278"/>
                    </a:cubicBezTo>
                    <a:lnTo>
                      <a:pt x="14003" y="12523"/>
                    </a:lnTo>
                    <a:cubicBezTo>
                      <a:pt x="14075" y="12602"/>
                      <a:pt x="14140" y="12689"/>
                      <a:pt x="14205" y="12768"/>
                    </a:cubicBezTo>
                    <a:cubicBezTo>
                      <a:pt x="14349" y="12934"/>
                      <a:pt x="14465" y="13108"/>
                      <a:pt x="14588" y="13281"/>
                    </a:cubicBezTo>
                    <a:cubicBezTo>
                      <a:pt x="14826" y="13627"/>
                      <a:pt x="15021" y="14003"/>
                      <a:pt x="15165" y="14392"/>
                    </a:cubicBezTo>
                    <a:cubicBezTo>
                      <a:pt x="15309" y="14775"/>
                      <a:pt x="15374" y="15179"/>
                      <a:pt x="15374" y="15583"/>
                    </a:cubicBezTo>
                    <a:lnTo>
                      <a:pt x="15374" y="15634"/>
                    </a:lnTo>
                    <a:cubicBezTo>
                      <a:pt x="15374" y="15619"/>
                      <a:pt x="15374" y="15605"/>
                      <a:pt x="15367" y="15590"/>
                    </a:cubicBezTo>
                    <a:cubicBezTo>
                      <a:pt x="15288" y="15179"/>
                      <a:pt x="15143" y="14775"/>
                      <a:pt x="14948" y="14400"/>
                    </a:cubicBezTo>
                    <a:cubicBezTo>
                      <a:pt x="14754" y="14024"/>
                      <a:pt x="14530" y="13663"/>
                      <a:pt x="14277" y="13324"/>
                    </a:cubicBezTo>
                    <a:cubicBezTo>
                      <a:pt x="14219" y="13238"/>
                      <a:pt x="14155" y="13151"/>
                      <a:pt x="14090" y="13072"/>
                    </a:cubicBezTo>
                    <a:lnTo>
                      <a:pt x="13895" y="12819"/>
                    </a:lnTo>
                    <a:cubicBezTo>
                      <a:pt x="13765" y="12653"/>
                      <a:pt x="13628" y="12501"/>
                      <a:pt x="13491" y="12343"/>
                    </a:cubicBezTo>
                    <a:cubicBezTo>
                      <a:pt x="12935" y="11707"/>
                      <a:pt x="12336" y="11116"/>
                      <a:pt x="11722" y="10545"/>
                    </a:cubicBezTo>
                    <a:cubicBezTo>
                      <a:pt x="11318" y="10163"/>
                      <a:pt x="10899" y="9788"/>
                      <a:pt x="10474" y="9420"/>
                    </a:cubicBezTo>
                    <a:close/>
                    <a:moveTo>
                      <a:pt x="10091" y="9189"/>
                    </a:moveTo>
                    <a:cubicBezTo>
                      <a:pt x="10156" y="9225"/>
                      <a:pt x="10214" y="9261"/>
                      <a:pt x="10279" y="9297"/>
                    </a:cubicBezTo>
                    <a:cubicBezTo>
                      <a:pt x="10762" y="9701"/>
                      <a:pt x="11239" y="10127"/>
                      <a:pt x="11693" y="10560"/>
                    </a:cubicBezTo>
                    <a:cubicBezTo>
                      <a:pt x="12300" y="11145"/>
                      <a:pt x="12884" y="11744"/>
                      <a:pt x="13426" y="12379"/>
                    </a:cubicBezTo>
                    <a:cubicBezTo>
                      <a:pt x="13563" y="12545"/>
                      <a:pt x="13700" y="12696"/>
                      <a:pt x="13830" y="12862"/>
                    </a:cubicBezTo>
                    <a:lnTo>
                      <a:pt x="14017" y="13115"/>
                    </a:lnTo>
                    <a:cubicBezTo>
                      <a:pt x="14082" y="13194"/>
                      <a:pt x="14140" y="13281"/>
                      <a:pt x="14198" y="13368"/>
                    </a:cubicBezTo>
                    <a:cubicBezTo>
                      <a:pt x="14443" y="13707"/>
                      <a:pt x="14667" y="14060"/>
                      <a:pt x="14855" y="14436"/>
                    </a:cubicBezTo>
                    <a:cubicBezTo>
                      <a:pt x="15042" y="14804"/>
                      <a:pt x="15187" y="15201"/>
                      <a:pt x="15273" y="15605"/>
                    </a:cubicBezTo>
                    <a:cubicBezTo>
                      <a:pt x="15295" y="15749"/>
                      <a:pt x="15317" y="15886"/>
                      <a:pt x="15324" y="16031"/>
                    </a:cubicBezTo>
                    <a:cubicBezTo>
                      <a:pt x="15317" y="16081"/>
                      <a:pt x="15309" y="16132"/>
                      <a:pt x="15295" y="16175"/>
                    </a:cubicBezTo>
                    <a:cubicBezTo>
                      <a:pt x="15273" y="16262"/>
                      <a:pt x="15244" y="16348"/>
                      <a:pt x="15208" y="16435"/>
                    </a:cubicBezTo>
                    <a:cubicBezTo>
                      <a:pt x="15187" y="16370"/>
                      <a:pt x="15165" y="16298"/>
                      <a:pt x="15136" y="16233"/>
                    </a:cubicBezTo>
                    <a:cubicBezTo>
                      <a:pt x="15064" y="16045"/>
                      <a:pt x="14985" y="15858"/>
                      <a:pt x="14891" y="15677"/>
                    </a:cubicBezTo>
                    <a:cubicBezTo>
                      <a:pt x="14710" y="15316"/>
                      <a:pt x="14508" y="14963"/>
                      <a:pt x="14299" y="14616"/>
                    </a:cubicBezTo>
                    <a:cubicBezTo>
                      <a:pt x="13866" y="13930"/>
                      <a:pt x="13397" y="13274"/>
                      <a:pt x="12899" y="12631"/>
                    </a:cubicBezTo>
                    <a:cubicBezTo>
                      <a:pt x="12408" y="11989"/>
                      <a:pt x="11903" y="11361"/>
                      <a:pt x="11383" y="10740"/>
                    </a:cubicBezTo>
                    <a:lnTo>
                      <a:pt x="10611" y="9802"/>
                    </a:lnTo>
                    <a:lnTo>
                      <a:pt x="10091" y="9189"/>
                    </a:lnTo>
                    <a:close/>
                    <a:moveTo>
                      <a:pt x="10510" y="10935"/>
                    </a:moveTo>
                    <a:lnTo>
                      <a:pt x="10510" y="10935"/>
                    </a:lnTo>
                    <a:cubicBezTo>
                      <a:pt x="10647" y="11282"/>
                      <a:pt x="10777" y="11621"/>
                      <a:pt x="10935" y="11960"/>
                    </a:cubicBezTo>
                    <a:cubicBezTo>
                      <a:pt x="11152" y="12458"/>
                      <a:pt x="11390" y="12949"/>
                      <a:pt x="11650" y="13425"/>
                    </a:cubicBezTo>
                    <a:cubicBezTo>
                      <a:pt x="11910" y="13909"/>
                      <a:pt x="12177" y="14378"/>
                      <a:pt x="12487" y="14825"/>
                    </a:cubicBezTo>
                    <a:lnTo>
                      <a:pt x="12740" y="15186"/>
                    </a:lnTo>
                    <a:cubicBezTo>
                      <a:pt x="12834" y="15309"/>
                      <a:pt x="12920" y="15417"/>
                      <a:pt x="13021" y="15533"/>
                    </a:cubicBezTo>
                    <a:cubicBezTo>
                      <a:pt x="13115" y="15648"/>
                      <a:pt x="13216" y="15756"/>
                      <a:pt x="13317" y="15865"/>
                    </a:cubicBezTo>
                    <a:cubicBezTo>
                      <a:pt x="13418" y="15973"/>
                      <a:pt x="13527" y="16074"/>
                      <a:pt x="13642" y="16168"/>
                    </a:cubicBezTo>
                    <a:cubicBezTo>
                      <a:pt x="13865" y="16362"/>
                      <a:pt x="14110" y="16535"/>
                      <a:pt x="14376" y="16665"/>
                    </a:cubicBezTo>
                    <a:lnTo>
                      <a:pt x="14376" y="16665"/>
                    </a:lnTo>
                    <a:lnTo>
                      <a:pt x="14328" y="16659"/>
                    </a:lnTo>
                    <a:cubicBezTo>
                      <a:pt x="14025" y="16608"/>
                      <a:pt x="13736" y="16514"/>
                      <a:pt x="13462" y="16377"/>
                    </a:cubicBezTo>
                    <a:lnTo>
                      <a:pt x="13454" y="16384"/>
                    </a:lnTo>
                    <a:lnTo>
                      <a:pt x="13252" y="16269"/>
                    </a:lnTo>
                    <a:cubicBezTo>
                      <a:pt x="13180" y="16233"/>
                      <a:pt x="13122" y="16182"/>
                      <a:pt x="13057" y="16139"/>
                    </a:cubicBezTo>
                    <a:cubicBezTo>
                      <a:pt x="12928" y="16045"/>
                      <a:pt x="12805" y="15944"/>
                      <a:pt x="12689" y="15843"/>
                    </a:cubicBezTo>
                    <a:cubicBezTo>
                      <a:pt x="12624" y="15785"/>
                      <a:pt x="12574" y="15728"/>
                      <a:pt x="12516" y="15670"/>
                    </a:cubicBezTo>
                    <a:lnTo>
                      <a:pt x="12357" y="15497"/>
                    </a:lnTo>
                    <a:cubicBezTo>
                      <a:pt x="12256" y="15374"/>
                      <a:pt x="12162" y="15244"/>
                      <a:pt x="12061" y="15114"/>
                    </a:cubicBezTo>
                    <a:cubicBezTo>
                      <a:pt x="11758" y="14652"/>
                      <a:pt x="11513" y="14154"/>
                      <a:pt x="11325" y="13635"/>
                    </a:cubicBezTo>
                    <a:lnTo>
                      <a:pt x="11188" y="13245"/>
                    </a:lnTo>
                    <a:cubicBezTo>
                      <a:pt x="11145" y="13115"/>
                      <a:pt x="11109" y="12978"/>
                      <a:pt x="11065" y="12848"/>
                    </a:cubicBezTo>
                    <a:lnTo>
                      <a:pt x="11000" y="12653"/>
                    </a:lnTo>
                    <a:lnTo>
                      <a:pt x="10943" y="12451"/>
                    </a:lnTo>
                    <a:cubicBezTo>
                      <a:pt x="10907" y="12321"/>
                      <a:pt x="10863" y="12191"/>
                      <a:pt x="10827" y="12054"/>
                    </a:cubicBezTo>
                    <a:lnTo>
                      <a:pt x="10510" y="10935"/>
                    </a:lnTo>
                    <a:close/>
                    <a:moveTo>
                      <a:pt x="10004" y="9138"/>
                    </a:moveTo>
                    <a:lnTo>
                      <a:pt x="10004" y="9138"/>
                    </a:lnTo>
                    <a:cubicBezTo>
                      <a:pt x="10466" y="9672"/>
                      <a:pt x="10921" y="10213"/>
                      <a:pt x="11361" y="10762"/>
                    </a:cubicBezTo>
                    <a:cubicBezTo>
                      <a:pt x="11867" y="11397"/>
                      <a:pt x="12357" y="12032"/>
                      <a:pt x="12841" y="12682"/>
                    </a:cubicBezTo>
                    <a:cubicBezTo>
                      <a:pt x="13324" y="13331"/>
                      <a:pt x="13794" y="13988"/>
                      <a:pt x="14219" y="14667"/>
                    </a:cubicBezTo>
                    <a:cubicBezTo>
                      <a:pt x="14429" y="15006"/>
                      <a:pt x="14631" y="15360"/>
                      <a:pt x="14811" y="15720"/>
                    </a:cubicBezTo>
                    <a:cubicBezTo>
                      <a:pt x="14905" y="15894"/>
                      <a:pt x="14985" y="16081"/>
                      <a:pt x="15057" y="16269"/>
                    </a:cubicBezTo>
                    <a:cubicBezTo>
                      <a:pt x="15093" y="16356"/>
                      <a:pt x="15129" y="16449"/>
                      <a:pt x="15151" y="16550"/>
                    </a:cubicBezTo>
                    <a:lnTo>
                      <a:pt x="15151" y="16558"/>
                    </a:lnTo>
                    <a:lnTo>
                      <a:pt x="15143" y="16594"/>
                    </a:lnTo>
                    <a:cubicBezTo>
                      <a:pt x="15136" y="16615"/>
                      <a:pt x="15122" y="16637"/>
                      <a:pt x="15114" y="16651"/>
                    </a:cubicBezTo>
                    <a:lnTo>
                      <a:pt x="15100" y="16651"/>
                    </a:lnTo>
                    <a:cubicBezTo>
                      <a:pt x="15078" y="16659"/>
                      <a:pt x="15057" y="16659"/>
                      <a:pt x="15035" y="16666"/>
                    </a:cubicBezTo>
                    <a:lnTo>
                      <a:pt x="14934" y="16587"/>
                    </a:lnTo>
                    <a:cubicBezTo>
                      <a:pt x="14826" y="16507"/>
                      <a:pt x="14725" y="16413"/>
                      <a:pt x="14624" y="16319"/>
                    </a:cubicBezTo>
                    <a:cubicBezTo>
                      <a:pt x="14429" y="16132"/>
                      <a:pt x="14248" y="15930"/>
                      <a:pt x="14068" y="15720"/>
                    </a:cubicBezTo>
                    <a:cubicBezTo>
                      <a:pt x="13887" y="15518"/>
                      <a:pt x="13721" y="15302"/>
                      <a:pt x="13555" y="15085"/>
                    </a:cubicBezTo>
                    <a:cubicBezTo>
                      <a:pt x="13389" y="14869"/>
                      <a:pt x="13231" y="14645"/>
                      <a:pt x="13079" y="14421"/>
                    </a:cubicBezTo>
                    <a:cubicBezTo>
                      <a:pt x="12776" y="13981"/>
                      <a:pt x="12487" y="13526"/>
                      <a:pt x="12220" y="13072"/>
                    </a:cubicBezTo>
                    <a:cubicBezTo>
                      <a:pt x="11939" y="12610"/>
                      <a:pt x="11679" y="12148"/>
                      <a:pt x="11412" y="11686"/>
                    </a:cubicBezTo>
                    <a:lnTo>
                      <a:pt x="10618" y="10286"/>
                    </a:lnTo>
                    <a:cubicBezTo>
                      <a:pt x="10423" y="9932"/>
                      <a:pt x="10228" y="9586"/>
                      <a:pt x="10033" y="9232"/>
                    </a:cubicBezTo>
                    <a:cubicBezTo>
                      <a:pt x="10026" y="9203"/>
                      <a:pt x="10012" y="9167"/>
                      <a:pt x="10004" y="9138"/>
                    </a:cubicBezTo>
                    <a:close/>
                    <a:moveTo>
                      <a:pt x="10091" y="9463"/>
                    </a:moveTo>
                    <a:cubicBezTo>
                      <a:pt x="10243" y="9752"/>
                      <a:pt x="10394" y="10033"/>
                      <a:pt x="10553" y="10322"/>
                    </a:cubicBezTo>
                    <a:cubicBezTo>
                      <a:pt x="10813" y="10791"/>
                      <a:pt x="11073" y="11260"/>
                      <a:pt x="11347" y="11722"/>
                    </a:cubicBezTo>
                    <a:cubicBezTo>
                      <a:pt x="11621" y="12184"/>
                      <a:pt x="11903" y="12639"/>
                      <a:pt x="12184" y="13086"/>
                    </a:cubicBezTo>
                    <a:cubicBezTo>
                      <a:pt x="12473" y="13541"/>
                      <a:pt x="12762" y="13988"/>
                      <a:pt x="13065" y="14428"/>
                    </a:cubicBezTo>
                    <a:cubicBezTo>
                      <a:pt x="13223" y="14652"/>
                      <a:pt x="13375" y="14883"/>
                      <a:pt x="13541" y="15100"/>
                    </a:cubicBezTo>
                    <a:cubicBezTo>
                      <a:pt x="13700" y="15316"/>
                      <a:pt x="13866" y="15540"/>
                      <a:pt x="14039" y="15749"/>
                    </a:cubicBezTo>
                    <a:cubicBezTo>
                      <a:pt x="14205" y="15959"/>
                      <a:pt x="14385" y="16168"/>
                      <a:pt x="14580" y="16363"/>
                    </a:cubicBezTo>
                    <a:cubicBezTo>
                      <a:pt x="14674" y="16457"/>
                      <a:pt x="14775" y="16558"/>
                      <a:pt x="14883" y="16644"/>
                    </a:cubicBezTo>
                    <a:lnTo>
                      <a:pt x="14920" y="16673"/>
                    </a:lnTo>
                    <a:lnTo>
                      <a:pt x="14883" y="16673"/>
                    </a:lnTo>
                    <a:cubicBezTo>
                      <a:pt x="14847" y="16673"/>
                      <a:pt x="14811" y="16680"/>
                      <a:pt x="14768" y="16680"/>
                    </a:cubicBezTo>
                    <a:lnTo>
                      <a:pt x="14588" y="16680"/>
                    </a:lnTo>
                    <a:cubicBezTo>
                      <a:pt x="14537" y="16659"/>
                      <a:pt x="14472" y="16637"/>
                      <a:pt x="14407" y="16608"/>
                    </a:cubicBezTo>
                    <a:cubicBezTo>
                      <a:pt x="14140" y="16485"/>
                      <a:pt x="13895" y="16327"/>
                      <a:pt x="13664" y="16139"/>
                    </a:cubicBezTo>
                    <a:cubicBezTo>
                      <a:pt x="13548" y="16052"/>
                      <a:pt x="13447" y="15944"/>
                      <a:pt x="13339" y="15843"/>
                    </a:cubicBezTo>
                    <a:cubicBezTo>
                      <a:pt x="13231" y="15749"/>
                      <a:pt x="13130" y="15634"/>
                      <a:pt x="13036" y="15526"/>
                    </a:cubicBezTo>
                    <a:cubicBezTo>
                      <a:pt x="12935" y="15417"/>
                      <a:pt x="12841" y="15302"/>
                      <a:pt x="12754" y="15186"/>
                    </a:cubicBezTo>
                    <a:lnTo>
                      <a:pt x="12494" y="14825"/>
                    </a:lnTo>
                    <a:cubicBezTo>
                      <a:pt x="12191" y="14371"/>
                      <a:pt x="11924" y="13894"/>
                      <a:pt x="11679" y="13411"/>
                    </a:cubicBezTo>
                    <a:cubicBezTo>
                      <a:pt x="11433" y="12927"/>
                      <a:pt x="11217" y="12429"/>
                      <a:pt x="11000" y="11931"/>
                    </a:cubicBezTo>
                    <a:cubicBezTo>
                      <a:pt x="10899" y="11679"/>
                      <a:pt x="10791" y="11426"/>
                      <a:pt x="10690" y="11173"/>
                    </a:cubicBezTo>
                    <a:cubicBezTo>
                      <a:pt x="10596" y="10928"/>
                      <a:pt x="10488" y="10675"/>
                      <a:pt x="10394" y="10416"/>
                    </a:cubicBezTo>
                    <a:cubicBezTo>
                      <a:pt x="10351" y="10307"/>
                      <a:pt x="10308" y="10192"/>
                      <a:pt x="10271" y="10084"/>
                    </a:cubicBezTo>
                    <a:cubicBezTo>
                      <a:pt x="10207" y="9874"/>
                      <a:pt x="10149" y="9672"/>
                      <a:pt x="10091" y="9463"/>
                    </a:cubicBezTo>
                    <a:close/>
                    <a:moveTo>
                      <a:pt x="8395" y="10509"/>
                    </a:moveTo>
                    <a:lnTo>
                      <a:pt x="8395" y="10509"/>
                    </a:lnTo>
                    <a:cubicBezTo>
                      <a:pt x="8164" y="10798"/>
                      <a:pt x="7940" y="11094"/>
                      <a:pt x="7716" y="11397"/>
                    </a:cubicBezTo>
                    <a:cubicBezTo>
                      <a:pt x="7399" y="11837"/>
                      <a:pt x="7096" y="12285"/>
                      <a:pt x="6800" y="12747"/>
                    </a:cubicBezTo>
                    <a:cubicBezTo>
                      <a:pt x="6518" y="13209"/>
                      <a:pt x="6244" y="13685"/>
                      <a:pt x="6006" y="14169"/>
                    </a:cubicBezTo>
                    <a:lnTo>
                      <a:pt x="5825" y="14573"/>
                    </a:lnTo>
                    <a:cubicBezTo>
                      <a:pt x="5768" y="14710"/>
                      <a:pt x="5717" y="14847"/>
                      <a:pt x="5667" y="14991"/>
                    </a:cubicBezTo>
                    <a:cubicBezTo>
                      <a:pt x="5616" y="15129"/>
                      <a:pt x="5573" y="15273"/>
                      <a:pt x="5530" y="15410"/>
                    </a:cubicBezTo>
                    <a:cubicBezTo>
                      <a:pt x="5486" y="15554"/>
                      <a:pt x="5450" y="15699"/>
                      <a:pt x="5428" y="15843"/>
                    </a:cubicBezTo>
                    <a:cubicBezTo>
                      <a:pt x="5371" y="16139"/>
                      <a:pt x="5349" y="16435"/>
                      <a:pt x="5371" y="16731"/>
                    </a:cubicBezTo>
                    <a:lnTo>
                      <a:pt x="5371" y="16738"/>
                    </a:lnTo>
                    <a:lnTo>
                      <a:pt x="5349" y="16688"/>
                    </a:lnTo>
                    <a:cubicBezTo>
                      <a:pt x="5234" y="16399"/>
                      <a:pt x="5169" y="16096"/>
                      <a:pt x="5154" y="15793"/>
                    </a:cubicBezTo>
                    <a:lnTo>
                      <a:pt x="5147" y="15554"/>
                    </a:lnTo>
                    <a:cubicBezTo>
                      <a:pt x="5147" y="15475"/>
                      <a:pt x="5161" y="15396"/>
                      <a:pt x="5161" y="15323"/>
                    </a:cubicBezTo>
                    <a:cubicBezTo>
                      <a:pt x="5176" y="15165"/>
                      <a:pt x="5205" y="15006"/>
                      <a:pt x="5234" y="14854"/>
                    </a:cubicBezTo>
                    <a:cubicBezTo>
                      <a:pt x="5255" y="14775"/>
                      <a:pt x="5270" y="14696"/>
                      <a:pt x="5299" y="14623"/>
                    </a:cubicBezTo>
                    <a:lnTo>
                      <a:pt x="5371" y="14392"/>
                    </a:lnTo>
                    <a:cubicBezTo>
                      <a:pt x="5428" y="14248"/>
                      <a:pt x="5493" y="14096"/>
                      <a:pt x="5551" y="13952"/>
                    </a:cubicBezTo>
                    <a:cubicBezTo>
                      <a:pt x="5797" y="13454"/>
                      <a:pt x="6107" y="12992"/>
                      <a:pt x="6461" y="12566"/>
                    </a:cubicBezTo>
                    <a:lnTo>
                      <a:pt x="6735" y="12256"/>
                    </a:lnTo>
                    <a:cubicBezTo>
                      <a:pt x="6821" y="12155"/>
                      <a:pt x="6915" y="12054"/>
                      <a:pt x="7009" y="11953"/>
                    </a:cubicBezTo>
                    <a:lnTo>
                      <a:pt x="7153" y="11801"/>
                    </a:lnTo>
                    <a:lnTo>
                      <a:pt x="7298" y="11650"/>
                    </a:lnTo>
                    <a:cubicBezTo>
                      <a:pt x="7392" y="11549"/>
                      <a:pt x="7485" y="11448"/>
                      <a:pt x="7579" y="11354"/>
                    </a:cubicBezTo>
                    <a:lnTo>
                      <a:pt x="8395" y="10509"/>
                    </a:lnTo>
                    <a:close/>
                    <a:moveTo>
                      <a:pt x="9687" y="9715"/>
                    </a:moveTo>
                    <a:lnTo>
                      <a:pt x="9687" y="9715"/>
                    </a:lnTo>
                    <a:cubicBezTo>
                      <a:pt x="9665" y="10314"/>
                      <a:pt x="9600" y="10906"/>
                      <a:pt x="9506" y="11498"/>
                    </a:cubicBezTo>
                    <a:cubicBezTo>
                      <a:pt x="9362" y="12357"/>
                      <a:pt x="9153" y="13201"/>
                      <a:pt x="8871" y="14024"/>
                    </a:cubicBezTo>
                    <a:lnTo>
                      <a:pt x="8770" y="14327"/>
                    </a:lnTo>
                    <a:cubicBezTo>
                      <a:pt x="8734" y="14428"/>
                      <a:pt x="8691" y="14530"/>
                      <a:pt x="8655" y="14631"/>
                    </a:cubicBezTo>
                    <a:cubicBezTo>
                      <a:pt x="8583" y="14833"/>
                      <a:pt x="8489" y="15020"/>
                      <a:pt x="8402" y="15215"/>
                    </a:cubicBezTo>
                    <a:cubicBezTo>
                      <a:pt x="8222" y="15598"/>
                      <a:pt x="7998" y="15951"/>
                      <a:pt x="7731" y="16269"/>
                    </a:cubicBezTo>
                    <a:cubicBezTo>
                      <a:pt x="7471" y="16587"/>
                      <a:pt x="7153" y="16846"/>
                      <a:pt x="6800" y="17056"/>
                    </a:cubicBezTo>
                    <a:lnTo>
                      <a:pt x="6757" y="17070"/>
                    </a:lnTo>
                    <a:lnTo>
                      <a:pt x="6757" y="17070"/>
                    </a:lnTo>
                    <a:lnTo>
                      <a:pt x="6793" y="17048"/>
                    </a:lnTo>
                    <a:cubicBezTo>
                      <a:pt x="7110" y="16767"/>
                      <a:pt x="7384" y="16442"/>
                      <a:pt x="7615" y="16081"/>
                    </a:cubicBezTo>
                    <a:cubicBezTo>
                      <a:pt x="7839" y="15728"/>
                      <a:pt x="8041" y="15352"/>
                      <a:pt x="8207" y="14970"/>
                    </a:cubicBezTo>
                    <a:cubicBezTo>
                      <a:pt x="8251" y="14869"/>
                      <a:pt x="8301" y="14775"/>
                      <a:pt x="8337" y="14681"/>
                    </a:cubicBezTo>
                    <a:lnTo>
                      <a:pt x="8453" y="14385"/>
                    </a:lnTo>
                    <a:cubicBezTo>
                      <a:pt x="8532" y="14190"/>
                      <a:pt x="8597" y="13988"/>
                      <a:pt x="8669" y="13793"/>
                    </a:cubicBezTo>
                    <a:cubicBezTo>
                      <a:pt x="8936" y="12992"/>
                      <a:pt x="9153" y="12184"/>
                      <a:pt x="9340" y="11361"/>
                    </a:cubicBezTo>
                    <a:cubicBezTo>
                      <a:pt x="9470" y="10820"/>
                      <a:pt x="9586" y="10271"/>
                      <a:pt x="9687" y="9715"/>
                    </a:cubicBezTo>
                    <a:close/>
                    <a:moveTo>
                      <a:pt x="9463" y="9420"/>
                    </a:moveTo>
                    <a:lnTo>
                      <a:pt x="9463" y="9420"/>
                    </a:lnTo>
                    <a:cubicBezTo>
                      <a:pt x="9290" y="9694"/>
                      <a:pt x="9117" y="9975"/>
                      <a:pt x="8943" y="10250"/>
                    </a:cubicBezTo>
                    <a:cubicBezTo>
                      <a:pt x="8669" y="10711"/>
                      <a:pt x="8395" y="11166"/>
                      <a:pt x="8135" y="11635"/>
                    </a:cubicBezTo>
                    <a:cubicBezTo>
                      <a:pt x="7875" y="12104"/>
                      <a:pt x="7615" y="12574"/>
                      <a:pt x="7370" y="13050"/>
                    </a:cubicBezTo>
                    <a:cubicBezTo>
                      <a:pt x="7117" y="13519"/>
                      <a:pt x="6879" y="14003"/>
                      <a:pt x="6648" y="14486"/>
                    </a:cubicBezTo>
                    <a:cubicBezTo>
                      <a:pt x="6533" y="14732"/>
                      <a:pt x="6410" y="14977"/>
                      <a:pt x="6302" y="15230"/>
                    </a:cubicBezTo>
                    <a:cubicBezTo>
                      <a:pt x="6194" y="15475"/>
                      <a:pt x="6085" y="15728"/>
                      <a:pt x="5991" y="15980"/>
                    </a:cubicBezTo>
                    <a:cubicBezTo>
                      <a:pt x="5890" y="16240"/>
                      <a:pt x="5804" y="16500"/>
                      <a:pt x="5732" y="16760"/>
                    </a:cubicBezTo>
                    <a:cubicBezTo>
                      <a:pt x="5696" y="16890"/>
                      <a:pt x="5659" y="17027"/>
                      <a:pt x="5638" y="17164"/>
                    </a:cubicBezTo>
                    <a:lnTo>
                      <a:pt x="5631" y="17214"/>
                    </a:lnTo>
                    <a:lnTo>
                      <a:pt x="5609" y="17186"/>
                    </a:lnTo>
                    <a:cubicBezTo>
                      <a:pt x="5587" y="17149"/>
                      <a:pt x="5566" y="17121"/>
                      <a:pt x="5551" y="17092"/>
                    </a:cubicBezTo>
                    <a:cubicBezTo>
                      <a:pt x="5515" y="17041"/>
                      <a:pt x="5486" y="16991"/>
                      <a:pt x="5457" y="16933"/>
                    </a:cubicBezTo>
                    <a:cubicBezTo>
                      <a:pt x="5450" y="16861"/>
                      <a:pt x="5436" y="16789"/>
                      <a:pt x="5436" y="16724"/>
                    </a:cubicBezTo>
                    <a:lnTo>
                      <a:pt x="5428" y="16731"/>
                    </a:lnTo>
                    <a:cubicBezTo>
                      <a:pt x="5407" y="16442"/>
                      <a:pt x="5414" y="16146"/>
                      <a:pt x="5472" y="15858"/>
                    </a:cubicBezTo>
                    <a:cubicBezTo>
                      <a:pt x="5486" y="15713"/>
                      <a:pt x="5530" y="15569"/>
                      <a:pt x="5558" y="15424"/>
                    </a:cubicBezTo>
                    <a:cubicBezTo>
                      <a:pt x="5595" y="15280"/>
                      <a:pt x="5638" y="15143"/>
                      <a:pt x="5688" y="14999"/>
                    </a:cubicBezTo>
                    <a:cubicBezTo>
                      <a:pt x="5732" y="14862"/>
                      <a:pt x="5789" y="14724"/>
                      <a:pt x="5840" y="14587"/>
                    </a:cubicBezTo>
                    <a:lnTo>
                      <a:pt x="6020" y="14183"/>
                    </a:lnTo>
                    <a:cubicBezTo>
                      <a:pt x="6266" y="13692"/>
                      <a:pt x="6533" y="13223"/>
                      <a:pt x="6836" y="12768"/>
                    </a:cubicBezTo>
                    <a:cubicBezTo>
                      <a:pt x="7132" y="12321"/>
                      <a:pt x="7457" y="11881"/>
                      <a:pt x="7781" y="11440"/>
                    </a:cubicBezTo>
                    <a:cubicBezTo>
                      <a:pt x="7940" y="11224"/>
                      <a:pt x="8106" y="11015"/>
                      <a:pt x="8279" y="10798"/>
                    </a:cubicBezTo>
                    <a:cubicBezTo>
                      <a:pt x="8445" y="10589"/>
                      <a:pt x="8611" y="10372"/>
                      <a:pt x="8785" y="10163"/>
                    </a:cubicBezTo>
                    <a:lnTo>
                      <a:pt x="9008" y="9881"/>
                    </a:lnTo>
                    <a:cubicBezTo>
                      <a:pt x="9160" y="9730"/>
                      <a:pt x="9312" y="9578"/>
                      <a:pt x="9463" y="9420"/>
                    </a:cubicBezTo>
                    <a:close/>
                    <a:moveTo>
                      <a:pt x="9694" y="9290"/>
                    </a:moveTo>
                    <a:lnTo>
                      <a:pt x="9694" y="9506"/>
                    </a:lnTo>
                    <a:cubicBezTo>
                      <a:pt x="9586" y="10127"/>
                      <a:pt x="9456" y="10748"/>
                      <a:pt x="9304" y="11368"/>
                    </a:cubicBezTo>
                    <a:cubicBezTo>
                      <a:pt x="9109" y="12184"/>
                      <a:pt x="8871" y="12985"/>
                      <a:pt x="8597" y="13779"/>
                    </a:cubicBezTo>
                    <a:cubicBezTo>
                      <a:pt x="8525" y="13974"/>
                      <a:pt x="8460" y="14176"/>
                      <a:pt x="8373" y="14364"/>
                    </a:cubicBezTo>
                    <a:lnTo>
                      <a:pt x="8258" y="14659"/>
                    </a:lnTo>
                    <a:cubicBezTo>
                      <a:pt x="8222" y="14753"/>
                      <a:pt x="8171" y="14847"/>
                      <a:pt x="8128" y="14941"/>
                    </a:cubicBezTo>
                    <a:cubicBezTo>
                      <a:pt x="7962" y="15323"/>
                      <a:pt x="7760" y="15692"/>
                      <a:pt x="7529" y="16038"/>
                    </a:cubicBezTo>
                    <a:cubicBezTo>
                      <a:pt x="7312" y="16392"/>
                      <a:pt x="7038" y="16709"/>
                      <a:pt x="6728" y="16991"/>
                    </a:cubicBezTo>
                    <a:cubicBezTo>
                      <a:pt x="6619" y="17077"/>
                      <a:pt x="6511" y="17157"/>
                      <a:pt x="6388" y="17236"/>
                    </a:cubicBezTo>
                    <a:lnTo>
                      <a:pt x="6388" y="17243"/>
                    </a:lnTo>
                    <a:cubicBezTo>
                      <a:pt x="6338" y="17258"/>
                      <a:pt x="6295" y="17272"/>
                      <a:pt x="6244" y="17287"/>
                    </a:cubicBezTo>
                    <a:cubicBezTo>
                      <a:pt x="6157" y="17308"/>
                      <a:pt x="6064" y="17330"/>
                      <a:pt x="5977" y="17337"/>
                    </a:cubicBezTo>
                    <a:cubicBezTo>
                      <a:pt x="6020" y="17287"/>
                      <a:pt x="6064" y="17236"/>
                      <a:pt x="6114" y="17178"/>
                    </a:cubicBezTo>
                    <a:cubicBezTo>
                      <a:pt x="6244" y="17020"/>
                      <a:pt x="6367" y="16861"/>
                      <a:pt x="6475" y="16688"/>
                    </a:cubicBezTo>
                    <a:cubicBezTo>
                      <a:pt x="6699" y="16348"/>
                      <a:pt x="6901" y="16002"/>
                      <a:pt x="7096" y="15641"/>
                    </a:cubicBezTo>
                    <a:cubicBezTo>
                      <a:pt x="7471" y="14919"/>
                      <a:pt x="7803" y="14190"/>
                      <a:pt x="8113" y="13440"/>
                    </a:cubicBezTo>
                    <a:cubicBezTo>
                      <a:pt x="8431" y="12696"/>
                      <a:pt x="8720" y="11938"/>
                      <a:pt x="8994" y="11188"/>
                    </a:cubicBezTo>
                    <a:lnTo>
                      <a:pt x="9420" y="10047"/>
                    </a:lnTo>
                    <a:lnTo>
                      <a:pt x="9694" y="9290"/>
                    </a:lnTo>
                    <a:close/>
                    <a:moveTo>
                      <a:pt x="9694" y="9174"/>
                    </a:moveTo>
                    <a:lnTo>
                      <a:pt x="9694" y="9174"/>
                    </a:lnTo>
                    <a:cubicBezTo>
                      <a:pt x="9470" y="9845"/>
                      <a:pt x="9225" y="10509"/>
                      <a:pt x="8972" y="11159"/>
                    </a:cubicBezTo>
                    <a:cubicBezTo>
                      <a:pt x="8676" y="11917"/>
                      <a:pt x="8373" y="12660"/>
                      <a:pt x="8048" y="13404"/>
                    </a:cubicBezTo>
                    <a:cubicBezTo>
                      <a:pt x="7731" y="14140"/>
                      <a:pt x="7392" y="14876"/>
                      <a:pt x="7016" y="15590"/>
                    </a:cubicBezTo>
                    <a:cubicBezTo>
                      <a:pt x="6821" y="15944"/>
                      <a:pt x="6627" y="16298"/>
                      <a:pt x="6403" y="16630"/>
                    </a:cubicBezTo>
                    <a:cubicBezTo>
                      <a:pt x="6295" y="16796"/>
                      <a:pt x="6172" y="16962"/>
                      <a:pt x="6049" y="17113"/>
                    </a:cubicBezTo>
                    <a:cubicBezTo>
                      <a:pt x="5991" y="17193"/>
                      <a:pt x="5927" y="17272"/>
                      <a:pt x="5854" y="17344"/>
                    </a:cubicBezTo>
                    <a:lnTo>
                      <a:pt x="5854" y="17352"/>
                    </a:lnTo>
                    <a:lnTo>
                      <a:pt x="5746" y="17352"/>
                    </a:lnTo>
                    <a:lnTo>
                      <a:pt x="5739" y="17344"/>
                    </a:lnTo>
                    <a:cubicBezTo>
                      <a:pt x="5724" y="17330"/>
                      <a:pt x="5710" y="17308"/>
                      <a:pt x="5696" y="17287"/>
                    </a:cubicBezTo>
                    <a:cubicBezTo>
                      <a:pt x="5696" y="17251"/>
                      <a:pt x="5710" y="17207"/>
                      <a:pt x="5717" y="17164"/>
                    </a:cubicBezTo>
                    <a:cubicBezTo>
                      <a:pt x="5732" y="17034"/>
                      <a:pt x="5761" y="16897"/>
                      <a:pt x="5789" y="16767"/>
                    </a:cubicBezTo>
                    <a:cubicBezTo>
                      <a:pt x="5854" y="16500"/>
                      <a:pt x="5941" y="16240"/>
                      <a:pt x="6028" y="15987"/>
                    </a:cubicBezTo>
                    <a:cubicBezTo>
                      <a:pt x="6114" y="15728"/>
                      <a:pt x="6215" y="15475"/>
                      <a:pt x="6323" y="15222"/>
                    </a:cubicBezTo>
                    <a:cubicBezTo>
                      <a:pt x="6432" y="14977"/>
                      <a:pt x="6540" y="14724"/>
                      <a:pt x="6655" y="14479"/>
                    </a:cubicBezTo>
                    <a:cubicBezTo>
                      <a:pt x="6894" y="13995"/>
                      <a:pt x="7139" y="13526"/>
                      <a:pt x="7399" y="13057"/>
                    </a:cubicBezTo>
                    <a:cubicBezTo>
                      <a:pt x="7659" y="12588"/>
                      <a:pt x="7933" y="12126"/>
                      <a:pt x="8200" y="11664"/>
                    </a:cubicBezTo>
                    <a:lnTo>
                      <a:pt x="9008" y="10278"/>
                    </a:lnTo>
                    <a:cubicBezTo>
                      <a:pt x="9218" y="9932"/>
                      <a:pt x="9420" y="9586"/>
                      <a:pt x="9629" y="9246"/>
                    </a:cubicBezTo>
                    <a:cubicBezTo>
                      <a:pt x="9651" y="9225"/>
                      <a:pt x="9672" y="9203"/>
                      <a:pt x="9694" y="9174"/>
                    </a:cubicBezTo>
                    <a:close/>
                    <a:moveTo>
                      <a:pt x="13819" y="0"/>
                    </a:moveTo>
                    <a:cubicBezTo>
                      <a:pt x="12883" y="0"/>
                      <a:pt x="12083" y="537"/>
                      <a:pt x="11542" y="1213"/>
                    </a:cubicBezTo>
                    <a:cubicBezTo>
                      <a:pt x="11260" y="1574"/>
                      <a:pt x="11029" y="1964"/>
                      <a:pt x="10849" y="2390"/>
                    </a:cubicBezTo>
                    <a:cubicBezTo>
                      <a:pt x="10755" y="2592"/>
                      <a:pt x="10668" y="2801"/>
                      <a:pt x="10603" y="3018"/>
                    </a:cubicBezTo>
                    <a:cubicBezTo>
                      <a:pt x="10567" y="3126"/>
                      <a:pt x="10531" y="3227"/>
                      <a:pt x="10502" y="3335"/>
                    </a:cubicBezTo>
                    <a:lnTo>
                      <a:pt x="10409" y="3660"/>
                    </a:lnTo>
                    <a:cubicBezTo>
                      <a:pt x="10185" y="4519"/>
                      <a:pt x="10077" y="5399"/>
                      <a:pt x="9976" y="6265"/>
                    </a:cubicBezTo>
                    <a:cubicBezTo>
                      <a:pt x="9925" y="6706"/>
                      <a:pt x="9882" y="7139"/>
                      <a:pt x="9831" y="7579"/>
                    </a:cubicBezTo>
                    <a:cubicBezTo>
                      <a:pt x="9817" y="7709"/>
                      <a:pt x="9802" y="7832"/>
                      <a:pt x="9788" y="7962"/>
                    </a:cubicBezTo>
                    <a:cubicBezTo>
                      <a:pt x="9745" y="7716"/>
                      <a:pt x="9694" y="7471"/>
                      <a:pt x="9636" y="7225"/>
                    </a:cubicBezTo>
                    <a:cubicBezTo>
                      <a:pt x="9514" y="6677"/>
                      <a:pt x="9348" y="6143"/>
                      <a:pt x="9153" y="5616"/>
                    </a:cubicBezTo>
                    <a:cubicBezTo>
                      <a:pt x="8951" y="5096"/>
                      <a:pt x="8712" y="4584"/>
                      <a:pt x="8453" y="4086"/>
                    </a:cubicBezTo>
                    <a:cubicBezTo>
                      <a:pt x="8395" y="3963"/>
                      <a:pt x="8323" y="3840"/>
                      <a:pt x="8258" y="3718"/>
                    </a:cubicBezTo>
                    <a:lnTo>
                      <a:pt x="8157" y="3537"/>
                    </a:lnTo>
                    <a:lnTo>
                      <a:pt x="8048" y="3357"/>
                    </a:lnTo>
                    <a:lnTo>
                      <a:pt x="7940" y="3176"/>
                    </a:lnTo>
                    <a:cubicBezTo>
                      <a:pt x="7911" y="3119"/>
                      <a:pt x="7875" y="3061"/>
                      <a:pt x="7832" y="2996"/>
                    </a:cubicBezTo>
                    <a:cubicBezTo>
                      <a:pt x="7760" y="2880"/>
                      <a:pt x="7680" y="2765"/>
                      <a:pt x="7608" y="2650"/>
                    </a:cubicBezTo>
                    <a:lnTo>
                      <a:pt x="7334" y="2260"/>
                    </a:lnTo>
                    <a:cubicBezTo>
                      <a:pt x="7226" y="2137"/>
                      <a:pt x="7125" y="2007"/>
                      <a:pt x="7016" y="1884"/>
                    </a:cubicBezTo>
                    <a:cubicBezTo>
                      <a:pt x="6908" y="1769"/>
                      <a:pt x="6800" y="1646"/>
                      <a:pt x="6670" y="1545"/>
                    </a:cubicBezTo>
                    <a:cubicBezTo>
                      <a:pt x="6612" y="1487"/>
                      <a:pt x="6547" y="1437"/>
                      <a:pt x="6482" y="1386"/>
                    </a:cubicBezTo>
                    <a:lnTo>
                      <a:pt x="6287" y="1235"/>
                    </a:lnTo>
                    <a:cubicBezTo>
                      <a:pt x="6013" y="1040"/>
                      <a:pt x="5710" y="896"/>
                      <a:pt x="5385" y="802"/>
                    </a:cubicBezTo>
                    <a:cubicBezTo>
                      <a:pt x="5306" y="780"/>
                      <a:pt x="5219" y="759"/>
                      <a:pt x="5133" y="744"/>
                    </a:cubicBezTo>
                    <a:cubicBezTo>
                      <a:pt x="5046" y="730"/>
                      <a:pt x="4967" y="715"/>
                      <a:pt x="4880" y="715"/>
                    </a:cubicBezTo>
                    <a:cubicBezTo>
                      <a:pt x="4837" y="715"/>
                      <a:pt x="4786" y="715"/>
                      <a:pt x="4750" y="708"/>
                    </a:cubicBezTo>
                    <a:lnTo>
                      <a:pt x="4613" y="708"/>
                    </a:lnTo>
                    <a:cubicBezTo>
                      <a:pt x="4570" y="708"/>
                      <a:pt x="4526" y="708"/>
                      <a:pt x="4483" y="715"/>
                    </a:cubicBezTo>
                    <a:cubicBezTo>
                      <a:pt x="4461" y="715"/>
                      <a:pt x="4440" y="715"/>
                      <a:pt x="4411" y="730"/>
                    </a:cubicBezTo>
                    <a:cubicBezTo>
                      <a:pt x="4389" y="737"/>
                      <a:pt x="4368" y="737"/>
                      <a:pt x="4339" y="744"/>
                    </a:cubicBezTo>
                    <a:lnTo>
                      <a:pt x="4266" y="759"/>
                    </a:lnTo>
                    <a:lnTo>
                      <a:pt x="4223" y="816"/>
                    </a:lnTo>
                    <a:cubicBezTo>
                      <a:pt x="3653" y="1661"/>
                      <a:pt x="3704" y="2707"/>
                      <a:pt x="4036" y="3559"/>
                    </a:cubicBezTo>
                    <a:cubicBezTo>
                      <a:pt x="4209" y="3985"/>
                      <a:pt x="4432" y="4382"/>
                      <a:pt x="4707" y="4750"/>
                    </a:cubicBezTo>
                    <a:cubicBezTo>
                      <a:pt x="4844" y="4930"/>
                      <a:pt x="4974" y="5111"/>
                      <a:pt x="5125" y="5277"/>
                    </a:cubicBezTo>
                    <a:cubicBezTo>
                      <a:pt x="5205" y="5356"/>
                      <a:pt x="5277" y="5443"/>
                      <a:pt x="5349" y="5529"/>
                    </a:cubicBezTo>
                    <a:lnTo>
                      <a:pt x="5587" y="5760"/>
                    </a:lnTo>
                    <a:cubicBezTo>
                      <a:pt x="6215" y="6388"/>
                      <a:pt x="6930" y="6922"/>
                      <a:pt x="7630" y="7442"/>
                    </a:cubicBezTo>
                    <a:cubicBezTo>
                      <a:pt x="7984" y="7709"/>
                      <a:pt x="8337" y="7962"/>
                      <a:pt x="8691" y="8221"/>
                    </a:cubicBezTo>
                    <a:cubicBezTo>
                      <a:pt x="8799" y="8301"/>
                      <a:pt x="8900" y="8373"/>
                      <a:pt x="9008" y="8452"/>
                    </a:cubicBezTo>
                    <a:cubicBezTo>
                      <a:pt x="8770" y="8366"/>
                      <a:pt x="8532" y="8286"/>
                      <a:pt x="8287" y="8214"/>
                    </a:cubicBezTo>
                    <a:cubicBezTo>
                      <a:pt x="7745" y="8048"/>
                      <a:pt x="7204" y="7918"/>
                      <a:pt x="6648" y="7832"/>
                    </a:cubicBezTo>
                    <a:cubicBezTo>
                      <a:pt x="6093" y="7745"/>
                      <a:pt x="5537" y="7695"/>
                      <a:pt x="4981" y="7673"/>
                    </a:cubicBezTo>
                    <a:cubicBezTo>
                      <a:pt x="4837" y="7666"/>
                      <a:pt x="4700" y="7666"/>
                      <a:pt x="4562" y="7658"/>
                    </a:cubicBezTo>
                    <a:lnTo>
                      <a:pt x="4353" y="7651"/>
                    </a:lnTo>
                    <a:lnTo>
                      <a:pt x="3725" y="7651"/>
                    </a:lnTo>
                    <a:cubicBezTo>
                      <a:pt x="3588" y="7666"/>
                      <a:pt x="3444" y="7666"/>
                      <a:pt x="3307" y="7673"/>
                    </a:cubicBezTo>
                    <a:lnTo>
                      <a:pt x="2823" y="7723"/>
                    </a:lnTo>
                    <a:cubicBezTo>
                      <a:pt x="2671" y="7752"/>
                      <a:pt x="2505" y="7774"/>
                      <a:pt x="2347" y="7817"/>
                    </a:cubicBezTo>
                    <a:cubicBezTo>
                      <a:pt x="2195" y="7853"/>
                      <a:pt x="2029" y="7882"/>
                      <a:pt x="1877" y="7940"/>
                    </a:cubicBezTo>
                    <a:cubicBezTo>
                      <a:pt x="1805" y="7969"/>
                      <a:pt x="1726" y="7990"/>
                      <a:pt x="1646" y="8027"/>
                    </a:cubicBezTo>
                    <a:lnTo>
                      <a:pt x="1423" y="8120"/>
                    </a:lnTo>
                    <a:cubicBezTo>
                      <a:pt x="1112" y="8265"/>
                      <a:pt x="838" y="8452"/>
                      <a:pt x="593" y="8691"/>
                    </a:cubicBezTo>
                    <a:cubicBezTo>
                      <a:pt x="528" y="8748"/>
                      <a:pt x="470" y="8806"/>
                      <a:pt x="420" y="8878"/>
                    </a:cubicBezTo>
                    <a:cubicBezTo>
                      <a:pt x="362" y="8943"/>
                      <a:pt x="311" y="9008"/>
                      <a:pt x="261" y="9080"/>
                    </a:cubicBezTo>
                    <a:cubicBezTo>
                      <a:pt x="239" y="9116"/>
                      <a:pt x="217" y="9152"/>
                      <a:pt x="196" y="9189"/>
                    </a:cubicBezTo>
                    <a:cubicBezTo>
                      <a:pt x="167" y="9225"/>
                      <a:pt x="145" y="9268"/>
                      <a:pt x="131" y="9304"/>
                    </a:cubicBezTo>
                    <a:cubicBezTo>
                      <a:pt x="109" y="9347"/>
                      <a:pt x="88" y="9383"/>
                      <a:pt x="73" y="9427"/>
                    </a:cubicBezTo>
                    <a:cubicBezTo>
                      <a:pt x="59" y="9448"/>
                      <a:pt x="51" y="9470"/>
                      <a:pt x="44" y="9492"/>
                    </a:cubicBezTo>
                    <a:cubicBezTo>
                      <a:pt x="37" y="9513"/>
                      <a:pt x="30" y="9535"/>
                      <a:pt x="15" y="9564"/>
                    </a:cubicBezTo>
                    <a:lnTo>
                      <a:pt x="1" y="9636"/>
                    </a:lnTo>
                    <a:lnTo>
                      <a:pt x="30" y="9701"/>
                    </a:lnTo>
                    <a:cubicBezTo>
                      <a:pt x="470" y="10618"/>
                      <a:pt x="1401" y="11101"/>
                      <a:pt x="2311" y="11238"/>
                    </a:cubicBezTo>
                    <a:cubicBezTo>
                      <a:pt x="2548" y="11273"/>
                      <a:pt x="2790" y="11289"/>
                      <a:pt x="3033" y="11289"/>
                    </a:cubicBezTo>
                    <a:cubicBezTo>
                      <a:pt x="3247" y="11289"/>
                      <a:pt x="3462" y="11276"/>
                      <a:pt x="3675" y="11253"/>
                    </a:cubicBezTo>
                    <a:cubicBezTo>
                      <a:pt x="3898" y="11224"/>
                      <a:pt x="4129" y="11195"/>
                      <a:pt x="4339" y="11145"/>
                    </a:cubicBezTo>
                    <a:cubicBezTo>
                      <a:pt x="4447" y="11123"/>
                      <a:pt x="4562" y="11101"/>
                      <a:pt x="4671" y="11080"/>
                    </a:cubicBezTo>
                    <a:lnTo>
                      <a:pt x="4988" y="10993"/>
                    </a:lnTo>
                    <a:cubicBezTo>
                      <a:pt x="5847" y="10762"/>
                      <a:pt x="6663" y="10408"/>
                      <a:pt x="7471" y="10062"/>
                    </a:cubicBezTo>
                    <a:cubicBezTo>
                      <a:pt x="7875" y="9896"/>
                      <a:pt x="8272" y="9715"/>
                      <a:pt x="8676" y="9535"/>
                    </a:cubicBezTo>
                    <a:lnTo>
                      <a:pt x="9030" y="9376"/>
                    </a:lnTo>
                    <a:lnTo>
                      <a:pt x="9030" y="9376"/>
                    </a:lnTo>
                    <a:cubicBezTo>
                      <a:pt x="8835" y="9542"/>
                      <a:pt x="8648" y="9708"/>
                      <a:pt x="8467" y="9881"/>
                    </a:cubicBezTo>
                    <a:cubicBezTo>
                      <a:pt x="8056" y="10264"/>
                      <a:pt x="7673" y="10668"/>
                      <a:pt x="7319" y="11101"/>
                    </a:cubicBezTo>
                    <a:cubicBezTo>
                      <a:pt x="6966" y="11541"/>
                      <a:pt x="6641" y="11996"/>
                      <a:pt x="6345" y="12473"/>
                    </a:cubicBezTo>
                    <a:cubicBezTo>
                      <a:pt x="6266" y="12588"/>
                      <a:pt x="6194" y="12711"/>
                      <a:pt x="6121" y="12833"/>
                    </a:cubicBezTo>
                    <a:lnTo>
                      <a:pt x="6013" y="13014"/>
                    </a:lnTo>
                    <a:lnTo>
                      <a:pt x="5912" y="13194"/>
                    </a:lnTo>
                    <a:lnTo>
                      <a:pt x="5811" y="13375"/>
                    </a:lnTo>
                    <a:cubicBezTo>
                      <a:pt x="5775" y="13432"/>
                      <a:pt x="5739" y="13497"/>
                      <a:pt x="5710" y="13555"/>
                    </a:cubicBezTo>
                    <a:cubicBezTo>
                      <a:pt x="5645" y="13678"/>
                      <a:pt x="5580" y="13801"/>
                      <a:pt x="5515" y="13923"/>
                    </a:cubicBezTo>
                    <a:lnTo>
                      <a:pt x="5320" y="14364"/>
                    </a:lnTo>
                    <a:cubicBezTo>
                      <a:pt x="5270" y="14522"/>
                      <a:pt x="5205" y="14667"/>
                      <a:pt x="5154" y="14818"/>
                    </a:cubicBezTo>
                    <a:cubicBezTo>
                      <a:pt x="5111" y="14970"/>
                      <a:pt x="5053" y="15129"/>
                      <a:pt x="5032" y="15287"/>
                    </a:cubicBezTo>
                    <a:cubicBezTo>
                      <a:pt x="5017" y="15367"/>
                      <a:pt x="4995" y="15446"/>
                      <a:pt x="4988" y="15533"/>
                    </a:cubicBezTo>
                    <a:lnTo>
                      <a:pt x="4959" y="15778"/>
                    </a:lnTo>
                    <a:cubicBezTo>
                      <a:pt x="4930" y="16110"/>
                      <a:pt x="4952" y="16449"/>
                      <a:pt x="5032" y="16774"/>
                    </a:cubicBezTo>
                    <a:cubicBezTo>
                      <a:pt x="5053" y="16861"/>
                      <a:pt x="5075" y="16940"/>
                      <a:pt x="5111" y="17020"/>
                    </a:cubicBezTo>
                    <a:cubicBezTo>
                      <a:pt x="5140" y="17099"/>
                      <a:pt x="5169" y="17186"/>
                      <a:pt x="5212" y="17258"/>
                    </a:cubicBezTo>
                    <a:cubicBezTo>
                      <a:pt x="5226" y="17301"/>
                      <a:pt x="5248" y="17337"/>
                      <a:pt x="5270" y="17373"/>
                    </a:cubicBezTo>
                    <a:cubicBezTo>
                      <a:pt x="5291" y="17417"/>
                      <a:pt x="5313" y="17453"/>
                      <a:pt x="5335" y="17489"/>
                    </a:cubicBezTo>
                    <a:cubicBezTo>
                      <a:pt x="5364" y="17525"/>
                      <a:pt x="5385" y="17561"/>
                      <a:pt x="5414" y="17597"/>
                    </a:cubicBezTo>
                    <a:cubicBezTo>
                      <a:pt x="5428" y="17619"/>
                      <a:pt x="5443" y="17633"/>
                      <a:pt x="5457" y="17655"/>
                    </a:cubicBezTo>
                    <a:cubicBezTo>
                      <a:pt x="5472" y="17676"/>
                      <a:pt x="5486" y="17691"/>
                      <a:pt x="5508" y="17712"/>
                    </a:cubicBezTo>
                    <a:lnTo>
                      <a:pt x="5558" y="17763"/>
                    </a:lnTo>
                    <a:lnTo>
                      <a:pt x="5631" y="17770"/>
                    </a:lnTo>
                    <a:cubicBezTo>
                      <a:pt x="5694" y="17775"/>
                      <a:pt x="5758" y="17778"/>
                      <a:pt x="5820" y="17778"/>
                    </a:cubicBezTo>
                    <a:cubicBezTo>
                      <a:pt x="6757" y="17778"/>
                      <a:pt x="7558" y="17235"/>
                      <a:pt x="8099" y="16565"/>
                    </a:cubicBezTo>
                    <a:cubicBezTo>
                      <a:pt x="8380" y="16204"/>
                      <a:pt x="8611" y="15814"/>
                      <a:pt x="8792" y="15388"/>
                    </a:cubicBezTo>
                    <a:cubicBezTo>
                      <a:pt x="8886" y="15186"/>
                      <a:pt x="8972" y="14977"/>
                      <a:pt x="9037" y="14760"/>
                    </a:cubicBezTo>
                    <a:cubicBezTo>
                      <a:pt x="9073" y="14652"/>
                      <a:pt x="9109" y="14551"/>
                      <a:pt x="9146" y="14443"/>
                    </a:cubicBezTo>
                    <a:lnTo>
                      <a:pt x="9232" y="14118"/>
                    </a:lnTo>
                    <a:cubicBezTo>
                      <a:pt x="9456" y="13259"/>
                      <a:pt x="9564" y="12379"/>
                      <a:pt x="9665" y="11513"/>
                    </a:cubicBezTo>
                    <a:cubicBezTo>
                      <a:pt x="9716" y="11072"/>
                      <a:pt x="9766" y="10639"/>
                      <a:pt x="9810" y="10199"/>
                    </a:cubicBezTo>
                    <a:cubicBezTo>
                      <a:pt x="9824" y="10069"/>
                      <a:pt x="9838" y="9946"/>
                      <a:pt x="9853" y="9816"/>
                    </a:cubicBezTo>
                    <a:cubicBezTo>
                      <a:pt x="9896" y="10062"/>
                      <a:pt x="9947" y="10307"/>
                      <a:pt x="10004" y="10553"/>
                    </a:cubicBezTo>
                    <a:cubicBezTo>
                      <a:pt x="10127" y="11101"/>
                      <a:pt x="10293" y="11635"/>
                      <a:pt x="10488" y="12162"/>
                    </a:cubicBezTo>
                    <a:cubicBezTo>
                      <a:pt x="10690" y="12682"/>
                      <a:pt x="10928" y="13194"/>
                      <a:pt x="11188" y="13692"/>
                    </a:cubicBezTo>
                    <a:cubicBezTo>
                      <a:pt x="11253" y="13815"/>
                      <a:pt x="11325" y="13938"/>
                      <a:pt x="11390" y="14060"/>
                    </a:cubicBezTo>
                    <a:lnTo>
                      <a:pt x="11484" y="14241"/>
                    </a:lnTo>
                    <a:lnTo>
                      <a:pt x="11592" y="14421"/>
                    </a:lnTo>
                    <a:lnTo>
                      <a:pt x="11701" y="14602"/>
                    </a:lnTo>
                    <a:cubicBezTo>
                      <a:pt x="11737" y="14659"/>
                      <a:pt x="11766" y="14717"/>
                      <a:pt x="11809" y="14782"/>
                    </a:cubicBezTo>
                    <a:cubicBezTo>
                      <a:pt x="11888" y="14898"/>
                      <a:pt x="11960" y="15013"/>
                      <a:pt x="12033" y="15129"/>
                    </a:cubicBezTo>
                    <a:lnTo>
                      <a:pt x="12314" y="15526"/>
                    </a:lnTo>
                    <a:cubicBezTo>
                      <a:pt x="12422" y="15641"/>
                      <a:pt x="12523" y="15771"/>
                      <a:pt x="12632" y="15894"/>
                    </a:cubicBezTo>
                    <a:cubicBezTo>
                      <a:pt x="12740" y="16009"/>
                      <a:pt x="12848" y="16132"/>
                      <a:pt x="12978" y="16233"/>
                    </a:cubicBezTo>
                    <a:cubicBezTo>
                      <a:pt x="13036" y="16291"/>
                      <a:pt x="13101" y="16348"/>
                      <a:pt x="13166" y="16399"/>
                    </a:cubicBezTo>
                    <a:lnTo>
                      <a:pt x="13361" y="16543"/>
                    </a:lnTo>
                    <a:cubicBezTo>
                      <a:pt x="13635" y="16738"/>
                      <a:pt x="13938" y="16882"/>
                      <a:pt x="14263" y="16976"/>
                    </a:cubicBezTo>
                    <a:cubicBezTo>
                      <a:pt x="14342" y="16998"/>
                      <a:pt x="14429" y="17020"/>
                      <a:pt x="14515" y="17034"/>
                    </a:cubicBezTo>
                    <a:cubicBezTo>
                      <a:pt x="14595" y="17048"/>
                      <a:pt x="14681" y="17063"/>
                      <a:pt x="14768" y="17063"/>
                    </a:cubicBezTo>
                    <a:cubicBezTo>
                      <a:pt x="14790" y="17066"/>
                      <a:pt x="14813" y="17066"/>
                      <a:pt x="14836" y="17066"/>
                    </a:cubicBezTo>
                    <a:cubicBezTo>
                      <a:pt x="14858" y="17066"/>
                      <a:pt x="14880" y="17066"/>
                      <a:pt x="14898" y="17070"/>
                    </a:cubicBezTo>
                    <a:cubicBezTo>
                      <a:pt x="14912" y="17072"/>
                      <a:pt x="14928" y="17073"/>
                      <a:pt x="14943" y="17073"/>
                    </a:cubicBezTo>
                    <a:cubicBezTo>
                      <a:pt x="14974" y="17073"/>
                      <a:pt x="15006" y="17070"/>
                      <a:pt x="15035" y="17070"/>
                    </a:cubicBezTo>
                    <a:cubicBezTo>
                      <a:pt x="15078" y="17070"/>
                      <a:pt x="15122" y="17063"/>
                      <a:pt x="15165" y="17063"/>
                    </a:cubicBezTo>
                    <a:cubicBezTo>
                      <a:pt x="15187" y="17063"/>
                      <a:pt x="15208" y="17056"/>
                      <a:pt x="15237" y="17048"/>
                    </a:cubicBezTo>
                    <a:cubicBezTo>
                      <a:pt x="15259" y="17048"/>
                      <a:pt x="15280" y="17041"/>
                      <a:pt x="15309" y="17034"/>
                    </a:cubicBezTo>
                    <a:lnTo>
                      <a:pt x="15381" y="17020"/>
                    </a:lnTo>
                    <a:lnTo>
                      <a:pt x="15425" y="16962"/>
                    </a:lnTo>
                    <a:cubicBezTo>
                      <a:pt x="15995" y="16117"/>
                      <a:pt x="15944" y="15071"/>
                      <a:pt x="15612" y="14219"/>
                    </a:cubicBezTo>
                    <a:cubicBezTo>
                      <a:pt x="15439" y="13793"/>
                      <a:pt x="15215" y="13389"/>
                      <a:pt x="14941" y="13028"/>
                    </a:cubicBezTo>
                    <a:cubicBezTo>
                      <a:pt x="14804" y="12848"/>
                      <a:pt x="14674" y="12667"/>
                      <a:pt x="14515" y="12501"/>
                    </a:cubicBezTo>
                    <a:cubicBezTo>
                      <a:pt x="14443" y="12422"/>
                      <a:pt x="14371" y="12335"/>
                      <a:pt x="14292" y="12256"/>
                    </a:cubicBezTo>
                    <a:lnTo>
                      <a:pt x="14061" y="12018"/>
                    </a:lnTo>
                    <a:cubicBezTo>
                      <a:pt x="13433" y="11390"/>
                      <a:pt x="12718" y="10856"/>
                      <a:pt x="12018" y="10336"/>
                    </a:cubicBezTo>
                    <a:cubicBezTo>
                      <a:pt x="11664" y="10069"/>
                      <a:pt x="11311" y="9816"/>
                      <a:pt x="10957" y="9557"/>
                    </a:cubicBezTo>
                    <a:cubicBezTo>
                      <a:pt x="10849" y="9477"/>
                      <a:pt x="10748" y="9405"/>
                      <a:pt x="10640" y="9326"/>
                    </a:cubicBezTo>
                    <a:lnTo>
                      <a:pt x="10640" y="9326"/>
                    </a:lnTo>
                    <a:cubicBezTo>
                      <a:pt x="10878" y="9412"/>
                      <a:pt x="11116" y="9492"/>
                      <a:pt x="11361" y="9564"/>
                    </a:cubicBezTo>
                    <a:cubicBezTo>
                      <a:pt x="11903" y="9730"/>
                      <a:pt x="12444" y="9853"/>
                      <a:pt x="13000" y="9946"/>
                    </a:cubicBezTo>
                    <a:cubicBezTo>
                      <a:pt x="13548" y="10033"/>
                      <a:pt x="14111" y="10084"/>
                      <a:pt x="14667" y="10105"/>
                    </a:cubicBezTo>
                    <a:cubicBezTo>
                      <a:pt x="14811" y="10112"/>
                      <a:pt x="14948" y="10112"/>
                      <a:pt x="15086" y="10120"/>
                    </a:cubicBezTo>
                    <a:lnTo>
                      <a:pt x="15295" y="10127"/>
                    </a:lnTo>
                    <a:lnTo>
                      <a:pt x="15923" y="10127"/>
                    </a:lnTo>
                    <a:cubicBezTo>
                      <a:pt x="16060" y="10112"/>
                      <a:pt x="16204" y="10112"/>
                      <a:pt x="16341" y="10105"/>
                    </a:cubicBezTo>
                    <a:lnTo>
                      <a:pt x="16818" y="10055"/>
                    </a:lnTo>
                    <a:cubicBezTo>
                      <a:pt x="16977" y="10026"/>
                      <a:pt x="17143" y="10004"/>
                      <a:pt x="17294" y="9961"/>
                    </a:cubicBezTo>
                    <a:cubicBezTo>
                      <a:pt x="17460" y="9932"/>
                      <a:pt x="17612" y="9889"/>
                      <a:pt x="17771" y="9838"/>
                    </a:cubicBezTo>
                    <a:cubicBezTo>
                      <a:pt x="17843" y="9809"/>
                      <a:pt x="17922" y="9788"/>
                      <a:pt x="18001" y="9759"/>
                    </a:cubicBezTo>
                    <a:lnTo>
                      <a:pt x="18225" y="9658"/>
                    </a:lnTo>
                    <a:cubicBezTo>
                      <a:pt x="18536" y="9513"/>
                      <a:pt x="18810" y="9326"/>
                      <a:pt x="19055" y="9088"/>
                    </a:cubicBezTo>
                    <a:cubicBezTo>
                      <a:pt x="19120" y="9030"/>
                      <a:pt x="19178" y="8972"/>
                      <a:pt x="19228" y="8900"/>
                    </a:cubicBezTo>
                    <a:cubicBezTo>
                      <a:pt x="19286" y="8835"/>
                      <a:pt x="19337" y="8770"/>
                      <a:pt x="19387" y="8698"/>
                    </a:cubicBezTo>
                    <a:cubicBezTo>
                      <a:pt x="19409" y="8662"/>
                      <a:pt x="19431" y="8626"/>
                      <a:pt x="19452" y="8590"/>
                    </a:cubicBezTo>
                    <a:cubicBezTo>
                      <a:pt x="19481" y="8546"/>
                      <a:pt x="19503" y="8510"/>
                      <a:pt x="19517" y="8474"/>
                    </a:cubicBezTo>
                    <a:cubicBezTo>
                      <a:pt x="19539" y="8431"/>
                      <a:pt x="19560" y="8395"/>
                      <a:pt x="19575" y="8351"/>
                    </a:cubicBezTo>
                    <a:cubicBezTo>
                      <a:pt x="19589" y="8330"/>
                      <a:pt x="19597" y="8308"/>
                      <a:pt x="19604" y="8286"/>
                    </a:cubicBezTo>
                    <a:cubicBezTo>
                      <a:pt x="19611" y="8265"/>
                      <a:pt x="19618" y="8243"/>
                      <a:pt x="19625" y="8214"/>
                    </a:cubicBezTo>
                    <a:lnTo>
                      <a:pt x="19647" y="8142"/>
                    </a:lnTo>
                    <a:lnTo>
                      <a:pt x="19611" y="8077"/>
                    </a:lnTo>
                    <a:cubicBezTo>
                      <a:pt x="19171" y="7160"/>
                      <a:pt x="18240" y="6684"/>
                      <a:pt x="17337" y="6547"/>
                    </a:cubicBezTo>
                    <a:cubicBezTo>
                      <a:pt x="17090" y="6512"/>
                      <a:pt x="16841" y="6493"/>
                      <a:pt x="16591" y="6493"/>
                    </a:cubicBezTo>
                    <a:cubicBezTo>
                      <a:pt x="16382" y="6493"/>
                      <a:pt x="16173" y="6506"/>
                      <a:pt x="15966" y="6533"/>
                    </a:cubicBezTo>
                    <a:cubicBezTo>
                      <a:pt x="15742" y="6561"/>
                      <a:pt x="15519" y="6583"/>
                      <a:pt x="15302" y="6634"/>
                    </a:cubicBezTo>
                    <a:cubicBezTo>
                      <a:pt x="15194" y="6655"/>
                      <a:pt x="15078" y="6677"/>
                      <a:pt x="14970" y="6706"/>
                    </a:cubicBezTo>
                    <a:lnTo>
                      <a:pt x="14653" y="6785"/>
                    </a:lnTo>
                    <a:cubicBezTo>
                      <a:pt x="13794" y="7023"/>
                      <a:pt x="12978" y="7370"/>
                      <a:pt x="12170" y="7716"/>
                    </a:cubicBezTo>
                    <a:cubicBezTo>
                      <a:pt x="11766" y="7889"/>
                      <a:pt x="11369" y="8070"/>
                      <a:pt x="10972" y="8243"/>
                    </a:cubicBezTo>
                    <a:lnTo>
                      <a:pt x="10611" y="8402"/>
                    </a:lnTo>
                    <a:cubicBezTo>
                      <a:pt x="10806" y="8243"/>
                      <a:pt x="10993" y="8070"/>
                      <a:pt x="11181" y="7897"/>
                    </a:cubicBezTo>
                    <a:cubicBezTo>
                      <a:pt x="11585" y="7521"/>
                      <a:pt x="11968" y="7110"/>
                      <a:pt x="12328" y="6677"/>
                    </a:cubicBezTo>
                    <a:cubicBezTo>
                      <a:pt x="12675" y="6237"/>
                      <a:pt x="13000" y="5782"/>
                      <a:pt x="13303" y="5313"/>
                    </a:cubicBezTo>
                    <a:cubicBezTo>
                      <a:pt x="13375" y="5190"/>
                      <a:pt x="13447" y="5067"/>
                      <a:pt x="13519" y="4952"/>
                    </a:cubicBezTo>
                    <a:lnTo>
                      <a:pt x="13628" y="4771"/>
                    </a:lnTo>
                    <a:lnTo>
                      <a:pt x="13729" y="4591"/>
                    </a:lnTo>
                    <a:lnTo>
                      <a:pt x="13837" y="4411"/>
                    </a:lnTo>
                    <a:cubicBezTo>
                      <a:pt x="13873" y="4346"/>
                      <a:pt x="13902" y="4288"/>
                      <a:pt x="13938" y="4230"/>
                    </a:cubicBezTo>
                    <a:cubicBezTo>
                      <a:pt x="13996" y="4100"/>
                      <a:pt x="14061" y="3978"/>
                      <a:pt x="14126" y="3855"/>
                    </a:cubicBezTo>
                    <a:lnTo>
                      <a:pt x="14321" y="3415"/>
                    </a:lnTo>
                    <a:cubicBezTo>
                      <a:pt x="14378" y="3263"/>
                      <a:pt x="14436" y="3111"/>
                      <a:pt x="14487" y="2960"/>
                    </a:cubicBezTo>
                    <a:cubicBezTo>
                      <a:pt x="14537" y="2808"/>
                      <a:pt x="14588" y="2650"/>
                      <a:pt x="14609" y="2491"/>
                    </a:cubicBezTo>
                    <a:cubicBezTo>
                      <a:pt x="14624" y="2404"/>
                      <a:pt x="14645" y="2325"/>
                      <a:pt x="14660" y="2245"/>
                    </a:cubicBezTo>
                    <a:lnTo>
                      <a:pt x="14689" y="2000"/>
                    </a:lnTo>
                    <a:cubicBezTo>
                      <a:pt x="14717" y="1668"/>
                      <a:pt x="14689" y="1329"/>
                      <a:pt x="14609" y="1004"/>
                    </a:cubicBezTo>
                    <a:cubicBezTo>
                      <a:pt x="14588" y="917"/>
                      <a:pt x="14566" y="838"/>
                      <a:pt x="14530" y="759"/>
                    </a:cubicBezTo>
                    <a:cubicBezTo>
                      <a:pt x="14501" y="672"/>
                      <a:pt x="14472" y="593"/>
                      <a:pt x="14429" y="520"/>
                    </a:cubicBezTo>
                    <a:cubicBezTo>
                      <a:pt x="14414" y="477"/>
                      <a:pt x="14393" y="441"/>
                      <a:pt x="14371" y="405"/>
                    </a:cubicBezTo>
                    <a:cubicBezTo>
                      <a:pt x="14349" y="362"/>
                      <a:pt x="14328" y="325"/>
                      <a:pt x="14306" y="289"/>
                    </a:cubicBezTo>
                    <a:cubicBezTo>
                      <a:pt x="14277" y="253"/>
                      <a:pt x="14256" y="217"/>
                      <a:pt x="14227" y="181"/>
                    </a:cubicBezTo>
                    <a:cubicBezTo>
                      <a:pt x="14212" y="159"/>
                      <a:pt x="14205" y="145"/>
                      <a:pt x="14183" y="123"/>
                    </a:cubicBezTo>
                    <a:cubicBezTo>
                      <a:pt x="14169" y="109"/>
                      <a:pt x="14155" y="87"/>
                      <a:pt x="14133" y="66"/>
                    </a:cubicBezTo>
                    <a:lnTo>
                      <a:pt x="14082" y="8"/>
                    </a:lnTo>
                    <a:lnTo>
                      <a:pt x="14010" y="8"/>
                    </a:lnTo>
                    <a:cubicBezTo>
                      <a:pt x="13946" y="3"/>
                      <a:pt x="13882" y="0"/>
                      <a:pt x="13819" y="0"/>
                    </a:cubicBez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11"/>
              <p:cNvSpPr/>
              <p:nvPr/>
            </p:nvSpPr>
            <p:spPr>
              <a:xfrm>
                <a:off x="-2407700" y="1919000"/>
                <a:ext cx="835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6" extrusionOk="0">
                    <a:moveTo>
                      <a:pt x="1451" y="0"/>
                    </a:moveTo>
                    <a:cubicBezTo>
                      <a:pt x="1451" y="0"/>
                      <a:pt x="0" y="614"/>
                      <a:pt x="181" y="2974"/>
                    </a:cubicBezTo>
                    <a:cubicBezTo>
                      <a:pt x="361" y="5334"/>
                      <a:pt x="2108" y="8546"/>
                      <a:pt x="2108" y="8546"/>
                    </a:cubicBezTo>
                    <a:cubicBezTo>
                      <a:pt x="2108" y="8546"/>
                      <a:pt x="3342" y="5103"/>
                      <a:pt x="3162" y="2743"/>
                    </a:cubicBezTo>
                    <a:cubicBezTo>
                      <a:pt x="2981" y="383"/>
                      <a:pt x="1451" y="0"/>
                      <a:pt x="1451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11"/>
              <p:cNvSpPr/>
              <p:nvPr/>
            </p:nvSpPr>
            <p:spPr>
              <a:xfrm>
                <a:off x="-2553125" y="2026450"/>
                <a:ext cx="1981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4248" extrusionOk="0">
                    <a:moveTo>
                      <a:pt x="1737" y="1"/>
                    </a:moveTo>
                    <a:cubicBezTo>
                      <a:pt x="715" y="1"/>
                      <a:pt x="195" y="538"/>
                      <a:pt x="195" y="538"/>
                    </a:cubicBezTo>
                    <a:cubicBezTo>
                      <a:pt x="195" y="538"/>
                      <a:pt x="0" y="2104"/>
                      <a:pt x="2129" y="3129"/>
                    </a:cubicBezTo>
                    <a:cubicBezTo>
                      <a:pt x="4266" y="4154"/>
                      <a:pt x="7925" y="4248"/>
                      <a:pt x="7925" y="4248"/>
                    </a:cubicBezTo>
                    <a:cubicBezTo>
                      <a:pt x="7925" y="4248"/>
                      <a:pt x="5558" y="1454"/>
                      <a:pt x="3428" y="430"/>
                    </a:cubicBezTo>
                    <a:cubicBezTo>
                      <a:pt x="2763" y="110"/>
                      <a:pt x="2199" y="1"/>
                      <a:pt x="1737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11"/>
              <p:cNvSpPr/>
              <p:nvPr/>
            </p:nvSpPr>
            <p:spPr>
              <a:xfrm>
                <a:off x="-2542850" y="2132625"/>
                <a:ext cx="18785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66" extrusionOk="0">
                    <a:moveTo>
                      <a:pt x="7514" y="1"/>
                    </a:moveTo>
                    <a:lnTo>
                      <a:pt x="7514" y="1"/>
                    </a:lnTo>
                    <a:cubicBezTo>
                      <a:pt x="7514" y="1"/>
                      <a:pt x="3912" y="650"/>
                      <a:pt x="1956" y="1985"/>
                    </a:cubicBezTo>
                    <a:cubicBezTo>
                      <a:pt x="1" y="3321"/>
                      <a:pt x="434" y="4836"/>
                      <a:pt x="434" y="4836"/>
                    </a:cubicBezTo>
                    <a:cubicBezTo>
                      <a:pt x="434" y="4836"/>
                      <a:pt x="868" y="5166"/>
                      <a:pt x="1623" y="5166"/>
                    </a:cubicBezTo>
                    <a:cubicBezTo>
                      <a:pt x="2152" y="5166"/>
                      <a:pt x="2839" y="5004"/>
                      <a:pt x="3645" y="4454"/>
                    </a:cubicBezTo>
                    <a:cubicBezTo>
                      <a:pt x="5601" y="3119"/>
                      <a:pt x="7514" y="1"/>
                      <a:pt x="7514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11"/>
              <p:cNvSpPr/>
              <p:nvPr/>
            </p:nvSpPr>
            <p:spPr>
              <a:xfrm>
                <a:off x="-2386050" y="2132625"/>
                <a:ext cx="83575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7" extrusionOk="0">
                    <a:moveTo>
                      <a:pt x="1242" y="1"/>
                    </a:moveTo>
                    <a:cubicBezTo>
                      <a:pt x="1242" y="1"/>
                      <a:pt x="1" y="3443"/>
                      <a:pt x="181" y="5804"/>
                    </a:cubicBezTo>
                    <a:cubicBezTo>
                      <a:pt x="361" y="8164"/>
                      <a:pt x="1892" y="8546"/>
                      <a:pt x="1892" y="8546"/>
                    </a:cubicBezTo>
                    <a:cubicBezTo>
                      <a:pt x="1892" y="8546"/>
                      <a:pt x="3342" y="7940"/>
                      <a:pt x="3162" y="5573"/>
                    </a:cubicBezTo>
                    <a:cubicBezTo>
                      <a:pt x="2981" y="3212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11"/>
              <p:cNvSpPr/>
              <p:nvPr/>
            </p:nvSpPr>
            <p:spPr>
              <a:xfrm>
                <a:off x="-2355025" y="2132625"/>
                <a:ext cx="19797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4245" extrusionOk="0">
                    <a:moveTo>
                      <a:pt x="1" y="1"/>
                    </a:moveTo>
                    <a:cubicBezTo>
                      <a:pt x="1" y="1"/>
                      <a:pt x="2361" y="2801"/>
                      <a:pt x="4490" y="3819"/>
                    </a:cubicBezTo>
                    <a:cubicBezTo>
                      <a:pt x="5155" y="4135"/>
                      <a:pt x="5720" y="4245"/>
                      <a:pt x="6181" y="4245"/>
                    </a:cubicBezTo>
                    <a:cubicBezTo>
                      <a:pt x="7203" y="4245"/>
                      <a:pt x="7724" y="3710"/>
                      <a:pt x="7724" y="3710"/>
                    </a:cubicBezTo>
                    <a:cubicBezTo>
                      <a:pt x="7724" y="3710"/>
                      <a:pt x="7919" y="2144"/>
                      <a:pt x="5789" y="1127"/>
                    </a:cubicBezTo>
                    <a:cubicBezTo>
                      <a:pt x="3653" y="10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11"/>
              <p:cNvSpPr/>
              <p:nvPr/>
            </p:nvSpPr>
            <p:spPr>
              <a:xfrm>
                <a:off x="-2355200" y="2003600"/>
                <a:ext cx="18770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169" extrusionOk="0">
                    <a:moveTo>
                      <a:pt x="5890" y="1"/>
                    </a:moveTo>
                    <a:cubicBezTo>
                      <a:pt x="5361" y="1"/>
                      <a:pt x="4674" y="163"/>
                      <a:pt x="3869" y="716"/>
                    </a:cubicBezTo>
                    <a:cubicBezTo>
                      <a:pt x="1913" y="2051"/>
                      <a:pt x="1" y="5169"/>
                      <a:pt x="1" y="5169"/>
                    </a:cubicBezTo>
                    <a:cubicBezTo>
                      <a:pt x="1" y="5169"/>
                      <a:pt x="3602" y="4519"/>
                      <a:pt x="5558" y="3184"/>
                    </a:cubicBezTo>
                    <a:cubicBezTo>
                      <a:pt x="7507" y="1849"/>
                      <a:pt x="7081" y="333"/>
                      <a:pt x="7081" y="333"/>
                    </a:cubicBezTo>
                    <a:cubicBezTo>
                      <a:pt x="7081" y="333"/>
                      <a:pt x="6646" y="1"/>
                      <a:pt x="5890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11"/>
              <p:cNvSpPr/>
              <p:nvPr/>
            </p:nvSpPr>
            <p:spPr>
              <a:xfrm>
                <a:off x="-2555475" y="1913400"/>
                <a:ext cx="400775" cy="438850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17554" extrusionOk="0">
                    <a:moveTo>
                      <a:pt x="7997" y="802"/>
                    </a:moveTo>
                    <a:lnTo>
                      <a:pt x="7997" y="802"/>
                    </a:lnTo>
                    <a:cubicBezTo>
                      <a:pt x="8199" y="968"/>
                      <a:pt x="8387" y="1162"/>
                      <a:pt x="8531" y="1379"/>
                    </a:cubicBezTo>
                    <a:lnTo>
                      <a:pt x="8647" y="1559"/>
                    </a:lnTo>
                    <a:cubicBezTo>
                      <a:pt x="8683" y="1617"/>
                      <a:pt x="8705" y="1682"/>
                      <a:pt x="8734" y="1747"/>
                    </a:cubicBezTo>
                    <a:cubicBezTo>
                      <a:pt x="8791" y="1870"/>
                      <a:pt x="8849" y="2007"/>
                      <a:pt x="8892" y="2137"/>
                    </a:cubicBezTo>
                    <a:cubicBezTo>
                      <a:pt x="8914" y="2209"/>
                      <a:pt x="8928" y="2274"/>
                      <a:pt x="8943" y="2346"/>
                    </a:cubicBezTo>
                    <a:lnTo>
                      <a:pt x="8993" y="2548"/>
                    </a:lnTo>
                    <a:cubicBezTo>
                      <a:pt x="9015" y="2693"/>
                      <a:pt x="9029" y="2830"/>
                      <a:pt x="9051" y="2974"/>
                    </a:cubicBezTo>
                    <a:cubicBezTo>
                      <a:pt x="9080" y="3465"/>
                      <a:pt x="9044" y="3956"/>
                      <a:pt x="8957" y="4446"/>
                    </a:cubicBezTo>
                    <a:lnTo>
                      <a:pt x="8885" y="4807"/>
                    </a:lnTo>
                    <a:cubicBezTo>
                      <a:pt x="8863" y="4923"/>
                      <a:pt x="8835" y="5045"/>
                      <a:pt x="8806" y="5168"/>
                    </a:cubicBezTo>
                    <a:lnTo>
                      <a:pt x="8762" y="5349"/>
                    </a:lnTo>
                    <a:lnTo>
                      <a:pt x="8719" y="5529"/>
                    </a:lnTo>
                    <a:cubicBezTo>
                      <a:pt x="8683" y="5644"/>
                      <a:pt x="8654" y="5767"/>
                      <a:pt x="8625" y="5890"/>
                    </a:cubicBezTo>
                    <a:cubicBezTo>
                      <a:pt x="8560" y="6135"/>
                      <a:pt x="8503" y="6381"/>
                      <a:pt x="8438" y="6633"/>
                    </a:cubicBezTo>
                    <a:cubicBezTo>
                      <a:pt x="8474" y="6395"/>
                      <a:pt x="8503" y="6157"/>
                      <a:pt x="8531" y="5919"/>
                    </a:cubicBezTo>
                    <a:cubicBezTo>
                      <a:pt x="8582" y="5435"/>
                      <a:pt x="8611" y="4952"/>
                      <a:pt x="8632" y="4468"/>
                    </a:cubicBezTo>
                    <a:cubicBezTo>
                      <a:pt x="8647" y="3984"/>
                      <a:pt x="8647" y="3501"/>
                      <a:pt x="8611" y="3017"/>
                    </a:cubicBezTo>
                    <a:lnTo>
                      <a:pt x="8568" y="2620"/>
                    </a:lnTo>
                    <a:cubicBezTo>
                      <a:pt x="8553" y="2490"/>
                      <a:pt x="8531" y="2361"/>
                      <a:pt x="8510" y="2231"/>
                    </a:cubicBezTo>
                    <a:cubicBezTo>
                      <a:pt x="8488" y="2101"/>
                      <a:pt x="8452" y="1971"/>
                      <a:pt x="8423" y="1848"/>
                    </a:cubicBezTo>
                    <a:cubicBezTo>
                      <a:pt x="8394" y="1718"/>
                      <a:pt x="8358" y="1588"/>
                      <a:pt x="8308" y="1466"/>
                    </a:cubicBezTo>
                    <a:cubicBezTo>
                      <a:pt x="8236" y="1235"/>
                      <a:pt x="8127" y="1011"/>
                      <a:pt x="7997" y="802"/>
                    </a:cubicBezTo>
                    <a:close/>
                    <a:moveTo>
                      <a:pt x="2079" y="4620"/>
                    </a:moveTo>
                    <a:cubicBezTo>
                      <a:pt x="2151" y="4620"/>
                      <a:pt x="2223" y="4627"/>
                      <a:pt x="2288" y="4634"/>
                    </a:cubicBezTo>
                    <a:cubicBezTo>
                      <a:pt x="2433" y="4641"/>
                      <a:pt x="2570" y="4663"/>
                      <a:pt x="2707" y="4692"/>
                    </a:cubicBezTo>
                    <a:cubicBezTo>
                      <a:pt x="2779" y="4706"/>
                      <a:pt x="2844" y="4728"/>
                      <a:pt x="2909" y="4750"/>
                    </a:cubicBezTo>
                    <a:lnTo>
                      <a:pt x="3118" y="4807"/>
                    </a:lnTo>
                    <a:cubicBezTo>
                      <a:pt x="3248" y="4865"/>
                      <a:pt x="3378" y="4916"/>
                      <a:pt x="3508" y="4973"/>
                    </a:cubicBezTo>
                    <a:cubicBezTo>
                      <a:pt x="3948" y="5197"/>
                      <a:pt x="4360" y="5471"/>
                      <a:pt x="4735" y="5789"/>
                    </a:cubicBezTo>
                    <a:lnTo>
                      <a:pt x="5016" y="6034"/>
                    </a:lnTo>
                    <a:cubicBezTo>
                      <a:pt x="5103" y="6114"/>
                      <a:pt x="5197" y="6200"/>
                      <a:pt x="5284" y="6287"/>
                    </a:cubicBezTo>
                    <a:lnTo>
                      <a:pt x="5421" y="6410"/>
                    </a:lnTo>
                    <a:lnTo>
                      <a:pt x="5551" y="6539"/>
                    </a:lnTo>
                    <a:cubicBezTo>
                      <a:pt x="5637" y="6626"/>
                      <a:pt x="5731" y="6705"/>
                      <a:pt x="5810" y="6792"/>
                    </a:cubicBezTo>
                    <a:lnTo>
                      <a:pt x="6359" y="7326"/>
                    </a:lnTo>
                    <a:cubicBezTo>
                      <a:pt x="6171" y="7182"/>
                      <a:pt x="5984" y="7037"/>
                      <a:pt x="5789" y="6900"/>
                    </a:cubicBezTo>
                    <a:cubicBezTo>
                      <a:pt x="5399" y="6612"/>
                      <a:pt x="4995" y="6345"/>
                      <a:pt x="4583" y="6085"/>
                    </a:cubicBezTo>
                    <a:cubicBezTo>
                      <a:pt x="4172" y="5832"/>
                      <a:pt x="3753" y="5587"/>
                      <a:pt x="3313" y="5377"/>
                    </a:cubicBezTo>
                    <a:lnTo>
                      <a:pt x="2952" y="5219"/>
                    </a:lnTo>
                    <a:cubicBezTo>
                      <a:pt x="2830" y="5168"/>
                      <a:pt x="2707" y="5118"/>
                      <a:pt x="2584" y="5074"/>
                    </a:cubicBezTo>
                    <a:cubicBezTo>
                      <a:pt x="2461" y="5024"/>
                      <a:pt x="2339" y="4988"/>
                      <a:pt x="2209" y="4952"/>
                    </a:cubicBezTo>
                    <a:cubicBezTo>
                      <a:pt x="2079" y="4916"/>
                      <a:pt x="1956" y="4879"/>
                      <a:pt x="1826" y="4858"/>
                    </a:cubicBezTo>
                    <a:cubicBezTo>
                      <a:pt x="1612" y="4820"/>
                      <a:pt x="1398" y="4799"/>
                      <a:pt x="1184" y="4799"/>
                    </a:cubicBezTo>
                    <a:cubicBezTo>
                      <a:pt x="1152" y="4799"/>
                      <a:pt x="1121" y="4799"/>
                      <a:pt x="1090" y="4800"/>
                    </a:cubicBezTo>
                    <a:cubicBezTo>
                      <a:pt x="1343" y="4706"/>
                      <a:pt x="1603" y="4641"/>
                      <a:pt x="1877" y="4627"/>
                    </a:cubicBezTo>
                    <a:lnTo>
                      <a:pt x="1870" y="4627"/>
                    </a:lnTo>
                    <a:lnTo>
                      <a:pt x="2079" y="4620"/>
                    </a:lnTo>
                    <a:close/>
                    <a:moveTo>
                      <a:pt x="6677" y="1242"/>
                    </a:moveTo>
                    <a:lnTo>
                      <a:pt x="6677" y="1242"/>
                    </a:lnTo>
                    <a:cubicBezTo>
                      <a:pt x="6583" y="1567"/>
                      <a:pt x="6525" y="1899"/>
                      <a:pt x="6511" y="2245"/>
                    </a:cubicBezTo>
                    <a:cubicBezTo>
                      <a:pt x="6489" y="2620"/>
                      <a:pt x="6503" y="2996"/>
                      <a:pt x="6547" y="3371"/>
                    </a:cubicBezTo>
                    <a:cubicBezTo>
                      <a:pt x="6554" y="3458"/>
                      <a:pt x="6561" y="3559"/>
                      <a:pt x="6575" y="3645"/>
                    </a:cubicBezTo>
                    <a:lnTo>
                      <a:pt x="6619" y="3927"/>
                    </a:lnTo>
                    <a:cubicBezTo>
                      <a:pt x="6640" y="4114"/>
                      <a:pt x="6684" y="4295"/>
                      <a:pt x="6720" y="4482"/>
                    </a:cubicBezTo>
                    <a:cubicBezTo>
                      <a:pt x="6864" y="5211"/>
                      <a:pt x="7066" y="5933"/>
                      <a:pt x="7283" y="6648"/>
                    </a:cubicBezTo>
                    <a:cubicBezTo>
                      <a:pt x="7420" y="7110"/>
                      <a:pt x="7571" y="7557"/>
                      <a:pt x="7723" y="8012"/>
                    </a:cubicBezTo>
                    <a:cubicBezTo>
                      <a:pt x="7492" y="7557"/>
                      <a:pt x="7283" y="7095"/>
                      <a:pt x="7102" y="6619"/>
                    </a:cubicBezTo>
                    <a:cubicBezTo>
                      <a:pt x="6835" y="5890"/>
                      <a:pt x="6626" y="5146"/>
                      <a:pt x="6482" y="4389"/>
                    </a:cubicBezTo>
                    <a:lnTo>
                      <a:pt x="6424" y="4107"/>
                    </a:lnTo>
                    <a:cubicBezTo>
                      <a:pt x="6409" y="4013"/>
                      <a:pt x="6395" y="3919"/>
                      <a:pt x="6381" y="3826"/>
                    </a:cubicBezTo>
                    <a:cubicBezTo>
                      <a:pt x="6345" y="3638"/>
                      <a:pt x="6330" y="3443"/>
                      <a:pt x="6316" y="3255"/>
                    </a:cubicBezTo>
                    <a:cubicBezTo>
                      <a:pt x="6287" y="2887"/>
                      <a:pt x="6301" y="2519"/>
                      <a:pt x="6366" y="2151"/>
                    </a:cubicBezTo>
                    <a:cubicBezTo>
                      <a:pt x="6424" y="1834"/>
                      <a:pt x="6532" y="1523"/>
                      <a:pt x="6677" y="1242"/>
                    </a:cubicBezTo>
                    <a:close/>
                    <a:moveTo>
                      <a:pt x="14912" y="4757"/>
                    </a:moveTo>
                    <a:cubicBezTo>
                      <a:pt x="14876" y="5024"/>
                      <a:pt x="14796" y="5284"/>
                      <a:pt x="14674" y="5522"/>
                    </a:cubicBezTo>
                    <a:lnTo>
                      <a:pt x="14674" y="5529"/>
                    </a:lnTo>
                    <a:lnTo>
                      <a:pt x="14580" y="5709"/>
                    </a:lnTo>
                    <a:cubicBezTo>
                      <a:pt x="14544" y="5767"/>
                      <a:pt x="14500" y="5825"/>
                      <a:pt x="14464" y="5883"/>
                    </a:cubicBezTo>
                    <a:cubicBezTo>
                      <a:pt x="14385" y="5998"/>
                      <a:pt x="14298" y="6106"/>
                      <a:pt x="14197" y="6215"/>
                    </a:cubicBezTo>
                    <a:cubicBezTo>
                      <a:pt x="14154" y="6265"/>
                      <a:pt x="14103" y="6316"/>
                      <a:pt x="14053" y="6359"/>
                    </a:cubicBezTo>
                    <a:lnTo>
                      <a:pt x="13894" y="6511"/>
                    </a:lnTo>
                    <a:cubicBezTo>
                      <a:pt x="13786" y="6597"/>
                      <a:pt x="13670" y="6684"/>
                      <a:pt x="13555" y="6763"/>
                    </a:cubicBezTo>
                    <a:cubicBezTo>
                      <a:pt x="13143" y="7037"/>
                      <a:pt x="12703" y="7254"/>
                      <a:pt x="12234" y="7420"/>
                    </a:cubicBezTo>
                    <a:lnTo>
                      <a:pt x="11888" y="7543"/>
                    </a:lnTo>
                    <a:cubicBezTo>
                      <a:pt x="11772" y="7579"/>
                      <a:pt x="11649" y="7608"/>
                      <a:pt x="11534" y="7644"/>
                    </a:cubicBezTo>
                    <a:lnTo>
                      <a:pt x="11361" y="7701"/>
                    </a:lnTo>
                    <a:lnTo>
                      <a:pt x="11180" y="7752"/>
                    </a:lnTo>
                    <a:cubicBezTo>
                      <a:pt x="11058" y="7781"/>
                      <a:pt x="10942" y="7817"/>
                      <a:pt x="10819" y="7853"/>
                    </a:cubicBezTo>
                    <a:lnTo>
                      <a:pt x="10083" y="8055"/>
                    </a:lnTo>
                    <a:cubicBezTo>
                      <a:pt x="10307" y="7969"/>
                      <a:pt x="10523" y="7875"/>
                      <a:pt x="10747" y="7781"/>
                    </a:cubicBezTo>
                    <a:cubicBezTo>
                      <a:pt x="11187" y="7586"/>
                      <a:pt x="11621" y="7369"/>
                      <a:pt x="12054" y="7138"/>
                    </a:cubicBezTo>
                    <a:cubicBezTo>
                      <a:pt x="12479" y="6915"/>
                      <a:pt x="12898" y="6669"/>
                      <a:pt x="13295" y="6395"/>
                    </a:cubicBezTo>
                    <a:lnTo>
                      <a:pt x="13620" y="6164"/>
                    </a:lnTo>
                    <a:cubicBezTo>
                      <a:pt x="13721" y="6085"/>
                      <a:pt x="13822" y="5998"/>
                      <a:pt x="13930" y="5919"/>
                    </a:cubicBezTo>
                    <a:cubicBezTo>
                      <a:pt x="14031" y="5839"/>
                      <a:pt x="14125" y="5746"/>
                      <a:pt x="14219" y="5652"/>
                    </a:cubicBezTo>
                    <a:cubicBezTo>
                      <a:pt x="14320" y="5551"/>
                      <a:pt x="14407" y="5471"/>
                      <a:pt x="14493" y="5363"/>
                    </a:cubicBezTo>
                    <a:cubicBezTo>
                      <a:pt x="14652" y="5175"/>
                      <a:pt x="14796" y="4973"/>
                      <a:pt x="14912" y="4757"/>
                    </a:cubicBezTo>
                    <a:close/>
                    <a:moveTo>
                      <a:pt x="7564" y="542"/>
                    </a:moveTo>
                    <a:cubicBezTo>
                      <a:pt x="7600" y="549"/>
                      <a:pt x="7629" y="571"/>
                      <a:pt x="7658" y="585"/>
                    </a:cubicBezTo>
                    <a:cubicBezTo>
                      <a:pt x="7716" y="614"/>
                      <a:pt x="7774" y="650"/>
                      <a:pt x="7824" y="686"/>
                    </a:cubicBezTo>
                    <a:lnTo>
                      <a:pt x="7831" y="693"/>
                    </a:lnTo>
                    <a:cubicBezTo>
                      <a:pt x="7860" y="708"/>
                      <a:pt x="7882" y="744"/>
                      <a:pt x="7911" y="780"/>
                    </a:cubicBezTo>
                    <a:cubicBezTo>
                      <a:pt x="8055" y="996"/>
                      <a:pt x="8178" y="1227"/>
                      <a:pt x="8272" y="1473"/>
                    </a:cubicBezTo>
                    <a:cubicBezTo>
                      <a:pt x="8322" y="1595"/>
                      <a:pt x="8351" y="1718"/>
                      <a:pt x="8394" y="1848"/>
                    </a:cubicBezTo>
                    <a:cubicBezTo>
                      <a:pt x="8438" y="1971"/>
                      <a:pt x="8459" y="2101"/>
                      <a:pt x="8481" y="2231"/>
                    </a:cubicBezTo>
                    <a:cubicBezTo>
                      <a:pt x="8510" y="2353"/>
                      <a:pt x="8531" y="2483"/>
                      <a:pt x="8546" y="2613"/>
                    </a:cubicBezTo>
                    <a:lnTo>
                      <a:pt x="8589" y="3010"/>
                    </a:lnTo>
                    <a:cubicBezTo>
                      <a:pt x="8618" y="3494"/>
                      <a:pt x="8618" y="3977"/>
                      <a:pt x="8589" y="4461"/>
                    </a:cubicBezTo>
                    <a:cubicBezTo>
                      <a:pt x="8560" y="4944"/>
                      <a:pt x="8510" y="5421"/>
                      <a:pt x="8452" y="5904"/>
                    </a:cubicBezTo>
                    <a:cubicBezTo>
                      <a:pt x="8423" y="6142"/>
                      <a:pt x="8387" y="6381"/>
                      <a:pt x="8351" y="6626"/>
                    </a:cubicBezTo>
                    <a:cubicBezTo>
                      <a:pt x="8322" y="6864"/>
                      <a:pt x="8286" y="7102"/>
                      <a:pt x="8250" y="7348"/>
                    </a:cubicBezTo>
                    <a:cubicBezTo>
                      <a:pt x="8243" y="7384"/>
                      <a:pt x="8236" y="7427"/>
                      <a:pt x="8228" y="7471"/>
                    </a:cubicBezTo>
                    <a:cubicBezTo>
                      <a:pt x="8171" y="7687"/>
                      <a:pt x="8120" y="7904"/>
                      <a:pt x="8062" y="8120"/>
                    </a:cubicBezTo>
                    <a:cubicBezTo>
                      <a:pt x="8077" y="7867"/>
                      <a:pt x="8084" y="7608"/>
                      <a:pt x="8091" y="7348"/>
                    </a:cubicBezTo>
                    <a:cubicBezTo>
                      <a:pt x="8098" y="6871"/>
                      <a:pt x="8106" y="6395"/>
                      <a:pt x="8098" y="5919"/>
                    </a:cubicBezTo>
                    <a:cubicBezTo>
                      <a:pt x="8091" y="5442"/>
                      <a:pt x="8077" y="4966"/>
                      <a:pt x="8062" y="4490"/>
                    </a:cubicBezTo>
                    <a:cubicBezTo>
                      <a:pt x="8041" y="4013"/>
                      <a:pt x="8012" y="3537"/>
                      <a:pt x="7976" y="3061"/>
                    </a:cubicBezTo>
                    <a:cubicBezTo>
                      <a:pt x="7954" y="2822"/>
                      <a:pt x="7940" y="2577"/>
                      <a:pt x="7911" y="2339"/>
                    </a:cubicBezTo>
                    <a:cubicBezTo>
                      <a:pt x="7882" y="2101"/>
                      <a:pt x="7853" y="1855"/>
                      <a:pt x="7817" y="1617"/>
                    </a:cubicBezTo>
                    <a:cubicBezTo>
                      <a:pt x="7788" y="1379"/>
                      <a:pt x="7738" y="1134"/>
                      <a:pt x="7673" y="903"/>
                    </a:cubicBezTo>
                    <a:cubicBezTo>
                      <a:pt x="7644" y="787"/>
                      <a:pt x="7608" y="664"/>
                      <a:pt x="7564" y="549"/>
                    </a:cubicBezTo>
                    <a:cubicBezTo>
                      <a:pt x="7564" y="549"/>
                      <a:pt x="7564" y="542"/>
                      <a:pt x="7564" y="542"/>
                    </a:cubicBezTo>
                    <a:close/>
                    <a:moveTo>
                      <a:pt x="13865" y="3847"/>
                    </a:moveTo>
                    <a:lnTo>
                      <a:pt x="13865" y="3847"/>
                    </a:lnTo>
                    <a:cubicBezTo>
                      <a:pt x="13533" y="3927"/>
                      <a:pt x="13216" y="4042"/>
                      <a:pt x="12912" y="4201"/>
                    </a:cubicBezTo>
                    <a:cubicBezTo>
                      <a:pt x="12580" y="4374"/>
                      <a:pt x="12256" y="4569"/>
                      <a:pt x="11960" y="4793"/>
                    </a:cubicBezTo>
                    <a:cubicBezTo>
                      <a:pt x="11880" y="4851"/>
                      <a:pt x="11801" y="4901"/>
                      <a:pt x="11729" y="4959"/>
                    </a:cubicBezTo>
                    <a:lnTo>
                      <a:pt x="11512" y="5139"/>
                    </a:lnTo>
                    <a:cubicBezTo>
                      <a:pt x="11361" y="5248"/>
                      <a:pt x="11224" y="5377"/>
                      <a:pt x="11079" y="5500"/>
                    </a:cubicBezTo>
                    <a:cubicBezTo>
                      <a:pt x="10516" y="5991"/>
                      <a:pt x="9989" y="6525"/>
                      <a:pt x="9484" y="7074"/>
                    </a:cubicBezTo>
                    <a:cubicBezTo>
                      <a:pt x="9159" y="7420"/>
                      <a:pt x="8835" y="7774"/>
                      <a:pt x="8524" y="8135"/>
                    </a:cubicBezTo>
                    <a:cubicBezTo>
                      <a:pt x="8798" y="7709"/>
                      <a:pt x="9102" y="7297"/>
                      <a:pt x="9426" y="6908"/>
                    </a:cubicBezTo>
                    <a:cubicBezTo>
                      <a:pt x="9917" y="6308"/>
                      <a:pt x="10459" y="5753"/>
                      <a:pt x="11050" y="5248"/>
                    </a:cubicBezTo>
                    <a:lnTo>
                      <a:pt x="11260" y="5060"/>
                    </a:lnTo>
                    <a:cubicBezTo>
                      <a:pt x="11332" y="4995"/>
                      <a:pt x="11411" y="4937"/>
                      <a:pt x="11483" y="4879"/>
                    </a:cubicBezTo>
                    <a:cubicBezTo>
                      <a:pt x="11628" y="4757"/>
                      <a:pt x="11787" y="4648"/>
                      <a:pt x="11938" y="4540"/>
                    </a:cubicBezTo>
                    <a:cubicBezTo>
                      <a:pt x="12241" y="4331"/>
                      <a:pt x="12573" y="4158"/>
                      <a:pt x="12920" y="4035"/>
                    </a:cubicBezTo>
                    <a:cubicBezTo>
                      <a:pt x="13223" y="3919"/>
                      <a:pt x="13548" y="3862"/>
                      <a:pt x="13865" y="3847"/>
                    </a:cubicBezTo>
                    <a:close/>
                    <a:moveTo>
                      <a:pt x="7203" y="592"/>
                    </a:moveTo>
                    <a:lnTo>
                      <a:pt x="7203" y="592"/>
                    </a:lnTo>
                    <a:cubicBezTo>
                      <a:pt x="7189" y="643"/>
                      <a:pt x="7182" y="686"/>
                      <a:pt x="7175" y="737"/>
                    </a:cubicBezTo>
                    <a:cubicBezTo>
                      <a:pt x="7146" y="917"/>
                      <a:pt x="7124" y="1097"/>
                      <a:pt x="7117" y="1278"/>
                    </a:cubicBezTo>
                    <a:cubicBezTo>
                      <a:pt x="7095" y="1639"/>
                      <a:pt x="7095" y="2000"/>
                      <a:pt x="7102" y="2361"/>
                    </a:cubicBezTo>
                    <a:cubicBezTo>
                      <a:pt x="7131" y="3082"/>
                      <a:pt x="7203" y="3804"/>
                      <a:pt x="7297" y="4511"/>
                    </a:cubicBezTo>
                    <a:cubicBezTo>
                      <a:pt x="7391" y="5219"/>
                      <a:pt x="7507" y="5940"/>
                      <a:pt x="7622" y="6648"/>
                    </a:cubicBezTo>
                    <a:cubicBezTo>
                      <a:pt x="7723" y="7225"/>
                      <a:pt x="7824" y="7803"/>
                      <a:pt x="7925" y="8380"/>
                    </a:cubicBezTo>
                    <a:cubicBezTo>
                      <a:pt x="7889" y="8322"/>
                      <a:pt x="7860" y="8264"/>
                      <a:pt x="7824" y="8199"/>
                    </a:cubicBezTo>
                    <a:cubicBezTo>
                      <a:pt x="7636" y="7687"/>
                      <a:pt x="7470" y="7167"/>
                      <a:pt x="7312" y="6640"/>
                    </a:cubicBezTo>
                    <a:cubicBezTo>
                      <a:pt x="7110" y="5919"/>
                      <a:pt x="6922" y="5197"/>
                      <a:pt x="6785" y="4461"/>
                    </a:cubicBezTo>
                    <a:cubicBezTo>
                      <a:pt x="6655" y="3732"/>
                      <a:pt x="6554" y="2988"/>
                      <a:pt x="6604" y="2245"/>
                    </a:cubicBezTo>
                    <a:cubicBezTo>
                      <a:pt x="6619" y="1877"/>
                      <a:pt x="6691" y="1509"/>
                      <a:pt x="6799" y="1162"/>
                    </a:cubicBezTo>
                    <a:cubicBezTo>
                      <a:pt x="6835" y="1069"/>
                      <a:pt x="6871" y="982"/>
                      <a:pt x="6907" y="895"/>
                    </a:cubicBezTo>
                    <a:cubicBezTo>
                      <a:pt x="6951" y="838"/>
                      <a:pt x="7001" y="780"/>
                      <a:pt x="7052" y="729"/>
                    </a:cubicBezTo>
                    <a:cubicBezTo>
                      <a:pt x="7102" y="686"/>
                      <a:pt x="7153" y="643"/>
                      <a:pt x="7203" y="592"/>
                    </a:cubicBezTo>
                    <a:close/>
                    <a:moveTo>
                      <a:pt x="1309" y="4861"/>
                    </a:moveTo>
                    <a:cubicBezTo>
                      <a:pt x="1479" y="4861"/>
                      <a:pt x="1649" y="4875"/>
                      <a:pt x="1819" y="4908"/>
                    </a:cubicBezTo>
                    <a:cubicBezTo>
                      <a:pt x="1949" y="4923"/>
                      <a:pt x="2072" y="4959"/>
                      <a:pt x="2202" y="4980"/>
                    </a:cubicBezTo>
                    <a:cubicBezTo>
                      <a:pt x="2332" y="5009"/>
                      <a:pt x="2454" y="5053"/>
                      <a:pt x="2577" y="5096"/>
                    </a:cubicBezTo>
                    <a:cubicBezTo>
                      <a:pt x="2707" y="5132"/>
                      <a:pt x="2830" y="5183"/>
                      <a:pt x="2945" y="5233"/>
                    </a:cubicBezTo>
                    <a:lnTo>
                      <a:pt x="3306" y="5392"/>
                    </a:lnTo>
                    <a:cubicBezTo>
                      <a:pt x="3739" y="5608"/>
                      <a:pt x="4158" y="5854"/>
                      <a:pt x="4562" y="6121"/>
                    </a:cubicBezTo>
                    <a:cubicBezTo>
                      <a:pt x="4966" y="6388"/>
                      <a:pt x="5356" y="6677"/>
                      <a:pt x="5745" y="6965"/>
                    </a:cubicBezTo>
                    <a:cubicBezTo>
                      <a:pt x="5940" y="7110"/>
                      <a:pt x="6128" y="7254"/>
                      <a:pt x="6316" y="7406"/>
                    </a:cubicBezTo>
                    <a:cubicBezTo>
                      <a:pt x="6511" y="7557"/>
                      <a:pt x="6698" y="7701"/>
                      <a:pt x="6893" y="7853"/>
                    </a:cubicBezTo>
                    <a:lnTo>
                      <a:pt x="6987" y="7932"/>
                    </a:lnTo>
                    <a:lnTo>
                      <a:pt x="7470" y="8402"/>
                    </a:lnTo>
                    <a:cubicBezTo>
                      <a:pt x="7254" y="8264"/>
                      <a:pt x="7037" y="8127"/>
                      <a:pt x="6814" y="7990"/>
                    </a:cubicBezTo>
                    <a:cubicBezTo>
                      <a:pt x="6409" y="7745"/>
                      <a:pt x="5998" y="7499"/>
                      <a:pt x="5579" y="7268"/>
                    </a:cubicBezTo>
                    <a:cubicBezTo>
                      <a:pt x="5168" y="7037"/>
                      <a:pt x="4742" y="6814"/>
                      <a:pt x="4316" y="6590"/>
                    </a:cubicBezTo>
                    <a:cubicBezTo>
                      <a:pt x="3891" y="6366"/>
                      <a:pt x="3472" y="6150"/>
                      <a:pt x="3039" y="5948"/>
                    </a:cubicBezTo>
                    <a:cubicBezTo>
                      <a:pt x="2822" y="5847"/>
                      <a:pt x="2599" y="5738"/>
                      <a:pt x="2382" y="5644"/>
                    </a:cubicBezTo>
                    <a:cubicBezTo>
                      <a:pt x="2158" y="5543"/>
                      <a:pt x="1927" y="5450"/>
                      <a:pt x="1704" y="5363"/>
                    </a:cubicBezTo>
                    <a:cubicBezTo>
                      <a:pt x="1480" y="5276"/>
                      <a:pt x="1249" y="5197"/>
                      <a:pt x="1011" y="5132"/>
                    </a:cubicBezTo>
                    <a:cubicBezTo>
                      <a:pt x="895" y="5096"/>
                      <a:pt x="773" y="5067"/>
                      <a:pt x="650" y="5045"/>
                    </a:cubicBezTo>
                    <a:lnTo>
                      <a:pt x="635" y="5045"/>
                    </a:lnTo>
                    <a:cubicBezTo>
                      <a:pt x="664" y="5031"/>
                      <a:pt x="693" y="5009"/>
                      <a:pt x="729" y="4988"/>
                    </a:cubicBezTo>
                    <a:cubicBezTo>
                      <a:pt x="780" y="4952"/>
                      <a:pt x="838" y="4923"/>
                      <a:pt x="902" y="4894"/>
                    </a:cubicBezTo>
                    <a:lnTo>
                      <a:pt x="910" y="4887"/>
                    </a:lnTo>
                    <a:cubicBezTo>
                      <a:pt x="953" y="4879"/>
                      <a:pt x="996" y="4872"/>
                      <a:pt x="1040" y="4872"/>
                    </a:cubicBezTo>
                    <a:cubicBezTo>
                      <a:pt x="1129" y="4865"/>
                      <a:pt x="1219" y="4861"/>
                      <a:pt x="1309" y="4861"/>
                    </a:cubicBezTo>
                    <a:close/>
                    <a:moveTo>
                      <a:pt x="7391" y="462"/>
                    </a:moveTo>
                    <a:cubicBezTo>
                      <a:pt x="7413" y="470"/>
                      <a:pt x="7442" y="477"/>
                      <a:pt x="7463" y="484"/>
                    </a:cubicBezTo>
                    <a:lnTo>
                      <a:pt x="7499" y="563"/>
                    </a:lnTo>
                    <a:cubicBezTo>
                      <a:pt x="7543" y="679"/>
                      <a:pt x="7579" y="787"/>
                      <a:pt x="7615" y="903"/>
                    </a:cubicBezTo>
                    <a:cubicBezTo>
                      <a:pt x="7680" y="1141"/>
                      <a:pt x="7730" y="1372"/>
                      <a:pt x="7781" y="1610"/>
                    </a:cubicBezTo>
                    <a:cubicBezTo>
                      <a:pt x="7824" y="1848"/>
                      <a:pt x="7867" y="2093"/>
                      <a:pt x="7889" y="2332"/>
                    </a:cubicBezTo>
                    <a:cubicBezTo>
                      <a:pt x="7918" y="2577"/>
                      <a:pt x="7947" y="2815"/>
                      <a:pt x="7968" y="3053"/>
                    </a:cubicBezTo>
                    <a:cubicBezTo>
                      <a:pt x="7997" y="3530"/>
                      <a:pt x="8019" y="4006"/>
                      <a:pt x="8026" y="4482"/>
                    </a:cubicBezTo>
                    <a:cubicBezTo>
                      <a:pt x="8033" y="4959"/>
                      <a:pt x="8026" y="5435"/>
                      <a:pt x="8026" y="5912"/>
                    </a:cubicBezTo>
                    <a:lnTo>
                      <a:pt x="8012" y="7341"/>
                    </a:lnTo>
                    <a:cubicBezTo>
                      <a:pt x="8012" y="7687"/>
                      <a:pt x="8012" y="8026"/>
                      <a:pt x="7997" y="8365"/>
                    </a:cubicBezTo>
                    <a:cubicBezTo>
                      <a:pt x="7990" y="8402"/>
                      <a:pt x="7983" y="8430"/>
                      <a:pt x="7976" y="8467"/>
                    </a:cubicBezTo>
                    <a:cubicBezTo>
                      <a:pt x="7853" y="7860"/>
                      <a:pt x="7752" y="7254"/>
                      <a:pt x="7658" y="6648"/>
                    </a:cubicBezTo>
                    <a:cubicBezTo>
                      <a:pt x="7550" y="5933"/>
                      <a:pt x="7456" y="5219"/>
                      <a:pt x="7369" y="4504"/>
                    </a:cubicBezTo>
                    <a:cubicBezTo>
                      <a:pt x="7290" y="3790"/>
                      <a:pt x="7225" y="3075"/>
                      <a:pt x="7196" y="2361"/>
                    </a:cubicBezTo>
                    <a:cubicBezTo>
                      <a:pt x="7189" y="2000"/>
                      <a:pt x="7182" y="1639"/>
                      <a:pt x="7203" y="1285"/>
                    </a:cubicBezTo>
                    <a:cubicBezTo>
                      <a:pt x="7218" y="1105"/>
                      <a:pt x="7232" y="924"/>
                      <a:pt x="7261" y="751"/>
                    </a:cubicBezTo>
                    <a:cubicBezTo>
                      <a:pt x="7276" y="672"/>
                      <a:pt x="7290" y="592"/>
                      <a:pt x="7312" y="513"/>
                    </a:cubicBezTo>
                    <a:lnTo>
                      <a:pt x="7355" y="484"/>
                    </a:lnTo>
                    <a:lnTo>
                      <a:pt x="7391" y="462"/>
                    </a:lnTo>
                    <a:close/>
                    <a:moveTo>
                      <a:pt x="14926" y="4251"/>
                    </a:moveTo>
                    <a:cubicBezTo>
                      <a:pt x="14926" y="4288"/>
                      <a:pt x="14933" y="4324"/>
                      <a:pt x="14933" y="4360"/>
                    </a:cubicBezTo>
                    <a:cubicBezTo>
                      <a:pt x="14941" y="4425"/>
                      <a:pt x="14941" y="4490"/>
                      <a:pt x="14933" y="4555"/>
                    </a:cubicBezTo>
                    <a:cubicBezTo>
                      <a:pt x="14933" y="4555"/>
                      <a:pt x="14933" y="4562"/>
                      <a:pt x="14933" y="4562"/>
                    </a:cubicBezTo>
                    <a:cubicBezTo>
                      <a:pt x="14919" y="4605"/>
                      <a:pt x="14905" y="4648"/>
                      <a:pt x="14890" y="4685"/>
                    </a:cubicBezTo>
                    <a:cubicBezTo>
                      <a:pt x="14775" y="4923"/>
                      <a:pt x="14637" y="5139"/>
                      <a:pt x="14471" y="5341"/>
                    </a:cubicBezTo>
                    <a:cubicBezTo>
                      <a:pt x="14392" y="5450"/>
                      <a:pt x="14298" y="5543"/>
                      <a:pt x="14204" y="5637"/>
                    </a:cubicBezTo>
                    <a:cubicBezTo>
                      <a:pt x="14118" y="5738"/>
                      <a:pt x="14017" y="5818"/>
                      <a:pt x="13923" y="5912"/>
                    </a:cubicBezTo>
                    <a:cubicBezTo>
                      <a:pt x="13829" y="5998"/>
                      <a:pt x="13721" y="6078"/>
                      <a:pt x="13620" y="6157"/>
                    </a:cubicBezTo>
                    <a:lnTo>
                      <a:pt x="13302" y="6388"/>
                    </a:lnTo>
                    <a:cubicBezTo>
                      <a:pt x="12898" y="6655"/>
                      <a:pt x="12479" y="6900"/>
                      <a:pt x="12039" y="7110"/>
                    </a:cubicBezTo>
                    <a:cubicBezTo>
                      <a:pt x="11606" y="7326"/>
                      <a:pt x="11166" y="7521"/>
                      <a:pt x="10718" y="7716"/>
                    </a:cubicBezTo>
                    <a:cubicBezTo>
                      <a:pt x="10502" y="7803"/>
                      <a:pt x="10271" y="7904"/>
                      <a:pt x="10047" y="7983"/>
                    </a:cubicBezTo>
                    <a:cubicBezTo>
                      <a:pt x="9831" y="8070"/>
                      <a:pt x="9600" y="8163"/>
                      <a:pt x="9376" y="8257"/>
                    </a:cubicBezTo>
                    <a:lnTo>
                      <a:pt x="9260" y="8301"/>
                    </a:lnTo>
                    <a:lnTo>
                      <a:pt x="8611" y="8488"/>
                    </a:lnTo>
                    <a:cubicBezTo>
                      <a:pt x="8842" y="8365"/>
                      <a:pt x="9066" y="8243"/>
                      <a:pt x="9289" y="8127"/>
                    </a:cubicBezTo>
                    <a:cubicBezTo>
                      <a:pt x="9708" y="7896"/>
                      <a:pt x="10127" y="7665"/>
                      <a:pt x="10538" y="7420"/>
                    </a:cubicBezTo>
                    <a:cubicBezTo>
                      <a:pt x="10949" y="7175"/>
                      <a:pt x="11346" y="6922"/>
                      <a:pt x="11758" y="6669"/>
                    </a:cubicBezTo>
                    <a:cubicBezTo>
                      <a:pt x="12162" y="6417"/>
                      <a:pt x="12559" y="6150"/>
                      <a:pt x="12949" y="5883"/>
                    </a:cubicBezTo>
                    <a:cubicBezTo>
                      <a:pt x="13151" y="5746"/>
                      <a:pt x="13353" y="5608"/>
                      <a:pt x="13548" y="5464"/>
                    </a:cubicBezTo>
                    <a:cubicBezTo>
                      <a:pt x="13743" y="5320"/>
                      <a:pt x="13937" y="5175"/>
                      <a:pt x="14125" y="5017"/>
                    </a:cubicBezTo>
                    <a:cubicBezTo>
                      <a:pt x="14320" y="4865"/>
                      <a:pt x="14500" y="4706"/>
                      <a:pt x="14674" y="4533"/>
                    </a:cubicBezTo>
                    <a:cubicBezTo>
                      <a:pt x="14760" y="4446"/>
                      <a:pt x="14847" y="4360"/>
                      <a:pt x="14926" y="4266"/>
                    </a:cubicBezTo>
                    <a:lnTo>
                      <a:pt x="14926" y="4251"/>
                    </a:lnTo>
                    <a:close/>
                    <a:moveTo>
                      <a:pt x="14284" y="3876"/>
                    </a:moveTo>
                    <a:cubicBezTo>
                      <a:pt x="14356" y="3883"/>
                      <a:pt x="14428" y="3898"/>
                      <a:pt x="14500" y="3919"/>
                    </a:cubicBezTo>
                    <a:cubicBezTo>
                      <a:pt x="14565" y="3934"/>
                      <a:pt x="14623" y="3956"/>
                      <a:pt x="14688" y="3977"/>
                    </a:cubicBezTo>
                    <a:cubicBezTo>
                      <a:pt x="14645" y="3992"/>
                      <a:pt x="14601" y="4006"/>
                      <a:pt x="14558" y="4028"/>
                    </a:cubicBezTo>
                    <a:cubicBezTo>
                      <a:pt x="14385" y="4093"/>
                      <a:pt x="14219" y="4165"/>
                      <a:pt x="14060" y="4244"/>
                    </a:cubicBezTo>
                    <a:cubicBezTo>
                      <a:pt x="13735" y="4403"/>
                      <a:pt x="13418" y="4584"/>
                      <a:pt x="13115" y="4778"/>
                    </a:cubicBezTo>
                    <a:cubicBezTo>
                      <a:pt x="12501" y="5161"/>
                      <a:pt x="11916" y="5587"/>
                      <a:pt x="11346" y="6020"/>
                    </a:cubicBezTo>
                    <a:cubicBezTo>
                      <a:pt x="10776" y="6453"/>
                      <a:pt x="10213" y="6915"/>
                      <a:pt x="9657" y="7377"/>
                    </a:cubicBezTo>
                    <a:cubicBezTo>
                      <a:pt x="9203" y="7745"/>
                      <a:pt x="8755" y="8127"/>
                      <a:pt x="8308" y="8503"/>
                    </a:cubicBezTo>
                    <a:cubicBezTo>
                      <a:pt x="8344" y="8445"/>
                      <a:pt x="8373" y="8380"/>
                      <a:pt x="8416" y="8322"/>
                    </a:cubicBezTo>
                    <a:cubicBezTo>
                      <a:pt x="8762" y="7904"/>
                      <a:pt x="9130" y="7492"/>
                      <a:pt x="9513" y="7102"/>
                    </a:cubicBezTo>
                    <a:cubicBezTo>
                      <a:pt x="10025" y="6561"/>
                      <a:pt x="10567" y="6041"/>
                      <a:pt x="11137" y="5558"/>
                    </a:cubicBezTo>
                    <a:cubicBezTo>
                      <a:pt x="11707" y="5074"/>
                      <a:pt x="12299" y="4620"/>
                      <a:pt x="12963" y="4295"/>
                    </a:cubicBezTo>
                    <a:cubicBezTo>
                      <a:pt x="13288" y="4122"/>
                      <a:pt x="13641" y="3992"/>
                      <a:pt x="14002" y="3919"/>
                    </a:cubicBezTo>
                    <a:cubicBezTo>
                      <a:pt x="14096" y="3898"/>
                      <a:pt x="14190" y="3883"/>
                      <a:pt x="14284" y="3876"/>
                    </a:cubicBezTo>
                    <a:close/>
                    <a:moveTo>
                      <a:pt x="14818" y="4035"/>
                    </a:moveTo>
                    <a:lnTo>
                      <a:pt x="14861" y="4057"/>
                    </a:lnTo>
                    <a:lnTo>
                      <a:pt x="14905" y="4078"/>
                    </a:lnTo>
                    <a:cubicBezTo>
                      <a:pt x="14912" y="4100"/>
                      <a:pt x="14912" y="4129"/>
                      <a:pt x="14919" y="4150"/>
                    </a:cubicBezTo>
                    <a:lnTo>
                      <a:pt x="14868" y="4223"/>
                    </a:lnTo>
                    <a:cubicBezTo>
                      <a:pt x="14789" y="4309"/>
                      <a:pt x="14710" y="4403"/>
                      <a:pt x="14630" y="4490"/>
                    </a:cubicBezTo>
                    <a:cubicBezTo>
                      <a:pt x="14464" y="4663"/>
                      <a:pt x="14284" y="4829"/>
                      <a:pt x="14103" y="4988"/>
                    </a:cubicBezTo>
                    <a:cubicBezTo>
                      <a:pt x="13916" y="5146"/>
                      <a:pt x="13728" y="5298"/>
                      <a:pt x="13533" y="5442"/>
                    </a:cubicBezTo>
                    <a:cubicBezTo>
                      <a:pt x="13338" y="5587"/>
                      <a:pt x="13143" y="5731"/>
                      <a:pt x="12941" y="5868"/>
                    </a:cubicBezTo>
                    <a:cubicBezTo>
                      <a:pt x="12544" y="6135"/>
                      <a:pt x="12147" y="6395"/>
                      <a:pt x="11736" y="6633"/>
                    </a:cubicBezTo>
                    <a:cubicBezTo>
                      <a:pt x="11325" y="6879"/>
                      <a:pt x="10913" y="7117"/>
                      <a:pt x="10502" y="7355"/>
                    </a:cubicBezTo>
                    <a:lnTo>
                      <a:pt x="9253" y="8062"/>
                    </a:lnTo>
                    <a:cubicBezTo>
                      <a:pt x="8957" y="8228"/>
                      <a:pt x="8661" y="8394"/>
                      <a:pt x="8358" y="8560"/>
                    </a:cubicBezTo>
                    <a:lnTo>
                      <a:pt x="8264" y="8589"/>
                    </a:lnTo>
                    <a:cubicBezTo>
                      <a:pt x="8726" y="8185"/>
                      <a:pt x="9203" y="7788"/>
                      <a:pt x="9679" y="7406"/>
                    </a:cubicBezTo>
                    <a:cubicBezTo>
                      <a:pt x="10242" y="6951"/>
                      <a:pt x="10812" y="6518"/>
                      <a:pt x="11390" y="6085"/>
                    </a:cubicBezTo>
                    <a:cubicBezTo>
                      <a:pt x="11967" y="5659"/>
                      <a:pt x="12552" y="5240"/>
                      <a:pt x="13165" y="4865"/>
                    </a:cubicBezTo>
                    <a:cubicBezTo>
                      <a:pt x="13468" y="4670"/>
                      <a:pt x="13779" y="4490"/>
                      <a:pt x="14096" y="4331"/>
                    </a:cubicBezTo>
                    <a:cubicBezTo>
                      <a:pt x="14255" y="4251"/>
                      <a:pt x="14421" y="4179"/>
                      <a:pt x="14587" y="4114"/>
                    </a:cubicBezTo>
                    <a:cubicBezTo>
                      <a:pt x="14659" y="4085"/>
                      <a:pt x="14739" y="4057"/>
                      <a:pt x="14818" y="4035"/>
                    </a:cubicBezTo>
                    <a:close/>
                    <a:moveTo>
                      <a:pt x="816" y="6150"/>
                    </a:moveTo>
                    <a:lnTo>
                      <a:pt x="816" y="6150"/>
                    </a:lnTo>
                    <a:cubicBezTo>
                      <a:pt x="1054" y="6402"/>
                      <a:pt x="1314" y="6626"/>
                      <a:pt x="1603" y="6814"/>
                    </a:cubicBezTo>
                    <a:cubicBezTo>
                      <a:pt x="1920" y="7016"/>
                      <a:pt x="2252" y="7189"/>
                      <a:pt x="2599" y="7341"/>
                    </a:cubicBezTo>
                    <a:cubicBezTo>
                      <a:pt x="2685" y="7384"/>
                      <a:pt x="2772" y="7420"/>
                      <a:pt x="2858" y="7456"/>
                    </a:cubicBezTo>
                    <a:lnTo>
                      <a:pt x="3118" y="7557"/>
                    </a:lnTo>
                    <a:cubicBezTo>
                      <a:pt x="3291" y="7629"/>
                      <a:pt x="3472" y="7687"/>
                      <a:pt x="3645" y="7752"/>
                    </a:cubicBezTo>
                    <a:cubicBezTo>
                      <a:pt x="4360" y="7983"/>
                      <a:pt x="5081" y="8185"/>
                      <a:pt x="5810" y="8344"/>
                    </a:cubicBezTo>
                    <a:cubicBezTo>
                      <a:pt x="6272" y="8452"/>
                      <a:pt x="6741" y="8553"/>
                      <a:pt x="7211" y="8647"/>
                    </a:cubicBezTo>
                    <a:cubicBezTo>
                      <a:pt x="6705" y="8618"/>
                      <a:pt x="6200" y="8568"/>
                      <a:pt x="5695" y="8481"/>
                    </a:cubicBezTo>
                    <a:cubicBezTo>
                      <a:pt x="4930" y="8351"/>
                      <a:pt x="4179" y="8163"/>
                      <a:pt x="3450" y="7911"/>
                    </a:cubicBezTo>
                    <a:lnTo>
                      <a:pt x="3183" y="7817"/>
                    </a:lnTo>
                    <a:cubicBezTo>
                      <a:pt x="3089" y="7788"/>
                      <a:pt x="3003" y="7745"/>
                      <a:pt x="2909" y="7716"/>
                    </a:cubicBezTo>
                    <a:cubicBezTo>
                      <a:pt x="2729" y="7651"/>
                      <a:pt x="2563" y="7564"/>
                      <a:pt x="2389" y="7485"/>
                    </a:cubicBezTo>
                    <a:cubicBezTo>
                      <a:pt x="2057" y="7326"/>
                      <a:pt x="1740" y="7124"/>
                      <a:pt x="1458" y="6886"/>
                    </a:cubicBezTo>
                    <a:cubicBezTo>
                      <a:pt x="1206" y="6677"/>
                      <a:pt x="989" y="6431"/>
                      <a:pt x="816" y="6150"/>
                    </a:cubicBezTo>
                    <a:close/>
                    <a:moveTo>
                      <a:pt x="563" y="5110"/>
                    </a:moveTo>
                    <a:lnTo>
                      <a:pt x="650" y="5118"/>
                    </a:lnTo>
                    <a:cubicBezTo>
                      <a:pt x="765" y="5139"/>
                      <a:pt x="888" y="5161"/>
                      <a:pt x="1004" y="5190"/>
                    </a:cubicBezTo>
                    <a:cubicBezTo>
                      <a:pt x="1234" y="5248"/>
                      <a:pt x="1465" y="5320"/>
                      <a:pt x="1696" y="5399"/>
                    </a:cubicBezTo>
                    <a:cubicBezTo>
                      <a:pt x="1927" y="5471"/>
                      <a:pt x="2151" y="5565"/>
                      <a:pt x="2375" y="5659"/>
                    </a:cubicBezTo>
                    <a:cubicBezTo>
                      <a:pt x="2599" y="5753"/>
                      <a:pt x="2822" y="5854"/>
                      <a:pt x="3039" y="5955"/>
                    </a:cubicBezTo>
                    <a:cubicBezTo>
                      <a:pt x="3472" y="6164"/>
                      <a:pt x="3891" y="6388"/>
                      <a:pt x="4302" y="6619"/>
                    </a:cubicBezTo>
                    <a:cubicBezTo>
                      <a:pt x="4721" y="6850"/>
                      <a:pt x="5132" y="7095"/>
                      <a:pt x="5543" y="7333"/>
                    </a:cubicBezTo>
                    <a:lnTo>
                      <a:pt x="6778" y="8055"/>
                    </a:lnTo>
                    <a:cubicBezTo>
                      <a:pt x="7066" y="8228"/>
                      <a:pt x="7362" y="8402"/>
                      <a:pt x="7658" y="8575"/>
                    </a:cubicBezTo>
                    <a:lnTo>
                      <a:pt x="7723" y="8647"/>
                    </a:lnTo>
                    <a:cubicBezTo>
                      <a:pt x="7146" y="8452"/>
                      <a:pt x="6568" y="8236"/>
                      <a:pt x="5991" y="8012"/>
                    </a:cubicBezTo>
                    <a:cubicBezTo>
                      <a:pt x="5320" y="7752"/>
                      <a:pt x="4656" y="7478"/>
                      <a:pt x="3999" y="7189"/>
                    </a:cubicBezTo>
                    <a:cubicBezTo>
                      <a:pt x="3342" y="6908"/>
                      <a:pt x="2685" y="6604"/>
                      <a:pt x="2050" y="6272"/>
                    </a:cubicBezTo>
                    <a:cubicBezTo>
                      <a:pt x="1732" y="6099"/>
                      <a:pt x="1422" y="5926"/>
                      <a:pt x="1126" y="5731"/>
                    </a:cubicBezTo>
                    <a:cubicBezTo>
                      <a:pt x="975" y="5630"/>
                      <a:pt x="830" y="5522"/>
                      <a:pt x="693" y="5414"/>
                    </a:cubicBezTo>
                    <a:cubicBezTo>
                      <a:pt x="628" y="5363"/>
                      <a:pt x="570" y="5305"/>
                      <a:pt x="513" y="5255"/>
                    </a:cubicBezTo>
                    <a:cubicBezTo>
                      <a:pt x="513" y="5240"/>
                      <a:pt x="513" y="5219"/>
                      <a:pt x="506" y="5204"/>
                    </a:cubicBezTo>
                    <a:cubicBezTo>
                      <a:pt x="498" y="5190"/>
                      <a:pt x="506" y="5175"/>
                      <a:pt x="506" y="5154"/>
                    </a:cubicBezTo>
                    <a:cubicBezTo>
                      <a:pt x="527" y="5139"/>
                      <a:pt x="542" y="5125"/>
                      <a:pt x="563" y="5110"/>
                    </a:cubicBezTo>
                    <a:close/>
                    <a:moveTo>
                      <a:pt x="527" y="5385"/>
                    </a:moveTo>
                    <a:cubicBezTo>
                      <a:pt x="563" y="5421"/>
                      <a:pt x="599" y="5450"/>
                      <a:pt x="635" y="5478"/>
                    </a:cubicBezTo>
                    <a:cubicBezTo>
                      <a:pt x="780" y="5594"/>
                      <a:pt x="924" y="5702"/>
                      <a:pt x="1076" y="5803"/>
                    </a:cubicBezTo>
                    <a:cubicBezTo>
                      <a:pt x="1379" y="5998"/>
                      <a:pt x="1689" y="6179"/>
                      <a:pt x="2007" y="6352"/>
                    </a:cubicBezTo>
                    <a:cubicBezTo>
                      <a:pt x="2649" y="6684"/>
                      <a:pt x="3306" y="6980"/>
                      <a:pt x="3970" y="7261"/>
                    </a:cubicBezTo>
                    <a:cubicBezTo>
                      <a:pt x="4634" y="7535"/>
                      <a:pt x="5305" y="7795"/>
                      <a:pt x="5984" y="8041"/>
                    </a:cubicBezTo>
                    <a:cubicBezTo>
                      <a:pt x="6532" y="8250"/>
                      <a:pt x="7081" y="8452"/>
                      <a:pt x="7636" y="8654"/>
                    </a:cubicBezTo>
                    <a:lnTo>
                      <a:pt x="7434" y="8654"/>
                    </a:lnTo>
                    <a:cubicBezTo>
                      <a:pt x="6893" y="8553"/>
                      <a:pt x="6352" y="8445"/>
                      <a:pt x="5825" y="8315"/>
                    </a:cubicBezTo>
                    <a:cubicBezTo>
                      <a:pt x="5103" y="8135"/>
                      <a:pt x="4381" y="7932"/>
                      <a:pt x="3674" y="7680"/>
                    </a:cubicBezTo>
                    <a:cubicBezTo>
                      <a:pt x="2974" y="7434"/>
                      <a:pt x="2281" y="7138"/>
                      <a:pt x="1660" y="6734"/>
                    </a:cubicBezTo>
                    <a:cubicBezTo>
                      <a:pt x="1350" y="6532"/>
                      <a:pt x="1068" y="6294"/>
                      <a:pt x="816" y="6020"/>
                    </a:cubicBezTo>
                    <a:cubicBezTo>
                      <a:pt x="758" y="5948"/>
                      <a:pt x="693" y="5868"/>
                      <a:pt x="643" y="5789"/>
                    </a:cubicBezTo>
                    <a:cubicBezTo>
                      <a:pt x="614" y="5724"/>
                      <a:pt x="592" y="5652"/>
                      <a:pt x="570" y="5587"/>
                    </a:cubicBezTo>
                    <a:cubicBezTo>
                      <a:pt x="556" y="5522"/>
                      <a:pt x="542" y="5457"/>
                      <a:pt x="527" y="5385"/>
                    </a:cubicBezTo>
                    <a:close/>
                    <a:moveTo>
                      <a:pt x="8820" y="8900"/>
                    </a:moveTo>
                    <a:lnTo>
                      <a:pt x="8820" y="8900"/>
                    </a:lnTo>
                    <a:cubicBezTo>
                      <a:pt x="9325" y="8921"/>
                      <a:pt x="9831" y="8972"/>
                      <a:pt x="10336" y="9058"/>
                    </a:cubicBezTo>
                    <a:cubicBezTo>
                      <a:pt x="11094" y="9188"/>
                      <a:pt x="11844" y="9383"/>
                      <a:pt x="12580" y="9636"/>
                    </a:cubicBezTo>
                    <a:lnTo>
                      <a:pt x="12848" y="9722"/>
                    </a:lnTo>
                    <a:cubicBezTo>
                      <a:pt x="12941" y="9758"/>
                      <a:pt x="13028" y="9795"/>
                      <a:pt x="13122" y="9831"/>
                    </a:cubicBezTo>
                    <a:cubicBezTo>
                      <a:pt x="13302" y="9896"/>
                      <a:pt x="13468" y="9975"/>
                      <a:pt x="13641" y="10054"/>
                    </a:cubicBezTo>
                    <a:cubicBezTo>
                      <a:pt x="13973" y="10213"/>
                      <a:pt x="14291" y="10415"/>
                      <a:pt x="14573" y="10653"/>
                    </a:cubicBezTo>
                    <a:cubicBezTo>
                      <a:pt x="14825" y="10863"/>
                      <a:pt x="15042" y="11115"/>
                      <a:pt x="15215" y="11390"/>
                    </a:cubicBezTo>
                    <a:cubicBezTo>
                      <a:pt x="14977" y="11137"/>
                      <a:pt x="14717" y="10920"/>
                      <a:pt x="14428" y="10733"/>
                    </a:cubicBezTo>
                    <a:cubicBezTo>
                      <a:pt x="14111" y="10531"/>
                      <a:pt x="13779" y="10350"/>
                      <a:pt x="13432" y="10199"/>
                    </a:cubicBezTo>
                    <a:cubicBezTo>
                      <a:pt x="13346" y="10163"/>
                      <a:pt x="13259" y="10119"/>
                      <a:pt x="13172" y="10083"/>
                    </a:cubicBezTo>
                    <a:lnTo>
                      <a:pt x="12912" y="9982"/>
                    </a:lnTo>
                    <a:cubicBezTo>
                      <a:pt x="12739" y="9910"/>
                      <a:pt x="12559" y="9859"/>
                      <a:pt x="12386" y="9795"/>
                    </a:cubicBezTo>
                    <a:cubicBezTo>
                      <a:pt x="11671" y="9556"/>
                      <a:pt x="10949" y="9361"/>
                      <a:pt x="10220" y="9195"/>
                    </a:cubicBezTo>
                    <a:cubicBezTo>
                      <a:pt x="9758" y="9087"/>
                      <a:pt x="9289" y="8986"/>
                      <a:pt x="8820" y="8900"/>
                    </a:cubicBezTo>
                    <a:close/>
                    <a:moveTo>
                      <a:pt x="8604" y="8892"/>
                    </a:moveTo>
                    <a:cubicBezTo>
                      <a:pt x="9145" y="8979"/>
                      <a:pt x="9679" y="9102"/>
                      <a:pt x="10213" y="9232"/>
                    </a:cubicBezTo>
                    <a:cubicBezTo>
                      <a:pt x="10935" y="9412"/>
                      <a:pt x="11657" y="9614"/>
                      <a:pt x="12357" y="9859"/>
                    </a:cubicBezTo>
                    <a:cubicBezTo>
                      <a:pt x="13064" y="10112"/>
                      <a:pt x="13750" y="10401"/>
                      <a:pt x="14370" y="10812"/>
                    </a:cubicBezTo>
                    <a:cubicBezTo>
                      <a:pt x="14681" y="11007"/>
                      <a:pt x="14962" y="11245"/>
                      <a:pt x="15215" y="11527"/>
                    </a:cubicBezTo>
                    <a:cubicBezTo>
                      <a:pt x="15273" y="11599"/>
                      <a:pt x="15338" y="11671"/>
                      <a:pt x="15388" y="11750"/>
                    </a:cubicBezTo>
                    <a:cubicBezTo>
                      <a:pt x="15417" y="11823"/>
                      <a:pt x="15439" y="11888"/>
                      <a:pt x="15460" y="11960"/>
                    </a:cubicBezTo>
                    <a:cubicBezTo>
                      <a:pt x="15475" y="12025"/>
                      <a:pt x="15489" y="12090"/>
                      <a:pt x="15504" y="12155"/>
                    </a:cubicBezTo>
                    <a:cubicBezTo>
                      <a:pt x="15467" y="12126"/>
                      <a:pt x="15431" y="12090"/>
                      <a:pt x="15395" y="12068"/>
                    </a:cubicBezTo>
                    <a:cubicBezTo>
                      <a:pt x="15251" y="11953"/>
                      <a:pt x="15107" y="11844"/>
                      <a:pt x="14955" y="11743"/>
                    </a:cubicBezTo>
                    <a:cubicBezTo>
                      <a:pt x="14659" y="11541"/>
                      <a:pt x="14342" y="11361"/>
                      <a:pt x="14024" y="11195"/>
                    </a:cubicBezTo>
                    <a:cubicBezTo>
                      <a:pt x="13382" y="10856"/>
                      <a:pt x="12725" y="10560"/>
                      <a:pt x="12061" y="10285"/>
                    </a:cubicBezTo>
                    <a:cubicBezTo>
                      <a:pt x="11397" y="10011"/>
                      <a:pt x="10726" y="9751"/>
                      <a:pt x="10047" y="9499"/>
                    </a:cubicBezTo>
                    <a:cubicBezTo>
                      <a:pt x="9499" y="9297"/>
                      <a:pt x="8950" y="9094"/>
                      <a:pt x="8394" y="8892"/>
                    </a:cubicBezTo>
                    <a:close/>
                    <a:moveTo>
                      <a:pt x="8308" y="8892"/>
                    </a:moveTo>
                    <a:cubicBezTo>
                      <a:pt x="8885" y="9094"/>
                      <a:pt x="9462" y="9304"/>
                      <a:pt x="10040" y="9527"/>
                    </a:cubicBezTo>
                    <a:cubicBezTo>
                      <a:pt x="10704" y="9787"/>
                      <a:pt x="11375" y="10062"/>
                      <a:pt x="12032" y="10350"/>
                    </a:cubicBezTo>
                    <a:cubicBezTo>
                      <a:pt x="12689" y="10639"/>
                      <a:pt x="13346" y="10935"/>
                      <a:pt x="13981" y="11274"/>
                    </a:cubicBezTo>
                    <a:cubicBezTo>
                      <a:pt x="14298" y="11440"/>
                      <a:pt x="14609" y="11621"/>
                      <a:pt x="14905" y="11815"/>
                    </a:cubicBezTo>
                    <a:cubicBezTo>
                      <a:pt x="15056" y="11909"/>
                      <a:pt x="15200" y="12018"/>
                      <a:pt x="15338" y="12126"/>
                    </a:cubicBezTo>
                    <a:cubicBezTo>
                      <a:pt x="15403" y="12176"/>
                      <a:pt x="15460" y="12234"/>
                      <a:pt x="15518" y="12285"/>
                    </a:cubicBezTo>
                    <a:lnTo>
                      <a:pt x="15518" y="12335"/>
                    </a:lnTo>
                    <a:lnTo>
                      <a:pt x="15518" y="12386"/>
                    </a:lnTo>
                    <a:cubicBezTo>
                      <a:pt x="15496" y="12400"/>
                      <a:pt x="15482" y="12414"/>
                      <a:pt x="15460" y="12436"/>
                    </a:cubicBezTo>
                    <a:lnTo>
                      <a:pt x="15374" y="12422"/>
                    </a:lnTo>
                    <a:cubicBezTo>
                      <a:pt x="15258" y="12407"/>
                      <a:pt x="15135" y="12378"/>
                      <a:pt x="15020" y="12350"/>
                    </a:cubicBezTo>
                    <a:cubicBezTo>
                      <a:pt x="14789" y="12299"/>
                      <a:pt x="14558" y="12227"/>
                      <a:pt x="14327" y="12147"/>
                    </a:cubicBezTo>
                    <a:cubicBezTo>
                      <a:pt x="14096" y="12068"/>
                      <a:pt x="13872" y="11981"/>
                      <a:pt x="13649" y="11880"/>
                    </a:cubicBezTo>
                    <a:cubicBezTo>
                      <a:pt x="13425" y="11787"/>
                      <a:pt x="13201" y="11686"/>
                      <a:pt x="12985" y="11584"/>
                    </a:cubicBezTo>
                    <a:cubicBezTo>
                      <a:pt x="12552" y="11375"/>
                      <a:pt x="12133" y="11151"/>
                      <a:pt x="11722" y="10920"/>
                    </a:cubicBezTo>
                    <a:cubicBezTo>
                      <a:pt x="11310" y="10690"/>
                      <a:pt x="10892" y="10444"/>
                      <a:pt x="10480" y="10206"/>
                    </a:cubicBezTo>
                    <a:lnTo>
                      <a:pt x="9246" y="9484"/>
                    </a:lnTo>
                    <a:cubicBezTo>
                      <a:pt x="8957" y="9311"/>
                      <a:pt x="8661" y="9138"/>
                      <a:pt x="8365" y="8965"/>
                    </a:cubicBezTo>
                    <a:lnTo>
                      <a:pt x="8308" y="8892"/>
                    </a:lnTo>
                    <a:close/>
                    <a:moveTo>
                      <a:pt x="8560" y="9145"/>
                    </a:moveTo>
                    <a:lnTo>
                      <a:pt x="8560" y="9145"/>
                    </a:lnTo>
                    <a:cubicBezTo>
                      <a:pt x="8777" y="9282"/>
                      <a:pt x="8993" y="9412"/>
                      <a:pt x="9217" y="9549"/>
                    </a:cubicBezTo>
                    <a:cubicBezTo>
                      <a:pt x="9621" y="9795"/>
                      <a:pt x="10033" y="10040"/>
                      <a:pt x="10451" y="10271"/>
                    </a:cubicBezTo>
                    <a:cubicBezTo>
                      <a:pt x="10863" y="10502"/>
                      <a:pt x="11289" y="10733"/>
                      <a:pt x="11714" y="10949"/>
                    </a:cubicBezTo>
                    <a:cubicBezTo>
                      <a:pt x="12140" y="11173"/>
                      <a:pt x="12559" y="11390"/>
                      <a:pt x="12992" y="11592"/>
                    </a:cubicBezTo>
                    <a:cubicBezTo>
                      <a:pt x="13208" y="11700"/>
                      <a:pt x="13432" y="11801"/>
                      <a:pt x="13656" y="11902"/>
                    </a:cubicBezTo>
                    <a:cubicBezTo>
                      <a:pt x="13880" y="11996"/>
                      <a:pt x="14096" y="12090"/>
                      <a:pt x="14327" y="12176"/>
                    </a:cubicBezTo>
                    <a:cubicBezTo>
                      <a:pt x="14551" y="12263"/>
                      <a:pt x="14782" y="12342"/>
                      <a:pt x="15020" y="12407"/>
                    </a:cubicBezTo>
                    <a:cubicBezTo>
                      <a:pt x="15135" y="12443"/>
                      <a:pt x="15258" y="12472"/>
                      <a:pt x="15381" y="12494"/>
                    </a:cubicBezTo>
                    <a:lnTo>
                      <a:pt x="15395" y="12494"/>
                    </a:lnTo>
                    <a:cubicBezTo>
                      <a:pt x="15366" y="12516"/>
                      <a:pt x="15338" y="12530"/>
                      <a:pt x="15301" y="12552"/>
                    </a:cubicBezTo>
                    <a:cubicBezTo>
                      <a:pt x="15244" y="12588"/>
                      <a:pt x="15193" y="12617"/>
                      <a:pt x="15128" y="12645"/>
                    </a:cubicBezTo>
                    <a:lnTo>
                      <a:pt x="15121" y="12653"/>
                    </a:lnTo>
                    <a:cubicBezTo>
                      <a:pt x="15078" y="12660"/>
                      <a:pt x="15034" y="12667"/>
                      <a:pt x="14991" y="12667"/>
                    </a:cubicBezTo>
                    <a:cubicBezTo>
                      <a:pt x="14898" y="12675"/>
                      <a:pt x="14805" y="12679"/>
                      <a:pt x="14711" y="12679"/>
                    </a:cubicBezTo>
                    <a:cubicBezTo>
                      <a:pt x="14545" y="12679"/>
                      <a:pt x="14378" y="12666"/>
                      <a:pt x="14212" y="12638"/>
                    </a:cubicBezTo>
                    <a:cubicBezTo>
                      <a:pt x="14082" y="12624"/>
                      <a:pt x="13959" y="12588"/>
                      <a:pt x="13829" y="12559"/>
                    </a:cubicBezTo>
                    <a:cubicBezTo>
                      <a:pt x="13699" y="12530"/>
                      <a:pt x="13576" y="12487"/>
                      <a:pt x="13454" y="12451"/>
                    </a:cubicBezTo>
                    <a:cubicBezTo>
                      <a:pt x="13324" y="12407"/>
                      <a:pt x="13208" y="12357"/>
                      <a:pt x="13086" y="12306"/>
                    </a:cubicBezTo>
                    <a:lnTo>
                      <a:pt x="12725" y="12147"/>
                    </a:lnTo>
                    <a:cubicBezTo>
                      <a:pt x="12292" y="11931"/>
                      <a:pt x="11873" y="11693"/>
                      <a:pt x="11469" y="11426"/>
                    </a:cubicBezTo>
                    <a:cubicBezTo>
                      <a:pt x="11065" y="11159"/>
                      <a:pt x="10675" y="10870"/>
                      <a:pt x="10285" y="10581"/>
                    </a:cubicBezTo>
                    <a:cubicBezTo>
                      <a:pt x="10090" y="10437"/>
                      <a:pt x="9903" y="10293"/>
                      <a:pt x="9715" y="10141"/>
                    </a:cubicBezTo>
                    <a:cubicBezTo>
                      <a:pt x="9520" y="9989"/>
                      <a:pt x="9333" y="9838"/>
                      <a:pt x="9145" y="9686"/>
                    </a:cubicBezTo>
                    <a:lnTo>
                      <a:pt x="9044" y="9607"/>
                    </a:lnTo>
                    <a:lnTo>
                      <a:pt x="8560" y="9145"/>
                    </a:lnTo>
                    <a:close/>
                    <a:moveTo>
                      <a:pt x="5948" y="9484"/>
                    </a:moveTo>
                    <a:lnTo>
                      <a:pt x="5948" y="9484"/>
                    </a:lnTo>
                    <a:cubicBezTo>
                      <a:pt x="5731" y="9571"/>
                      <a:pt x="5507" y="9665"/>
                      <a:pt x="5291" y="9766"/>
                    </a:cubicBezTo>
                    <a:cubicBezTo>
                      <a:pt x="4850" y="9961"/>
                      <a:pt x="4410" y="10177"/>
                      <a:pt x="3984" y="10401"/>
                    </a:cubicBezTo>
                    <a:cubicBezTo>
                      <a:pt x="3551" y="10625"/>
                      <a:pt x="3140" y="10877"/>
                      <a:pt x="2736" y="11144"/>
                    </a:cubicBezTo>
                    <a:lnTo>
                      <a:pt x="2411" y="11375"/>
                    </a:lnTo>
                    <a:cubicBezTo>
                      <a:pt x="2310" y="11455"/>
                      <a:pt x="2209" y="11541"/>
                      <a:pt x="2108" y="11621"/>
                    </a:cubicBezTo>
                    <a:cubicBezTo>
                      <a:pt x="2000" y="11707"/>
                      <a:pt x="1906" y="11801"/>
                      <a:pt x="1812" y="11895"/>
                    </a:cubicBezTo>
                    <a:cubicBezTo>
                      <a:pt x="1718" y="11989"/>
                      <a:pt x="1624" y="12082"/>
                      <a:pt x="1545" y="12184"/>
                    </a:cubicBezTo>
                    <a:cubicBezTo>
                      <a:pt x="1379" y="12364"/>
                      <a:pt x="1242" y="12573"/>
                      <a:pt x="1126" y="12790"/>
                    </a:cubicBezTo>
                    <a:cubicBezTo>
                      <a:pt x="1162" y="12523"/>
                      <a:pt x="1242" y="12263"/>
                      <a:pt x="1357" y="12018"/>
                    </a:cubicBezTo>
                    <a:lnTo>
                      <a:pt x="1451" y="11837"/>
                    </a:lnTo>
                    <a:cubicBezTo>
                      <a:pt x="1487" y="11772"/>
                      <a:pt x="1530" y="11722"/>
                      <a:pt x="1566" y="11664"/>
                    </a:cubicBezTo>
                    <a:cubicBezTo>
                      <a:pt x="1646" y="11548"/>
                      <a:pt x="1732" y="11433"/>
                      <a:pt x="1834" y="11332"/>
                    </a:cubicBezTo>
                    <a:cubicBezTo>
                      <a:pt x="1877" y="11281"/>
                      <a:pt x="1927" y="11231"/>
                      <a:pt x="1978" y="11180"/>
                    </a:cubicBezTo>
                    <a:lnTo>
                      <a:pt x="2137" y="11036"/>
                    </a:lnTo>
                    <a:cubicBezTo>
                      <a:pt x="2245" y="10942"/>
                      <a:pt x="2360" y="10863"/>
                      <a:pt x="2476" y="10776"/>
                    </a:cubicBezTo>
                    <a:cubicBezTo>
                      <a:pt x="2887" y="10509"/>
                      <a:pt x="3328" y="10285"/>
                      <a:pt x="3797" y="10119"/>
                    </a:cubicBezTo>
                    <a:lnTo>
                      <a:pt x="4143" y="10004"/>
                    </a:lnTo>
                    <a:cubicBezTo>
                      <a:pt x="4259" y="9968"/>
                      <a:pt x="4381" y="9932"/>
                      <a:pt x="4497" y="9896"/>
                    </a:cubicBezTo>
                    <a:lnTo>
                      <a:pt x="4677" y="9845"/>
                    </a:lnTo>
                    <a:lnTo>
                      <a:pt x="4858" y="9795"/>
                    </a:lnTo>
                    <a:cubicBezTo>
                      <a:pt x="4980" y="9758"/>
                      <a:pt x="5096" y="9722"/>
                      <a:pt x="5211" y="9693"/>
                    </a:cubicBezTo>
                    <a:lnTo>
                      <a:pt x="5948" y="9484"/>
                    </a:lnTo>
                    <a:close/>
                    <a:moveTo>
                      <a:pt x="9672" y="10213"/>
                    </a:moveTo>
                    <a:lnTo>
                      <a:pt x="9672" y="10213"/>
                    </a:lnTo>
                    <a:cubicBezTo>
                      <a:pt x="9859" y="10358"/>
                      <a:pt x="10047" y="10502"/>
                      <a:pt x="10242" y="10639"/>
                    </a:cubicBezTo>
                    <a:cubicBezTo>
                      <a:pt x="10632" y="10928"/>
                      <a:pt x="11036" y="11195"/>
                      <a:pt x="11447" y="11455"/>
                    </a:cubicBezTo>
                    <a:cubicBezTo>
                      <a:pt x="11859" y="11707"/>
                      <a:pt x="12277" y="11953"/>
                      <a:pt x="12718" y="12162"/>
                    </a:cubicBezTo>
                    <a:lnTo>
                      <a:pt x="13078" y="12321"/>
                    </a:lnTo>
                    <a:cubicBezTo>
                      <a:pt x="13201" y="12371"/>
                      <a:pt x="13324" y="12422"/>
                      <a:pt x="13447" y="12465"/>
                    </a:cubicBezTo>
                    <a:cubicBezTo>
                      <a:pt x="13569" y="12516"/>
                      <a:pt x="13692" y="12552"/>
                      <a:pt x="13822" y="12588"/>
                    </a:cubicBezTo>
                    <a:cubicBezTo>
                      <a:pt x="13952" y="12624"/>
                      <a:pt x="14075" y="12660"/>
                      <a:pt x="14204" y="12674"/>
                    </a:cubicBezTo>
                    <a:cubicBezTo>
                      <a:pt x="14419" y="12719"/>
                      <a:pt x="14634" y="12741"/>
                      <a:pt x="14849" y="12741"/>
                    </a:cubicBezTo>
                    <a:cubicBezTo>
                      <a:pt x="14879" y="12741"/>
                      <a:pt x="14910" y="12740"/>
                      <a:pt x="14941" y="12739"/>
                    </a:cubicBezTo>
                    <a:lnTo>
                      <a:pt x="14941" y="12739"/>
                    </a:lnTo>
                    <a:cubicBezTo>
                      <a:pt x="14688" y="12833"/>
                      <a:pt x="14428" y="12898"/>
                      <a:pt x="14161" y="12912"/>
                    </a:cubicBezTo>
                    <a:lnTo>
                      <a:pt x="13952" y="12920"/>
                    </a:lnTo>
                    <a:cubicBezTo>
                      <a:pt x="13880" y="12920"/>
                      <a:pt x="13807" y="12912"/>
                      <a:pt x="13743" y="12905"/>
                    </a:cubicBezTo>
                    <a:cubicBezTo>
                      <a:pt x="13598" y="12898"/>
                      <a:pt x="13461" y="12876"/>
                      <a:pt x="13324" y="12848"/>
                    </a:cubicBezTo>
                    <a:cubicBezTo>
                      <a:pt x="13252" y="12833"/>
                      <a:pt x="13187" y="12811"/>
                      <a:pt x="13122" y="12790"/>
                    </a:cubicBezTo>
                    <a:lnTo>
                      <a:pt x="12912" y="12732"/>
                    </a:lnTo>
                    <a:cubicBezTo>
                      <a:pt x="12783" y="12674"/>
                      <a:pt x="12653" y="12624"/>
                      <a:pt x="12523" y="12566"/>
                    </a:cubicBezTo>
                    <a:cubicBezTo>
                      <a:pt x="12082" y="12342"/>
                      <a:pt x="11671" y="12068"/>
                      <a:pt x="11296" y="11750"/>
                    </a:cubicBezTo>
                    <a:lnTo>
                      <a:pt x="11014" y="11505"/>
                    </a:lnTo>
                    <a:cubicBezTo>
                      <a:pt x="10928" y="11426"/>
                      <a:pt x="10834" y="11339"/>
                      <a:pt x="10747" y="11252"/>
                    </a:cubicBezTo>
                    <a:lnTo>
                      <a:pt x="10610" y="11130"/>
                    </a:lnTo>
                    <a:lnTo>
                      <a:pt x="10480" y="11000"/>
                    </a:lnTo>
                    <a:cubicBezTo>
                      <a:pt x="10394" y="10913"/>
                      <a:pt x="10300" y="10834"/>
                      <a:pt x="10220" y="10747"/>
                    </a:cubicBezTo>
                    <a:lnTo>
                      <a:pt x="9672" y="10213"/>
                    </a:lnTo>
                    <a:close/>
                    <a:moveTo>
                      <a:pt x="7420" y="9058"/>
                    </a:moveTo>
                    <a:cubicBezTo>
                      <a:pt x="7196" y="9181"/>
                      <a:pt x="6965" y="9297"/>
                      <a:pt x="6741" y="9419"/>
                    </a:cubicBezTo>
                    <a:cubicBezTo>
                      <a:pt x="6323" y="9650"/>
                      <a:pt x="5904" y="9881"/>
                      <a:pt x="5500" y="10127"/>
                    </a:cubicBezTo>
                    <a:cubicBezTo>
                      <a:pt x="5089" y="10372"/>
                      <a:pt x="4684" y="10625"/>
                      <a:pt x="4280" y="10877"/>
                    </a:cubicBezTo>
                    <a:cubicBezTo>
                      <a:pt x="3869" y="11130"/>
                      <a:pt x="3479" y="11390"/>
                      <a:pt x="3082" y="11664"/>
                    </a:cubicBezTo>
                    <a:cubicBezTo>
                      <a:pt x="2880" y="11801"/>
                      <a:pt x="2685" y="11938"/>
                      <a:pt x="2490" y="12082"/>
                    </a:cubicBezTo>
                    <a:cubicBezTo>
                      <a:pt x="2288" y="12227"/>
                      <a:pt x="2101" y="12371"/>
                      <a:pt x="1906" y="12523"/>
                    </a:cubicBezTo>
                    <a:cubicBezTo>
                      <a:pt x="1718" y="12674"/>
                      <a:pt x="1538" y="12840"/>
                      <a:pt x="1357" y="13006"/>
                    </a:cubicBezTo>
                    <a:cubicBezTo>
                      <a:pt x="1271" y="13100"/>
                      <a:pt x="1191" y="13187"/>
                      <a:pt x="1112" y="13281"/>
                    </a:cubicBezTo>
                    <a:lnTo>
                      <a:pt x="1105" y="13288"/>
                    </a:lnTo>
                    <a:cubicBezTo>
                      <a:pt x="1105" y="13259"/>
                      <a:pt x="1097" y="13223"/>
                      <a:pt x="1097" y="13187"/>
                    </a:cubicBezTo>
                    <a:cubicBezTo>
                      <a:pt x="1090" y="13122"/>
                      <a:pt x="1090" y="13057"/>
                      <a:pt x="1097" y="12992"/>
                    </a:cubicBezTo>
                    <a:cubicBezTo>
                      <a:pt x="1097" y="12985"/>
                      <a:pt x="1097" y="12985"/>
                      <a:pt x="1097" y="12977"/>
                    </a:cubicBezTo>
                    <a:cubicBezTo>
                      <a:pt x="1112" y="12941"/>
                      <a:pt x="1126" y="12898"/>
                      <a:pt x="1148" y="12862"/>
                    </a:cubicBezTo>
                    <a:cubicBezTo>
                      <a:pt x="1256" y="12624"/>
                      <a:pt x="1393" y="12400"/>
                      <a:pt x="1566" y="12198"/>
                    </a:cubicBezTo>
                    <a:cubicBezTo>
                      <a:pt x="1646" y="12097"/>
                      <a:pt x="1740" y="12003"/>
                      <a:pt x="1826" y="11909"/>
                    </a:cubicBezTo>
                    <a:cubicBezTo>
                      <a:pt x="1913" y="11808"/>
                      <a:pt x="2014" y="11729"/>
                      <a:pt x="2108" y="11635"/>
                    </a:cubicBezTo>
                    <a:cubicBezTo>
                      <a:pt x="2209" y="11548"/>
                      <a:pt x="2310" y="11469"/>
                      <a:pt x="2418" y="11382"/>
                    </a:cubicBezTo>
                    <a:lnTo>
                      <a:pt x="2736" y="11151"/>
                    </a:lnTo>
                    <a:cubicBezTo>
                      <a:pt x="3140" y="10884"/>
                      <a:pt x="3559" y="10646"/>
                      <a:pt x="3992" y="10430"/>
                    </a:cubicBezTo>
                    <a:cubicBezTo>
                      <a:pt x="4425" y="10213"/>
                      <a:pt x="4865" y="10018"/>
                      <a:pt x="5312" y="9831"/>
                    </a:cubicBezTo>
                    <a:cubicBezTo>
                      <a:pt x="5536" y="9737"/>
                      <a:pt x="5760" y="9643"/>
                      <a:pt x="5984" y="9556"/>
                    </a:cubicBezTo>
                    <a:cubicBezTo>
                      <a:pt x="6207" y="9477"/>
                      <a:pt x="6431" y="9376"/>
                      <a:pt x="6655" y="9289"/>
                    </a:cubicBezTo>
                    <a:lnTo>
                      <a:pt x="6770" y="9246"/>
                    </a:lnTo>
                    <a:lnTo>
                      <a:pt x="7420" y="9058"/>
                    </a:lnTo>
                    <a:close/>
                    <a:moveTo>
                      <a:pt x="7766" y="8965"/>
                    </a:moveTo>
                    <a:lnTo>
                      <a:pt x="7766" y="8965"/>
                    </a:lnTo>
                    <a:cubicBezTo>
                      <a:pt x="7304" y="9369"/>
                      <a:pt x="6828" y="9766"/>
                      <a:pt x="6352" y="10148"/>
                    </a:cubicBezTo>
                    <a:cubicBezTo>
                      <a:pt x="5789" y="10596"/>
                      <a:pt x="5219" y="11036"/>
                      <a:pt x="4641" y="11462"/>
                    </a:cubicBezTo>
                    <a:cubicBezTo>
                      <a:pt x="4064" y="11895"/>
                      <a:pt x="3479" y="12306"/>
                      <a:pt x="2866" y="12689"/>
                    </a:cubicBezTo>
                    <a:cubicBezTo>
                      <a:pt x="2563" y="12876"/>
                      <a:pt x="2252" y="13057"/>
                      <a:pt x="1935" y="13223"/>
                    </a:cubicBezTo>
                    <a:cubicBezTo>
                      <a:pt x="1776" y="13302"/>
                      <a:pt x="1610" y="13374"/>
                      <a:pt x="1444" y="13439"/>
                    </a:cubicBezTo>
                    <a:cubicBezTo>
                      <a:pt x="1372" y="13461"/>
                      <a:pt x="1292" y="13490"/>
                      <a:pt x="1213" y="13512"/>
                    </a:cubicBezTo>
                    <a:cubicBezTo>
                      <a:pt x="1198" y="13504"/>
                      <a:pt x="1184" y="13497"/>
                      <a:pt x="1170" y="13490"/>
                    </a:cubicBezTo>
                    <a:lnTo>
                      <a:pt x="1126" y="13468"/>
                    </a:lnTo>
                    <a:cubicBezTo>
                      <a:pt x="1119" y="13447"/>
                      <a:pt x="1119" y="13418"/>
                      <a:pt x="1112" y="13396"/>
                    </a:cubicBezTo>
                    <a:cubicBezTo>
                      <a:pt x="1133" y="13374"/>
                      <a:pt x="1148" y="13353"/>
                      <a:pt x="1162" y="13331"/>
                    </a:cubicBezTo>
                    <a:cubicBezTo>
                      <a:pt x="1242" y="13237"/>
                      <a:pt x="1321" y="13143"/>
                      <a:pt x="1400" y="13057"/>
                    </a:cubicBezTo>
                    <a:cubicBezTo>
                      <a:pt x="1566" y="12884"/>
                      <a:pt x="1747" y="12718"/>
                      <a:pt x="1927" y="12559"/>
                    </a:cubicBezTo>
                    <a:cubicBezTo>
                      <a:pt x="2115" y="12400"/>
                      <a:pt x="2303" y="12248"/>
                      <a:pt x="2498" y="12111"/>
                    </a:cubicBezTo>
                    <a:cubicBezTo>
                      <a:pt x="2692" y="11967"/>
                      <a:pt x="2887" y="11823"/>
                      <a:pt x="3089" y="11678"/>
                    </a:cubicBezTo>
                    <a:cubicBezTo>
                      <a:pt x="3486" y="11418"/>
                      <a:pt x="3883" y="11159"/>
                      <a:pt x="4295" y="10913"/>
                    </a:cubicBezTo>
                    <a:cubicBezTo>
                      <a:pt x="4706" y="10675"/>
                      <a:pt x="5118" y="10437"/>
                      <a:pt x="5536" y="10191"/>
                    </a:cubicBezTo>
                    <a:lnTo>
                      <a:pt x="6778" y="9491"/>
                    </a:lnTo>
                    <a:cubicBezTo>
                      <a:pt x="7073" y="9325"/>
                      <a:pt x="7369" y="9159"/>
                      <a:pt x="7673" y="8993"/>
                    </a:cubicBezTo>
                    <a:lnTo>
                      <a:pt x="7766" y="8965"/>
                    </a:lnTo>
                    <a:close/>
                    <a:moveTo>
                      <a:pt x="7723" y="9037"/>
                    </a:moveTo>
                    <a:lnTo>
                      <a:pt x="7723" y="9037"/>
                    </a:lnTo>
                    <a:cubicBezTo>
                      <a:pt x="7687" y="9094"/>
                      <a:pt x="7651" y="9159"/>
                      <a:pt x="7615" y="9217"/>
                    </a:cubicBezTo>
                    <a:cubicBezTo>
                      <a:pt x="7268" y="9636"/>
                      <a:pt x="6900" y="10047"/>
                      <a:pt x="6518" y="10444"/>
                    </a:cubicBezTo>
                    <a:cubicBezTo>
                      <a:pt x="6005" y="10985"/>
                      <a:pt x="5464" y="11498"/>
                      <a:pt x="4894" y="11981"/>
                    </a:cubicBezTo>
                    <a:cubicBezTo>
                      <a:pt x="4324" y="12465"/>
                      <a:pt x="3732" y="12920"/>
                      <a:pt x="3068" y="13245"/>
                    </a:cubicBezTo>
                    <a:cubicBezTo>
                      <a:pt x="2743" y="13418"/>
                      <a:pt x="2397" y="13548"/>
                      <a:pt x="2036" y="13627"/>
                    </a:cubicBezTo>
                    <a:cubicBezTo>
                      <a:pt x="1935" y="13641"/>
                      <a:pt x="1841" y="13656"/>
                      <a:pt x="1747" y="13663"/>
                    </a:cubicBezTo>
                    <a:cubicBezTo>
                      <a:pt x="1675" y="13656"/>
                      <a:pt x="1603" y="13641"/>
                      <a:pt x="1530" y="13620"/>
                    </a:cubicBezTo>
                    <a:cubicBezTo>
                      <a:pt x="1465" y="13605"/>
                      <a:pt x="1408" y="13584"/>
                      <a:pt x="1343" y="13562"/>
                    </a:cubicBezTo>
                    <a:cubicBezTo>
                      <a:pt x="1386" y="13548"/>
                      <a:pt x="1437" y="13533"/>
                      <a:pt x="1480" y="13519"/>
                    </a:cubicBezTo>
                    <a:cubicBezTo>
                      <a:pt x="1646" y="13454"/>
                      <a:pt x="1812" y="13374"/>
                      <a:pt x="1978" y="13295"/>
                    </a:cubicBezTo>
                    <a:cubicBezTo>
                      <a:pt x="2295" y="13136"/>
                      <a:pt x="2613" y="12956"/>
                      <a:pt x="2916" y="12761"/>
                    </a:cubicBezTo>
                    <a:cubicBezTo>
                      <a:pt x="3530" y="12378"/>
                      <a:pt x="4114" y="11960"/>
                      <a:pt x="4684" y="11520"/>
                    </a:cubicBezTo>
                    <a:cubicBezTo>
                      <a:pt x="5255" y="11079"/>
                      <a:pt x="5818" y="10632"/>
                      <a:pt x="6373" y="10170"/>
                    </a:cubicBezTo>
                    <a:cubicBezTo>
                      <a:pt x="6828" y="9795"/>
                      <a:pt x="7276" y="9412"/>
                      <a:pt x="7723" y="9037"/>
                    </a:cubicBezTo>
                    <a:close/>
                    <a:moveTo>
                      <a:pt x="7499" y="9398"/>
                    </a:moveTo>
                    <a:lnTo>
                      <a:pt x="7499" y="9398"/>
                    </a:lnTo>
                    <a:cubicBezTo>
                      <a:pt x="7225" y="9831"/>
                      <a:pt x="6929" y="10242"/>
                      <a:pt x="6612" y="10632"/>
                    </a:cubicBezTo>
                    <a:lnTo>
                      <a:pt x="6604" y="10632"/>
                    </a:lnTo>
                    <a:cubicBezTo>
                      <a:pt x="6114" y="11231"/>
                      <a:pt x="5572" y="11787"/>
                      <a:pt x="4980" y="12292"/>
                    </a:cubicBezTo>
                    <a:lnTo>
                      <a:pt x="4771" y="12479"/>
                    </a:lnTo>
                    <a:cubicBezTo>
                      <a:pt x="4699" y="12544"/>
                      <a:pt x="4620" y="12602"/>
                      <a:pt x="4547" y="12660"/>
                    </a:cubicBezTo>
                    <a:cubicBezTo>
                      <a:pt x="4403" y="12783"/>
                      <a:pt x="4244" y="12891"/>
                      <a:pt x="4093" y="12999"/>
                    </a:cubicBezTo>
                    <a:cubicBezTo>
                      <a:pt x="3782" y="13208"/>
                      <a:pt x="3450" y="13382"/>
                      <a:pt x="3104" y="13512"/>
                    </a:cubicBezTo>
                    <a:cubicBezTo>
                      <a:pt x="2801" y="13620"/>
                      <a:pt x="2483" y="13678"/>
                      <a:pt x="2158" y="13692"/>
                    </a:cubicBezTo>
                    <a:cubicBezTo>
                      <a:pt x="2490" y="13613"/>
                      <a:pt x="2808" y="13490"/>
                      <a:pt x="3111" y="13331"/>
                    </a:cubicBezTo>
                    <a:cubicBezTo>
                      <a:pt x="3443" y="13165"/>
                      <a:pt x="3768" y="12963"/>
                      <a:pt x="4071" y="12739"/>
                    </a:cubicBezTo>
                    <a:cubicBezTo>
                      <a:pt x="4143" y="12682"/>
                      <a:pt x="4223" y="12631"/>
                      <a:pt x="4295" y="12573"/>
                    </a:cubicBezTo>
                    <a:lnTo>
                      <a:pt x="4518" y="12400"/>
                    </a:lnTo>
                    <a:cubicBezTo>
                      <a:pt x="4663" y="12285"/>
                      <a:pt x="4800" y="12155"/>
                      <a:pt x="4944" y="12039"/>
                    </a:cubicBezTo>
                    <a:cubicBezTo>
                      <a:pt x="5507" y="11541"/>
                      <a:pt x="6034" y="11007"/>
                      <a:pt x="6547" y="10466"/>
                    </a:cubicBezTo>
                    <a:cubicBezTo>
                      <a:pt x="6871" y="10112"/>
                      <a:pt x="7189" y="9758"/>
                      <a:pt x="7499" y="9398"/>
                    </a:cubicBezTo>
                    <a:close/>
                    <a:moveTo>
                      <a:pt x="8308" y="9527"/>
                    </a:moveTo>
                    <a:lnTo>
                      <a:pt x="8308" y="9527"/>
                    </a:lnTo>
                    <a:cubicBezTo>
                      <a:pt x="8539" y="9982"/>
                      <a:pt x="8748" y="10444"/>
                      <a:pt x="8928" y="10920"/>
                    </a:cubicBezTo>
                    <a:cubicBezTo>
                      <a:pt x="9195" y="11649"/>
                      <a:pt x="9405" y="12393"/>
                      <a:pt x="9549" y="13151"/>
                    </a:cubicBezTo>
                    <a:lnTo>
                      <a:pt x="9607" y="13432"/>
                    </a:lnTo>
                    <a:cubicBezTo>
                      <a:pt x="9621" y="13526"/>
                      <a:pt x="9636" y="13620"/>
                      <a:pt x="9650" y="13721"/>
                    </a:cubicBezTo>
                    <a:cubicBezTo>
                      <a:pt x="9686" y="13909"/>
                      <a:pt x="9701" y="14096"/>
                      <a:pt x="9715" y="14284"/>
                    </a:cubicBezTo>
                    <a:cubicBezTo>
                      <a:pt x="9744" y="14652"/>
                      <a:pt x="9722" y="15020"/>
                      <a:pt x="9665" y="15388"/>
                    </a:cubicBezTo>
                    <a:cubicBezTo>
                      <a:pt x="9607" y="15706"/>
                      <a:pt x="9499" y="16016"/>
                      <a:pt x="9354" y="16298"/>
                    </a:cubicBezTo>
                    <a:cubicBezTo>
                      <a:pt x="9448" y="15973"/>
                      <a:pt x="9506" y="15641"/>
                      <a:pt x="9520" y="15301"/>
                    </a:cubicBezTo>
                    <a:cubicBezTo>
                      <a:pt x="9542" y="14919"/>
                      <a:pt x="9527" y="14544"/>
                      <a:pt x="9484" y="14176"/>
                    </a:cubicBezTo>
                    <a:cubicBezTo>
                      <a:pt x="9477" y="14082"/>
                      <a:pt x="9470" y="13988"/>
                      <a:pt x="9455" y="13894"/>
                    </a:cubicBezTo>
                    <a:lnTo>
                      <a:pt x="9412" y="13613"/>
                    </a:lnTo>
                    <a:cubicBezTo>
                      <a:pt x="9390" y="13425"/>
                      <a:pt x="9347" y="13245"/>
                      <a:pt x="9311" y="13064"/>
                    </a:cubicBezTo>
                    <a:cubicBezTo>
                      <a:pt x="9167" y="12328"/>
                      <a:pt x="8964" y="11606"/>
                      <a:pt x="8748" y="10892"/>
                    </a:cubicBezTo>
                    <a:cubicBezTo>
                      <a:pt x="8611" y="10430"/>
                      <a:pt x="8459" y="9982"/>
                      <a:pt x="8308" y="9527"/>
                    </a:cubicBezTo>
                    <a:close/>
                    <a:moveTo>
                      <a:pt x="7600" y="10913"/>
                    </a:moveTo>
                    <a:lnTo>
                      <a:pt x="7600" y="10913"/>
                    </a:lnTo>
                    <a:cubicBezTo>
                      <a:pt x="7564" y="11151"/>
                      <a:pt x="7535" y="11390"/>
                      <a:pt x="7507" y="11628"/>
                    </a:cubicBezTo>
                    <a:cubicBezTo>
                      <a:pt x="7456" y="12104"/>
                      <a:pt x="7427" y="12595"/>
                      <a:pt x="7405" y="13078"/>
                    </a:cubicBezTo>
                    <a:cubicBezTo>
                      <a:pt x="7391" y="13562"/>
                      <a:pt x="7391" y="14046"/>
                      <a:pt x="7427" y="14529"/>
                    </a:cubicBezTo>
                    <a:lnTo>
                      <a:pt x="7470" y="14919"/>
                    </a:lnTo>
                    <a:cubicBezTo>
                      <a:pt x="7485" y="15056"/>
                      <a:pt x="7507" y="15186"/>
                      <a:pt x="7528" y="15316"/>
                    </a:cubicBezTo>
                    <a:cubicBezTo>
                      <a:pt x="7550" y="15439"/>
                      <a:pt x="7579" y="15569"/>
                      <a:pt x="7608" y="15698"/>
                    </a:cubicBezTo>
                    <a:cubicBezTo>
                      <a:pt x="7644" y="15828"/>
                      <a:pt x="7680" y="15951"/>
                      <a:pt x="7723" y="16081"/>
                    </a:cubicBezTo>
                    <a:cubicBezTo>
                      <a:pt x="7802" y="16312"/>
                      <a:pt x="7911" y="16536"/>
                      <a:pt x="8041" y="16745"/>
                    </a:cubicBezTo>
                    <a:cubicBezTo>
                      <a:pt x="7831" y="16579"/>
                      <a:pt x="7651" y="16384"/>
                      <a:pt x="7499" y="16160"/>
                    </a:cubicBezTo>
                    <a:lnTo>
                      <a:pt x="7384" y="15980"/>
                    </a:lnTo>
                    <a:cubicBezTo>
                      <a:pt x="7348" y="15922"/>
                      <a:pt x="7326" y="15857"/>
                      <a:pt x="7297" y="15792"/>
                    </a:cubicBezTo>
                    <a:cubicBezTo>
                      <a:pt x="7232" y="15670"/>
                      <a:pt x="7182" y="15532"/>
                      <a:pt x="7146" y="15403"/>
                    </a:cubicBezTo>
                    <a:cubicBezTo>
                      <a:pt x="7117" y="15330"/>
                      <a:pt x="7102" y="15265"/>
                      <a:pt x="7088" y="15193"/>
                    </a:cubicBezTo>
                    <a:lnTo>
                      <a:pt x="7037" y="14991"/>
                    </a:lnTo>
                    <a:cubicBezTo>
                      <a:pt x="7016" y="14847"/>
                      <a:pt x="7001" y="14710"/>
                      <a:pt x="6980" y="14565"/>
                    </a:cubicBezTo>
                    <a:cubicBezTo>
                      <a:pt x="6958" y="14075"/>
                      <a:pt x="6987" y="13584"/>
                      <a:pt x="7081" y="13093"/>
                    </a:cubicBezTo>
                    <a:lnTo>
                      <a:pt x="7146" y="12732"/>
                    </a:lnTo>
                    <a:cubicBezTo>
                      <a:pt x="7175" y="12617"/>
                      <a:pt x="7203" y="12494"/>
                      <a:pt x="7232" y="12371"/>
                    </a:cubicBezTo>
                    <a:lnTo>
                      <a:pt x="7276" y="12191"/>
                    </a:lnTo>
                    <a:lnTo>
                      <a:pt x="7319" y="12010"/>
                    </a:lnTo>
                    <a:cubicBezTo>
                      <a:pt x="7355" y="11895"/>
                      <a:pt x="7377" y="11772"/>
                      <a:pt x="7413" y="11657"/>
                    </a:cubicBezTo>
                    <a:cubicBezTo>
                      <a:pt x="7470" y="11411"/>
                      <a:pt x="7535" y="11159"/>
                      <a:pt x="7600" y="10913"/>
                    </a:cubicBezTo>
                    <a:close/>
                    <a:moveTo>
                      <a:pt x="8106" y="9159"/>
                    </a:moveTo>
                    <a:cubicBezTo>
                      <a:pt x="8142" y="9224"/>
                      <a:pt x="8171" y="9282"/>
                      <a:pt x="8207" y="9340"/>
                    </a:cubicBezTo>
                    <a:cubicBezTo>
                      <a:pt x="8394" y="9859"/>
                      <a:pt x="8568" y="10379"/>
                      <a:pt x="8719" y="10906"/>
                    </a:cubicBezTo>
                    <a:cubicBezTo>
                      <a:pt x="8928" y="11621"/>
                      <a:pt x="9102" y="12350"/>
                      <a:pt x="9239" y="13078"/>
                    </a:cubicBezTo>
                    <a:cubicBezTo>
                      <a:pt x="9369" y="13815"/>
                      <a:pt x="9477" y="14558"/>
                      <a:pt x="9419" y="15301"/>
                    </a:cubicBezTo>
                    <a:cubicBezTo>
                      <a:pt x="9405" y="15670"/>
                      <a:pt x="9340" y="16030"/>
                      <a:pt x="9232" y="16377"/>
                    </a:cubicBezTo>
                    <a:lnTo>
                      <a:pt x="9232" y="16384"/>
                    </a:lnTo>
                    <a:cubicBezTo>
                      <a:pt x="9195" y="16471"/>
                      <a:pt x="9159" y="16565"/>
                      <a:pt x="9123" y="16651"/>
                    </a:cubicBezTo>
                    <a:cubicBezTo>
                      <a:pt x="9080" y="16709"/>
                      <a:pt x="9029" y="16759"/>
                      <a:pt x="8979" y="16817"/>
                    </a:cubicBezTo>
                    <a:cubicBezTo>
                      <a:pt x="8928" y="16860"/>
                      <a:pt x="8878" y="16904"/>
                      <a:pt x="8827" y="16947"/>
                    </a:cubicBezTo>
                    <a:cubicBezTo>
                      <a:pt x="8842" y="16904"/>
                      <a:pt x="8849" y="16853"/>
                      <a:pt x="8856" y="16810"/>
                    </a:cubicBezTo>
                    <a:cubicBezTo>
                      <a:pt x="8885" y="16630"/>
                      <a:pt x="8907" y="16449"/>
                      <a:pt x="8914" y="16269"/>
                    </a:cubicBezTo>
                    <a:cubicBezTo>
                      <a:pt x="8936" y="15908"/>
                      <a:pt x="8936" y="15547"/>
                      <a:pt x="8928" y="15186"/>
                    </a:cubicBezTo>
                    <a:cubicBezTo>
                      <a:pt x="8900" y="14464"/>
                      <a:pt x="8827" y="13743"/>
                      <a:pt x="8734" y="13035"/>
                    </a:cubicBezTo>
                    <a:cubicBezTo>
                      <a:pt x="8640" y="12328"/>
                      <a:pt x="8524" y="11606"/>
                      <a:pt x="8409" y="10899"/>
                    </a:cubicBezTo>
                    <a:cubicBezTo>
                      <a:pt x="8308" y="10321"/>
                      <a:pt x="8207" y="9737"/>
                      <a:pt x="8106" y="9159"/>
                    </a:cubicBezTo>
                    <a:close/>
                    <a:moveTo>
                      <a:pt x="7968" y="9419"/>
                    </a:moveTo>
                    <a:cubicBezTo>
                      <a:pt x="7954" y="9679"/>
                      <a:pt x="7947" y="9939"/>
                      <a:pt x="7940" y="10191"/>
                    </a:cubicBezTo>
                    <a:cubicBezTo>
                      <a:pt x="7932" y="10668"/>
                      <a:pt x="7925" y="11144"/>
                      <a:pt x="7932" y="11628"/>
                    </a:cubicBezTo>
                    <a:cubicBezTo>
                      <a:pt x="7940" y="12104"/>
                      <a:pt x="7954" y="12580"/>
                      <a:pt x="7976" y="13057"/>
                    </a:cubicBezTo>
                    <a:cubicBezTo>
                      <a:pt x="7990" y="13533"/>
                      <a:pt x="8019" y="14010"/>
                      <a:pt x="8055" y="14486"/>
                    </a:cubicBezTo>
                    <a:cubicBezTo>
                      <a:pt x="8077" y="14724"/>
                      <a:pt x="8091" y="14969"/>
                      <a:pt x="8120" y="15208"/>
                    </a:cubicBezTo>
                    <a:cubicBezTo>
                      <a:pt x="8149" y="15446"/>
                      <a:pt x="8178" y="15691"/>
                      <a:pt x="8214" y="15929"/>
                    </a:cubicBezTo>
                    <a:cubicBezTo>
                      <a:pt x="8243" y="16168"/>
                      <a:pt x="8293" y="16406"/>
                      <a:pt x="8358" y="16644"/>
                    </a:cubicBezTo>
                    <a:cubicBezTo>
                      <a:pt x="8387" y="16759"/>
                      <a:pt x="8423" y="16882"/>
                      <a:pt x="8466" y="16998"/>
                    </a:cubicBezTo>
                    <a:lnTo>
                      <a:pt x="8474" y="17005"/>
                    </a:lnTo>
                    <a:cubicBezTo>
                      <a:pt x="8438" y="16990"/>
                      <a:pt x="8409" y="16976"/>
                      <a:pt x="8380" y="16962"/>
                    </a:cubicBezTo>
                    <a:cubicBezTo>
                      <a:pt x="8322" y="16933"/>
                      <a:pt x="8264" y="16897"/>
                      <a:pt x="8214" y="16860"/>
                    </a:cubicBezTo>
                    <a:lnTo>
                      <a:pt x="8199" y="16853"/>
                    </a:lnTo>
                    <a:cubicBezTo>
                      <a:pt x="8178" y="16832"/>
                      <a:pt x="8149" y="16796"/>
                      <a:pt x="8120" y="16767"/>
                    </a:cubicBezTo>
                    <a:cubicBezTo>
                      <a:pt x="7976" y="16550"/>
                      <a:pt x="7853" y="16319"/>
                      <a:pt x="7759" y="16074"/>
                    </a:cubicBezTo>
                    <a:cubicBezTo>
                      <a:pt x="7709" y="15951"/>
                      <a:pt x="7680" y="15821"/>
                      <a:pt x="7636" y="15698"/>
                    </a:cubicBezTo>
                    <a:cubicBezTo>
                      <a:pt x="7593" y="15576"/>
                      <a:pt x="7571" y="15446"/>
                      <a:pt x="7550" y="15316"/>
                    </a:cubicBezTo>
                    <a:cubicBezTo>
                      <a:pt x="7521" y="15186"/>
                      <a:pt x="7499" y="15056"/>
                      <a:pt x="7485" y="14926"/>
                    </a:cubicBezTo>
                    <a:lnTo>
                      <a:pt x="7442" y="14536"/>
                    </a:lnTo>
                    <a:cubicBezTo>
                      <a:pt x="7413" y="14053"/>
                      <a:pt x="7413" y="13569"/>
                      <a:pt x="7442" y="13086"/>
                    </a:cubicBezTo>
                    <a:cubicBezTo>
                      <a:pt x="7470" y="12602"/>
                      <a:pt x="7521" y="12119"/>
                      <a:pt x="7579" y="11642"/>
                    </a:cubicBezTo>
                    <a:cubicBezTo>
                      <a:pt x="7608" y="11404"/>
                      <a:pt x="7644" y="11159"/>
                      <a:pt x="7680" y="10920"/>
                    </a:cubicBezTo>
                    <a:cubicBezTo>
                      <a:pt x="7709" y="10675"/>
                      <a:pt x="7745" y="10444"/>
                      <a:pt x="7781" y="10199"/>
                    </a:cubicBezTo>
                    <a:cubicBezTo>
                      <a:pt x="7788" y="10155"/>
                      <a:pt x="7795" y="10119"/>
                      <a:pt x="7802" y="10076"/>
                    </a:cubicBezTo>
                    <a:cubicBezTo>
                      <a:pt x="7860" y="9859"/>
                      <a:pt x="7911" y="9643"/>
                      <a:pt x="7968" y="9419"/>
                    </a:cubicBezTo>
                    <a:close/>
                    <a:moveTo>
                      <a:pt x="8055" y="9087"/>
                    </a:moveTo>
                    <a:cubicBezTo>
                      <a:pt x="8178" y="9686"/>
                      <a:pt x="8279" y="10293"/>
                      <a:pt x="8373" y="10906"/>
                    </a:cubicBezTo>
                    <a:cubicBezTo>
                      <a:pt x="8481" y="11613"/>
                      <a:pt x="8575" y="12328"/>
                      <a:pt x="8661" y="13042"/>
                    </a:cubicBezTo>
                    <a:cubicBezTo>
                      <a:pt x="8741" y="13757"/>
                      <a:pt x="8806" y="14471"/>
                      <a:pt x="8835" y="15186"/>
                    </a:cubicBezTo>
                    <a:cubicBezTo>
                      <a:pt x="8842" y="15547"/>
                      <a:pt x="8849" y="15908"/>
                      <a:pt x="8827" y="16261"/>
                    </a:cubicBezTo>
                    <a:cubicBezTo>
                      <a:pt x="8813" y="16442"/>
                      <a:pt x="8798" y="16615"/>
                      <a:pt x="8770" y="16796"/>
                    </a:cubicBezTo>
                    <a:cubicBezTo>
                      <a:pt x="8755" y="16875"/>
                      <a:pt x="8741" y="16954"/>
                      <a:pt x="8719" y="17034"/>
                    </a:cubicBezTo>
                    <a:lnTo>
                      <a:pt x="8683" y="17063"/>
                    </a:lnTo>
                    <a:lnTo>
                      <a:pt x="8640" y="17091"/>
                    </a:lnTo>
                    <a:cubicBezTo>
                      <a:pt x="8618" y="17077"/>
                      <a:pt x="8589" y="17070"/>
                      <a:pt x="8568" y="17063"/>
                    </a:cubicBezTo>
                    <a:cubicBezTo>
                      <a:pt x="8553" y="17034"/>
                      <a:pt x="8546" y="17012"/>
                      <a:pt x="8539" y="16983"/>
                    </a:cubicBezTo>
                    <a:cubicBezTo>
                      <a:pt x="8488" y="16875"/>
                      <a:pt x="8452" y="16759"/>
                      <a:pt x="8416" y="16644"/>
                    </a:cubicBezTo>
                    <a:cubicBezTo>
                      <a:pt x="8351" y="16413"/>
                      <a:pt x="8300" y="16175"/>
                      <a:pt x="8250" y="15937"/>
                    </a:cubicBezTo>
                    <a:cubicBezTo>
                      <a:pt x="8207" y="15698"/>
                      <a:pt x="8163" y="15460"/>
                      <a:pt x="8142" y="15215"/>
                    </a:cubicBezTo>
                    <a:cubicBezTo>
                      <a:pt x="8113" y="14969"/>
                      <a:pt x="8084" y="14731"/>
                      <a:pt x="8062" y="14493"/>
                    </a:cubicBezTo>
                    <a:cubicBezTo>
                      <a:pt x="8033" y="14017"/>
                      <a:pt x="8012" y="13540"/>
                      <a:pt x="8005" y="13064"/>
                    </a:cubicBezTo>
                    <a:cubicBezTo>
                      <a:pt x="7997" y="12588"/>
                      <a:pt x="8005" y="12111"/>
                      <a:pt x="8005" y="11635"/>
                    </a:cubicBezTo>
                    <a:lnTo>
                      <a:pt x="8019" y="10206"/>
                    </a:lnTo>
                    <a:cubicBezTo>
                      <a:pt x="8019" y="9859"/>
                      <a:pt x="8019" y="9520"/>
                      <a:pt x="8033" y="9181"/>
                    </a:cubicBezTo>
                    <a:cubicBezTo>
                      <a:pt x="8041" y="9145"/>
                      <a:pt x="8048" y="9116"/>
                      <a:pt x="8055" y="9087"/>
                    </a:cubicBezTo>
                    <a:close/>
                    <a:moveTo>
                      <a:pt x="7348" y="0"/>
                    </a:moveTo>
                    <a:lnTo>
                      <a:pt x="7283" y="29"/>
                    </a:lnTo>
                    <a:cubicBezTo>
                      <a:pt x="6446" y="426"/>
                      <a:pt x="6020" y="1263"/>
                      <a:pt x="5897" y="2079"/>
                    </a:cubicBezTo>
                    <a:cubicBezTo>
                      <a:pt x="5839" y="2483"/>
                      <a:pt x="5839" y="2895"/>
                      <a:pt x="5883" y="3299"/>
                    </a:cubicBezTo>
                    <a:cubicBezTo>
                      <a:pt x="5911" y="3501"/>
                      <a:pt x="5933" y="3703"/>
                      <a:pt x="5976" y="3898"/>
                    </a:cubicBezTo>
                    <a:cubicBezTo>
                      <a:pt x="5998" y="3992"/>
                      <a:pt x="6013" y="4093"/>
                      <a:pt x="6041" y="4187"/>
                    </a:cubicBezTo>
                    <a:lnTo>
                      <a:pt x="6114" y="4475"/>
                    </a:lnTo>
                    <a:cubicBezTo>
                      <a:pt x="6330" y="5240"/>
                      <a:pt x="6640" y="5962"/>
                      <a:pt x="6951" y="6684"/>
                    </a:cubicBezTo>
                    <a:lnTo>
                      <a:pt x="7189" y="7225"/>
                    </a:lnTo>
                    <a:lnTo>
                      <a:pt x="7427" y="7759"/>
                    </a:lnTo>
                    <a:cubicBezTo>
                      <a:pt x="7463" y="7831"/>
                      <a:pt x="7492" y="7911"/>
                      <a:pt x="7528" y="7990"/>
                    </a:cubicBezTo>
                    <a:cubicBezTo>
                      <a:pt x="7405" y="7839"/>
                      <a:pt x="7276" y="7694"/>
                      <a:pt x="7138" y="7550"/>
                    </a:cubicBezTo>
                    <a:cubicBezTo>
                      <a:pt x="6799" y="7189"/>
                      <a:pt x="6438" y="6843"/>
                      <a:pt x="6049" y="6532"/>
                    </a:cubicBezTo>
                    <a:cubicBezTo>
                      <a:pt x="5659" y="6222"/>
                      <a:pt x="5247" y="5933"/>
                      <a:pt x="4822" y="5673"/>
                    </a:cubicBezTo>
                    <a:cubicBezTo>
                      <a:pt x="4721" y="5601"/>
                      <a:pt x="4612" y="5543"/>
                      <a:pt x="4504" y="5478"/>
                    </a:cubicBezTo>
                    <a:lnTo>
                      <a:pt x="4345" y="5377"/>
                    </a:lnTo>
                    <a:lnTo>
                      <a:pt x="4179" y="5291"/>
                    </a:lnTo>
                    <a:lnTo>
                      <a:pt x="4020" y="5197"/>
                    </a:lnTo>
                    <a:cubicBezTo>
                      <a:pt x="3963" y="5168"/>
                      <a:pt x="3912" y="5139"/>
                      <a:pt x="3854" y="5110"/>
                    </a:cubicBezTo>
                    <a:cubicBezTo>
                      <a:pt x="3746" y="5053"/>
                      <a:pt x="3638" y="4995"/>
                      <a:pt x="3522" y="4937"/>
                    </a:cubicBezTo>
                    <a:lnTo>
                      <a:pt x="3133" y="4764"/>
                    </a:lnTo>
                    <a:cubicBezTo>
                      <a:pt x="2996" y="4721"/>
                      <a:pt x="2858" y="4663"/>
                      <a:pt x="2729" y="4620"/>
                    </a:cubicBezTo>
                    <a:cubicBezTo>
                      <a:pt x="2591" y="4576"/>
                      <a:pt x="2454" y="4526"/>
                      <a:pt x="2303" y="4504"/>
                    </a:cubicBezTo>
                    <a:cubicBezTo>
                      <a:pt x="2238" y="4490"/>
                      <a:pt x="2166" y="4475"/>
                      <a:pt x="2086" y="4461"/>
                    </a:cubicBezTo>
                    <a:lnTo>
                      <a:pt x="1870" y="4432"/>
                    </a:lnTo>
                    <a:cubicBezTo>
                      <a:pt x="1785" y="4424"/>
                      <a:pt x="1700" y="4420"/>
                      <a:pt x="1615" y="4420"/>
                    </a:cubicBezTo>
                    <a:cubicBezTo>
                      <a:pt x="1401" y="4420"/>
                      <a:pt x="1186" y="4445"/>
                      <a:pt x="975" y="4497"/>
                    </a:cubicBezTo>
                    <a:cubicBezTo>
                      <a:pt x="902" y="4511"/>
                      <a:pt x="823" y="4533"/>
                      <a:pt x="751" y="4562"/>
                    </a:cubicBezTo>
                    <a:cubicBezTo>
                      <a:pt x="679" y="4584"/>
                      <a:pt x="607" y="4620"/>
                      <a:pt x="542" y="4648"/>
                    </a:cubicBezTo>
                    <a:cubicBezTo>
                      <a:pt x="469" y="4685"/>
                      <a:pt x="397" y="4721"/>
                      <a:pt x="332" y="4764"/>
                    </a:cubicBezTo>
                    <a:cubicBezTo>
                      <a:pt x="296" y="4786"/>
                      <a:pt x="267" y="4807"/>
                      <a:pt x="231" y="4836"/>
                    </a:cubicBezTo>
                    <a:cubicBezTo>
                      <a:pt x="217" y="4843"/>
                      <a:pt x="202" y="4858"/>
                      <a:pt x="181" y="4872"/>
                    </a:cubicBezTo>
                    <a:cubicBezTo>
                      <a:pt x="166" y="4887"/>
                      <a:pt x="145" y="4901"/>
                      <a:pt x="130" y="4916"/>
                    </a:cubicBezTo>
                    <a:lnTo>
                      <a:pt x="72" y="4973"/>
                    </a:lnTo>
                    <a:lnTo>
                      <a:pt x="72" y="5038"/>
                    </a:lnTo>
                    <a:cubicBezTo>
                      <a:pt x="0" y="5962"/>
                      <a:pt x="506" y="6749"/>
                      <a:pt x="1155" y="7261"/>
                    </a:cubicBezTo>
                    <a:cubicBezTo>
                      <a:pt x="1473" y="7514"/>
                      <a:pt x="1826" y="7723"/>
                      <a:pt x="2209" y="7882"/>
                    </a:cubicBezTo>
                    <a:cubicBezTo>
                      <a:pt x="2397" y="7961"/>
                      <a:pt x="2577" y="8041"/>
                      <a:pt x="2772" y="8098"/>
                    </a:cubicBezTo>
                    <a:cubicBezTo>
                      <a:pt x="2858" y="8135"/>
                      <a:pt x="2959" y="8163"/>
                      <a:pt x="3053" y="8192"/>
                    </a:cubicBezTo>
                    <a:lnTo>
                      <a:pt x="3342" y="8272"/>
                    </a:lnTo>
                    <a:cubicBezTo>
                      <a:pt x="4107" y="8467"/>
                      <a:pt x="4894" y="8553"/>
                      <a:pt x="5673" y="8647"/>
                    </a:cubicBezTo>
                    <a:lnTo>
                      <a:pt x="6251" y="8712"/>
                    </a:lnTo>
                    <a:lnTo>
                      <a:pt x="6835" y="8770"/>
                    </a:lnTo>
                    <a:lnTo>
                      <a:pt x="7088" y="8799"/>
                    </a:lnTo>
                    <a:cubicBezTo>
                      <a:pt x="6893" y="8835"/>
                      <a:pt x="6705" y="8871"/>
                      <a:pt x="6518" y="8914"/>
                    </a:cubicBezTo>
                    <a:cubicBezTo>
                      <a:pt x="6027" y="9029"/>
                      <a:pt x="5551" y="9174"/>
                      <a:pt x="5081" y="9354"/>
                    </a:cubicBezTo>
                    <a:cubicBezTo>
                      <a:pt x="4620" y="9535"/>
                      <a:pt x="4165" y="9744"/>
                      <a:pt x="3725" y="9982"/>
                    </a:cubicBezTo>
                    <a:cubicBezTo>
                      <a:pt x="3616" y="10040"/>
                      <a:pt x="3508" y="10105"/>
                      <a:pt x="3400" y="10163"/>
                    </a:cubicBezTo>
                    <a:lnTo>
                      <a:pt x="3234" y="10256"/>
                    </a:lnTo>
                    <a:lnTo>
                      <a:pt x="3075" y="10350"/>
                    </a:lnTo>
                    <a:lnTo>
                      <a:pt x="2916" y="10437"/>
                    </a:lnTo>
                    <a:cubicBezTo>
                      <a:pt x="2858" y="10466"/>
                      <a:pt x="2808" y="10502"/>
                      <a:pt x="2757" y="10538"/>
                    </a:cubicBezTo>
                    <a:cubicBezTo>
                      <a:pt x="2656" y="10603"/>
                      <a:pt x="2548" y="10668"/>
                      <a:pt x="2447" y="10740"/>
                    </a:cubicBezTo>
                    <a:lnTo>
                      <a:pt x="2093" y="10993"/>
                    </a:lnTo>
                    <a:cubicBezTo>
                      <a:pt x="1985" y="11079"/>
                      <a:pt x="1870" y="11173"/>
                      <a:pt x="1761" y="11267"/>
                    </a:cubicBezTo>
                    <a:cubicBezTo>
                      <a:pt x="1660" y="11368"/>
                      <a:pt x="1552" y="11462"/>
                      <a:pt x="1458" y="11577"/>
                    </a:cubicBezTo>
                    <a:cubicBezTo>
                      <a:pt x="1408" y="11628"/>
                      <a:pt x="1357" y="11686"/>
                      <a:pt x="1314" y="11736"/>
                    </a:cubicBezTo>
                    <a:lnTo>
                      <a:pt x="1177" y="11916"/>
                    </a:lnTo>
                    <a:cubicBezTo>
                      <a:pt x="1004" y="12162"/>
                      <a:pt x="866" y="12436"/>
                      <a:pt x="787" y="12725"/>
                    </a:cubicBezTo>
                    <a:cubicBezTo>
                      <a:pt x="758" y="12797"/>
                      <a:pt x="744" y="12876"/>
                      <a:pt x="729" y="12949"/>
                    </a:cubicBezTo>
                    <a:cubicBezTo>
                      <a:pt x="715" y="13028"/>
                      <a:pt x="708" y="13100"/>
                      <a:pt x="700" y="13180"/>
                    </a:cubicBezTo>
                    <a:cubicBezTo>
                      <a:pt x="693" y="13259"/>
                      <a:pt x="693" y="13338"/>
                      <a:pt x="700" y="13418"/>
                    </a:cubicBezTo>
                    <a:cubicBezTo>
                      <a:pt x="700" y="13454"/>
                      <a:pt x="700" y="13497"/>
                      <a:pt x="708" y="13540"/>
                    </a:cubicBezTo>
                    <a:cubicBezTo>
                      <a:pt x="708" y="13555"/>
                      <a:pt x="708" y="13577"/>
                      <a:pt x="715" y="13598"/>
                    </a:cubicBezTo>
                    <a:cubicBezTo>
                      <a:pt x="729" y="13620"/>
                      <a:pt x="722" y="13641"/>
                      <a:pt x="729" y="13670"/>
                    </a:cubicBezTo>
                    <a:lnTo>
                      <a:pt x="751" y="13743"/>
                    </a:lnTo>
                    <a:lnTo>
                      <a:pt x="809" y="13786"/>
                    </a:lnTo>
                    <a:cubicBezTo>
                      <a:pt x="1217" y="14065"/>
                      <a:pt x="1677" y="14180"/>
                      <a:pt x="2134" y="14180"/>
                    </a:cubicBezTo>
                    <a:cubicBezTo>
                      <a:pt x="2526" y="14180"/>
                      <a:pt x="2917" y="14096"/>
                      <a:pt x="3270" y="13959"/>
                    </a:cubicBezTo>
                    <a:cubicBezTo>
                      <a:pt x="3652" y="13800"/>
                      <a:pt x="4013" y="13598"/>
                      <a:pt x="4338" y="13353"/>
                    </a:cubicBezTo>
                    <a:cubicBezTo>
                      <a:pt x="4497" y="13230"/>
                      <a:pt x="4663" y="13115"/>
                      <a:pt x="4807" y="12977"/>
                    </a:cubicBezTo>
                    <a:cubicBezTo>
                      <a:pt x="4879" y="12905"/>
                      <a:pt x="4959" y="12840"/>
                      <a:pt x="5031" y="12775"/>
                    </a:cubicBezTo>
                    <a:lnTo>
                      <a:pt x="5240" y="12566"/>
                    </a:lnTo>
                    <a:cubicBezTo>
                      <a:pt x="5796" y="11996"/>
                      <a:pt x="6265" y="11361"/>
                      <a:pt x="6734" y="10733"/>
                    </a:cubicBezTo>
                    <a:lnTo>
                      <a:pt x="7081" y="10264"/>
                    </a:lnTo>
                    <a:lnTo>
                      <a:pt x="7427" y="9787"/>
                    </a:lnTo>
                    <a:lnTo>
                      <a:pt x="7571" y="9585"/>
                    </a:lnTo>
                    <a:lnTo>
                      <a:pt x="7571" y="9585"/>
                    </a:lnTo>
                    <a:cubicBezTo>
                      <a:pt x="7507" y="9766"/>
                      <a:pt x="7449" y="9953"/>
                      <a:pt x="7391" y="10141"/>
                    </a:cubicBezTo>
                    <a:cubicBezTo>
                      <a:pt x="7247" y="10617"/>
                      <a:pt x="7131" y="11101"/>
                      <a:pt x="7052" y="11599"/>
                    </a:cubicBezTo>
                    <a:cubicBezTo>
                      <a:pt x="6980" y="12090"/>
                      <a:pt x="6936" y="12588"/>
                      <a:pt x="6922" y="13086"/>
                    </a:cubicBezTo>
                    <a:cubicBezTo>
                      <a:pt x="6915" y="13216"/>
                      <a:pt x="6915" y="13338"/>
                      <a:pt x="6915" y="13461"/>
                    </a:cubicBezTo>
                    <a:lnTo>
                      <a:pt x="6915" y="13649"/>
                    </a:lnTo>
                    <a:lnTo>
                      <a:pt x="6915" y="13836"/>
                    </a:lnTo>
                    <a:lnTo>
                      <a:pt x="6915" y="14024"/>
                    </a:lnTo>
                    <a:cubicBezTo>
                      <a:pt x="6907" y="14082"/>
                      <a:pt x="6907" y="14147"/>
                      <a:pt x="6915" y="14204"/>
                    </a:cubicBezTo>
                    <a:cubicBezTo>
                      <a:pt x="6922" y="14327"/>
                      <a:pt x="6929" y="14457"/>
                      <a:pt x="6929" y="14580"/>
                    </a:cubicBezTo>
                    <a:lnTo>
                      <a:pt x="6972" y="15006"/>
                    </a:lnTo>
                    <a:cubicBezTo>
                      <a:pt x="7001" y="15150"/>
                      <a:pt x="7023" y="15287"/>
                      <a:pt x="7052" y="15431"/>
                    </a:cubicBezTo>
                    <a:cubicBezTo>
                      <a:pt x="7081" y="15569"/>
                      <a:pt x="7110" y="15713"/>
                      <a:pt x="7160" y="15850"/>
                    </a:cubicBezTo>
                    <a:cubicBezTo>
                      <a:pt x="7189" y="15922"/>
                      <a:pt x="7203" y="15987"/>
                      <a:pt x="7232" y="16059"/>
                    </a:cubicBezTo>
                    <a:lnTo>
                      <a:pt x="7326" y="16261"/>
                    </a:lnTo>
                    <a:cubicBezTo>
                      <a:pt x="7449" y="16536"/>
                      <a:pt x="7615" y="16788"/>
                      <a:pt x="7824" y="17005"/>
                    </a:cubicBezTo>
                    <a:cubicBezTo>
                      <a:pt x="7875" y="17063"/>
                      <a:pt x="7932" y="17120"/>
                      <a:pt x="7990" y="17164"/>
                    </a:cubicBezTo>
                    <a:cubicBezTo>
                      <a:pt x="8048" y="17214"/>
                      <a:pt x="8113" y="17265"/>
                      <a:pt x="8178" y="17308"/>
                    </a:cubicBezTo>
                    <a:cubicBezTo>
                      <a:pt x="8243" y="17351"/>
                      <a:pt x="8308" y="17395"/>
                      <a:pt x="8380" y="17431"/>
                    </a:cubicBezTo>
                    <a:cubicBezTo>
                      <a:pt x="8416" y="17445"/>
                      <a:pt x="8452" y="17467"/>
                      <a:pt x="8488" y="17481"/>
                    </a:cubicBezTo>
                    <a:cubicBezTo>
                      <a:pt x="8510" y="17488"/>
                      <a:pt x="8524" y="17496"/>
                      <a:pt x="8546" y="17503"/>
                    </a:cubicBezTo>
                    <a:cubicBezTo>
                      <a:pt x="8568" y="17510"/>
                      <a:pt x="8582" y="17517"/>
                      <a:pt x="8611" y="17532"/>
                    </a:cubicBezTo>
                    <a:lnTo>
                      <a:pt x="8683" y="17553"/>
                    </a:lnTo>
                    <a:lnTo>
                      <a:pt x="8748" y="17517"/>
                    </a:lnTo>
                    <a:cubicBezTo>
                      <a:pt x="9578" y="17120"/>
                      <a:pt x="10011" y="16283"/>
                      <a:pt x="10134" y="15467"/>
                    </a:cubicBezTo>
                    <a:cubicBezTo>
                      <a:pt x="10191" y="15063"/>
                      <a:pt x="10191" y="14652"/>
                      <a:pt x="10141" y="14248"/>
                    </a:cubicBezTo>
                    <a:cubicBezTo>
                      <a:pt x="10119" y="14046"/>
                      <a:pt x="10098" y="13844"/>
                      <a:pt x="10054" y="13649"/>
                    </a:cubicBezTo>
                    <a:cubicBezTo>
                      <a:pt x="10033" y="13555"/>
                      <a:pt x="10018" y="13454"/>
                      <a:pt x="9989" y="13360"/>
                    </a:cubicBezTo>
                    <a:lnTo>
                      <a:pt x="9917" y="13071"/>
                    </a:lnTo>
                    <a:cubicBezTo>
                      <a:pt x="9701" y="12306"/>
                      <a:pt x="9383" y="11584"/>
                      <a:pt x="9080" y="10863"/>
                    </a:cubicBezTo>
                    <a:lnTo>
                      <a:pt x="8842" y="10321"/>
                    </a:lnTo>
                    <a:lnTo>
                      <a:pt x="8604" y="9787"/>
                    </a:lnTo>
                    <a:lnTo>
                      <a:pt x="8503" y="9556"/>
                    </a:lnTo>
                    <a:lnTo>
                      <a:pt x="8503" y="9556"/>
                    </a:lnTo>
                    <a:cubicBezTo>
                      <a:pt x="8625" y="9708"/>
                      <a:pt x="8755" y="9852"/>
                      <a:pt x="8892" y="9997"/>
                    </a:cubicBezTo>
                    <a:cubicBezTo>
                      <a:pt x="9232" y="10358"/>
                      <a:pt x="9592" y="10704"/>
                      <a:pt x="9982" y="11014"/>
                    </a:cubicBezTo>
                    <a:cubicBezTo>
                      <a:pt x="10372" y="11325"/>
                      <a:pt x="10783" y="11613"/>
                      <a:pt x="11209" y="11873"/>
                    </a:cubicBezTo>
                    <a:cubicBezTo>
                      <a:pt x="11310" y="11945"/>
                      <a:pt x="11418" y="12003"/>
                      <a:pt x="11527" y="12068"/>
                    </a:cubicBezTo>
                    <a:lnTo>
                      <a:pt x="11686" y="12169"/>
                    </a:lnTo>
                    <a:lnTo>
                      <a:pt x="11852" y="12256"/>
                    </a:lnTo>
                    <a:lnTo>
                      <a:pt x="12010" y="12350"/>
                    </a:lnTo>
                    <a:cubicBezTo>
                      <a:pt x="12068" y="12378"/>
                      <a:pt x="12119" y="12407"/>
                      <a:pt x="12176" y="12436"/>
                    </a:cubicBezTo>
                    <a:cubicBezTo>
                      <a:pt x="12285" y="12494"/>
                      <a:pt x="12393" y="12552"/>
                      <a:pt x="12508" y="12609"/>
                    </a:cubicBezTo>
                    <a:lnTo>
                      <a:pt x="12898" y="12790"/>
                    </a:lnTo>
                    <a:cubicBezTo>
                      <a:pt x="13035" y="12833"/>
                      <a:pt x="13172" y="12891"/>
                      <a:pt x="13302" y="12934"/>
                    </a:cubicBezTo>
                    <a:cubicBezTo>
                      <a:pt x="13439" y="12977"/>
                      <a:pt x="13576" y="13028"/>
                      <a:pt x="13728" y="13050"/>
                    </a:cubicBezTo>
                    <a:cubicBezTo>
                      <a:pt x="13793" y="13064"/>
                      <a:pt x="13865" y="13078"/>
                      <a:pt x="13937" y="13093"/>
                    </a:cubicBezTo>
                    <a:lnTo>
                      <a:pt x="14161" y="13122"/>
                    </a:lnTo>
                    <a:cubicBezTo>
                      <a:pt x="14246" y="13130"/>
                      <a:pt x="14331" y="13134"/>
                      <a:pt x="14416" y="13134"/>
                    </a:cubicBezTo>
                    <a:cubicBezTo>
                      <a:pt x="14630" y="13134"/>
                      <a:pt x="14845" y="13108"/>
                      <a:pt x="15056" y="13057"/>
                    </a:cubicBezTo>
                    <a:cubicBezTo>
                      <a:pt x="15128" y="13042"/>
                      <a:pt x="15208" y="13021"/>
                      <a:pt x="15280" y="12992"/>
                    </a:cubicBezTo>
                    <a:cubicBezTo>
                      <a:pt x="15352" y="12963"/>
                      <a:pt x="15424" y="12934"/>
                      <a:pt x="15489" y="12898"/>
                    </a:cubicBezTo>
                    <a:cubicBezTo>
                      <a:pt x="15561" y="12869"/>
                      <a:pt x="15634" y="12833"/>
                      <a:pt x="15698" y="12790"/>
                    </a:cubicBezTo>
                    <a:cubicBezTo>
                      <a:pt x="15735" y="12768"/>
                      <a:pt x="15763" y="12746"/>
                      <a:pt x="15800" y="12718"/>
                    </a:cubicBezTo>
                    <a:cubicBezTo>
                      <a:pt x="15814" y="12710"/>
                      <a:pt x="15828" y="12696"/>
                      <a:pt x="15850" y="12682"/>
                    </a:cubicBezTo>
                    <a:cubicBezTo>
                      <a:pt x="15864" y="12667"/>
                      <a:pt x="15886" y="12653"/>
                      <a:pt x="15901" y="12638"/>
                    </a:cubicBezTo>
                    <a:lnTo>
                      <a:pt x="15958" y="12580"/>
                    </a:lnTo>
                    <a:lnTo>
                      <a:pt x="15958" y="12516"/>
                    </a:lnTo>
                    <a:cubicBezTo>
                      <a:pt x="16030" y="11592"/>
                      <a:pt x="15518" y="10798"/>
                      <a:pt x="14876" y="10285"/>
                    </a:cubicBezTo>
                    <a:cubicBezTo>
                      <a:pt x="14551" y="10033"/>
                      <a:pt x="14197" y="9823"/>
                      <a:pt x="13822" y="9665"/>
                    </a:cubicBezTo>
                    <a:cubicBezTo>
                      <a:pt x="13634" y="9585"/>
                      <a:pt x="13447" y="9506"/>
                      <a:pt x="13259" y="9448"/>
                    </a:cubicBezTo>
                    <a:cubicBezTo>
                      <a:pt x="13165" y="9419"/>
                      <a:pt x="13071" y="9383"/>
                      <a:pt x="12970" y="9354"/>
                    </a:cubicBezTo>
                    <a:lnTo>
                      <a:pt x="12682" y="9282"/>
                    </a:lnTo>
                    <a:cubicBezTo>
                      <a:pt x="11916" y="9080"/>
                      <a:pt x="11130" y="8993"/>
                      <a:pt x="10357" y="8907"/>
                    </a:cubicBezTo>
                    <a:lnTo>
                      <a:pt x="9773" y="8842"/>
                    </a:lnTo>
                    <a:lnTo>
                      <a:pt x="9188" y="8777"/>
                    </a:lnTo>
                    <a:lnTo>
                      <a:pt x="8936" y="8748"/>
                    </a:lnTo>
                    <a:cubicBezTo>
                      <a:pt x="9130" y="8712"/>
                      <a:pt x="9318" y="8676"/>
                      <a:pt x="9513" y="8633"/>
                    </a:cubicBezTo>
                    <a:cubicBezTo>
                      <a:pt x="9997" y="8524"/>
                      <a:pt x="10473" y="8373"/>
                      <a:pt x="10942" y="8199"/>
                    </a:cubicBezTo>
                    <a:cubicBezTo>
                      <a:pt x="11404" y="8012"/>
                      <a:pt x="11859" y="7803"/>
                      <a:pt x="12292" y="7564"/>
                    </a:cubicBezTo>
                    <a:cubicBezTo>
                      <a:pt x="12407" y="7507"/>
                      <a:pt x="12516" y="7442"/>
                      <a:pt x="12624" y="7384"/>
                    </a:cubicBezTo>
                    <a:lnTo>
                      <a:pt x="12783" y="7297"/>
                    </a:lnTo>
                    <a:lnTo>
                      <a:pt x="12941" y="7196"/>
                    </a:lnTo>
                    <a:lnTo>
                      <a:pt x="13107" y="7110"/>
                    </a:lnTo>
                    <a:cubicBezTo>
                      <a:pt x="13158" y="7081"/>
                      <a:pt x="13216" y="7045"/>
                      <a:pt x="13266" y="7009"/>
                    </a:cubicBezTo>
                    <a:cubicBezTo>
                      <a:pt x="13367" y="6944"/>
                      <a:pt x="13475" y="6879"/>
                      <a:pt x="13576" y="6814"/>
                    </a:cubicBezTo>
                    <a:lnTo>
                      <a:pt x="13923" y="6561"/>
                    </a:lnTo>
                    <a:cubicBezTo>
                      <a:pt x="14031" y="6467"/>
                      <a:pt x="14147" y="6381"/>
                      <a:pt x="14255" y="6280"/>
                    </a:cubicBezTo>
                    <a:cubicBezTo>
                      <a:pt x="14363" y="6186"/>
                      <a:pt x="14471" y="6085"/>
                      <a:pt x="14565" y="5976"/>
                    </a:cubicBezTo>
                    <a:cubicBezTo>
                      <a:pt x="14616" y="5919"/>
                      <a:pt x="14666" y="5868"/>
                      <a:pt x="14710" y="5810"/>
                    </a:cubicBezTo>
                    <a:lnTo>
                      <a:pt x="14840" y="5630"/>
                    </a:lnTo>
                    <a:cubicBezTo>
                      <a:pt x="15020" y="5385"/>
                      <a:pt x="15150" y="5110"/>
                      <a:pt x="15237" y="4822"/>
                    </a:cubicBezTo>
                    <a:cubicBezTo>
                      <a:pt x="15258" y="4750"/>
                      <a:pt x="15280" y="4670"/>
                      <a:pt x="15287" y="4598"/>
                    </a:cubicBezTo>
                    <a:cubicBezTo>
                      <a:pt x="15301" y="4519"/>
                      <a:pt x="15316" y="4446"/>
                      <a:pt x="15323" y="4367"/>
                    </a:cubicBezTo>
                    <a:cubicBezTo>
                      <a:pt x="15323" y="4288"/>
                      <a:pt x="15330" y="4208"/>
                      <a:pt x="15323" y="4129"/>
                    </a:cubicBezTo>
                    <a:cubicBezTo>
                      <a:pt x="15323" y="4093"/>
                      <a:pt x="15323" y="4049"/>
                      <a:pt x="15316" y="4006"/>
                    </a:cubicBezTo>
                    <a:cubicBezTo>
                      <a:pt x="15316" y="3992"/>
                      <a:pt x="15316" y="3970"/>
                      <a:pt x="15309" y="3948"/>
                    </a:cubicBezTo>
                    <a:cubicBezTo>
                      <a:pt x="15301" y="3927"/>
                      <a:pt x="15301" y="3905"/>
                      <a:pt x="15294" y="3876"/>
                    </a:cubicBezTo>
                    <a:lnTo>
                      <a:pt x="15273" y="3804"/>
                    </a:lnTo>
                    <a:lnTo>
                      <a:pt x="15215" y="3768"/>
                    </a:lnTo>
                    <a:cubicBezTo>
                      <a:pt x="14808" y="3485"/>
                      <a:pt x="14348" y="3368"/>
                      <a:pt x="13891" y="3368"/>
                    </a:cubicBezTo>
                    <a:cubicBezTo>
                      <a:pt x="13498" y="3368"/>
                      <a:pt x="13108" y="3455"/>
                      <a:pt x="12754" y="3595"/>
                    </a:cubicBezTo>
                    <a:cubicBezTo>
                      <a:pt x="12371" y="3746"/>
                      <a:pt x="12018" y="3948"/>
                      <a:pt x="11686" y="4194"/>
                    </a:cubicBezTo>
                    <a:cubicBezTo>
                      <a:pt x="11527" y="4316"/>
                      <a:pt x="11361" y="4439"/>
                      <a:pt x="11216" y="4569"/>
                    </a:cubicBezTo>
                    <a:cubicBezTo>
                      <a:pt x="11144" y="4641"/>
                      <a:pt x="11065" y="4706"/>
                      <a:pt x="10993" y="4771"/>
                    </a:cubicBezTo>
                    <a:lnTo>
                      <a:pt x="10783" y="4980"/>
                    </a:lnTo>
                    <a:cubicBezTo>
                      <a:pt x="10228" y="5551"/>
                      <a:pt x="9758" y="6186"/>
                      <a:pt x="9296" y="6814"/>
                    </a:cubicBezTo>
                    <a:lnTo>
                      <a:pt x="8943" y="7283"/>
                    </a:lnTo>
                    <a:lnTo>
                      <a:pt x="8604" y="7759"/>
                    </a:lnTo>
                    <a:lnTo>
                      <a:pt x="8452" y="7961"/>
                    </a:lnTo>
                    <a:cubicBezTo>
                      <a:pt x="8517" y="7781"/>
                      <a:pt x="8582" y="7593"/>
                      <a:pt x="8632" y="7406"/>
                    </a:cubicBezTo>
                    <a:cubicBezTo>
                      <a:pt x="8784" y="6929"/>
                      <a:pt x="8892" y="6446"/>
                      <a:pt x="8972" y="5955"/>
                    </a:cubicBezTo>
                    <a:cubicBezTo>
                      <a:pt x="9044" y="5457"/>
                      <a:pt x="9087" y="4959"/>
                      <a:pt x="9102" y="4461"/>
                    </a:cubicBezTo>
                    <a:cubicBezTo>
                      <a:pt x="9109" y="4338"/>
                      <a:pt x="9109" y="4208"/>
                      <a:pt x="9109" y="4085"/>
                    </a:cubicBezTo>
                    <a:lnTo>
                      <a:pt x="9109" y="3898"/>
                    </a:lnTo>
                    <a:lnTo>
                      <a:pt x="9109" y="3710"/>
                    </a:lnTo>
                    <a:lnTo>
                      <a:pt x="9109" y="3530"/>
                    </a:lnTo>
                    <a:cubicBezTo>
                      <a:pt x="9116" y="3465"/>
                      <a:pt x="9116" y="3400"/>
                      <a:pt x="9109" y="3342"/>
                    </a:cubicBezTo>
                    <a:cubicBezTo>
                      <a:pt x="9102" y="3219"/>
                      <a:pt x="9102" y="3089"/>
                      <a:pt x="9094" y="2967"/>
                    </a:cubicBezTo>
                    <a:lnTo>
                      <a:pt x="9051" y="2541"/>
                    </a:lnTo>
                    <a:cubicBezTo>
                      <a:pt x="9022" y="2404"/>
                      <a:pt x="9008" y="2259"/>
                      <a:pt x="8972" y="2115"/>
                    </a:cubicBezTo>
                    <a:cubicBezTo>
                      <a:pt x="8943" y="1971"/>
                      <a:pt x="8914" y="1834"/>
                      <a:pt x="8863" y="1697"/>
                    </a:cubicBezTo>
                    <a:cubicBezTo>
                      <a:pt x="8842" y="1624"/>
                      <a:pt x="8820" y="1559"/>
                      <a:pt x="8791" y="1487"/>
                    </a:cubicBezTo>
                    <a:lnTo>
                      <a:pt x="8705" y="1285"/>
                    </a:lnTo>
                    <a:cubicBezTo>
                      <a:pt x="8575" y="1011"/>
                      <a:pt x="8409" y="758"/>
                      <a:pt x="8199" y="542"/>
                    </a:cubicBezTo>
                    <a:cubicBezTo>
                      <a:pt x="8149" y="484"/>
                      <a:pt x="8091" y="426"/>
                      <a:pt x="8033" y="383"/>
                    </a:cubicBezTo>
                    <a:cubicBezTo>
                      <a:pt x="7976" y="332"/>
                      <a:pt x="7918" y="282"/>
                      <a:pt x="7853" y="239"/>
                    </a:cubicBezTo>
                    <a:cubicBezTo>
                      <a:pt x="7788" y="195"/>
                      <a:pt x="7723" y="152"/>
                      <a:pt x="7651" y="116"/>
                    </a:cubicBezTo>
                    <a:cubicBezTo>
                      <a:pt x="7615" y="94"/>
                      <a:pt x="7579" y="80"/>
                      <a:pt x="7543" y="65"/>
                    </a:cubicBezTo>
                    <a:cubicBezTo>
                      <a:pt x="7521" y="58"/>
                      <a:pt x="7507" y="51"/>
                      <a:pt x="7485" y="44"/>
                    </a:cubicBezTo>
                    <a:cubicBezTo>
                      <a:pt x="7463" y="29"/>
                      <a:pt x="7442" y="22"/>
                      <a:pt x="7420" y="15"/>
                    </a:cubicBez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8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BLANK_2_1">
    <p:spTree>
      <p:nvGrpSpPr>
        <p:cNvPr id="1" name="Shape 4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0" name="Google Shape;4250;p14"/>
          <p:cNvGrpSpPr/>
          <p:nvPr/>
        </p:nvGrpSpPr>
        <p:grpSpPr>
          <a:xfrm>
            <a:off x="0" y="-627270"/>
            <a:ext cx="9143987" cy="6437639"/>
            <a:chOff x="0" y="-627270"/>
            <a:chExt cx="9143987" cy="6437639"/>
          </a:xfrm>
        </p:grpSpPr>
        <p:sp>
          <p:nvSpPr>
            <p:cNvPr id="4251" name="Google Shape;4251;p14"/>
            <p:cNvSpPr/>
            <p:nvPr/>
          </p:nvSpPr>
          <p:spPr>
            <a:xfrm>
              <a:off x="771169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4"/>
            <p:cNvSpPr/>
            <p:nvPr/>
          </p:nvSpPr>
          <p:spPr>
            <a:xfrm>
              <a:off x="741238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4"/>
            <p:cNvSpPr/>
            <p:nvPr/>
          </p:nvSpPr>
          <p:spPr>
            <a:xfrm>
              <a:off x="701499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4"/>
            <p:cNvSpPr/>
            <p:nvPr/>
          </p:nvSpPr>
          <p:spPr>
            <a:xfrm>
              <a:off x="709718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0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4"/>
            <p:cNvSpPr/>
            <p:nvPr/>
          </p:nvSpPr>
          <p:spPr>
            <a:xfrm>
              <a:off x="725619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4"/>
            <p:cNvSpPr/>
            <p:nvPr/>
          </p:nvSpPr>
          <p:spPr>
            <a:xfrm>
              <a:off x="710743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4"/>
            <p:cNvSpPr/>
            <p:nvPr/>
          </p:nvSpPr>
          <p:spPr>
            <a:xfrm>
              <a:off x="758508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4"/>
            <p:cNvSpPr/>
            <p:nvPr/>
          </p:nvSpPr>
          <p:spPr>
            <a:xfrm>
              <a:off x="812290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4"/>
            <p:cNvSpPr/>
            <p:nvPr/>
          </p:nvSpPr>
          <p:spPr>
            <a:xfrm>
              <a:off x="758508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4"/>
            <p:cNvSpPr/>
            <p:nvPr/>
          </p:nvSpPr>
          <p:spPr>
            <a:xfrm>
              <a:off x="771169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4"/>
            <p:cNvSpPr/>
            <p:nvPr/>
          </p:nvSpPr>
          <p:spPr>
            <a:xfrm>
              <a:off x="741238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4"/>
            <p:cNvSpPr/>
            <p:nvPr/>
          </p:nvSpPr>
          <p:spPr>
            <a:xfrm>
              <a:off x="701499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4"/>
            <p:cNvSpPr/>
            <p:nvPr/>
          </p:nvSpPr>
          <p:spPr>
            <a:xfrm>
              <a:off x="709718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4"/>
            <p:cNvSpPr/>
            <p:nvPr/>
          </p:nvSpPr>
          <p:spPr>
            <a:xfrm>
              <a:off x="725619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4"/>
            <p:cNvSpPr/>
            <p:nvPr/>
          </p:nvSpPr>
          <p:spPr>
            <a:xfrm>
              <a:off x="710743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4"/>
            <p:cNvSpPr/>
            <p:nvPr/>
          </p:nvSpPr>
          <p:spPr>
            <a:xfrm>
              <a:off x="758508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4"/>
            <p:cNvSpPr/>
            <p:nvPr/>
          </p:nvSpPr>
          <p:spPr>
            <a:xfrm>
              <a:off x="812290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4"/>
            <p:cNvSpPr/>
            <p:nvPr/>
          </p:nvSpPr>
          <p:spPr>
            <a:xfrm>
              <a:off x="758508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4"/>
            <p:cNvSpPr/>
            <p:nvPr/>
          </p:nvSpPr>
          <p:spPr>
            <a:xfrm>
              <a:off x="771169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32" y="3941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8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4"/>
            <p:cNvSpPr/>
            <p:nvPr/>
          </p:nvSpPr>
          <p:spPr>
            <a:xfrm>
              <a:off x="741238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4"/>
            <p:cNvSpPr/>
            <p:nvPr/>
          </p:nvSpPr>
          <p:spPr>
            <a:xfrm>
              <a:off x="701499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4"/>
            <p:cNvSpPr/>
            <p:nvPr/>
          </p:nvSpPr>
          <p:spPr>
            <a:xfrm>
              <a:off x="709718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4"/>
            <p:cNvSpPr/>
            <p:nvPr/>
          </p:nvSpPr>
          <p:spPr>
            <a:xfrm>
              <a:off x="725619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4"/>
            <p:cNvSpPr/>
            <p:nvPr/>
          </p:nvSpPr>
          <p:spPr>
            <a:xfrm>
              <a:off x="710743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4"/>
            <p:cNvSpPr/>
            <p:nvPr/>
          </p:nvSpPr>
          <p:spPr>
            <a:xfrm>
              <a:off x="758508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4"/>
            <p:cNvSpPr/>
            <p:nvPr/>
          </p:nvSpPr>
          <p:spPr>
            <a:xfrm>
              <a:off x="812290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4"/>
            <p:cNvSpPr/>
            <p:nvPr/>
          </p:nvSpPr>
          <p:spPr>
            <a:xfrm>
              <a:off x="758508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4"/>
            <p:cNvSpPr/>
            <p:nvPr/>
          </p:nvSpPr>
          <p:spPr>
            <a:xfrm>
              <a:off x="771169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4"/>
            <p:cNvSpPr/>
            <p:nvPr/>
          </p:nvSpPr>
          <p:spPr>
            <a:xfrm>
              <a:off x="741238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4"/>
            <p:cNvSpPr/>
            <p:nvPr/>
          </p:nvSpPr>
          <p:spPr>
            <a:xfrm>
              <a:off x="701499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4"/>
            <p:cNvSpPr/>
            <p:nvPr/>
          </p:nvSpPr>
          <p:spPr>
            <a:xfrm>
              <a:off x="709718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0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4"/>
            <p:cNvSpPr/>
            <p:nvPr/>
          </p:nvSpPr>
          <p:spPr>
            <a:xfrm>
              <a:off x="725619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4"/>
            <p:cNvSpPr/>
            <p:nvPr/>
          </p:nvSpPr>
          <p:spPr>
            <a:xfrm>
              <a:off x="710743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4"/>
            <p:cNvSpPr/>
            <p:nvPr/>
          </p:nvSpPr>
          <p:spPr>
            <a:xfrm>
              <a:off x="758508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4"/>
            <p:cNvSpPr/>
            <p:nvPr/>
          </p:nvSpPr>
          <p:spPr>
            <a:xfrm>
              <a:off x="812290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3" y="873"/>
                  </a:lnTo>
                  <a:lnTo>
                    <a:pt x="1163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4"/>
            <p:cNvSpPr/>
            <p:nvPr/>
          </p:nvSpPr>
          <p:spPr>
            <a:xfrm>
              <a:off x="758508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4"/>
            <p:cNvSpPr/>
            <p:nvPr/>
          </p:nvSpPr>
          <p:spPr>
            <a:xfrm>
              <a:off x="693280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4"/>
            <p:cNvSpPr/>
            <p:nvPr/>
          </p:nvSpPr>
          <p:spPr>
            <a:xfrm>
              <a:off x="663246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4"/>
            <p:cNvSpPr/>
            <p:nvPr/>
          </p:nvSpPr>
          <p:spPr>
            <a:xfrm>
              <a:off x="6235213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5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4"/>
            <p:cNvSpPr/>
            <p:nvPr/>
          </p:nvSpPr>
          <p:spPr>
            <a:xfrm>
              <a:off x="6318300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88" y="4634"/>
                  </a:lnTo>
                  <a:lnTo>
                    <a:pt x="4620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61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4"/>
            <p:cNvSpPr/>
            <p:nvPr/>
          </p:nvSpPr>
          <p:spPr>
            <a:xfrm>
              <a:off x="6476279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4"/>
            <p:cNvSpPr/>
            <p:nvPr/>
          </p:nvSpPr>
          <p:spPr>
            <a:xfrm>
              <a:off x="632751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4"/>
            <p:cNvSpPr/>
            <p:nvPr/>
          </p:nvSpPr>
          <p:spPr>
            <a:xfrm>
              <a:off x="680529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4"/>
            <p:cNvSpPr/>
            <p:nvPr/>
          </p:nvSpPr>
          <p:spPr>
            <a:xfrm>
              <a:off x="734401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4"/>
            <p:cNvSpPr/>
            <p:nvPr/>
          </p:nvSpPr>
          <p:spPr>
            <a:xfrm>
              <a:off x="680529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4"/>
            <p:cNvSpPr/>
            <p:nvPr/>
          </p:nvSpPr>
          <p:spPr>
            <a:xfrm>
              <a:off x="693280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4"/>
            <p:cNvSpPr/>
            <p:nvPr/>
          </p:nvSpPr>
          <p:spPr>
            <a:xfrm>
              <a:off x="663246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4"/>
            <p:cNvSpPr/>
            <p:nvPr/>
          </p:nvSpPr>
          <p:spPr>
            <a:xfrm>
              <a:off x="6235213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5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4"/>
            <p:cNvSpPr/>
            <p:nvPr/>
          </p:nvSpPr>
          <p:spPr>
            <a:xfrm>
              <a:off x="6318300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4"/>
            <p:cNvSpPr/>
            <p:nvPr/>
          </p:nvSpPr>
          <p:spPr>
            <a:xfrm>
              <a:off x="6476279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4"/>
            <p:cNvSpPr/>
            <p:nvPr/>
          </p:nvSpPr>
          <p:spPr>
            <a:xfrm>
              <a:off x="632751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4"/>
            <p:cNvSpPr/>
            <p:nvPr/>
          </p:nvSpPr>
          <p:spPr>
            <a:xfrm>
              <a:off x="680529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4"/>
            <p:cNvSpPr/>
            <p:nvPr/>
          </p:nvSpPr>
          <p:spPr>
            <a:xfrm>
              <a:off x="734401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4"/>
            <p:cNvSpPr/>
            <p:nvPr/>
          </p:nvSpPr>
          <p:spPr>
            <a:xfrm>
              <a:off x="680529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4"/>
            <p:cNvSpPr/>
            <p:nvPr/>
          </p:nvSpPr>
          <p:spPr>
            <a:xfrm>
              <a:off x="693280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4"/>
            <p:cNvSpPr/>
            <p:nvPr/>
          </p:nvSpPr>
          <p:spPr>
            <a:xfrm>
              <a:off x="663246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4"/>
            <p:cNvSpPr/>
            <p:nvPr/>
          </p:nvSpPr>
          <p:spPr>
            <a:xfrm>
              <a:off x="6235213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4"/>
            <p:cNvSpPr/>
            <p:nvPr/>
          </p:nvSpPr>
          <p:spPr>
            <a:xfrm>
              <a:off x="6318300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4"/>
            <p:cNvSpPr/>
            <p:nvPr/>
          </p:nvSpPr>
          <p:spPr>
            <a:xfrm>
              <a:off x="6476279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4"/>
            <p:cNvSpPr/>
            <p:nvPr/>
          </p:nvSpPr>
          <p:spPr>
            <a:xfrm>
              <a:off x="632751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4"/>
            <p:cNvSpPr/>
            <p:nvPr/>
          </p:nvSpPr>
          <p:spPr>
            <a:xfrm>
              <a:off x="680529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4"/>
            <p:cNvSpPr/>
            <p:nvPr/>
          </p:nvSpPr>
          <p:spPr>
            <a:xfrm>
              <a:off x="734401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4"/>
            <p:cNvSpPr/>
            <p:nvPr/>
          </p:nvSpPr>
          <p:spPr>
            <a:xfrm>
              <a:off x="680529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4"/>
            <p:cNvSpPr/>
            <p:nvPr/>
          </p:nvSpPr>
          <p:spPr>
            <a:xfrm>
              <a:off x="693280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4"/>
            <p:cNvSpPr/>
            <p:nvPr/>
          </p:nvSpPr>
          <p:spPr>
            <a:xfrm>
              <a:off x="663246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4"/>
            <p:cNvSpPr/>
            <p:nvPr/>
          </p:nvSpPr>
          <p:spPr>
            <a:xfrm>
              <a:off x="6235213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4"/>
            <p:cNvSpPr/>
            <p:nvPr/>
          </p:nvSpPr>
          <p:spPr>
            <a:xfrm>
              <a:off x="6318300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4"/>
            <p:cNvSpPr/>
            <p:nvPr/>
          </p:nvSpPr>
          <p:spPr>
            <a:xfrm>
              <a:off x="6476279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4"/>
            <p:cNvSpPr/>
            <p:nvPr/>
          </p:nvSpPr>
          <p:spPr>
            <a:xfrm>
              <a:off x="632751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4"/>
            <p:cNvSpPr/>
            <p:nvPr/>
          </p:nvSpPr>
          <p:spPr>
            <a:xfrm>
              <a:off x="680529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4"/>
            <p:cNvSpPr/>
            <p:nvPr/>
          </p:nvSpPr>
          <p:spPr>
            <a:xfrm>
              <a:off x="734401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4"/>
            <p:cNvSpPr/>
            <p:nvPr/>
          </p:nvSpPr>
          <p:spPr>
            <a:xfrm>
              <a:off x="680529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4"/>
            <p:cNvSpPr/>
            <p:nvPr/>
          </p:nvSpPr>
          <p:spPr>
            <a:xfrm>
              <a:off x="6152894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1" y="1653"/>
                  </a:lnTo>
                  <a:lnTo>
                    <a:pt x="1892" y="1509"/>
                  </a:lnTo>
                  <a:cubicBezTo>
                    <a:pt x="1569" y="21"/>
                    <a:pt x="202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4"/>
            <p:cNvSpPr/>
            <p:nvPr/>
          </p:nvSpPr>
          <p:spPr>
            <a:xfrm>
              <a:off x="5853577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4"/>
            <p:cNvSpPr/>
            <p:nvPr/>
          </p:nvSpPr>
          <p:spPr>
            <a:xfrm>
              <a:off x="545619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4"/>
            <p:cNvSpPr/>
            <p:nvPr/>
          </p:nvSpPr>
          <p:spPr>
            <a:xfrm>
              <a:off x="553838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4"/>
            <p:cNvSpPr/>
            <p:nvPr/>
          </p:nvSpPr>
          <p:spPr>
            <a:xfrm>
              <a:off x="569739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4"/>
            <p:cNvSpPr/>
            <p:nvPr/>
          </p:nvSpPr>
          <p:spPr>
            <a:xfrm>
              <a:off x="554862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4"/>
            <p:cNvSpPr/>
            <p:nvPr/>
          </p:nvSpPr>
          <p:spPr>
            <a:xfrm>
              <a:off x="602628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4"/>
            <p:cNvSpPr/>
            <p:nvPr/>
          </p:nvSpPr>
          <p:spPr>
            <a:xfrm>
              <a:off x="656410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4"/>
            <p:cNvSpPr/>
            <p:nvPr/>
          </p:nvSpPr>
          <p:spPr>
            <a:xfrm>
              <a:off x="602628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4"/>
            <p:cNvSpPr/>
            <p:nvPr/>
          </p:nvSpPr>
          <p:spPr>
            <a:xfrm>
              <a:off x="615289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24" y="3934"/>
                  </a:cubicBezTo>
                  <a:lnTo>
                    <a:pt x="224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4"/>
            <p:cNvSpPr/>
            <p:nvPr/>
          </p:nvSpPr>
          <p:spPr>
            <a:xfrm>
              <a:off x="5853577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4"/>
            <p:cNvSpPr/>
            <p:nvPr/>
          </p:nvSpPr>
          <p:spPr>
            <a:xfrm>
              <a:off x="545619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4"/>
            <p:cNvSpPr/>
            <p:nvPr/>
          </p:nvSpPr>
          <p:spPr>
            <a:xfrm>
              <a:off x="5538386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4"/>
            <p:cNvSpPr/>
            <p:nvPr/>
          </p:nvSpPr>
          <p:spPr>
            <a:xfrm>
              <a:off x="569739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4"/>
            <p:cNvSpPr/>
            <p:nvPr/>
          </p:nvSpPr>
          <p:spPr>
            <a:xfrm>
              <a:off x="554862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4"/>
            <p:cNvSpPr/>
            <p:nvPr/>
          </p:nvSpPr>
          <p:spPr>
            <a:xfrm>
              <a:off x="602628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4"/>
            <p:cNvSpPr/>
            <p:nvPr/>
          </p:nvSpPr>
          <p:spPr>
            <a:xfrm>
              <a:off x="656410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4"/>
            <p:cNvSpPr/>
            <p:nvPr/>
          </p:nvSpPr>
          <p:spPr>
            <a:xfrm>
              <a:off x="602628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4"/>
            <p:cNvSpPr/>
            <p:nvPr/>
          </p:nvSpPr>
          <p:spPr>
            <a:xfrm>
              <a:off x="6152894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1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24" y="3941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1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4"/>
            <p:cNvSpPr/>
            <p:nvPr/>
          </p:nvSpPr>
          <p:spPr>
            <a:xfrm>
              <a:off x="5853577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4"/>
            <p:cNvSpPr/>
            <p:nvPr/>
          </p:nvSpPr>
          <p:spPr>
            <a:xfrm>
              <a:off x="545619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4"/>
            <p:cNvSpPr/>
            <p:nvPr/>
          </p:nvSpPr>
          <p:spPr>
            <a:xfrm>
              <a:off x="553838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4"/>
            <p:cNvSpPr/>
            <p:nvPr/>
          </p:nvSpPr>
          <p:spPr>
            <a:xfrm>
              <a:off x="569739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4"/>
            <p:cNvSpPr/>
            <p:nvPr/>
          </p:nvSpPr>
          <p:spPr>
            <a:xfrm>
              <a:off x="554862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4"/>
            <p:cNvSpPr/>
            <p:nvPr/>
          </p:nvSpPr>
          <p:spPr>
            <a:xfrm>
              <a:off x="602628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4"/>
            <p:cNvSpPr/>
            <p:nvPr/>
          </p:nvSpPr>
          <p:spPr>
            <a:xfrm>
              <a:off x="656410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4"/>
            <p:cNvSpPr/>
            <p:nvPr/>
          </p:nvSpPr>
          <p:spPr>
            <a:xfrm>
              <a:off x="602628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4"/>
            <p:cNvSpPr/>
            <p:nvPr/>
          </p:nvSpPr>
          <p:spPr>
            <a:xfrm>
              <a:off x="6152894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4"/>
            <p:cNvSpPr/>
            <p:nvPr/>
          </p:nvSpPr>
          <p:spPr>
            <a:xfrm>
              <a:off x="5853577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4"/>
            <p:cNvSpPr/>
            <p:nvPr/>
          </p:nvSpPr>
          <p:spPr>
            <a:xfrm>
              <a:off x="545619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4"/>
            <p:cNvSpPr/>
            <p:nvPr/>
          </p:nvSpPr>
          <p:spPr>
            <a:xfrm>
              <a:off x="553838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4"/>
            <p:cNvSpPr/>
            <p:nvPr/>
          </p:nvSpPr>
          <p:spPr>
            <a:xfrm>
              <a:off x="569739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4"/>
            <p:cNvSpPr/>
            <p:nvPr/>
          </p:nvSpPr>
          <p:spPr>
            <a:xfrm>
              <a:off x="554862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4"/>
            <p:cNvSpPr/>
            <p:nvPr/>
          </p:nvSpPr>
          <p:spPr>
            <a:xfrm>
              <a:off x="602628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4"/>
            <p:cNvSpPr/>
            <p:nvPr/>
          </p:nvSpPr>
          <p:spPr>
            <a:xfrm>
              <a:off x="656410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4"/>
            <p:cNvSpPr/>
            <p:nvPr/>
          </p:nvSpPr>
          <p:spPr>
            <a:xfrm>
              <a:off x="602628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4"/>
            <p:cNvSpPr/>
            <p:nvPr/>
          </p:nvSpPr>
          <p:spPr>
            <a:xfrm>
              <a:off x="537400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4"/>
            <p:cNvSpPr/>
            <p:nvPr/>
          </p:nvSpPr>
          <p:spPr>
            <a:xfrm>
              <a:off x="507366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44"/>
                    <a:pt x="1785" y="4165"/>
                    <a:pt x="1873" y="4165"/>
                  </a:cubicBezTo>
                  <a:cubicBezTo>
                    <a:pt x="1875" y="4165"/>
                    <a:pt x="1877" y="4165"/>
                    <a:pt x="1877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4"/>
            <p:cNvSpPr/>
            <p:nvPr/>
          </p:nvSpPr>
          <p:spPr>
            <a:xfrm>
              <a:off x="467641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4"/>
            <p:cNvSpPr/>
            <p:nvPr/>
          </p:nvSpPr>
          <p:spPr>
            <a:xfrm>
              <a:off x="475860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4"/>
            <p:cNvSpPr/>
            <p:nvPr/>
          </p:nvSpPr>
          <p:spPr>
            <a:xfrm>
              <a:off x="491747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4"/>
            <p:cNvSpPr/>
            <p:nvPr/>
          </p:nvSpPr>
          <p:spPr>
            <a:xfrm>
              <a:off x="476871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4"/>
            <p:cNvSpPr/>
            <p:nvPr/>
          </p:nvSpPr>
          <p:spPr>
            <a:xfrm>
              <a:off x="524649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4"/>
            <p:cNvSpPr/>
            <p:nvPr/>
          </p:nvSpPr>
          <p:spPr>
            <a:xfrm>
              <a:off x="5785213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4"/>
            <p:cNvSpPr/>
            <p:nvPr/>
          </p:nvSpPr>
          <p:spPr>
            <a:xfrm>
              <a:off x="524649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4"/>
            <p:cNvSpPr/>
            <p:nvPr/>
          </p:nvSpPr>
          <p:spPr>
            <a:xfrm>
              <a:off x="537400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4"/>
            <p:cNvSpPr/>
            <p:nvPr/>
          </p:nvSpPr>
          <p:spPr>
            <a:xfrm>
              <a:off x="507366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4"/>
            <p:cNvSpPr/>
            <p:nvPr/>
          </p:nvSpPr>
          <p:spPr>
            <a:xfrm>
              <a:off x="467641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4"/>
            <p:cNvSpPr/>
            <p:nvPr/>
          </p:nvSpPr>
          <p:spPr>
            <a:xfrm>
              <a:off x="475860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4"/>
            <p:cNvSpPr/>
            <p:nvPr/>
          </p:nvSpPr>
          <p:spPr>
            <a:xfrm>
              <a:off x="491747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4"/>
            <p:cNvSpPr/>
            <p:nvPr/>
          </p:nvSpPr>
          <p:spPr>
            <a:xfrm>
              <a:off x="476871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4"/>
            <p:cNvSpPr/>
            <p:nvPr/>
          </p:nvSpPr>
          <p:spPr>
            <a:xfrm>
              <a:off x="524649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4"/>
            <p:cNvSpPr/>
            <p:nvPr/>
          </p:nvSpPr>
          <p:spPr>
            <a:xfrm>
              <a:off x="5785213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4"/>
            <p:cNvSpPr/>
            <p:nvPr/>
          </p:nvSpPr>
          <p:spPr>
            <a:xfrm>
              <a:off x="524649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4"/>
            <p:cNvSpPr/>
            <p:nvPr/>
          </p:nvSpPr>
          <p:spPr>
            <a:xfrm>
              <a:off x="537400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4"/>
            <p:cNvSpPr/>
            <p:nvPr/>
          </p:nvSpPr>
          <p:spPr>
            <a:xfrm>
              <a:off x="507366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4"/>
            <p:cNvSpPr/>
            <p:nvPr/>
          </p:nvSpPr>
          <p:spPr>
            <a:xfrm>
              <a:off x="467641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4"/>
            <p:cNvSpPr/>
            <p:nvPr/>
          </p:nvSpPr>
          <p:spPr>
            <a:xfrm>
              <a:off x="475860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4"/>
            <p:cNvSpPr/>
            <p:nvPr/>
          </p:nvSpPr>
          <p:spPr>
            <a:xfrm>
              <a:off x="491747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4"/>
            <p:cNvSpPr/>
            <p:nvPr/>
          </p:nvSpPr>
          <p:spPr>
            <a:xfrm>
              <a:off x="476871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4"/>
            <p:cNvSpPr/>
            <p:nvPr/>
          </p:nvSpPr>
          <p:spPr>
            <a:xfrm>
              <a:off x="524649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4"/>
            <p:cNvSpPr/>
            <p:nvPr/>
          </p:nvSpPr>
          <p:spPr>
            <a:xfrm>
              <a:off x="5785213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4"/>
            <p:cNvSpPr/>
            <p:nvPr/>
          </p:nvSpPr>
          <p:spPr>
            <a:xfrm>
              <a:off x="524649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4"/>
            <p:cNvSpPr/>
            <p:nvPr/>
          </p:nvSpPr>
          <p:spPr>
            <a:xfrm>
              <a:off x="537400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4"/>
            <p:cNvSpPr/>
            <p:nvPr/>
          </p:nvSpPr>
          <p:spPr>
            <a:xfrm>
              <a:off x="507366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3"/>
                    <a:pt x="1873" y="4173"/>
                  </a:cubicBezTo>
                  <a:cubicBezTo>
                    <a:pt x="1875" y="4173"/>
                    <a:pt x="1877" y="4173"/>
                    <a:pt x="1877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4"/>
            <p:cNvSpPr/>
            <p:nvPr/>
          </p:nvSpPr>
          <p:spPr>
            <a:xfrm>
              <a:off x="467641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4"/>
            <p:cNvSpPr/>
            <p:nvPr/>
          </p:nvSpPr>
          <p:spPr>
            <a:xfrm>
              <a:off x="475860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4"/>
            <p:cNvSpPr/>
            <p:nvPr/>
          </p:nvSpPr>
          <p:spPr>
            <a:xfrm>
              <a:off x="491747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4"/>
            <p:cNvSpPr/>
            <p:nvPr/>
          </p:nvSpPr>
          <p:spPr>
            <a:xfrm>
              <a:off x="476871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4"/>
            <p:cNvSpPr/>
            <p:nvPr/>
          </p:nvSpPr>
          <p:spPr>
            <a:xfrm>
              <a:off x="524649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4"/>
            <p:cNvSpPr/>
            <p:nvPr/>
          </p:nvSpPr>
          <p:spPr>
            <a:xfrm>
              <a:off x="5785213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4"/>
            <p:cNvSpPr/>
            <p:nvPr/>
          </p:nvSpPr>
          <p:spPr>
            <a:xfrm>
              <a:off x="524649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4"/>
            <p:cNvSpPr/>
            <p:nvPr/>
          </p:nvSpPr>
          <p:spPr>
            <a:xfrm>
              <a:off x="4594091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9" y="21"/>
                    <a:pt x="201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4"/>
            <p:cNvSpPr/>
            <p:nvPr/>
          </p:nvSpPr>
          <p:spPr>
            <a:xfrm>
              <a:off x="4294774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4"/>
            <p:cNvSpPr/>
            <p:nvPr/>
          </p:nvSpPr>
          <p:spPr>
            <a:xfrm>
              <a:off x="3897392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4"/>
            <p:cNvSpPr/>
            <p:nvPr/>
          </p:nvSpPr>
          <p:spPr>
            <a:xfrm>
              <a:off x="3979583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4"/>
            <p:cNvSpPr/>
            <p:nvPr/>
          </p:nvSpPr>
          <p:spPr>
            <a:xfrm>
              <a:off x="4138587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4"/>
            <p:cNvSpPr/>
            <p:nvPr/>
          </p:nvSpPr>
          <p:spPr>
            <a:xfrm>
              <a:off x="3989824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4"/>
            <p:cNvSpPr/>
            <p:nvPr/>
          </p:nvSpPr>
          <p:spPr>
            <a:xfrm>
              <a:off x="4467477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4"/>
            <p:cNvSpPr/>
            <p:nvPr/>
          </p:nvSpPr>
          <p:spPr>
            <a:xfrm>
              <a:off x="5005300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4"/>
            <p:cNvSpPr/>
            <p:nvPr/>
          </p:nvSpPr>
          <p:spPr>
            <a:xfrm>
              <a:off x="4467477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4"/>
            <p:cNvSpPr/>
            <p:nvPr/>
          </p:nvSpPr>
          <p:spPr>
            <a:xfrm>
              <a:off x="459409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4"/>
            <p:cNvSpPr/>
            <p:nvPr/>
          </p:nvSpPr>
          <p:spPr>
            <a:xfrm>
              <a:off x="429477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4"/>
            <p:cNvSpPr/>
            <p:nvPr/>
          </p:nvSpPr>
          <p:spPr>
            <a:xfrm>
              <a:off x="3897392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4"/>
            <p:cNvSpPr/>
            <p:nvPr/>
          </p:nvSpPr>
          <p:spPr>
            <a:xfrm>
              <a:off x="3979583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4"/>
            <p:cNvSpPr/>
            <p:nvPr/>
          </p:nvSpPr>
          <p:spPr>
            <a:xfrm>
              <a:off x="4138587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4"/>
            <p:cNvSpPr/>
            <p:nvPr/>
          </p:nvSpPr>
          <p:spPr>
            <a:xfrm>
              <a:off x="3989824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4"/>
            <p:cNvSpPr/>
            <p:nvPr/>
          </p:nvSpPr>
          <p:spPr>
            <a:xfrm>
              <a:off x="4467477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4"/>
            <p:cNvSpPr/>
            <p:nvPr/>
          </p:nvSpPr>
          <p:spPr>
            <a:xfrm>
              <a:off x="5005300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4"/>
            <p:cNvSpPr/>
            <p:nvPr/>
          </p:nvSpPr>
          <p:spPr>
            <a:xfrm>
              <a:off x="4467477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4"/>
            <p:cNvSpPr/>
            <p:nvPr/>
          </p:nvSpPr>
          <p:spPr>
            <a:xfrm>
              <a:off x="4594091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4"/>
            <p:cNvSpPr/>
            <p:nvPr/>
          </p:nvSpPr>
          <p:spPr>
            <a:xfrm>
              <a:off x="4294774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4"/>
            <p:cNvSpPr/>
            <p:nvPr/>
          </p:nvSpPr>
          <p:spPr>
            <a:xfrm>
              <a:off x="3897392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4"/>
            <p:cNvSpPr/>
            <p:nvPr/>
          </p:nvSpPr>
          <p:spPr>
            <a:xfrm>
              <a:off x="3979583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4"/>
            <p:cNvSpPr/>
            <p:nvPr/>
          </p:nvSpPr>
          <p:spPr>
            <a:xfrm>
              <a:off x="4138587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4"/>
            <p:cNvSpPr/>
            <p:nvPr/>
          </p:nvSpPr>
          <p:spPr>
            <a:xfrm>
              <a:off x="3989824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4"/>
            <p:cNvSpPr/>
            <p:nvPr/>
          </p:nvSpPr>
          <p:spPr>
            <a:xfrm>
              <a:off x="4467477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4"/>
            <p:cNvSpPr/>
            <p:nvPr/>
          </p:nvSpPr>
          <p:spPr>
            <a:xfrm>
              <a:off x="5005300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4"/>
            <p:cNvSpPr/>
            <p:nvPr/>
          </p:nvSpPr>
          <p:spPr>
            <a:xfrm>
              <a:off x="4467477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4"/>
            <p:cNvSpPr/>
            <p:nvPr/>
          </p:nvSpPr>
          <p:spPr>
            <a:xfrm>
              <a:off x="4594091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4"/>
            <p:cNvSpPr/>
            <p:nvPr/>
          </p:nvSpPr>
          <p:spPr>
            <a:xfrm>
              <a:off x="4294774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4"/>
            <p:cNvSpPr/>
            <p:nvPr/>
          </p:nvSpPr>
          <p:spPr>
            <a:xfrm>
              <a:off x="3897392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4"/>
            <p:cNvSpPr/>
            <p:nvPr/>
          </p:nvSpPr>
          <p:spPr>
            <a:xfrm>
              <a:off x="3979583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4"/>
            <p:cNvSpPr/>
            <p:nvPr/>
          </p:nvSpPr>
          <p:spPr>
            <a:xfrm>
              <a:off x="4138587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4"/>
            <p:cNvSpPr/>
            <p:nvPr/>
          </p:nvSpPr>
          <p:spPr>
            <a:xfrm>
              <a:off x="3989824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4"/>
            <p:cNvSpPr/>
            <p:nvPr/>
          </p:nvSpPr>
          <p:spPr>
            <a:xfrm>
              <a:off x="4467477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4"/>
            <p:cNvSpPr/>
            <p:nvPr/>
          </p:nvSpPr>
          <p:spPr>
            <a:xfrm>
              <a:off x="5005300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4"/>
            <p:cNvSpPr/>
            <p:nvPr/>
          </p:nvSpPr>
          <p:spPr>
            <a:xfrm>
              <a:off x="4467477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4"/>
            <p:cNvSpPr/>
            <p:nvPr/>
          </p:nvSpPr>
          <p:spPr>
            <a:xfrm>
              <a:off x="3815202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4"/>
            <p:cNvSpPr/>
            <p:nvPr/>
          </p:nvSpPr>
          <p:spPr>
            <a:xfrm>
              <a:off x="351486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4"/>
            <p:cNvSpPr/>
            <p:nvPr/>
          </p:nvSpPr>
          <p:spPr>
            <a:xfrm>
              <a:off x="311760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4"/>
            <p:cNvSpPr/>
            <p:nvPr/>
          </p:nvSpPr>
          <p:spPr>
            <a:xfrm>
              <a:off x="319979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4"/>
            <p:cNvSpPr/>
            <p:nvPr/>
          </p:nvSpPr>
          <p:spPr>
            <a:xfrm>
              <a:off x="335867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4"/>
            <p:cNvSpPr/>
            <p:nvPr/>
          </p:nvSpPr>
          <p:spPr>
            <a:xfrm>
              <a:off x="3209911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4"/>
            <p:cNvSpPr/>
            <p:nvPr/>
          </p:nvSpPr>
          <p:spPr>
            <a:xfrm>
              <a:off x="368769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4"/>
            <p:cNvSpPr/>
            <p:nvPr/>
          </p:nvSpPr>
          <p:spPr>
            <a:xfrm>
              <a:off x="422641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4"/>
            <p:cNvSpPr/>
            <p:nvPr/>
          </p:nvSpPr>
          <p:spPr>
            <a:xfrm>
              <a:off x="368769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4"/>
            <p:cNvSpPr/>
            <p:nvPr/>
          </p:nvSpPr>
          <p:spPr>
            <a:xfrm>
              <a:off x="3815202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4"/>
            <p:cNvSpPr/>
            <p:nvPr/>
          </p:nvSpPr>
          <p:spPr>
            <a:xfrm>
              <a:off x="351486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4"/>
            <p:cNvSpPr/>
            <p:nvPr/>
          </p:nvSpPr>
          <p:spPr>
            <a:xfrm>
              <a:off x="3117606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4"/>
            <p:cNvSpPr/>
            <p:nvPr/>
          </p:nvSpPr>
          <p:spPr>
            <a:xfrm>
              <a:off x="319979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4"/>
            <p:cNvSpPr/>
            <p:nvPr/>
          </p:nvSpPr>
          <p:spPr>
            <a:xfrm>
              <a:off x="335867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4"/>
            <p:cNvSpPr/>
            <p:nvPr/>
          </p:nvSpPr>
          <p:spPr>
            <a:xfrm>
              <a:off x="3209911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14"/>
            <p:cNvSpPr/>
            <p:nvPr/>
          </p:nvSpPr>
          <p:spPr>
            <a:xfrm>
              <a:off x="368769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14"/>
            <p:cNvSpPr/>
            <p:nvPr/>
          </p:nvSpPr>
          <p:spPr>
            <a:xfrm>
              <a:off x="422641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14"/>
            <p:cNvSpPr/>
            <p:nvPr/>
          </p:nvSpPr>
          <p:spPr>
            <a:xfrm>
              <a:off x="368769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14"/>
            <p:cNvSpPr/>
            <p:nvPr/>
          </p:nvSpPr>
          <p:spPr>
            <a:xfrm>
              <a:off x="3815202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14"/>
            <p:cNvSpPr/>
            <p:nvPr/>
          </p:nvSpPr>
          <p:spPr>
            <a:xfrm>
              <a:off x="351486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14"/>
            <p:cNvSpPr/>
            <p:nvPr/>
          </p:nvSpPr>
          <p:spPr>
            <a:xfrm>
              <a:off x="3117606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14"/>
            <p:cNvSpPr/>
            <p:nvPr/>
          </p:nvSpPr>
          <p:spPr>
            <a:xfrm>
              <a:off x="319979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14"/>
            <p:cNvSpPr/>
            <p:nvPr/>
          </p:nvSpPr>
          <p:spPr>
            <a:xfrm>
              <a:off x="335867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14"/>
            <p:cNvSpPr/>
            <p:nvPr/>
          </p:nvSpPr>
          <p:spPr>
            <a:xfrm>
              <a:off x="3209911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14"/>
            <p:cNvSpPr/>
            <p:nvPr/>
          </p:nvSpPr>
          <p:spPr>
            <a:xfrm>
              <a:off x="3687691" y="2372953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1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14"/>
            <p:cNvSpPr/>
            <p:nvPr/>
          </p:nvSpPr>
          <p:spPr>
            <a:xfrm>
              <a:off x="422641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14"/>
            <p:cNvSpPr/>
            <p:nvPr/>
          </p:nvSpPr>
          <p:spPr>
            <a:xfrm>
              <a:off x="3687691" y="3389329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14"/>
            <p:cNvSpPr/>
            <p:nvPr/>
          </p:nvSpPr>
          <p:spPr>
            <a:xfrm>
              <a:off x="3815202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14"/>
            <p:cNvSpPr/>
            <p:nvPr/>
          </p:nvSpPr>
          <p:spPr>
            <a:xfrm>
              <a:off x="351486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14"/>
            <p:cNvSpPr/>
            <p:nvPr/>
          </p:nvSpPr>
          <p:spPr>
            <a:xfrm>
              <a:off x="3117606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4"/>
            <p:cNvSpPr/>
            <p:nvPr/>
          </p:nvSpPr>
          <p:spPr>
            <a:xfrm>
              <a:off x="319979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4"/>
            <p:cNvSpPr/>
            <p:nvPr/>
          </p:nvSpPr>
          <p:spPr>
            <a:xfrm>
              <a:off x="335867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4"/>
            <p:cNvSpPr/>
            <p:nvPr/>
          </p:nvSpPr>
          <p:spPr>
            <a:xfrm>
              <a:off x="3209911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4"/>
            <p:cNvSpPr/>
            <p:nvPr/>
          </p:nvSpPr>
          <p:spPr>
            <a:xfrm>
              <a:off x="3687691" y="3827296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1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4"/>
            <p:cNvSpPr/>
            <p:nvPr/>
          </p:nvSpPr>
          <p:spPr>
            <a:xfrm>
              <a:off x="422641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4"/>
            <p:cNvSpPr/>
            <p:nvPr/>
          </p:nvSpPr>
          <p:spPr>
            <a:xfrm>
              <a:off x="3687691" y="4842776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4"/>
            <p:cNvSpPr/>
            <p:nvPr/>
          </p:nvSpPr>
          <p:spPr>
            <a:xfrm>
              <a:off x="303528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4"/>
            <p:cNvSpPr/>
            <p:nvPr/>
          </p:nvSpPr>
          <p:spPr>
            <a:xfrm>
              <a:off x="273597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4"/>
            <p:cNvSpPr/>
            <p:nvPr/>
          </p:nvSpPr>
          <p:spPr>
            <a:xfrm>
              <a:off x="233858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4"/>
            <p:cNvSpPr/>
            <p:nvPr/>
          </p:nvSpPr>
          <p:spPr>
            <a:xfrm>
              <a:off x="242077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4"/>
            <p:cNvSpPr/>
            <p:nvPr/>
          </p:nvSpPr>
          <p:spPr>
            <a:xfrm>
              <a:off x="257978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4"/>
            <p:cNvSpPr/>
            <p:nvPr/>
          </p:nvSpPr>
          <p:spPr>
            <a:xfrm>
              <a:off x="243102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4"/>
            <p:cNvSpPr/>
            <p:nvPr/>
          </p:nvSpPr>
          <p:spPr>
            <a:xfrm>
              <a:off x="290867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4"/>
            <p:cNvSpPr/>
            <p:nvPr/>
          </p:nvSpPr>
          <p:spPr>
            <a:xfrm>
              <a:off x="344649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4"/>
            <p:cNvSpPr/>
            <p:nvPr/>
          </p:nvSpPr>
          <p:spPr>
            <a:xfrm>
              <a:off x="290867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4"/>
            <p:cNvSpPr/>
            <p:nvPr/>
          </p:nvSpPr>
          <p:spPr>
            <a:xfrm>
              <a:off x="303528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4"/>
            <p:cNvSpPr/>
            <p:nvPr/>
          </p:nvSpPr>
          <p:spPr>
            <a:xfrm>
              <a:off x="273597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4"/>
            <p:cNvSpPr/>
            <p:nvPr/>
          </p:nvSpPr>
          <p:spPr>
            <a:xfrm>
              <a:off x="233858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14"/>
            <p:cNvSpPr/>
            <p:nvPr/>
          </p:nvSpPr>
          <p:spPr>
            <a:xfrm>
              <a:off x="242077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4"/>
            <p:cNvSpPr/>
            <p:nvPr/>
          </p:nvSpPr>
          <p:spPr>
            <a:xfrm>
              <a:off x="257978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4"/>
            <p:cNvSpPr/>
            <p:nvPr/>
          </p:nvSpPr>
          <p:spPr>
            <a:xfrm>
              <a:off x="243102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4"/>
            <p:cNvSpPr/>
            <p:nvPr/>
          </p:nvSpPr>
          <p:spPr>
            <a:xfrm>
              <a:off x="290867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4"/>
            <p:cNvSpPr/>
            <p:nvPr/>
          </p:nvSpPr>
          <p:spPr>
            <a:xfrm>
              <a:off x="344649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4"/>
            <p:cNvSpPr/>
            <p:nvPr/>
          </p:nvSpPr>
          <p:spPr>
            <a:xfrm>
              <a:off x="290867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4"/>
            <p:cNvSpPr/>
            <p:nvPr/>
          </p:nvSpPr>
          <p:spPr>
            <a:xfrm>
              <a:off x="303528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4"/>
            <p:cNvSpPr/>
            <p:nvPr/>
          </p:nvSpPr>
          <p:spPr>
            <a:xfrm>
              <a:off x="273597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41" y="853"/>
                  </a:lnTo>
                  <a:lnTo>
                    <a:pt x="1141" y="1416"/>
                  </a:lnTo>
                  <a:lnTo>
                    <a:pt x="354" y="1416"/>
                  </a:lnTo>
                  <a:cubicBezTo>
                    <a:pt x="643" y="420"/>
                    <a:pt x="1465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4"/>
            <p:cNvSpPr/>
            <p:nvPr/>
          </p:nvSpPr>
          <p:spPr>
            <a:xfrm>
              <a:off x="233858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4"/>
            <p:cNvSpPr/>
            <p:nvPr/>
          </p:nvSpPr>
          <p:spPr>
            <a:xfrm>
              <a:off x="242077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4"/>
            <p:cNvSpPr/>
            <p:nvPr/>
          </p:nvSpPr>
          <p:spPr>
            <a:xfrm>
              <a:off x="257978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4"/>
            <p:cNvSpPr/>
            <p:nvPr/>
          </p:nvSpPr>
          <p:spPr>
            <a:xfrm>
              <a:off x="243102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4"/>
            <p:cNvSpPr/>
            <p:nvPr/>
          </p:nvSpPr>
          <p:spPr>
            <a:xfrm>
              <a:off x="290867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4"/>
            <p:cNvSpPr/>
            <p:nvPr/>
          </p:nvSpPr>
          <p:spPr>
            <a:xfrm>
              <a:off x="344649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4"/>
            <p:cNvSpPr/>
            <p:nvPr/>
          </p:nvSpPr>
          <p:spPr>
            <a:xfrm>
              <a:off x="290867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4"/>
            <p:cNvSpPr/>
            <p:nvPr/>
          </p:nvSpPr>
          <p:spPr>
            <a:xfrm>
              <a:off x="303528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14"/>
            <p:cNvSpPr/>
            <p:nvPr/>
          </p:nvSpPr>
          <p:spPr>
            <a:xfrm>
              <a:off x="273597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15"/>
                  </a:lnTo>
                  <a:lnTo>
                    <a:pt x="354" y="1415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4"/>
            <p:cNvSpPr/>
            <p:nvPr/>
          </p:nvSpPr>
          <p:spPr>
            <a:xfrm>
              <a:off x="233858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14"/>
            <p:cNvSpPr/>
            <p:nvPr/>
          </p:nvSpPr>
          <p:spPr>
            <a:xfrm>
              <a:off x="242077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14"/>
            <p:cNvSpPr/>
            <p:nvPr/>
          </p:nvSpPr>
          <p:spPr>
            <a:xfrm>
              <a:off x="257978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4"/>
            <p:cNvSpPr/>
            <p:nvPr/>
          </p:nvSpPr>
          <p:spPr>
            <a:xfrm>
              <a:off x="243102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4"/>
            <p:cNvSpPr/>
            <p:nvPr/>
          </p:nvSpPr>
          <p:spPr>
            <a:xfrm>
              <a:off x="290867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14"/>
            <p:cNvSpPr/>
            <p:nvPr/>
          </p:nvSpPr>
          <p:spPr>
            <a:xfrm>
              <a:off x="344649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4"/>
            <p:cNvSpPr/>
            <p:nvPr/>
          </p:nvSpPr>
          <p:spPr>
            <a:xfrm>
              <a:off x="290867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4"/>
            <p:cNvSpPr/>
            <p:nvPr/>
          </p:nvSpPr>
          <p:spPr>
            <a:xfrm>
              <a:off x="225639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4"/>
            <p:cNvSpPr/>
            <p:nvPr/>
          </p:nvSpPr>
          <p:spPr>
            <a:xfrm>
              <a:off x="195605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72" y="3313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4"/>
            <p:cNvSpPr/>
            <p:nvPr/>
          </p:nvSpPr>
          <p:spPr>
            <a:xfrm>
              <a:off x="1559699" y="-627270"/>
              <a:ext cx="1349075" cy="1349101"/>
            </a:xfrm>
            <a:custGeom>
              <a:avLst/>
              <a:gdLst/>
              <a:ahLst/>
              <a:cxnLst/>
              <a:rect l="l" t="t" r="r" b="b"/>
              <a:pathLst>
                <a:path w="10538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1" y="5269"/>
                  </a:lnTo>
                  <a:lnTo>
                    <a:pt x="5269" y="310"/>
                  </a:lnTo>
                  <a:close/>
                  <a:moveTo>
                    <a:pt x="5262" y="0"/>
                  </a:moveTo>
                  <a:lnTo>
                    <a:pt x="0" y="5269"/>
                  </a:lnTo>
                  <a:lnTo>
                    <a:pt x="5262" y="10538"/>
                  </a:lnTo>
                  <a:lnTo>
                    <a:pt x="10538" y="5269"/>
                  </a:lnTo>
                  <a:lnTo>
                    <a:pt x="526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4"/>
            <p:cNvSpPr/>
            <p:nvPr/>
          </p:nvSpPr>
          <p:spPr>
            <a:xfrm>
              <a:off x="1640994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14"/>
            <p:cNvSpPr/>
            <p:nvPr/>
          </p:nvSpPr>
          <p:spPr>
            <a:xfrm>
              <a:off x="1799870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14"/>
            <p:cNvSpPr/>
            <p:nvPr/>
          </p:nvSpPr>
          <p:spPr>
            <a:xfrm>
              <a:off x="165110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14"/>
            <p:cNvSpPr/>
            <p:nvPr/>
          </p:nvSpPr>
          <p:spPr>
            <a:xfrm>
              <a:off x="212888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14"/>
            <p:cNvSpPr/>
            <p:nvPr/>
          </p:nvSpPr>
          <p:spPr>
            <a:xfrm>
              <a:off x="266760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14"/>
            <p:cNvSpPr/>
            <p:nvPr/>
          </p:nvSpPr>
          <p:spPr>
            <a:xfrm>
              <a:off x="212888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14"/>
            <p:cNvSpPr/>
            <p:nvPr/>
          </p:nvSpPr>
          <p:spPr>
            <a:xfrm>
              <a:off x="225639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4"/>
            <p:cNvSpPr/>
            <p:nvPr/>
          </p:nvSpPr>
          <p:spPr>
            <a:xfrm>
              <a:off x="195605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72" y="3320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4"/>
            <p:cNvSpPr/>
            <p:nvPr/>
          </p:nvSpPr>
          <p:spPr>
            <a:xfrm>
              <a:off x="1559699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1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4"/>
            <p:cNvSpPr/>
            <p:nvPr/>
          </p:nvSpPr>
          <p:spPr>
            <a:xfrm>
              <a:off x="1640994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4"/>
            <p:cNvSpPr/>
            <p:nvPr/>
          </p:nvSpPr>
          <p:spPr>
            <a:xfrm>
              <a:off x="1799870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4"/>
            <p:cNvSpPr/>
            <p:nvPr/>
          </p:nvSpPr>
          <p:spPr>
            <a:xfrm>
              <a:off x="165110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4"/>
            <p:cNvSpPr/>
            <p:nvPr/>
          </p:nvSpPr>
          <p:spPr>
            <a:xfrm>
              <a:off x="212888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4"/>
            <p:cNvSpPr/>
            <p:nvPr/>
          </p:nvSpPr>
          <p:spPr>
            <a:xfrm>
              <a:off x="266760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4"/>
            <p:cNvSpPr/>
            <p:nvPr/>
          </p:nvSpPr>
          <p:spPr>
            <a:xfrm>
              <a:off x="212888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4"/>
            <p:cNvSpPr/>
            <p:nvPr/>
          </p:nvSpPr>
          <p:spPr>
            <a:xfrm>
              <a:off x="225639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4"/>
            <p:cNvSpPr/>
            <p:nvPr/>
          </p:nvSpPr>
          <p:spPr>
            <a:xfrm>
              <a:off x="195605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4"/>
            <p:cNvSpPr/>
            <p:nvPr/>
          </p:nvSpPr>
          <p:spPr>
            <a:xfrm>
              <a:off x="1559699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4"/>
            <p:cNvSpPr/>
            <p:nvPr/>
          </p:nvSpPr>
          <p:spPr>
            <a:xfrm>
              <a:off x="1640994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4"/>
            <p:cNvSpPr/>
            <p:nvPr/>
          </p:nvSpPr>
          <p:spPr>
            <a:xfrm>
              <a:off x="1799870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4"/>
            <p:cNvSpPr/>
            <p:nvPr/>
          </p:nvSpPr>
          <p:spPr>
            <a:xfrm>
              <a:off x="165110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4"/>
            <p:cNvSpPr/>
            <p:nvPr/>
          </p:nvSpPr>
          <p:spPr>
            <a:xfrm>
              <a:off x="212888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4"/>
            <p:cNvSpPr/>
            <p:nvPr/>
          </p:nvSpPr>
          <p:spPr>
            <a:xfrm>
              <a:off x="266760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4"/>
            <p:cNvSpPr/>
            <p:nvPr/>
          </p:nvSpPr>
          <p:spPr>
            <a:xfrm>
              <a:off x="212888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4"/>
            <p:cNvSpPr/>
            <p:nvPr/>
          </p:nvSpPr>
          <p:spPr>
            <a:xfrm>
              <a:off x="225639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4"/>
            <p:cNvSpPr/>
            <p:nvPr/>
          </p:nvSpPr>
          <p:spPr>
            <a:xfrm>
              <a:off x="195605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4"/>
            <p:cNvSpPr/>
            <p:nvPr/>
          </p:nvSpPr>
          <p:spPr>
            <a:xfrm>
              <a:off x="1559699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1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4"/>
            <p:cNvSpPr/>
            <p:nvPr/>
          </p:nvSpPr>
          <p:spPr>
            <a:xfrm>
              <a:off x="1640994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4"/>
            <p:cNvSpPr/>
            <p:nvPr/>
          </p:nvSpPr>
          <p:spPr>
            <a:xfrm>
              <a:off x="1799870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4"/>
            <p:cNvSpPr/>
            <p:nvPr/>
          </p:nvSpPr>
          <p:spPr>
            <a:xfrm>
              <a:off x="165110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4"/>
            <p:cNvSpPr/>
            <p:nvPr/>
          </p:nvSpPr>
          <p:spPr>
            <a:xfrm>
              <a:off x="212888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4"/>
            <p:cNvSpPr/>
            <p:nvPr/>
          </p:nvSpPr>
          <p:spPr>
            <a:xfrm>
              <a:off x="266760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4"/>
            <p:cNvSpPr/>
            <p:nvPr/>
          </p:nvSpPr>
          <p:spPr>
            <a:xfrm>
              <a:off x="212888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4"/>
            <p:cNvSpPr/>
            <p:nvPr/>
          </p:nvSpPr>
          <p:spPr>
            <a:xfrm>
              <a:off x="1476485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4"/>
            <p:cNvSpPr/>
            <p:nvPr/>
          </p:nvSpPr>
          <p:spPr>
            <a:xfrm>
              <a:off x="1177168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4"/>
            <p:cNvSpPr/>
            <p:nvPr/>
          </p:nvSpPr>
          <p:spPr>
            <a:xfrm>
              <a:off x="77978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77" y="10235"/>
                  </a:lnTo>
                  <a:lnTo>
                    <a:pt x="318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4"/>
            <p:cNvSpPr/>
            <p:nvPr/>
          </p:nvSpPr>
          <p:spPr>
            <a:xfrm>
              <a:off x="86197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4"/>
            <p:cNvSpPr/>
            <p:nvPr/>
          </p:nvSpPr>
          <p:spPr>
            <a:xfrm>
              <a:off x="102098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4"/>
            <p:cNvSpPr/>
            <p:nvPr/>
          </p:nvSpPr>
          <p:spPr>
            <a:xfrm>
              <a:off x="87221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4"/>
            <p:cNvSpPr/>
            <p:nvPr/>
          </p:nvSpPr>
          <p:spPr>
            <a:xfrm>
              <a:off x="134987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4"/>
            <p:cNvSpPr/>
            <p:nvPr/>
          </p:nvSpPr>
          <p:spPr>
            <a:xfrm>
              <a:off x="188769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4"/>
            <p:cNvSpPr/>
            <p:nvPr/>
          </p:nvSpPr>
          <p:spPr>
            <a:xfrm>
              <a:off x="134987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4"/>
            <p:cNvSpPr/>
            <p:nvPr/>
          </p:nvSpPr>
          <p:spPr>
            <a:xfrm>
              <a:off x="1476485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4"/>
            <p:cNvSpPr/>
            <p:nvPr/>
          </p:nvSpPr>
          <p:spPr>
            <a:xfrm>
              <a:off x="117716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80" y="1"/>
                  </a:moveTo>
                  <a:cubicBezTo>
                    <a:pt x="1792" y="1"/>
                    <a:pt x="431" y="21"/>
                    <a:pt x="101" y="1509"/>
                  </a:cubicBezTo>
                  <a:lnTo>
                    <a:pt x="72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4"/>
            <p:cNvSpPr/>
            <p:nvPr/>
          </p:nvSpPr>
          <p:spPr>
            <a:xfrm>
              <a:off x="77978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35" y="5276"/>
                  </a:lnTo>
                  <a:lnTo>
                    <a:pt x="5277" y="10235"/>
                  </a:lnTo>
                  <a:lnTo>
                    <a:pt x="318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4"/>
            <p:cNvSpPr/>
            <p:nvPr/>
          </p:nvSpPr>
          <p:spPr>
            <a:xfrm>
              <a:off x="861976" y="1636564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6"/>
                  </a:lnTo>
                  <a:lnTo>
                    <a:pt x="4627" y="9094"/>
                  </a:lnTo>
                  <a:lnTo>
                    <a:pt x="160" y="4626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6"/>
                  </a:lnTo>
                  <a:lnTo>
                    <a:pt x="4627" y="9253"/>
                  </a:lnTo>
                  <a:lnTo>
                    <a:pt x="9254" y="4626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4"/>
            <p:cNvSpPr/>
            <p:nvPr/>
          </p:nvSpPr>
          <p:spPr>
            <a:xfrm>
              <a:off x="102098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9" y="4150"/>
                    <a:pt x="4786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4"/>
            <p:cNvSpPr/>
            <p:nvPr/>
          </p:nvSpPr>
          <p:spPr>
            <a:xfrm>
              <a:off x="87221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4"/>
            <p:cNvSpPr/>
            <p:nvPr/>
          </p:nvSpPr>
          <p:spPr>
            <a:xfrm>
              <a:off x="134987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4"/>
            <p:cNvSpPr/>
            <p:nvPr/>
          </p:nvSpPr>
          <p:spPr>
            <a:xfrm>
              <a:off x="188769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4"/>
            <p:cNvSpPr/>
            <p:nvPr/>
          </p:nvSpPr>
          <p:spPr>
            <a:xfrm>
              <a:off x="134987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4"/>
            <p:cNvSpPr/>
            <p:nvPr/>
          </p:nvSpPr>
          <p:spPr>
            <a:xfrm>
              <a:off x="1476485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35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4"/>
            <p:cNvSpPr/>
            <p:nvPr/>
          </p:nvSpPr>
          <p:spPr>
            <a:xfrm>
              <a:off x="1177168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7" y="1"/>
                  </a:moveTo>
                  <a:cubicBezTo>
                    <a:pt x="1767" y="1"/>
                    <a:pt x="428" y="28"/>
                    <a:pt x="101" y="1509"/>
                  </a:cubicBezTo>
                  <a:lnTo>
                    <a:pt x="72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3" y="1"/>
                    <a:pt x="1881" y="1"/>
                    <a:pt x="187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4"/>
            <p:cNvSpPr/>
            <p:nvPr/>
          </p:nvSpPr>
          <p:spPr>
            <a:xfrm>
              <a:off x="77978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4"/>
            <p:cNvSpPr/>
            <p:nvPr/>
          </p:nvSpPr>
          <p:spPr>
            <a:xfrm>
              <a:off x="86197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4"/>
            <p:cNvSpPr/>
            <p:nvPr/>
          </p:nvSpPr>
          <p:spPr>
            <a:xfrm>
              <a:off x="102098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4"/>
            <p:cNvSpPr/>
            <p:nvPr/>
          </p:nvSpPr>
          <p:spPr>
            <a:xfrm>
              <a:off x="87221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4"/>
            <p:cNvSpPr/>
            <p:nvPr/>
          </p:nvSpPr>
          <p:spPr>
            <a:xfrm>
              <a:off x="134987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4"/>
            <p:cNvSpPr/>
            <p:nvPr/>
          </p:nvSpPr>
          <p:spPr>
            <a:xfrm>
              <a:off x="188769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4"/>
            <p:cNvSpPr/>
            <p:nvPr/>
          </p:nvSpPr>
          <p:spPr>
            <a:xfrm>
              <a:off x="134987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4"/>
            <p:cNvSpPr/>
            <p:nvPr/>
          </p:nvSpPr>
          <p:spPr>
            <a:xfrm>
              <a:off x="1476485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4"/>
            <p:cNvSpPr/>
            <p:nvPr/>
          </p:nvSpPr>
          <p:spPr>
            <a:xfrm>
              <a:off x="1177168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7" y="0"/>
                  </a:moveTo>
                  <a:cubicBezTo>
                    <a:pt x="1767" y="0"/>
                    <a:pt x="428" y="27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3" y="0"/>
                    <a:pt x="1881" y="0"/>
                    <a:pt x="187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4"/>
            <p:cNvSpPr/>
            <p:nvPr/>
          </p:nvSpPr>
          <p:spPr>
            <a:xfrm>
              <a:off x="77978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35" y="5270"/>
                  </a:lnTo>
                  <a:lnTo>
                    <a:pt x="5277" y="10235"/>
                  </a:lnTo>
                  <a:lnTo>
                    <a:pt x="318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4"/>
            <p:cNvSpPr/>
            <p:nvPr/>
          </p:nvSpPr>
          <p:spPr>
            <a:xfrm>
              <a:off x="86197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4"/>
            <p:cNvSpPr/>
            <p:nvPr/>
          </p:nvSpPr>
          <p:spPr>
            <a:xfrm>
              <a:off x="102098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4"/>
            <p:cNvSpPr/>
            <p:nvPr/>
          </p:nvSpPr>
          <p:spPr>
            <a:xfrm>
              <a:off x="87221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4"/>
            <p:cNvSpPr/>
            <p:nvPr/>
          </p:nvSpPr>
          <p:spPr>
            <a:xfrm>
              <a:off x="134987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4"/>
            <p:cNvSpPr/>
            <p:nvPr/>
          </p:nvSpPr>
          <p:spPr>
            <a:xfrm>
              <a:off x="188769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4"/>
            <p:cNvSpPr/>
            <p:nvPr/>
          </p:nvSpPr>
          <p:spPr>
            <a:xfrm>
              <a:off x="134987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4"/>
            <p:cNvSpPr/>
            <p:nvPr/>
          </p:nvSpPr>
          <p:spPr>
            <a:xfrm>
              <a:off x="69759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4"/>
            <p:cNvSpPr/>
            <p:nvPr/>
          </p:nvSpPr>
          <p:spPr>
            <a:xfrm>
              <a:off x="39725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53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50" y="3746"/>
                    <a:pt x="361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4"/>
            <p:cNvSpPr/>
            <p:nvPr/>
          </p:nvSpPr>
          <p:spPr>
            <a:xfrm>
              <a:off x="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76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4"/>
            <p:cNvSpPr/>
            <p:nvPr/>
          </p:nvSpPr>
          <p:spPr>
            <a:xfrm>
              <a:off x="8219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4"/>
            <p:cNvSpPr/>
            <p:nvPr/>
          </p:nvSpPr>
          <p:spPr>
            <a:xfrm>
              <a:off x="24106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4"/>
            <p:cNvSpPr/>
            <p:nvPr/>
          </p:nvSpPr>
          <p:spPr>
            <a:xfrm>
              <a:off x="9230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4"/>
            <p:cNvSpPr/>
            <p:nvPr/>
          </p:nvSpPr>
          <p:spPr>
            <a:xfrm>
              <a:off x="57008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4"/>
            <p:cNvSpPr/>
            <p:nvPr/>
          </p:nvSpPr>
          <p:spPr>
            <a:xfrm>
              <a:off x="1108804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4"/>
            <p:cNvSpPr/>
            <p:nvPr/>
          </p:nvSpPr>
          <p:spPr>
            <a:xfrm>
              <a:off x="57008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65" y="108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4"/>
            <p:cNvSpPr/>
            <p:nvPr/>
          </p:nvSpPr>
          <p:spPr>
            <a:xfrm>
              <a:off x="69759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4"/>
            <p:cNvSpPr/>
            <p:nvPr/>
          </p:nvSpPr>
          <p:spPr>
            <a:xfrm>
              <a:off x="39725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50" y="3746"/>
                    <a:pt x="361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4"/>
            <p:cNvSpPr/>
            <p:nvPr/>
          </p:nvSpPr>
          <p:spPr>
            <a:xfrm>
              <a:off x="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76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4"/>
            <p:cNvSpPr/>
            <p:nvPr/>
          </p:nvSpPr>
          <p:spPr>
            <a:xfrm>
              <a:off x="8219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4"/>
            <p:cNvSpPr/>
            <p:nvPr/>
          </p:nvSpPr>
          <p:spPr>
            <a:xfrm>
              <a:off x="24106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4"/>
            <p:cNvSpPr/>
            <p:nvPr/>
          </p:nvSpPr>
          <p:spPr>
            <a:xfrm>
              <a:off x="9230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4"/>
            <p:cNvSpPr/>
            <p:nvPr/>
          </p:nvSpPr>
          <p:spPr>
            <a:xfrm>
              <a:off x="57008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4"/>
            <p:cNvSpPr/>
            <p:nvPr/>
          </p:nvSpPr>
          <p:spPr>
            <a:xfrm>
              <a:off x="1108804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4"/>
            <p:cNvSpPr/>
            <p:nvPr/>
          </p:nvSpPr>
          <p:spPr>
            <a:xfrm>
              <a:off x="57008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4"/>
            <p:cNvSpPr/>
            <p:nvPr/>
          </p:nvSpPr>
          <p:spPr>
            <a:xfrm>
              <a:off x="69759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4"/>
            <p:cNvSpPr/>
            <p:nvPr/>
          </p:nvSpPr>
          <p:spPr>
            <a:xfrm>
              <a:off x="39725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4"/>
            <p:cNvSpPr/>
            <p:nvPr/>
          </p:nvSpPr>
          <p:spPr>
            <a:xfrm>
              <a:off x="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76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4"/>
            <p:cNvSpPr/>
            <p:nvPr/>
          </p:nvSpPr>
          <p:spPr>
            <a:xfrm>
              <a:off x="8219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4"/>
            <p:cNvSpPr/>
            <p:nvPr/>
          </p:nvSpPr>
          <p:spPr>
            <a:xfrm>
              <a:off x="24106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4"/>
            <p:cNvSpPr/>
            <p:nvPr/>
          </p:nvSpPr>
          <p:spPr>
            <a:xfrm>
              <a:off x="9230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4"/>
            <p:cNvSpPr/>
            <p:nvPr/>
          </p:nvSpPr>
          <p:spPr>
            <a:xfrm>
              <a:off x="57008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4"/>
            <p:cNvSpPr/>
            <p:nvPr/>
          </p:nvSpPr>
          <p:spPr>
            <a:xfrm>
              <a:off x="1108804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4"/>
            <p:cNvSpPr/>
            <p:nvPr/>
          </p:nvSpPr>
          <p:spPr>
            <a:xfrm>
              <a:off x="57008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65" y="109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4"/>
            <p:cNvSpPr/>
            <p:nvPr/>
          </p:nvSpPr>
          <p:spPr>
            <a:xfrm>
              <a:off x="69759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4"/>
            <p:cNvSpPr/>
            <p:nvPr/>
          </p:nvSpPr>
          <p:spPr>
            <a:xfrm>
              <a:off x="39725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4"/>
            <p:cNvSpPr/>
            <p:nvPr/>
          </p:nvSpPr>
          <p:spPr>
            <a:xfrm>
              <a:off x="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76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4"/>
            <p:cNvSpPr/>
            <p:nvPr/>
          </p:nvSpPr>
          <p:spPr>
            <a:xfrm>
              <a:off x="8219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4"/>
            <p:cNvSpPr/>
            <p:nvPr/>
          </p:nvSpPr>
          <p:spPr>
            <a:xfrm>
              <a:off x="24106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4"/>
            <p:cNvSpPr/>
            <p:nvPr/>
          </p:nvSpPr>
          <p:spPr>
            <a:xfrm>
              <a:off x="9230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4"/>
            <p:cNvSpPr/>
            <p:nvPr/>
          </p:nvSpPr>
          <p:spPr>
            <a:xfrm>
              <a:off x="57008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4"/>
            <p:cNvSpPr/>
            <p:nvPr/>
          </p:nvSpPr>
          <p:spPr>
            <a:xfrm>
              <a:off x="1108804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4"/>
            <p:cNvSpPr/>
            <p:nvPr/>
          </p:nvSpPr>
          <p:spPr>
            <a:xfrm>
              <a:off x="57008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4"/>
            <p:cNvSpPr/>
            <p:nvPr/>
          </p:nvSpPr>
          <p:spPr>
            <a:xfrm>
              <a:off x="8491611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4"/>
            <p:cNvSpPr/>
            <p:nvPr/>
          </p:nvSpPr>
          <p:spPr>
            <a:xfrm>
              <a:off x="819127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4"/>
            <p:cNvSpPr/>
            <p:nvPr/>
          </p:nvSpPr>
          <p:spPr>
            <a:xfrm>
              <a:off x="779401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4"/>
            <p:cNvSpPr/>
            <p:nvPr/>
          </p:nvSpPr>
          <p:spPr>
            <a:xfrm>
              <a:off x="787620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4"/>
            <p:cNvSpPr/>
            <p:nvPr/>
          </p:nvSpPr>
          <p:spPr>
            <a:xfrm>
              <a:off x="803508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4"/>
            <p:cNvSpPr/>
            <p:nvPr/>
          </p:nvSpPr>
          <p:spPr>
            <a:xfrm>
              <a:off x="7886320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14"/>
            <p:cNvSpPr/>
            <p:nvPr/>
          </p:nvSpPr>
          <p:spPr>
            <a:xfrm>
              <a:off x="836410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4"/>
            <p:cNvSpPr/>
            <p:nvPr/>
          </p:nvSpPr>
          <p:spPr>
            <a:xfrm>
              <a:off x="890282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4"/>
            <p:cNvSpPr/>
            <p:nvPr/>
          </p:nvSpPr>
          <p:spPr>
            <a:xfrm>
              <a:off x="836410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4"/>
            <p:cNvSpPr/>
            <p:nvPr/>
          </p:nvSpPr>
          <p:spPr>
            <a:xfrm>
              <a:off x="8491611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14"/>
            <p:cNvSpPr/>
            <p:nvPr/>
          </p:nvSpPr>
          <p:spPr>
            <a:xfrm>
              <a:off x="819127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3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14"/>
            <p:cNvSpPr/>
            <p:nvPr/>
          </p:nvSpPr>
          <p:spPr>
            <a:xfrm>
              <a:off x="7794016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4"/>
            <p:cNvSpPr/>
            <p:nvPr/>
          </p:nvSpPr>
          <p:spPr>
            <a:xfrm>
              <a:off x="787620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4"/>
            <p:cNvSpPr/>
            <p:nvPr/>
          </p:nvSpPr>
          <p:spPr>
            <a:xfrm>
              <a:off x="803508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4"/>
            <p:cNvSpPr/>
            <p:nvPr/>
          </p:nvSpPr>
          <p:spPr>
            <a:xfrm>
              <a:off x="7886320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4"/>
            <p:cNvSpPr/>
            <p:nvPr/>
          </p:nvSpPr>
          <p:spPr>
            <a:xfrm>
              <a:off x="836410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4"/>
            <p:cNvSpPr/>
            <p:nvPr/>
          </p:nvSpPr>
          <p:spPr>
            <a:xfrm>
              <a:off x="890282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14"/>
            <p:cNvSpPr/>
            <p:nvPr/>
          </p:nvSpPr>
          <p:spPr>
            <a:xfrm>
              <a:off x="836410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4"/>
            <p:cNvSpPr/>
            <p:nvPr/>
          </p:nvSpPr>
          <p:spPr>
            <a:xfrm>
              <a:off x="8491611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4"/>
            <p:cNvSpPr/>
            <p:nvPr/>
          </p:nvSpPr>
          <p:spPr>
            <a:xfrm>
              <a:off x="819127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14"/>
            <p:cNvSpPr/>
            <p:nvPr/>
          </p:nvSpPr>
          <p:spPr>
            <a:xfrm>
              <a:off x="7794016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14"/>
            <p:cNvSpPr/>
            <p:nvPr/>
          </p:nvSpPr>
          <p:spPr>
            <a:xfrm>
              <a:off x="787620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4"/>
            <p:cNvSpPr/>
            <p:nvPr/>
          </p:nvSpPr>
          <p:spPr>
            <a:xfrm>
              <a:off x="803508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7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14"/>
            <p:cNvSpPr/>
            <p:nvPr/>
          </p:nvSpPr>
          <p:spPr>
            <a:xfrm>
              <a:off x="7886320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14"/>
            <p:cNvSpPr/>
            <p:nvPr/>
          </p:nvSpPr>
          <p:spPr>
            <a:xfrm>
              <a:off x="8364101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14"/>
            <p:cNvSpPr/>
            <p:nvPr/>
          </p:nvSpPr>
          <p:spPr>
            <a:xfrm>
              <a:off x="890282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14"/>
            <p:cNvSpPr/>
            <p:nvPr/>
          </p:nvSpPr>
          <p:spPr>
            <a:xfrm>
              <a:off x="8364101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14"/>
            <p:cNvSpPr/>
            <p:nvPr/>
          </p:nvSpPr>
          <p:spPr>
            <a:xfrm>
              <a:off x="8491611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14"/>
            <p:cNvSpPr/>
            <p:nvPr/>
          </p:nvSpPr>
          <p:spPr>
            <a:xfrm>
              <a:off x="819127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3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14"/>
            <p:cNvSpPr/>
            <p:nvPr/>
          </p:nvSpPr>
          <p:spPr>
            <a:xfrm>
              <a:off x="7794016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4"/>
            <p:cNvSpPr/>
            <p:nvPr/>
          </p:nvSpPr>
          <p:spPr>
            <a:xfrm>
              <a:off x="787620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4"/>
            <p:cNvSpPr/>
            <p:nvPr/>
          </p:nvSpPr>
          <p:spPr>
            <a:xfrm>
              <a:off x="803508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4"/>
            <p:cNvSpPr/>
            <p:nvPr/>
          </p:nvSpPr>
          <p:spPr>
            <a:xfrm>
              <a:off x="7886320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4"/>
            <p:cNvSpPr/>
            <p:nvPr/>
          </p:nvSpPr>
          <p:spPr>
            <a:xfrm>
              <a:off x="8364101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14"/>
            <p:cNvSpPr/>
            <p:nvPr/>
          </p:nvSpPr>
          <p:spPr>
            <a:xfrm>
              <a:off x="890282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14"/>
            <p:cNvSpPr/>
            <p:nvPr/>
          </p:nvSpPr>
          <p:spPr>
            <a:xfrm>
              <a:off x="8364101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7" name="Google Shape;4647;p14"/>
          <p:cNvGrpSpPr/>
          <p:nvPr/>
        </p:nvGrpSpPr>
        <p:grpSpPr>
          <a:xfrm rot="-520757">
            <a:off x="2209063" y="139908"/>
            <a:ext cx="2493693" cy="2255620"/>
            <a:chOff x="4967100" y="1157125"/>
            <a:chExt cx="2604201" cy="2355577"/>
          </a:xfrm>
        </p:grpSpPr>
        <p:sp>
          <p:nvSpPr>
            <p:cNvPr id="4648" name="Google Shape;4648;p14"/>
            <p:cNvSpPr/>
            <p:nvPr/>
          </p:nvSpPr>
          <p:spPr>
            <a:xfrm>
              <a:off x="5408243" y="1276971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743" y="0"/>
                  </a:moveTo>
                  <a:cubicBezTo>
                    <a:pt x="1435" y="0"/>
                    <a:pt x="1249" y="53"/>
                    <a:pt x="1249" y="53"/>
                  </a:cubicBezTo>
                  <a:cubicBezTo>
                    <a:pt x="1249" y="53"/>
                    <a:pt x="1" y="1691"/>
                    <a:pt x="1747" y="4246"/>
                  </a:cubicBezTo>
                  <a:cubicBezTo>
                    <a:pt x="3494" y="6794"/>
                    <a:pt x="7565" y="9299"/>
                    <a:pt x="7565" y="9299"/>
                  </a:cubicBezTo>
                  <a:cubicBezTo>
                    <a:pt x="7565" y="9299"/>
                    <a:pt x="6720" y="4593"/>
                    <a:pt x="4974" y="2038"/>
                  </a:cubicBezTo>
                  <a:cubicBezTo>
                    <a:pt x="3762" y="271"/>
                    <a:pt x="2440" y="0"/>
                    <a:pt x="1743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14"/>
            <p:cNvSpPr/>
            <p:nvPr/>
          </p:nvSpPr>
          <p:spPr>
            <a:xfrm>
              <a:off x="4998399" y="2174960"/>
              <a:ext cx="1270858" cy="448421"/>
            </a:xfrm>
            <a:custGeom>
              <a:avLst/>
              <a:gdLst/>
              <a:ahLst/>
              <a:cxnLst/>
              <a:rect l="l" t="t" r="r" b="b"/>
              <a:pathLst>
                <a:path w="11166" h="3940" extrusionOk="0">
                  <a:moveTo>
                    <a:pt x="4221" y="0"/>
                  </a:moveTo>
                  <a:cubicBezTo>
                    <a:pt x="4005" y="0"/>
                    <a:pt x="3793" y="8"/>
                    <a:pt x="3587" y="23"/>
                  </a:cubicBezTo>
                  <a:cubicBezTo>
                    <a:pt x="505" y="261"/>
                    <a:pt x="0" y="2253"/>
                    <a:pt x="0" y="2253"/>
                  </a:cubicBezTo>
                  <a:cubicBezTo>
                    <a:pt x="0" y="2253"/>
                    <a:pt x="712" y="3940"/>
                    <a:pt x="3375" y="3940"/>
                  </a:cubicBezTo>
                  <a:cubicBezTo>
                    <a:pt x="3537" y="3940"/>
                    <a:pt x="3707" y="3934"/>
                    <a:pt x="3883" y="3920"/>
                  </a:cubicBezTo>
                  <a:cubicBezTo>
                    <a:pt x="6965" y="3689"/>
                    <a:pt x="11166" y="1409"/>
                    <a:pt x="11166" y="1409"/>
                  </a:cubicBezTo>
                  <a:cubicBezTo>
                    <a:pt x="11166" y="1409"/>
                    <a:pt x="7249" y="0"/>
                    <a:pt x="4221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4"/>
            <p:cNvSpPr/>
            <p:nvPr/>
          </p:nvSpPr>
          <p:spPr>
            <a:xfrm>
              <a:off x="5549599" y="2335210"/>
              <a:ext cx="719652" cy="1149279"/>
            </a:xfrm>
            <a:custGeom>
              <a:avLst/>
              <a:gdLst/>
              <a:ahLst/>
              <a:cxnLst/>
              <a:rect l="l" t="t" r="r" b="b"/>
              <a:pathLst>
                <a:path w="6323" h="10098" extrusionOk="0">
                  <a:moveTo>
                    <a:pt x="6323" y="1"/>
                  </a:moveTo>
                  <a:cubicBezTo>
                    <a:pt x="6323" y="1"/>
                    <a:pt x="2678" y="3083"/>
                    <a:pt x="1335" y="5876"/>
                  </a:cubicBezTo>
                  <a:cubicBezTo>
                    <a:pt x="0" y="8662"/>
                    <a:pt x="1480" y="10091"/>
                    <a:pt x="1480" y="10091"/>
                  </a:cubicBezTo>
                  <a:cubicBezTo>
                    <a:pt x="1480" y="10091"/>
                    <a:pt x="1530" y="10097"/>
                    <a:pt x="1621" y="10097"/>
                  </a:cubicBezTo>
                  <a:cubicBezTo>
                    <a:pt x="2105" y="10097"/>
                    <a:pt x="3732" y="9913"/>
                    <a:pt x="4858" y="7565"/>
                  </a:cubicBezTo>
                  <a:cubicBezTo>
                    <a:pt x="6200" y="4786"/>
                    <a:pt x="6323" y="1"/>
                    <a:pt x="6323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4"/>
            <p:cNvSpPr/>
            <p:nvPr/>
          </p:nvSpPr>
          <p:spPr>
            <a:xfrm>
              <a:off x="6269131" y="2335210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" y="1"/>
                  </a:moveTo>
                  <a:cubicBezTo>
                    <a:pt x="1" y="1"/>
                    <a:pt x="853" y="4699"/>
                    <a:pt x="2599" y="7254"/>
                  </a:cubicBezTo>
                  <a:cubicBezTo>
                    <a:pt x="3806" y="9028"/>
                    <a:pt x="5132" y="9299"/>
                    <a:pt x="5830" y="9299"/>
                  </a:cubicBezTo>
                  <a:cubicBezTo>
                    <a:pt x="6138" y="9299"/>
                    <a:pt x="6323" y="9246"/>
                    <a:pt x="6323" y="9246"/>
                  </a:cubicBezTo>
                  <a:cubicBezTo>
                    <a:pt x="6323" y="9246"/>
                    <a:pt x="7565" y="7601"/>
                    <a:pt x="5818" y="5053"/>
                  </a:cubicBezTo>
                  <a:cubicBezTo>
                    <a:pt x="4079" y="2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4"/>
            <p:cNvSpPr/>
            <p:nvPr/>
          </p:nvSpPr>
          <p:spPr>
            <a:xfrm>
              <a:off x="6269131" y="2046351"/>
              <a:ext cx="1270972" cy="448649"/>
            </a:xfrm>
            <a:custGeom>
              <a:avLst/>
              <a:gdLst/>
              <a:ahLst/>
              <a:cxnLst/>
              <a:rect l="l" t="t" r="r" b="b"/>
              <a:pathLst>
                <a:path w="11167" h="3942" extrusionOk="0">
                  <a:moveTo>
                    <a:pt x="7798" y="0"/>
                  </a:moveTo>
                  <a:cubicBezTo>
                    <a:pt x="7636" y="0"/>
                    <a:pt x="7467" y="7"/>
                    <a:pt x="7291" y="20"/>
                  </a:cubicBezTo>
                  <a:cubicBezTo>
                    <a:pt x="4201" y="258"/>
                    <a:pt x="1" y="2539"/>
                    <a:pt x="1" y="2539"/>
                  </a:cubicBezTo>
                  <a:cubicBezTo>
                    <a:pt x="1" y="2539"/>
                    <a:pt x="3902" y="3941"/>
                    <a:pt x="6927" y="3941"/>
                  </a:cubicBezTo>
                  <a:cubicBezTo>
                    <a:pt x="7150" y="3941"/>
                    <a:pt x="7368" y="3934"/>
                    <a:pt x="7579" y="3917"/>
                  </a:cubicBezTo>
                  <a:cubicBezTo>
                    <a:pt x="10661" y="3686"/>
                    <a:pt x="11166" y="1687"/>
                    <a:pt x="11166" y="1687"/>
                  </a:cubicBezTo>
                  <a:cubicBezTo>
                    <a:pt x="11166" y="1687"/>
                    <a:pt x="10461" y="0"/>
                    <a:pt x="7798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14"/>
            <p:cNvSpPr/>
            <p:nvPr/>
          </p:nvSpPr>
          <p:spPr>
            <a:xfrm>
              <a:off x="6269131" y="1185351"/>
              <a:ext cx="720563" cy="1149165"/>
            </a:xfrm>
            <a:custGeom>
              <a:avLst/>
              <a:gdLst/>
              <a:ahLst/>
              <a:cxnLst/>
              <a:rect l="l" t="t" r="r" b="b"/>
              <a:pathLst>
                <a:path w="6331" h="10097" extrusionOk="0">
                  <a:moveTo>
                    <a:pt x="4710" y="0"/>
                  </a:moveTo>
                  <a:cubicBezTo>
                    <a:pt x="4226" y="0"/>
                    <a:pt x="2597" y="185"/>
                    <a:pt x="1466" y="2533"/>
                  </a:cubicBezTo>
                  <a:cubicBezTo>
                    <a:pt x="131" y="5319"/>
                    <a:pt x="1" y="10097"/>
                    <a:pt x="1" y="10097"/>
                  </a:cubicBezTo>
                  <a:cubicBezTo>
                    <a:pt x="1" y="10097"/>
                    <a:pt x="3653" y="7015"/>
                    <a:pt x="4988" y="4229"/>
                  </a:cubicBezTo>
                  <a:cubicBezTo>
                    <a:pt x="6331" y="1443"/>
                    <a:pt x="4851" y="6"/>
                    <a:pt x="4851" y="6"/>
                  </a:cubicBezTo>
                  <a:cubicBezTo>
                    <a:pt x="4851" y="6"/>
                    <a:pt x="4801" y="0"/>
                    <a:pt x="4710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14"/>
            <p:cNvSpPr/>
            <p:nvPr/>
          </p:nvSpPr>
          <p:spPr>
            <a:xfrm>
              <a:off x="4967100" y="1157125"/>
              <a:ext cx="2604201" cy="2355577"/>
            </a:xfrm>
            <a:custGeom>
              <a:avLst/>
              <a:gdLst/>
              <a:ahLst/>
              <a:cxnLst/>
              <a:rect l="l" t="t" r="r" b="b"/>
              <a:pathLst>
                <a:path w="22881" h="20697" extrusionOk="0">
                  <a:moveTo>
                    <a:pt x="6131" y="1302"/>
                  </a:moveTo>
                  <a:lnTo>
                    <a:pt x="6194" y="1308"/>
                  </a:lnTo>
                  <a:cubicBezTo>
                    <a:pt x="6547" y="1359"/>
                    <a:pt x="6887" y="1474"/>
                    <a:pt x="7204" y="1633"/>
                  </a:cubicBezTo>
                  <a:lnTo>
                    <a:pt x="7442" y="1763"/>
                  </a:lnTo>
                  <a:cubicBezTo>
                    <a:pt x="7522" y="1806"/>
                    <a:pt x="7594" y="1864"/>
                    <a:pt x="7673" y="1914"/>
                  </a:cubicBezTo>
                  <a:cubicBezTo>
                    <a:pt x="7825" y="2023"/>
                    <a:pt x="7969" y="2138"/>
                    <a:pt x="8106" y="2261"/>
                  </a:cubicBezTo>
                  <a:cubicBezTo>
                    <a:pt x="8171" y="2326"/>
                    <a:pt x="8236" y="2391"/>
                    <a:pt x="8301" y="2463"/>
                  </a:cubicBezTo>
                  <a:lnTo>
                    <a:pt x="8489" y="2665"/>
                  </a:lnTo>
                  <a:cubicBezTo>
                    <a:pt x="8604" y="2809"/>
                    <a:pt x="8713" y="2961"/>
                    <a:pt x="8828" y="3105"/>
                  </a:cubicBezTo>
                  <a:cubicBezTo>
                    <a:pt x="9182" y="3647"/>
                    <a:pt x="9470" y="4224"/>
                    <a:pt x="9687" y="4830"/>
                  </a:cubicBezTo>
                  <a:lnTo>
                    <a:pt x="9846" y="5278"/>
                  </a:lnTo>
                  <a:cubicBezTo>
                    <a:pt x="9896" y="5429"/>
                    <a:pt x="9940" y="5588"/>
                    <a:pt x="9990" y="5740"/>
                  </a:cubicBezTo>
                  <a:lnTo>
                    <a:pt x="10062" y="5971"/>
                  </a:lnTo>
                  <a:lnTo>
                    <a:pt x="10127" y="6202"/>
                  </a:lnTo>
                  <a:cubicBezTo>
                    <a:pt x="10171" y="6353"/>
                    <a:pt x="10221" y="6505"/>
                    <a:pt x="10264" y="6664"/>
                  </a:cubicBezTo>
                  <a:lnTo>
                    <a:pt x="10640" y="7970"/>
                  </a:lnTo>
                  <a:cubicBezTo>
                    <a:pt x="10481" y="7566"/>
                    <a:pt x="10315" y="7169"/>
                    <a:pt x="10142" y="6772"/>
                  </a:cubicBezTo>
                  <a:cubicBezTo>
                    <a:pt x="9882" y="6194"/>
                    <a:pt x="9608" y="5624"/>
                    <a:pt x="9312" y="5061"/>
                  </a:cubicBezTo>
                  <a:cubicBezTo>
                    <a:pt x="9008" y="4506"/>
                    <a:pt x="8691" y="3957"/>
                    <a:pt x="8337" y="3437"/>
                  </a:cubicBezTo>
                  <a:lnTo>
                    <a:pt x="8034" y="3012"/>
                  </a:lnTo>
                  <a:cubicBezTo>
                    <a:pt x="7933" y="2882"/>
                    <a:pt x="7825" y="2744"/>
                    <a:pt x="7717" y="2615"/>
                  </a:cubicBezTo>
                  <a:cubicBezTo>
                    <a:pt x="7608" y="2477"/>
                    <a:pt x="7486" y="2355"/>
                    <a:pt x="7370" y="2232"/>
                  </a:cubicBezTo>
                  <a:cubicBezTo>
                    <a:pt x="7247" y="2109"/>
                    <a:pt x="7125" y="1987"/>
                    <a:pt x="6988" y="1878"/>
                  </a:cubicBezTo>
                  <a:cubicBezTo>
                    <a:pt x="6728" y="1648"/>
                    <a:pt x="6440" y="1453"/>
                    <a:pt x="6131" y="1302"/>
                  </a:cubicBezTo>
                  <a:close/>
                  <a:moveTo>
                    <a:pt x="16623" y="1214"/>
                  </a:moveTo>
                  <a:lnTo>
                    <a:pt x="16645" y="1272"/>
                  </a:lnTo>
                  <a:cubicBezTo>
                    <a:pt x="16775" y="1611"/>
                    <a:pt x="16854" y="1965"/>
                    <a:pt x="16868" y="2326"/>
                  </a:cubicBezTo>
                  <a:lnTo>
                    <a:pt x="16876" y="2593"/>
                  </a:lnTo>
                  <a:cubicBezTo>
                    <a:pt x="16876" y="2687"/>
                    <a:pt x="16861" y="2773"/>
                    <a:pt x="16861" y="2867"/>
                  </a:cubicBezTo>
                  <a:cubicBezTo>
                    <a:pt x="16840" y="3048"/>
                    <a:pt x="16818" y="3228"/>
                    <a:pt x="16775" y="3408"/>
                  </a:cubicBezTo>
                  <a:cubicBezTo>
                    <a:pt x="16753" y="3495"/>
                    <a:pt x="16731" y="3589"/>
                    <a:pt x="16702" y="3676"/>
                  </a:cubicBezTo>
                  <a:lnTo>
                    <a:pt x="16616" y="3943"/>
                  </a:lnTo>
                  <a:cubicBezTo>
                    <a:pt x="16551" y="4116"/>
                    <a:pt x="16479" y="4282"/>
                    <a:pt x="16406" y="4455"/>
                  </a:cubicBezTo>
                  <a:cubicBezTo>
                    <a:pt x="16118" y="5032"/>
                    <a:pt x="15757" y="5567"/>
                    <a:pt x="15345" y="6065"/>
                  </a:cubicBezTo>
                  <a:lnTo>
                    <a:pt x="15028" y="6425"/>
                  </a:lnTo>
                  <a:cubicBezTo>
                    <a:pt x="14927" y="6548"/>
                    <a:pt x="14811" y="6664"/>
                    <a:pt x="14703" y="6779"/>
                  </a:cubicBezTo>
                  <a:lnTo>
                    <a:pt x="14544" y="6959"/>
                  </a:lnTo>
                  <a:lnTo>
                    <a:pt x="14371" y="7133"/>
                  </a:lnTo>
                  <a:cubicBezTo>
                    <a:pt x="14263" y="7248"/>
                    <a:pt x="14155" y="7364"/>
                    <a:pt x="14039" y="7479"/>
                  </a:cubicBezTo>
                  <a:lnTo>
                    <a:pt x="13094" y="8454"/>
                  </a:lnTo>
                  <a:cubicBezTo>
                    <a:pt x="13368" y="8122"/>
                    <a:pt x="13628" y="7782"/>
                    <a:pt x="13880" y="7429"/>
                  </a:cubicBezTo>
                  <a:cubicBezTo>
                    <a:pt x="14256" y="6916"/>
                    <a:pt x="14609" y="6397"/>
                    <a:pt x="14949" y="5855"/>
                  </a:cubicBezTo>
                  <a:cubicBezTo>
                    <a:pt x="15281" y="5314"/>
                    <a:pt x="15598" y="4773"/>
                    <a:pt x="15872" y="4202"/>
                  </a:cubicBezTo>
                  <a:lnTo>
                    <a:pt x="16089" y="3726"/>
                  </a:lnTo>
                  <a:cubicBezTo>
                    <a:pt x="16154" y="3567"/>
                    <a:pt x="16212" y="3408"/>
                    <a:pt x="16277" y="3250"/>
                  </a:cubicBezTo>
                  <a:cubicBezTo>
                    <a:pt x="16334" y="3091"/>
                    <a:pt x="16385" y="2925"/>
                    <a:pt x="16428" y="2759"/>
                  </a:cubicBezTo>
                  <a:cubicBezTo>
                    <a:pt x="16479" y="2593"/>
                    <a:pt x="16522" y="2427"/>
                    <a:pt x="16544" y="2254"/>
                  </a:cubicBezTo>
                  <a:cubicBezTo>
                    <a:pt x="16616" y="1914"/>
                    <a:pt x="16637" y="1568"/>
                    <a:pt x="16623" y="1222"/>
                  </a:cubicBezTo>
                  <a:cubicBezTo>
                    <a:pt x="16623" y="1214"/>
                    <a:pt x="16623" y="1214"/>
                    <a:pt x="16623" y="1214"/>
                  </a:cubicBezTo>
                  <a:close/>
                  <a:moveTo>
                    <a:pt x="15006" y="825"/>
                  </a:moveTo>
                  <a:lnTo>
                    <a:pt x="14970" y="853"/>
                  </a:lnTo>
                  <a:cubicBezTo>
                    <a:pt x="14602" y="1185"/>
                    <a:pt x="14277" y="1561"/>
                    <a:pt x="14010" y="1979"/>
                  </a:cubicBezTo>
                  <a:cubicBezTo>
                    <a:pt x="13743" y="2391"/>
                    <a:pt x="13512" y="2824"/>
                    <a:pt x="13317" y="3271"/>
                  </a:cubicBezTo>
                  <a:cubicBezTo>
                    <a:pt x="13267" y="3387"/>
                    <a:pt x="13216" y="3495"/>
                    <a:pt x="13166" y="3611"/>
                  </a:cubicBezTo>
                  <a:lnTo>
                    <a:pt x="13036" y="3950"/>
                  </a:lnTo>
                  <a:cubicBezTo>
                    <a:pt x="12942" y="4181"/>
                    <a:pt x="12870" y="4412"/>
                    <a:pt x="12783" y="4643"/>
                  </a:cubicBezTo>
                  <a:cubicBezTo>
                    <a:pt x="12480" y="5567"/>
                    <a:pt x="12213" y="6512"/>
                    <a:pt x="12004" y="7465"/>
                  </a:cubicBezTo>
                  <a:cubicBezTo>
                    <a:pt x="11852" y="8100"/>
                    <a:pt x="11722" y="8742"/>
                    <a:pt x="11592" y="9385"/>
                  </a:cubicBezTo>
                  <a:cubicBezTo>
                    <a:pt x="11621" y="8692"/>
                    <a:pt x="11693" y="7999"/>
                    <a:pt x="11809" y="7320"/>
                  </a:cubicBezTo>
                  <a:lnTo>
                    <a:pt x="11809" y="7313"/>
                  </a:lnTo>
                  <a:cubicBezTo>
                    <a:pt x="11975" y="6317"/>
                    <a:pt x="12220" y="5336"/>
                    <a:pt x="12545" y="4376"/>
                  </a:cubicBezTo>
                  <a:lnTo>
                    <a:pt x="12661" y="4015"/>
                  </a:lnTo>
                  <a:cubicBezTo>
                    <a:pt x="12704" y="3899"/>
                    <a:pt x="12754" y="3784"/>
                    <a:pt x="12798" y="3668"/>
                  </a:cubicBezTo>
                  <a:cubicBezTo>
                    <a:pt x="12877" y="3430"/>
                    <a:pt x="12985" y="3206"/>
                    <a:pt x="13094" y="2983"/>
                  </a:cubicBezTo>
                  <a:cubicBezTo>
                    <a:pt x="13303" y="2542"/>
                    <a:pt x="13563" y="2131"/>
                    <a:pt x="13873" y="1756"/>
                  </a:cubicBezTo>
                  <a:cubicBezTo>
                    <a:pt x="14176" y="1395"/>
                    <a:pt x="14544" y="1084"/>
                    <a:pt x="14956" y="846"/>
                  </a:cubicBezTo>
                  <a:lnTo>
                    <a:pt x="15006" y="825"/>
                  </a:lnTo>
                  <a:close/>
                  <a:moveTo>
                    <a:pt x="5883" y="1279"/>
                  </a:moveTo>
                  <a:cubicBezTo>
                    <a:pt x="5955" y="1308"/>
                    <a:pt x="6028" y="1337"/>
                    <a:pt x="6100" y="1373"/>
                  </a:cubicBezTo>
                  <a:cubicBezTo>
                    <a:pt x="6410" y="1517"/>
                    <a:pt x="6699" y="1698"/>
                    <a:pt x="6959" y="1922"/>
                  </a:cubicBezTo>
                  <a:cubicBezTo>
                    <a:pt x="7096" y="2023"/>
                    <a:pt x="7219" y="2145"/>
                    <a:pt x="7348" y="2261"/>
                  </a:cubicBezTo>
                  <a:cubicBezTo>
                    <a:pt x="7471" y="2376"/>
                    <a:pt x="7587" y="2506"/>
                    <a:pt x="7702" y="2636"/>
                  </a:cubicBezTo>
                  <a:cubicBezTo>
                    <a:pt x="7818" y="2759"/>
                    <a:pt x="7919" y="2896"/>
                    <a:pt x="8027" y="3033"/>
                  </a:cubicBezTo>
                  <a:lnTo>
                    <a:pt x="8330" y="3452"/>
                  </a:lnTo>
                  <a:cubicBezTo>
                    <a:pt x="8676" y="3979"/>
                    <a:pt x="8994" y="4527"/>
                    <a:pt x="9276" y="5090"/>
                  </a:cubicBezTo>
                  <a:cubicBezTo>
                    <a:pt x="9564" y="5653"/>
                    <a:pt x="9817" y="6238"/>
                    <a:pt x="10069" y="6815"/>
                  </a:cubicBezTo>
                  <a:cubicBezTo>
                    <a:pt x="10185" y="7104"/>
                    <a:pt x="10308" y="7400"/>
                    <a:pt x="10430" y="7688"/>
                  </a:cubicBezTo>
                  <a:cubicBezTo>
                    <a:pt x="10546" y="7984"/>
                    <a:pt x="10661" y="8280"/>
                    <a:pt x="10777" y="8576"/>
                  </a:cubicBezTo>
                  <a:cubicBezTo>
                    <a:pt x="10820" y="8706"/>
                    <a:pt x="10871" y="8836"/>
                    <a:pt x="10921" y="8966"/>
                  </a:cubicBezTo>
                  <a:cubicBezTo>
                    <a:pt x="10993" y="9204"/>
                    <a:pt x="11058" y="9450"/>
                    <a:pt x="11123" y="9688"/>
                  </a:cubicBezTo>
                  <a:cubicBezTo>
                    <a:pt x="10950" y="9348"/>
                    <a:pt x="10770" y="9016"/>
                    <a:pt x="10589" y="8684"/>
                  </a:cubicBezTo>
                  <a:cubicBezTo>
                    <a:pt x="10293" y="8136"/>
                    <a:pt x="9983" y="7595"/>
                    <a:pt x="9665" y="7061"/>
                  </a:cubicBezTo>
                  <a:cubicBezTo>
                    <a:pt x="9348" y="6526"/>
                    <a:pt x="9023" y="5992"/>
                    <a:pt x="8691" y="5465"/>
                  </a:cubicBezTo>
                  <a:cubicBezTo>
                    <a:pt x="8359" y="4939"/>
                    <a:pt x="8012" y="4419"/>
                    <a:pt x="7659" y="3906"/>
                  </a:cubicBezTo>
                  <a:cubicBezTo>
                    <a:pt x="7478" y="3647"/>
                    <a:pt x="7298" y="3380"/>
                    <a:pt x="7110" y="3127"/>
                  </a:cubicBezTo>
                  <a:cubicBezTo>
                    <a:pt x="6923" y="2874"/>
                    <a:pt x="6735" y="2615"/>
                    <a:pt x="6533" y="2369"/>
                  </a:cubicBezTo>
                  <a:cubicBezTo>
                    <a:pt x="6331" y="2124"/>
                    <a:pt x="6121" y="1886"/>
                    <a:pt x="5905" y="1655"/>
                  </a:cubicBezTo>
                  <a:cubicBezTo>
                    <a:pt x="5789" y="1546"/>
                    <a:pt x="5674" y="1431"/>
                    <a:pt x="5551" y="1330"/>
                  </a:cubicBezTo>
                  <a:lnTo>
                    <a:pt x="5501" y="1294"/>
                  </a:lnTo>
                  <a:cubicBezTo>
                    <a:pt x="5515" y="1294"/>
                    <a:pt x="5530" y="1294"/>
                    <a:pt x="5551" y="1287"/>
                  </a:cubicBezTo>
                  <a:cubicBezTo>
                    <a:pt x="5595" y="1287"/>
                    <a:pt x="5631" y="1279"/>
                    <a:pt x="5674" y="1279"/>
                  </a:cubicBezTo>
                  <a:close/>
                  <a:moveTo>
                    <a:pt x="4974" y="2506"/>
                  </a:moveTo>
                  <a:lnTo>
                    <a:pt x="4981" y="2550"/>
                  </a:lnTo>
                  <a:cubicBezTo>
                    <a:pt x="5082" y="3033"/>
                    <a:pt x="5248" y="3502"/>
                    <a:pt x="5479" y="3943"/>
                  </a:cubicBezTo>
                  <a:cubicBezTo>
                    <a:pt x="5703" y="4376"/>
                    <a:pt x="5955" y="4794"/>
                    <a:pt x="6251" y="5191"/>
                  </a:cubicBezTo>
                  <a:cubicBezTo>
                    <a:pt x="6324" y="5292"/>
                    <a:pt x="6396" y="5393"/>
                    <a:pt x="6468" y="5487"/>
                  </a:cubicBezTo>
                  <a:lnTo>
                    <a:pt x="6699" y="5776"/>
                  </a:lnTo>
                  <a:cubicBezTo>
                    <a:pt x="6843" y="5971"/>
                    <a:pt x="7009" y="6151"/>
                    <a:pt x="7168" y="6339"/>
                  </a:cubicBezTo>
                  <a:cubicBezTo>
                    <a:pt x="7818" y="7075"/>
                    <a:pt x="8510" y="7761"/>
                    <a:pt x="9225" y="8425"/>
                  </a:cubicBezTo>
                  <a:cubicBezTo>
                    <a:pt x="9701" y="8872"/>
                    <a:pt x="10185" y="9312"/>
                    <a:pt x="10683" y="9738"/>
                  </a:cubicBezTo>
                  <a:cubicBezTo>
                    <a:pt x="10098" y="9363"/>
                    <a:pt x="9535" y="8959"/>
                    <a:pt x="9001" y="8518"/>
                  </a:cubicBezTo>
                  <a:cubicBezTo>
                    <a:pt x="8215" y="7876"/>
                    <a:pt x="7486" y="7169"/>
                    <a:pt x="6822" y="6411"/>
                  </a:cubicBezTo>
                  <a:lnTo>
                    <a:pt x="6569" y="6129"/>
                  </a:lnTo>
                  <a:cubicBezTo>
                    <a:pt x="6490" y="6036"/>
                    <a:pt x="6417" y="5935"/>
                    <a:pt x="6338" y="5834"/>
                  </a:cubicBezTo>
                  <a:cubicBezTo>
                    <a:pt x="6172" y="5646"/>
                    <a:pt x="6035" y="5444"/>
                    <a:pt x="5890" y="5242"/>
                  </a:cubicBezTo>
                  <a:cubicBezTo>
                    <a:pt x="5616" y="4838"/>
                    <a:pt x="5392" y="4404"/>
                    <a:pt x="5219" y="3950"/>
                  </a:cubicBezTo>
                  <a:cubicBezTo>
                    <a:pt x="5053" y="3502"/>
                    <a:pt x="4974" y="3033"/>
                    <a:pt x="4974" y="2557"/>
                  </a:cubicBezTo>
                  <a:lnTo>
                    <a:pt x="4974" y="2506"/>
                  </a:lnTo>
                  <a:close/>
                  <a:moveTo>
                    <a:pt x="16313" y="680"/>
                  </a:moveTo>
                  <a:cubicBezTo>
                    <a:pt x="16320" y="695"/>
                    <a:pt x="16334" y="702"/>
                    <a:pt x="16342" y="716"/>
                  </a:cubicBezTo>
                  <a:cubicBezTo>
                    <a:pt x="16363" y="752"/>
                    <a:pt x="16392" y="789"/>
                    <a:pt x="16414" y="825"/>
                  </a:cubicBezTo>
                  <a:cubicBezTo>
                    <a:pt x="16450" y="882"/>
                    <a:pt x="16479" y="947"/>
                    <a:pt x="16515" y="1005"/>
                  </a:cubicBezTo>
                  <a:cubicBezTo>
                    <a:pt x="16529" y="1077"/>
                    <a:pt x="16544" y="1157"/>
                    <a:pt x="16544" y="1236"/>
                  </a:cubicBezTo>
                  <a:cubicBezTo>
                    <a:pt x="16580" y="1575"/>
                    <a:pt x="16565" y="1922"/>
                    <a:pt x="16500" y="2254"/>
                  </a:cubicBezTo>
                  <a:cubicBezTo>
                    <a:pt x="16479" y="2427"/>
                    <a:pt x="16435" y="2593"/>
                    <a:pt x="16399" y="2759"/>
                  </a:cubicBezTo>
                  <a:cubicBezTo>
                    <a:pt x="16363" y="2925"/>
                    <a:pt x="16313" y="3091"/>
                    <a:pt x="16255" y="3250"/>
                  </a:cubicBezTo>
                  <a:cubicBezTo>
                    <a:pt x="16197" y="3416"/>
                    <a:pt x="16132" y="3574"/>
                    <a:pt x="16074" y="3733"/>
                  </a:cubicBezTo>
                  <a:lnTo>
                    <a:pt x="15865" y="4202"/>
                  </a:lnTo>
                  <a:cubicBezTo>
                    <a:pt x="15584" y="4773"/>
                    <a:pt x="15266" y="5321"/>
                    <a:pt x="14920" y="5848"/>
                  </a:cubicBezTo>
                  <a:cubicBezTo>
                    <a:pt x="14566" y="6375"/>
                    <a:pt x="14198" y="6880"/>
                    <a:pt x="13815" y="7393"/>
                  </a:cubicBezTo>
                  <a:cubicBezTo>
                    <a:pt x="13628" y="7638"/>
                    <a:pt x="13433" y="7891"/>
                    <a:pt x="13238" y="8143"/>
                  </a:cubicBezTo>
                  <a:cubicBezTo>
                    <a:pt x="13043" y="8389"/>
                    <a:pt x="12848" y="8634"/>
                    <a:pt x="12646" y="8879"/>
                  </a:cubicBezTo>
                  <a:cubicBezTo>
                    <a:pt x="12560" y="8988"/>
                    <a:pt x="12473" y="9096"/>
                    <a:pt x="12386" y="9204"/>
                  </a:cubicBezTo>
                  <a:cubicBezTo>
                    <a:pt x="12206" y="9385"/>
                    <a:pt x="12033" y="9565"/>
                    <a:pt x="11859" y="9745"/>
                  </a:cubicBezTo>
                  <a:cubicBezTo>
                    <a:pt x="12062" y="9428"/>
                    <a:pt x="12264" y="9103"/>
                    <a:pt x="12458" y="8778"/>
                  </a:cubicBezTo>
                  <a:cubicBezTo>
                    <a:pt x="12783" y="8251"/>
                    <a:pt x="13101" y="7710"/>
                    <a:pt x="13404" y="7169"/>
                  </a:cubicBezTo>
                  <a:cubicBezTo>
                    <a:pt x="13707" y="6627"/>
                    <a:pt x="14003" y="6079"/>
                    <a:pt x="14292" y="5523"/>
                  </a:cubicBezTo>
                  <a:cubicBezTo>
                    <a:pt x="14588" y="4975"/>
                    <a:pt x="14869" y="4419"/>
                    <a:pt x="15136" y="3856"/>
                  </a:cubicBezTo>
                  <a:cubicBezTo>
                    <a:pt x="15273" y="3567"/>
                    <a:pt x="15403" y="3279"/>
                    <a:pt x="15533" y="2990"/>
                  </a:cubicBezTo>
                  <a:cubicBezTo>
                    <a:pt x="15663" y="2701"/>
                    <a:pt x="15786" y="2405"/>
                    <a:pt x="15894" y="2109"/>
                  </a:cubicBezTo>
                  <a:cubicBezTo>
                    <a:pt x="16002" y="1813"/>
                    <a:pt x="16111" y="1510"/>
                    <a:pt x="16197" y="1207"/>
                  </a:cubicBezTo>
                  <a:cubicBezTo>
                    <a:pt x="16240" y="1056"/>
                    <a:pt x="16277" y="897"/>
                    <a:pt x="16305" y="738"/>
                  </a:cubicBezTo>
                  <a:cubicBezTo>
                    <a:pt x="16305" y="724"/>
                    <a:pt x="16305" y="702"/>
                    <a:pt x="16313" y="680"/>
                  </a:cubicBezTo>
                  <a:close/>
                  <a:moveTo>
                    <a:pt x="15908" y="529"/>
                  </a:moveTo>
                  <a:cubicBezTo>
                    <a:pt x="15851" y="586"/>
                    <a:pt x="15800" y="651"/>
                    <a:pt x="15742" y="709"/>
                  </a:cubicBezTo>
                  <a:cubicBezTo>
                    <a:pt x="15598" y="890"/>
                    <a:pt x="15454" y="1084"/>
                    <a:pt x="15324" y="1279"/>
                  </a:cubicBezTo>
                  <a:cubicBezTo>
                    <a:pt x="15064" y="1676"/>
                    <a:pt x="14833" y="2088"/>
                    <a:pt x="14602" y="2499"/>
                  </a:cubicBezTo>
                  <a:cubicBezTo>
                    <a:pt x="14169" y="3336"/>
                    <a:pt x="13779" y="4195"/>
                    <a:pt x="13418" y="5061"/>
                  </a:cubicBezTo>
                  <a:cubicBezTo>
                    <a:pt x="13058" y="5935"/>
                    <a:pt x="12718" y="6808"/>
                    <a:pt x="12394" y="7688"/>
                  </a:cubicBezTo>
                  <a:lnTo>
                    <a:pt x="11903" y="9009"/>
                  </a:lnTo>
                  <a:lnTo>
                    <a:pt x="11578" y="9897"/>
                  </a:lnTo>
                  <a:cubicBezTo>
                    <a:pt x="11578" y="9810"/>
                    <a:pt x="11578" y="9731"/>
                    <a:pt x="11585" y="9644"/>
                  </a:cubicBezTo>
                  <a:cubicBezTo>
                    <a:pt x="11708" y="8915"/>
                    <a:pt x="11859" y="8194"/>
                    <a:pt x="12033" y="7479"/>
                  </a:cubicBezTo>
                  <a:cubicBezTo>
                    <a:pt x="12264" y="6534"/>
                    <a:pt x="12538" y="5595"/>
                    <a:pt x="12855" y="4672"/>
                  </a:cubicBezTo>
                  <a:cubicBezTo>
                    <a:pt x="12942" y="4448"/>
                    <a:pt x="13021" y="4217"/>
                    <a:pt x="13115" y="3993"/>
                  </a:cubicBezTo>
                  <a:lnTo>
                    <a:pt x="13252" y="3654"/>
                  </a:lnTo>
                  <a:cubicBezTo>
                    <a:pt x="13296" y="3538"/>
                    <a:pt x="13353" y="3430"/>
                    <a:pt x="13404" y="3322"/>
                  </a:cubicBezTo>
                  <a:cubicBezTo>
                    <a:pt x="13599" y="2874"/>
                    <a:pt x="13830" y="2449"/>
                    <a:pt x="14097" y="2044"/>
                  </a:cubicBezTo>
                  <a:cubicBezTo>
                    <a:pt x="14357" y="1633"/>
                    <a:pt x="14667" y="1265"/>
                    <a:pt x="15035" y="940"/>
                  </a:cubicBezTo>
                  <a:cubicBezTo>
                    <a:pt x="15158" y="832"/>
                    <a:pt x="15295" y="731"/>
                    <a:pt x="15432" y="644"/>
                  </a:cubicBezTo>
                  <a:cubicBezTo>
                    <a:pt x="15490" y="623"/>
                    <a:pt x="15540" y="608"/>
                    <a:pt x="15598" y="594"/>
                  </a:cubicBezTo>
                  <a:cubicBezTo>
                    <a:pt x="15699" y="565"/>
                    <a:pt x="15807" y="543"/>
                    <a:pt x="15908" y="529"/>
                  </a:cubicBezTo>
                  <a:close/>
                  <a:moveTo>
                    <a:pt x="19129" y="8071"/>
                  </a:moveTo>
                  <a:cubicBezTo>
                    <a:pt x="19453" y="8071"/>
                    <a:pt x="19777" y="8100"/>
                    <a:pt x="20095" y="8158"/>
                  </a:cubicBezTo>
                  <a:cubicBezTo>
                    <a:pt x="20564" y="8237"/>
                    <a:pt x="21011" y="8396"/>
                    <a:pt x="21423" y="8634"/>
                  </a:cubicBezTo>
                  <a:lnTo>
                    <a:pt x="21466" y="8663"/>
                  </a:lnTo>
                  <a:cubicBezTo>
                    <a:pt x="21452" y="8663"/>
                    <a:pt x="21437" y="8656"/>
                    <a:pt x="21423" y="8648"/>
                  </a:cubicBezTo>
                  <a:cubicBezTo>
                    <a:pt x="20954" y="8490"/>
                    <a:pt x="20463" y="8403"/>
                    <a:pt x="19972" y="8381"/>
                  </a:cubicBezTo>
                  <a:cubicBezTo>
                    <a:pt x="19808" y="8372"/>
                    <a:pt x="19645" y="8367"/>
                    <a:pt x="19481" y="8367"/>
                  </a:cubicBezTo>
                  <a:cubicBezTo>
                    <a:pt x="19154" y="8367"/>
                    <a:pt x="18827" y="8386"/>
                    <a:pt x="18500" y="8425"/>
                  </a:cubicBezTo>
                  <a:cubicBezTo>
                    <a:pt x="18377" y="8439"/>
                    <a:pt x="18254" y="8446"/>
                    <a:pt x="18139" y="8468"/>
                  </a:cubicBezTo>
                  <a:lnTo>
                    <a:pt x="17778" y="8518"/>
                  </a:lnTo>
                  <a:cubicBezTo>
                    <a:pt x="17540" y="8547"/>
                    <a:pt x="17294" y="8605"/>
                    <a:pt x="17056" y="8648"/>
                  </a:cubicBezTo>
                  <a:cubicBezTo>
                    <a:pt x="16096" y="8836"/>
                    <a:pt x="15158" y="9096"/>
                    <a:pt x="14220" y="9385"/>
                  </a:cubicBezTo>
                  <a:cubicBezTo>
                    <a:pt x="13599" y="9572"/>
                    <a:pt x="12978" y="9774"/>
                    <a:pt x="12357" y="9991"/>
                  </a:cubicBezTo>
                  <a:cubicBezTo>
                    <a:pt x="12971" y="9673"/>
                    <a:pt x="13599" y="9392"/>
                    <a:pt x="14248" y="9154"/>
                  </a:cubicBezTo>
                  <a:lnTo>
                    <a:pt x="14248" y="9146"/>
                  </a:lnTo>
                  <a:cubicBezTo>
                    <a:pt x="15194" y="8793"/>
                    <a:pt x="16168" y="8511"/>
                    <a:pt x="17164" y="8316"/>
                  </a:cubicBezTo>
                  <a:lnTo>
                    <a:pt x="17532" y="8237"/>
                  </a:lnTo>
                  <a:cubicBezTo>
                    <a:pt x="17655" y="8215"/>
                    <a:pt x="17778" y="8201"/>
                    <a:pt x="17901" y="8179"/>
                  </a:cubicBezTo>
                  <a:cubicBezTo>
                    <a:pt x="18146" y="8136"/>
                    <a:pt x="18391" y="8122"/>
                    <a:pt x="18644" y="8093"/>
                  </a:cubicBezTo>
                  <a:cubicBezTo>
                    <a:pt x="18805" y="8078"/>
                    <a:pt x="18967" y="8071"/>
                    <a:pt x="19129" y="8071"/>
                  </a:cubicBezTo>
                  <a:close/>
                  <a:moveTo>
                    <a:pt x="5169" y="1568"/>
                  </a:moveTo>
                  <a:cubicBezTo>
                    <a:pt x="5198" y="1647"/>
                    <a:pt x="5219" y="1727"/>
                    <a:pt x="5248" y="1799"/>
                  </a:cubicBezTo>
                  <a:cubicBezTo>
                    <a:pt x="5335" y="2023"/>
                    <a:pt x="5429" y="2239"/>
                    <a:pt x="5537" y="2449"/>
                  </a:cubicBezTo>
                  <a:cubicBezTo>
                    <a:pt x="5746" y="2874"/>
                    <a:pt x="5984" y="3286"/>
                    <a:pt x="6230" y="3683"/>
                  </a:cubicBezTo>
                  <a:cubicBezTo>
                    <a:pt x="6735" y="4484"/>
                    <a:pt x="7283" y="5249"/>
                    <a:pt x="7854" y="5992"/>
                  </a:cubicBezTo>
                  <a:cubicBezTo>
                    <a:pt x="8424" y="6743"/>
                    <a:pt x="9016" y="7472"/>
                    <a:pt x="9615" y="8201"/>
                  </a:cubicBezTo>
                  <a:lnTo>
                    <a:pt x="10517" y="9284"/>
                  </a:lnTo>
                  <a:lnTo>
                    <a:pt x="11123" y="10005"/>
                  </a:lnTo>
                  <a:lnTo>
                    <a:pt x="11123" y="10005"/>
                  </a:lnTo>
                  <a:lnTo>
                    <a:pt x="10907" y="9868"/>
                  </a:lnTo>
                  <a:cubicBezTo>
                    <a:pt x="10344" y="9399"/>
                    <a:pt x="9795" y="8908"/>
                    <a:pt x="9261" y="8396"/>
                  </a:cubicBezTo>
                  <a:cubicBezTo>
                    <a:pt x="8554" y="7717"/>
                    <a:pt x="7868" y="7024"/>
                    <a:pt x="7240" y="6281"/>
                  </a:cubicBezTo>
                  <a:cubicBezTo>
                    <a:pt x="7089" y="6093"/>
                    <a:pt x="6923" y="5906"/>
                    <a:pt x="6778" y="5711"/>
                  </a:cubicBezTo>
                  <a:lnTo>
                    <a:pt x="6555" y="5429"/>
                  </a:lnTo>
                  <a:cubicBezTo>
                    <a:pt x="6475" y="5328"/>
                    <a:pt x="6410" y="5227"/>
                    <a:pt x="6338" y="5133"/>
                  </a:cubicBezTo>
                  <a:cubicBezTo>
                    <a:pt x="6049" y="4737"/>
                    <a:pt x="5797" y="4325"/>
                    <a:pt x="5580" y="3892"/>
                  </a:cubicBezTo>
                  <a:cubicBezTo>
                    <a:pt x="5356" y="3459"/>
                    <a:pt x="5190" y="3004"/>
                    <a:pt x="5089" y="2528"/>
                  </a:cubicBezTo>
                  <a:cubicBezTo>
                    <a:pt x="5060" y="2362"/>
                    <a:pt x="5039" y="2196"/>
                    <a:pt x="5032" y="2030"/>
                  </a:cubicBezTo>
                  <a:cubicBezTo>
                    <a:pt x="5046" y="1979"/>
                    <a:pt x="5053" y="1929"/>
                    <a:pt x="5068" y="1871"/>
                  </a:cubicBezTo>
                  <a:cubicBezTo>
                    <a:pt x="5097" y="1770"/>
                    <a:pt x="5133" y="1669"/>
                    <a:pt x="5169" y="1568"/>
                  </a:cubicBezTo>
                  <a:close/>
                  <a:moveTo>
                    <a:pt x="16183" y="507"/>
                  </a:moveTo>
                  <a:lnTo>
                    <a:pt x="16190" y="521"/>
                  </a:lnTo>
                  <a:cubicBezTo>
                    <a:pt x="16212" y="543"/>
                    <a:pt x="16226" y="558"/>
                    <a:pt x="16240" y="586"/>
                  </a:cubicBezTo>
                  <a:cubicBezTo>
                    <a:pt x="16240" y="630"/>
                    <a:pt x="16233" y="680"/>
                    <a:pt x="16226" y="731"/>
                  </a:cubicBezTo>
                  <a:cubicBezTo>
                    <a:pt x="16204" y="882"/>
                    <a:pt x="16168" y="1041"/>
                    <a:pt x="16132" y="1193"/>
                  </a:cubicBezTo>
                  <a:cubicBezTo>
                    <a:pt x="16060" y="1496"/>
                    <a:pt x="15966" y="1799"/>
                    <a:pt x="15865" y="2102"/>
                  </a:cubicBezTo>
                  <a:cubicBezTo>
                    <a:pt x="15764" y="2398"/>
                    <a:pt x="15641" y="2694"/>
                    <a:pt x="15519" y="2983"/>
                  </a:cubicBezTo>
                  <a:cubicBezTo>
                    <a:pt x="15396" y="3279"/>
                    <a:pt x="15266" y="3567"/>
                    <a:pt x="15129" y="3856"/>
                  </a:cubicBezTo>
                  <a:cubicBezTo>
                    <a:pt x="14855" y="4412"/>
                    <a:pt x="14566" y="4967"/>
                    <a:pt x="14263" y="5509"/>
                  </a:cubicBezTo>
                  <a:cubicBezTo>
                    <a:pt x="13960" y="6050"/>
                    <a:pt x="13649" y="6591"/>
                    <a:pt x="13339" y="7133"/>
                  </a:cubicBezTo>
                  <a:lnTo>
                    <a:pt x="12386" y="8742"/>
                  </a:lnTo>
                  <a:cubicBezTo>
                    <a:pt x="12148" y="9146"/>
                    <a:pt x="11910" y="9551"/>
                    <a:pt x="11665" y="9948"/>
                  </a:cubicBezTo>
                  <a:lnTo>
                    <a:pt x="11585" y="10027"/>
                  </a:lnTo>
                  <a:cubicBezTo>
                    <a:pt x="11852" y="9247"/>
                    <a:pt x="12134" y="8482"/>
                    <a:pt x="12437" y="7717"/>
                  </a:cubicBezTo>
                  <a:cubicBezTo>
                    <a:pt x="12776" y="6844"/>
                    <a:pt x="13130" y="5971"/>
                    <a:pt x="13505" y="5112"/>
                  </a:cubicBezTo>
                  <a:cubicBezTo>
                    <a:pt x="13880" y="4246"/>
                    <a:pt x="14270" y="3394"/>
                    <a:pt x="14710" y="2564"/>
                  </a:cubicBezTo>
                  <a:cubicBezTo>
                    <a:pt x="14934" y="2153"/>
                    <a:pt x="15158" y="1741"/>
                    <a:pt x="15418" y="1351"/>
                  </a:cubicBezTo>
                  <a:cubicBezTo>
                    <a:pt x="15548" y="1157"/>
                    <a:pt x="15685" y="969"/>
                    <a:pt x="15829" y="789"/>
                  </a:cubicBezTo>
                  <a:cubicBezTo>
                    <a:pt x="15901" y="687"/>
                    <a:pt x="15973" y="601"/>
                    <a:pt x="16053" y="514"/>
                  </a:cubicBezTo>
                  <a:lnTo>
                    <a:pt x="16060" y="514"/>
                  </a:lnTo>
                  <a:lnTo>
                    <a:pt x="16067" y="507"/>
                  </a:lnTo>
                  <a:close/>
                  <a:moveTo>
                    <a:pt x="5378" y="1308"/>
                  </a:moveTo>
                  <a:cubicBezTo>
                    <a:pt x="5421" y="1337"/>
                    <a:pt x="5457" y="1373"/>
                    <a:pt x="5501" y="1402"/>
                  </a:cubicBezTo>
                  <a:cubicBezTo>
                    <a:pt x="5623" y="1496"/>
                    <a:pt x="5739" y="1604"/>
                    <a:pt x="5854" y="1712"/>
                  </a:cubicBezTo>
                  <a:cubicBezTo>
                    <a:pt x="6085" y="1929"/>
                    <a:pt x="6295" y="2160"/>
                    <a:pt x="6504" y="2405"/>
                  </a:cubicBezTo>
                  <a:cubicBezTo>
                    <a:pt x="6713" y="2643"/>
                    <a:pt x="6908" y="2889"/>
                    <a:pt x="7103" y="3141"/>
                  </a:cubicBezTo>
                  <a:cubicBezTo>
                    <a:pt x="7291" y="3401"/>
                    <a:pt x="7471" y="3654"/>
                    <a:pt x="7659" y="3914"/>
                  </a:cubicBezTo>
                  <a:cubicBezTo>
                    <a:pt x="8005" y="4433"/>
                    <a:pt x="8337" y="4960"/>
                    <a:pt x="8655" y="5494"/>
                  </a:cubicBezTo>
                  <a:cubicBezTo>
                    <a:pt x="8972" y="6028"/>
                    <a:pt x="9290" y="6570"/>
                    <a:pt x="9593" y="7111"/>
                  </a:cubicBezTo>
                  <a:lnTo>
                    <a:pt x="10517" y="8735"/>
                  </a:lnTo>
                  <a:cubicBezTo>
                    <a:pt x="10748" y="9139"/>
                    <a:pt x="10979" y="9551"/>
                    <a:pt x="11203" y="9962"/>
                  </a:cubicBezTo>
                  <a:lnTo>
                    <a:pt x="11231" y="10063"/>
                  </a:lnTo>
                  <a:cubicBezTo>
                    <a:pt x="10690" y="9450"/>
                    <a:pt x="10163" y="8814"/>
                    <a:pt x="9651" y="8179"/>
                  </a:cubicBezTo>
                  <a:cubicBezTo>
                    <a:pt x="9066" y="7443"/>
                    <a:pt x="8489" y="6700"/>
                    <a:pt x="7926" y="5949"/>
                  </a:cubicBezTo>
                  <a:cubicBezTo>
                    <a:pt x="7370" y="5191"/>
                    <a:pt x="6822" y="4426"/>
                    <a:pt x="6324" y="3632"/>
                  </a:cubicBezTo>
                  <a:cubicBezTo>
                    <a:pt x="6078" y="3235"/>
                    <a:pt x="5840" y="2824"/>
                    <a:pt x="5631" y="2412"/>
                  </a:cubicBezTo>
                  <a:cubicBezTo>
                    <a:pt x="5530" y="2203"/>
                    <a:pt x="5436" y="1987"/>
                    <a:pt x="5349" y="1770"/>
                  </a:cubicBezTo>
                  <a:cubicBezTo>
                    <a:pt x="5306" y="1662"/>
                    <a:pt x="5270" y="1554"/>
                    <a:pt x="5241" y="1438"/>
                  </a:cubicBezTo>
                  <a:lnTo>
                    <a:pt x="5241" y="1431"/>
                  </a:lnTo>
                  <a:cubicBezTo>
                    <a:pt x="5241" y="1416"/>
                    <a:pt x="5241" y="1402"/>
                    <a:pt x="5248" y="1388"/>
                  </a:cubicBezTo>
                  <a:lnTo>
                    <a:pt x="5255" y="1388"/>
                  </a:lnTo>
                  <a:cubicBezTo>
                    <a:pt x="5263" y="1366"/>
                    <a:pt x="5277" y="1344"/>
                    <a:pt x="5291" y="1323"/>
                  </a:cubicBezTo>
                  <a:lnTo>
                    <a:pt x="5306" y="1323"/>
                  </a:lnTo>
                  <a:cubicBezTo>
                    <a:pt x="5328" y="1315"/>
                    <a:pt x="5356" y="1315"/>
                    <a:pt x="5378" y="1308"/>
                  </a:cubicBezTo>
                  <a:close/>
                  <a:moveTo>
                    <a:pt x="19462" y="8482"/>
                  </a:moveTo>
                  <a:cubicBezTo>
                    <a:pt x="19629" y="8482"/>
                    <a:pt x="19796" y="8487"/>
                    <a:pt x="19965" y="8497"/>
                  </a:cubicBezTo>
                  <a:cubicBezTo>
                    <a:pt x="20448" y="8518"/>
                    <a:pt x="20925" y="8605"/>
                    <a:pt x="21387" y="8757"/>
                  </a:cubicBezTo>
                  <a:cubicBezTo>
                    <a:pt x="21545" y="8807"/>
                    <a:pt x="21697" y="8872"/>
                    <a:pt x="21841" y="8952"/>
                  </a:cubicBezTo>
                  <a:cubicBezTo>
                    <a:pt x="21892" y="8988"/>
                    <a:pt x="21928" y="9031"/>
                    <a:pt x="21971" y="9067"/>
                  </a:cubicBezTo>
                  <a:cubicBezTo>
                    <a:pt x="22043" y="9139"/>
                    <a:pt x="22116" y="9219"/>
                    <a:pt x="22181" y="9305"/>
                  </a:cubicBezTo>
                  <a:cubicBezTo>
                    <a:pt x="22101" y="9284"/>
                    <a:pt x="22022" y="9269"/>
                    <a:pt x="21942" y="9255"/>
                  </a:cubicBezTo>
                  <a:cubicBezTo>
                    <a:pt x="21704" y="9219"/>
                    <a:pt x="21473" y="9190"/>
                    <a:pt x="21235" y="9175"/>
                  </a:cubicBezTo>
                  <a:cubicBezTo>
                    <a:pt x="20960" y="9158"/>
                    <a:pt x="20683" y="9151"/>
                    <a:pt x="20406" y="9151"/>
                  </a:cubicBezTo>
                  <a:cubicBezTo>
                    <a:pt x="20210" y="9151"/>
                    <a:pt x="20015" y="9155"/>
                    <a:pt x="19820" y="9161"/>
                  </a:cubicBezTo>
                  <a:cubicBezTo>
                    <a:pt x="18875" y="9204"/>
                    <a:pt x="17944" y="9298"/>
                    <a:pt x="17006" y="9413"/>
                  </a:cubicBezTo>
                  <a:cubicBezTo>
                    <a:pt x="16074" y="9536"/>
                    <a:pt x="15143" y="9688"/>
                    <a:pt x="14220" y="9839"/>
                  </a:cubicBezTo>
                  <a:lnTo>
                    <a:pt x="12827" y="10077"/>
                  </a:lnTo>
                  <a:lnTo>
                    <a:pt x="11896" y="10243"/>
                  </a:lnTo>
                  <a:cubicBezTo>
                    <a:pt x="11975" y="10200"/>
                    <a:pt x="12047" y="10157"/>
                    <a:pt x="12119" y="10121"/>
                  </a:cubicBezTo>
                  <a:cubicBezTo>
                    <a:pt x="12812" y="9868"/>
                    <a:pt x="13512" y="9637"/>
                    <a:pt x="14220" y="9428"/>
                  </a:cubicBezTo>
                  <a:cubicBezTo>
                    <a:pt x="15158" y="9154"/>
                    <a:pt x="16103" y="8923"/>
                    <a:pt x="17063" y="8742"/>
                  </a:cubicBezTo>
                  <a:cubicBezTo>
                    <a:pt x="17301" y="8699"/>
                    <a:pt x="17547" y="8648"/>
                    <a:pt x="17785" y="8620"/>
                  </a:cubicBezTo>
                  <a:lnTo>
                    <a:pt x="18146" y="8569"/>
                  </a:lnTo>
                  <a:cubicBezTo>
                    <a:pt x="18269" y="8555"/>
                    <a:pt x="18391" y="8547"/>
                    <a:pt x="18507" y="8533"/>
                  </a:cubicBezTo>
                  <a:cubicBezTo>
                    <a:pt x="18824" y="8500"/>
                    <a:pt x="19142" y="8482"/>
                    <a:pt x="19462" y="8482"/>
                  </a:cubicBezTo>
                  <a:close/>
                  <a:moveTo>
                    <a:pt x="20411" y="9267"/>
                  </a:moveTo>
                  <a:cubicBezTo>
                    <a:pt x="20685" y="9267"/>
                    <a:pt x="20960" y="9274"/>
                    <a:pt x="21235" y="9291"/>
                  </a:cubicBezTo>
                  <a:cubicBezTo>
                    <a:pt x="21466" y="9298"/>
                    <a:pt x="21697" y="9327"/>
                    <a:pt x="21928" y="9363"/>
                  </a:cubicBezTo>
                  <a:cubicBezTo>
                    <a:pt x="22043" y="9377"/>
                    <a:pt x="22159" y="9399"/>
                    <a:pt x="22274" y="9428"/>
                  </a:cubicBezTo>
                  <a:lnTo>
                    <a:pt x="22282" y="9428"/>
                  </a:lnTo>
                  <a:lnTo>
                    <a:pt x="22303" y="9464"/>
                  </a:lnTo>
                  <a:lnTo>
                    <a:pt x="22347" y="9529"/>
                  </a:lnTo>
                  <a:lnTo>
                    <a:pt x="22347" y="9543"/>
                  </a:lnTo>
                  <a:cubicBezTo>
                    <a:pt x="22339" y="9565"/>
                    <a:pt x="22325" y="9594"/>
                    <a:pt x="22318" y="9616"/>
                  </a:cubicBezTo>
                  <a:cubicBezTo>
                    <a:pt x="22274" y="9637"/>
                    <a:pt x="22224" y="9659"/>
                    <a:pt x="22181" y="9673"/>
                  </a:cubicBezTo>
                  <a:cubicBezTo>
                    <a:pt x="22036" y="9731"/>
                    <a:pt x="21885" y="9782"/>
                    <a:pt x="21726" y="9825"/>
                  </a:cubicBezTo>
                  <a:cubicBezTo>
                    <a:pt x="21423" y="9919"/>
                    <a:pt x="21120" y="9984"/>
                    <a:pt x="20809" y="10041"/>
                  </a:cubicBezTo>
                  <a:cubicBezTo>
                    <a:pt x="20499" y="10106"/>
                    <a:pt x="20181" y="10150"/>
                    <a:pt x="19864" y="10186"/>
                  </a:cubicBezTo>
                  <a:cubicBezTo>
                    <a:pt x="19553" y="10229"/>
                    <a:pt x="19236" y="10258"/>
                    <a:pt x="18918" y="10287"/>
                  </a:cubicBezTo>
                  <a:cubicBezTo>
                    <a:pt x="18297" y="10330"/>
                    <a:pt x="17677" y="10352"/>
                    <a:pt x="17056" y="10366"/>
                  </a:cubicBezTo>
                  <a:cubicBezTo>
                    <a:pt x="16847" y="10369"/>
                    <a:pt x="16638" y="10369"/>
                    <a:pt x="16430" y="10369"/>
                  </a:cubicBezTo>
                  <a:cubicBezTo>
                    <a:pt x="16014" y="10369"/>
                    <a:pt x="15601" y="10366"/>
                    <a:pt x="15187" y="10366"/>
                  </a:cubicBezTo>
                  <a:lnTo>
                    <a:pt x="13317" y="10352"/>
                  </a:lnTo>
                  <a:cubicBezTo>
                    <a:pt x="12848" y="10352"/>
                    <a:pt x="12379" y="10345"/>
                    <a:pt x="11910" y="10330"/>
                  </a:cubicBezTo>
                  <a:lnTo>
                    <a:pt x="11802" y="10308"/>
                  </a:lnTo>
                  <a:cubicBezTo>
                    <a:pt x="12610" y="10150"/>
                    <a:pt x="13418" y="10005"/>
                    <a:pt x="14227" y="9883"/>
                  </a:cubicBezTo>
                  <a:cubicBezTo>
                    <a:pt x="15158" y="9745"/>
                    <a:pt x="16089" y="9616"/>
                    <a:pt x="17027" y="9507"/>
                  </a:cubicBezTo>
                  <a:cubicBezTo>
                    <a:pt x="17958" y="9399"/>
                    <a:pt x="18897" y="9312"/>
                    <a:pt x="19828" y="9276"/>
                  </a:cubicBezTo>
                  <a:cubicBezTo>
                    <a:pt x="20022" y="9270"/>
                    <a:pt x="20216" y="9267"/>
                    <a:pt x="20411" y="9267"/>
                  </a:cubicBezTo>
                  <a:close/>
                  <a:moveTo>
                    <a:pt x="4367" y="8978"/>
                  </a:moveTo>
                  <a:cubicBezTo>
                    <a:pt x="4843" y="8978"/>
                    <a:pt x="5318" y="9023"/>
                    <a:pt x="5789" y="9103"/>
                  </a:cubicBezTo>
                  <a:lnTo>
                    <a:pt x="6266" y="9197"/>
                  </a:lnTo>
                  <a:cubicBezTo>
                    <a:pt x="6425" y="9226"/>
                    <a:pt x="6583" y="9269"/>
                    <a:pt x="6735" y="9298"/>
                  </a:cubicBezTo>
                  <a:lnTo>
                    <a:pt x="6973" y="9356"/>
                  </a:lnTo>
                  <a:lnTo>
                    <a:pt x="7204" y="9413"/>
                  </a:lnTo>
                  <a:cubicBezTo>
                    <a:pt x="7363" y="9450"/>
                    <a:pt x="7514" y="9486"/>
                    <a:pt x="7673" y="9529"/>
                  </a:cubicBezTo>
                  <a:lnTo>
                    <a:pt x="8987" y="9854"/>
                  </a:lnTo>
                  <a:cubicBezTo>
                    <a:pt x="8561" y="9789"/>
                    <a:pt x="8135" y="9731"/>
                    <a:pt x="7709" y="9688"/>
                  </a:cubicBezTo>
                  <a:cubicBezTo>
                    <a:pt x="7081" y="9623"/>
                    <a:pt x="6446" y="9579"/>
                    <a:pt x="5811" y="9551"/>
                  </a:cubicBezTo>
                  <a:cubicBezTo>
                    <a:pt x="5581" y="9545"/>
                    <a:pt x="5350" y="9542"/>
                    <a:pt x="5119" y="9542"/>
                  </a:cubicBezTo>
                  <a:cubicBezTo>
                    <a:pt x="4718" y="9542"/>
                    <a:pt x="4316" y="9552"/>
                    <a:pt x="3913" y="9579"/>
                  </a:cubicBezTo>
                  <a:lnTo>
                    <a:pt x="3400" y="9630"/>
                  </a:lnTo>
                  <a:cubicBezTo>
                    <a:pt x="3227" y="9652"/>
                    <a:pt x="3061" y="9680"/>
                    <a:pt x="2888" y="9709"/>
                  </a:cubicBezTo>
                  <a:cubicBezTo>
                    <a:pt x="2722" y="9731"/>
                    <a:pt x="2556" y="9782"/>
                    <a:pt x="2383" y="9818"/>
                  </a:cubicBezTo>
                  <a:cubicBezTo>
                    <a:pt x="2217" y="9861"/>
                    <a:pt x="2051" y="9911"/>
                    <a:pt x="1892" y="9969"/>
                  </a:cubicBezTo>
                  <a:cubicBezTo>
                    <a:pt x="1560" y="10077"/>
                    <a:pt x="1250" y="10229"/>
                    <a:pt x="961" y="10424"/>
                  </a:cubicBezTo>
                  <a:lnTo>
                    <a:pt x="954" y="10424"/>
                  </a:lnTo>
                  <a:lnTo>
                    <a:pt x="997" y="10366"/>
                  </a:lnTo>
                  <a:cubicBezTo>
                    <a:pt x="1221" y="10092"/>
                    <a:pt x="1481" y="9854"/>
                    <a:pt x="1784" y="9659"/>
                  </a:cubicBezTo>
                  <a:lnTo>
                    <a:pt x="2015" y="9514"/>
                  </a:lnTo>
                  <a:cubicBezTo>
                    <a:pt x="2094" y="9471"/>
                    <a:pt x="2181" y="9435"/>
                    <a:pt x="2260" y="9399"/>
                  </a:cubicBezTo>
                  <a:cubicBezTo>
                    <a:pt x="2426" y="9320"/>
                    <a:pt x="2599" y="9247"/>
                    <a:pt x="2773" y="9197"/>
                  </a:cubicBezTo>
                  <a:cubicBezTo>
                    <a:pt x="2866" y="9168"/>
                    <a:pt x="2953" y="9146"/>
                    <a:pt x="3047" y="9125"/>
                  </a:cubicBezTo>
                  <a:lnTo>
                    <a:pt x="3314" y="9060"/>
                  </a:lnTo>
                  <a:cubicBezTo>
                    <a:pt x="3494" y="9038"/>
                    <a:pt x="3682" y="9016"/>
                    <a:pt x="3870" y="8995"/>
                  </a:cubicBezTo>
                  <a:cubicBezTo>
                    <a:pt x="4036" y="8984"/>
                    <a:pt x="4201" y="8978"/>
                    <a:pt x="4367" y="8978"/>
                  </a:cubicBezTo>
                  <a:close/>
                  <a:moveTo>
                    <a:pt x="4855" y="9569"/>
                  </a:moveTo>
                  <a:cubicBezTo>
                    <a:pt x="5171" y="9569"/>
                    <a:pt x="5486" y="9579"/>
                    <a:pt x="5804" y="9601"/>
                  </a:cubicBezTo>
                  <a:cubicBezTo>
                    <a:pt x="6432" y="9637"/>
                    <a:pt x="7067" y="9702"/>
                    <a:pt x="7688" y="9782"/>
                  </a:cubicBezTo>
                  <a:cubicBezTo>
                    <a:pt x="8005" y="9818"/>
                    <a:pt x="8316" y="9861"/>
                    <a:pt x="8626" y="9904"/>
                  </a:cubicBezTo>
                  <a:cubicBezTo>
                    <a:pt x="8944" y="9948"/>
                    <a:pt x="9261" y="9991"/>
                    <a:pt x="9571" y="10041"/>
                  </a:cubicBezTo>
                  <a:lnTo>
                    <a:pt x="9983" y="10106"/>
                  </a:lnTo>
                  <a:cubicBezTo>
                    <a:pt x="10221" y="10171"/>
                    <a:pt x="10466" y="10229"/>
                    <a:pt x="10712" y="10294"/>
                  </a:cubicBezTo>
                  <a:cubicBezTo>
                    <a:pt x="10329" y="10280"/>
                    <a:pt x="9954" y="10265"/>
                    <a:pt x="9579" y="10258"/>
                  </a:cubicBezTo>
                  <a:cubicBezTo>
                    <a:pt x="9119" y="10247"/>
                    <a:pt x="8663" y="10241"/>
                    <a:pt x="8208" y="10241"/>
                  </a:cubicBezTo>
                  <a:cubicBezTo>
                    <a:pt x="8042" y="10241"/>
                    <a:pt x="7876" y="10242"/>
                    <a:pt x="7709" y="10243"/>
                  </a:cubicBezTo>
                  <a:cubicBezTo>
                    <a:pt x="7081" y="10251"/>
                    <a:pt x="6461" y="10272"/>
                    <a:pt x="5840" y="10294"/>
                  </a:cubicBezTo>
                  <a:cubicBezTo>
                    <a:pt x="5212" y="10316"/>
                    <a:pt x="4591" y="10352"/>
                    <a:pt x="3971" y="10402"/>
                  </a:cubicBezTo>
                  <a:cubicBezTo>
                    <a:pt x="3653" y="10424"/>
                    <a:pt x="3343" y="10453"/>
                    <a:pt x="3025" y="10489"/>
                  </a:cubicBezTo>
                  <a:cubicBezTo>
                    <a:pt x="2708" y="10532"/>
                    <a:pt x="2390" y="10568"/>
                    <a:pt x="2080" y="10619"/>
                  </a:cubicBezTo>
                  <a:cubicBezTo>
                    <a:pt x="1762" y="10662"/>
                    <a:pt x="1452" y="10727"/>
                    <a:pt x="1141" y="10806"/>
                  </a:cubicBezTo>
                  <a:cubicBezTo>
                    <a:pt x="990" y="10850"/>
                    <a:pt x="838" y="10893"/>
                    <a:pt x="687" y="10951"/>
                  </a:cubicBezTo>
                  <a:lnTo>
                    <a:pt x="629" y="10972"/>
                  </a:lnTo>
                  <a:cubicBezTo>
                    <a:pt x="636" y="10958"/>
                    <a:pt x="643" y="10944"/>
                    <a:pt x="651" y="10929"/>
                  </a:cubicBezTo>
                  <a:cubicBezTo>
                    <a:pt x="665" y="10893"/>
                    <a:pt x="679" y="10850"/>
                    <a:pt x="701" y="10814"/>
                  </a:cubicBezTo>
                  <a:cubicBezTo>
                    <a:pt x="737" y="10756"/>
                    <a:pt x="773" y="10691"/>
                    <a:pt x="809" y="10633"/>
                  </a:cubicBezTo>
                  <a:cubicBezTo>
                    <a:pt x="874" y="10583"/>
                    <a:pt x="932" y="10532"/>
                    <a:pt x="997" y="10489"/>
                  </a:cubicBezTo>
                  <a:cubicBezTo>
                    <a:pt x="1278" y="10294"/>
                    <a:pt x="1582" y="10135"/>
                    <a:pt x="1899" y="10020"/>
                  </a:cubicBezTo>
                  <a:cubicBezTo>
                    <a:pt x="2058" y="9948"/>
                    <a:pt x="2224" y="9911"/>
                    <a:pt x="2390" y="9854"/>
                  </a:cubicBezTo>
                  <a:cubicBezTo>
                    <a:pt x="2549" y="9803"/>
                    <a:pt x="2722" y="9774"/>
                    <a:pt x="2888" y="9738"/>
                  </a:cubicBezTo>
                  <a:cubicBezTo>
                    <a:pt x="3054" y="9702"/>
                    <a:pt x="3227" y="9680"/>
                    <a:pt x="3393" y="9652"/>
                  </a:cubicBezTo>
                  <a:lnTo>
                    <a:pt x="3906" y="9601"/>
                  </a:lnTo>
                  <a:cubicBezTo>
                    <a:pt x="4223" y="9579"/>
                    <a:pt x="4539" y="9569"/>
                    <a:pt x="4855" y="9569"/>
                  </a:cubicBezTo>
                  <a:close/>
                  <a:moveTo>
                    <a:pt x="22260" y="9724"/>
                  </a:moveTo>
                  <a:lnTo>
                    <a:pt x="22260" y="9724"/>
                  </a:lnTo>
                  <a:cubicBezTo>
                    <a:pt x="22253" y="9738"/>
                    <a:pt x="22245" y="9753"/>
                    <a:pt x="22238" y="9774"/>
                  </a:cubicBezTo>
                  <a:cubicBezTo>
                    <a:pt x="22217" y="9810"/>
                    <a:pt x="22202" y="9846"/>
                    <a:pt x="22181" y="9883"/>
                  </a:cubicBezTo>
                  <a:cubicBezTo>
                    <a:pt x="22152" y="9948"/>
                    <a:pt x="22116" y="10005"/>
                    <a:pt x="22072" y="10063"/>
                  </a:cubicBezTo>
                  <a:cubicBezTo>
                    <a:pt x="22015" y="10114"/>
                    <a:pt x="21957" y="10164"/>
                    <a:pt x="21892" y="10207"/>
                  </a:cubicBezTo>
                  <a:cubicBezTo>
                    <a:pt x="21610" y="10402"/>
                    <a:pt x="21307" y="10561"/>
                    <a:pt x="20990" y="10684"/>
                  </a:cubicBezTo>
                  <a:cubicBezTo>
                    <a:pt x="20831" y="10749"/>
                    <a:pt x="20665" y="10792"/>
                    <a:pt x="20499" y="10843"/>
                  </a:cubicBezTo>
                  <a:cubicBezTo>
                    <a:pt x="20333" y="10900"/>
                    <a:pt x="20167" y="10929"/>
                    <a:pt x="20001" y="10965"/>
                  </a:cubicBezTo>
                  <a:cubicBezTo>
                    <a:pt x="19828" y="11001"/>
                    <a:pt x="19662" y="11023"/>
                    <a:pt x="19488" y="11045"/>
                  </a:cubicBezTo>
                  <a:lnTo>
                    <a:pt x="18976" y="11102"/>
                  </a:lnTo>
                  <a:cubicBezTo>
                    <a:pt x="18662" y="11120"/>
                    <a:pt x="18346" y="11129"/>
                    <a:pt x="18030" y="11129"/>
                  </a:cubicBezTo>
                  <a:cubicBezTo>
                    <a:pt x="17715" y="11129"/>
                    <a:pt x="17399" y="11120"/>
                    <a:pt x="17085" y="11102"/>
                  </a:cubicBezTo>
                  <a:cubicBezTo>
                    <a:pt x="16450" y="11066"/>
                    <a:pt x="15822" y="10994"/>
                    <a:pt x="15194" y="10922"/>
                  </a:cubicBezTo>
                  <a:cubicBezTo>
                    <a:pt x="14884" y="10879"/>
                    <a:pt x="14566" y="10843"/>
                    <a:pt x="14256" y="10792"/>
                  </a:cubicBezTo>
                  <a:cubicBezTo>
                    <a:pt x="13945" y="10749"/>
                    <a:pt x="13628" y="10705"/>
                    <a:pt x="13317" y="10655"/>
                  </a:cubicBezTo>
                  <a:lnTo>
                    <a:pt x="12906" y="10590"/>
                  </a:lnTo>
                  <a:cubicBezTo>
                    <a:pt x="12661" y="10532"/>
                    <a:pt x="12415" y="10467"/>
                    <a:pt x="12177" y="10402"/>
                  </a:cubicBezTo>
                  <a:lnTo>
                    <a:pt x="12177" y="10402"/>
                  </a:lnTo>
                  <a:cubicBezTo>
                    <a:pt x="12552" y="10417"/>
                    <a:pt x="12935" y="10431"/>
                    <a:pt x="13310" y="10446"/>
                  </a:cubicBezTo>
                  <a:cubicBezTo>
                    <a:pt x="13749" y="10451"/>
                    <a:pt x="14192" y="10456"/>
                    <a:pt x="14633" y="10456"/>
                  </a:cubicBezTo>
                  <a:cubicBezTo>
                    <a:pt x="14815" y="10456"/>
                    <a:pt x="14998" y="10455"/>
                    <a:pt x="15179" y="10453"/>
                  </a:cubicBezTo>
                  <a:cubicBezTo>
                    <a:pt x="15800" y="10446"/>
                    <a:pt x="16428" y="10431"/>
                    <a:pt x="17049" y="10402"/>
                  </a:cubicBezTo>
                  <a:cubicBezTo>
                    <a:pt x="17670" y="10381"/>
                    <a:pt x="18290" y="10345"/>
                    <a:pt x="18911" y="10294"/>
                  </a:cubicBezTo>
                  <a:cubicBezTo>
                    <a:pt x="19229" y="10272"/>
                    <a:pt x="19546" y="10243"/>
                    <a:pt x="19864" y="10207"/>
                  </a:cubicBezTo>
                  <a:cubicBezTo>
                    <a:pt x="20181" y="10164"/>
                    <a:pt x="20492" y="10135"/>
                    <a:pt x="20809" y="10085"/>
                  </a:cubicBezTo>
                  <a:cubicBezTo>
                    <a:pt x="21120" y="10034"/>
                    <a:pt x="21437" y="9969"/>
                    <a:pt x="21740" y="9890"/>
                  </a:cubicBezTo>
                  <a:cubicBezTo>
                    <a:pt x="21899" y="9846"/>
                    <a:pt x="22051" y="9803"/>
                    <a:pt x="22202" y="9753"/>
                  </a:cubicBezTo>
                  <a:lnTo>
                    <a:pt x="22260" y="9724"/>
                  </a:lnTo>
                  <a:close/>
                  <a:moveTo>
                    <a:pt x="7717" y="10330"/>
                  </a:moveTo>
                  <a:lnTo>
                    <a:pt x="9579" y="10345"/>
                  </a:lnTo>
                  <a:cubicBezTo>
                    <a:pt x="10048" y="10352"/>
                    <a:pt x="10517" y="10359"/>
                    <a:pt x="10986" y="10366"/>
                  </a:cubicBezTo>
                  <a:lnTo>
                    <a:pt x="11094" y="10395"/>
                  </a:lnTo>
                  <a:cubicBezTo>
                    <a:pt x="10286" y="10554"/>
                    <a:pt x="9478" y="10691"/>
                    <a:pt x="8669" y="10821"/>
                  </a:cubicBezTo>
                  <a:cubicBezTo>
                    <a:pt x="7738" y="10958"/>
                    <a:pt x="6807" y="11088"/>
                    <a:pt x="5876" y="11196"/>
                  </a:cubicBezTo>
                  <a:cubicBezTo>
                    <a:pt x="4938" y="11304"/>
                    <a:pt x="4007" y="11391"/>
                    <a:pt x="3068" y="11427"/>
                  </a:cubicBezTo>
                  <a:cubicBezTo>
                    <a:pt x="2874" y="11433"/>
                    <a:pt x="2680" y="11437"/>
                    <a:pt x="2485" y="11437"/>
                  </a:cubicBezTo>
                  <a:cubicBezTo>
                    <a:pt x="2211" y="11437"/>
                    <a:pt x="1936" y="11430"/>
                    <a:pt x="1661" y="11413"/>
                  </a:cubicBezTo>
                  <a:cubicBezTo>
                    <a:pt x="1430" y="11398"/>
                    <a:pt x="1199" y="11377"/>
                    <a:pt x="968" y="11341"/>
                  </a:cubicBezTo>
                  <a:cubicBezTo>
                    <a:pt x="845" y="11326"/>
                    <a:pt x="730" y="11297"/>
                    <a:pt x="622" y="11268"/>
                  </a:cubicBezTo>
                  <a:lnTo>
                    <a:pt x="614" y="11268"/>
                  </a:lnTo>
                  <a:lnTo>
                    <a:pt x="593" y="11239"/>
                  </a:lnTo>
                  <a:cubicBezTo>
                    <a:pt x="578" y="11218"/>
                    <a:pt x="564" y="11196"/>
                    <a:pt x="550" y="11175"/>
                  </a:cubicBezTo>
                  <a:cubicBezTo>
                    <a:pt x="550" y="11175"/>
                    <a:pt x="550" y="11160"/>
                    <a:pt x="557" y="11160"/>
                  </a:cubicBezTo>
                  <a:cubicBezTo>
                    <a:pt x="564" y="11131"/>
                    <a:pt x="571" y="11110"/>
                    <a:pt x="586" y="11088"/>
                  </a:cubicBezTo>
                  <a:cubicBezTo>
                    <a:pt x="629" y="11066"/>
                    <a:pt x="672" y="11045"/>
                    <a:pt x="723" y="11023"/>
                  </a:cubicBezTo>
                  <a:cubicBezTo>
                    <a:pt x="867" y="10965"/>
                    <a:pt x="1011" y="10922"/>
                    <a:pt x="1170" y="10871"/>
                  </a:cubicBezTo>
                  <a:cubicBezTo>
                    <a:pt x="1473" y="10785"/>
                    <a:pt x="1784" y="10713"/>
                    <a:pt x="2094" y="10655"/>
                  </a:cubicBezTo>
                  <a:cubicBezTo>
                    <a:pt x="2404" y="10597"/>
                    <a:pt x="2722" y="10547"/>
                    <a:pt x="3032" y="10511"/>
                  </a:cubicBezTo>
                  <a:cubicBezTo>
                    <a:pt x="3350" y="10474"/>
                    <a:pt x="3667" y="10446"/>
                    <a:pt x="3978" y="10417"/>
                  </a:cubicBezTo>
                  <a:cubicBezTo>
                    <a:pt x="4599" y="10373"/>
                    <a:pt x="5226" y="10345"/>
                    <a:pt x="5847" y="10337"/>
                  </a:cubicBezTo>
                  <a:cubicBezTo>
                    <a:pt x="6158" y="10334"/>
                    <a:pt x="6468" y="10334"/>
                    <a:pt x="6779" y="10334"/>
                  </a:cubicBezTo>
                  <a:cubicBezTo>
                    <a:pt x="7090" y="10334"/>
                    <a:pt x="7403" y="10334"/>
                    <a:pt x="7717" y="10330"/>
                  </a:cubicBezTo>
                  <a:close/>
                  <a:moveTo>
                    <a:pt x="21928" y="10272"/>
                  </a:moveTo>
                  <a:lnTo>
                    <a:pt x="21885" y="10323"/>
                  </a:lnTo>
                  <a:cubicBezTo>
                    <a:pt x="21668" y="10604"/>
                    <a:pt x="21401" y="10843"/>
                    <a:pt x="21105" y="11037"/>
                  </a:cubicBezTo>
                  <a:lnTo>
                    <a:pt x="20874" y="11182"/>
                  </a:lnTo>
                  <a:cubicBezTo>
                    <a:pt x="20795" y="11225"/>
                    <a:pt x="20708" y="11261"/>
                    <a:pt x="20629" y="11297"/>
                  </a:cubicBezTo>
                  <a:cubicBezTo>
                    <a:pt x="20463" y="11377"/>
                    <a:pt x="20290" y="11442"/>
                    <a:pt x="20109" y="11499"/>
                  </a:cubicBezTo>
                  <a:cubicBezTo>
                    <a:pt x="20022" y="11528"/>
                    <a:pt x="19936" y="11550"/>
                    <a:pt x="19842" y="11571"/>
                  </a:cubicBezTo>
                  <a:lnTo>
                    <a:pt x="19568" y="11629"/>
                  </a:lnTo>
                  <a:cubicBezTo>
                    <a:pt x="19387" y="11658"/>
                    <a:pt x="19200" y="11680"/>
                    <a:pt x="19019" y="11701"/>
                  </a:cubicBezTo>
                  <a:cubicBezTo>
                    <a:pt x="18861" y="11710"/>
                    <a:pt x="18702" y="11715"/>
                    <a:pt x="18542" y="11715"/>
                  </a:cubicBezTo>
                  <a:cubicBezTo>
                    <a:pt x="18057" y="11715"/>
                    <a:pt x="17570" y="11673"/>
                    <a:pt x="17092" y="11586"/>
                  </a:cubicBezTo>
                  <a:lnTo>
                    <a:pt x="16623" y="11499"/>
                  </a:lnTo>
                  <a:cubicBezTo>
                    <a:pt x="16464" y="11470"/>
                    <a:pt x="16305" y="11427"/>
                    <a:pt x="16154" y="11391"/>
                  </a:cubicBezTo>
                  <a:lnTo>
                    <a:pt x="15916" y="11341"/>
                  </a:lnTo>
                  <a:lnTo>
                    <a:pt x="15685" y="11283"/>
                  </a:lnTo>
                  <a:cubicBezTo>
                    <a:pt x="15526" y="11239"/>
                    <a:pt x="15374" y="11211"/>
                    <a:pt x="15216" y="11167"/>
                  </a:cubicBezTo>
                  <a:lnTo>
                    <a:pt x="13902" y="10835"/>
                  </a:lnTo>
                  <a:lnTo>
                    <a:pt x="13902" y="10835"/>
                  </a:lnTo>
                  <a:cubicBezTo>
                    <a:pt x="14328" y="10900"/>
                    <a:pt x="14754" y="10958"/>
                    <a:pt x="15179" y="11009"/>
                  </a:cubicBezTo>
                  <a:cubicBezTo>
                    <a:pt x="15807" y="11073"/>
                    <a:pt x="16443" y="11117"/>
                    <a:pt x="17078" y="11138"/>
                  </a:cubicBezTo>
                  <a:cubicBezTo>
                    <a:pt x="17326" y="11147"/>
                    <a:pt x="17576" y="11152"/>
                    <a:pt x="17826" y="11152"/>
                  </a:cubicBezTo>
                  <a:cubicBezTo>
                    <a:pt x="18207" y="11152"/>
                    <a:pt x="18589" y="11140"/>
                    <a:pt x="18969" y="11110"/>
                  </a:cubicBezTo>
                  <a:lnTo>
                    <a:pt x="19481" y="11066"/>
                  </a:lnTo>
                  <a:cubicBezTo>
                    <a:pt x="19654" y="11037"/>
                    <a:pt x="19820" y="11009"/>
                    <a:pt x="19994" y="10987"/>
                  </a:cubicBezTo>
                  <a:cubicBezTo>
                    <a:pt x="20167" y="10958"/>
                    <a:pt x="20333" y="10915"/>
                    <a:pt x="20499" y="10871"/>
                  </a:cubicBezTo>
                  <a:cubicBezTo>
                    <a:pt x="20665" y="10835"/>
                    <a:pt x="20831" y="10785"/>
                    <a:pt x="20990" y="10727"/>
                  </a:cubicBezTo>
                  <a:cubicBezTo>
                    <a:pt x="21322" y="10612"/>
                    <a:pt x="21632" y="10460"/>
                    <a:pt x="21921" y="10272"/>
                  </a:cubicBezTo>
                  <a:close/>
                  <a:moveTo>
                    <a:pt x="10986" y="10453"/>
                  </a:moveTo>
                  <a:cubicBezTo>
                    <a:pt x="10914" y="10496"/>
                    <a:pt x="10842" y="10532"/>
                    <a:pt x="10762" y="10575"/>
                  </a:cubicBezTo>
                  <a:cubicBezTo>
                    <a:pt x="10069" y="10828"/>
                    <a:pt x="9369" y="11059"/>
                    <a:pt x="8662" y="11268"/>
                  </a:cubicBezTo>
                  <a:cubicBezTo>
                    <a:pt x="7724" y="11543"/>
                    <a:pt x="6778" y="11774"/>
                    <a:pt x="5818" y="11954"/>
                  </a:cubicBezTo>
                  <a:cubicBezTo>
                    <a:pt x="5580" y="11997"/>
                    <a:pt x="5342" y="12048"/>
                    <a:pt x="5097" y="12077"/>
                  </a:cubicBezTo>
                  <a:lnTo>
                    <a:pt x="4736" y="12127"/>
                  </a:lnTo>
                  <a:cubicBezTo>
                    <a:pt x="4613" y="12142"/>
                    <a:pt x="4498" y="12149"/>
                    <a:pt x="4375" y="12163"/>
                  </a:cubicBezTo>
                  <a:cubicBezTo>
                    <a:pt x="4058" y="12196"/>
                    <a:pt x="3742" y="12211"/>
                    <a:pt x="3425" y="12211"/>
                  </a:cubicBezTo>
                  <a:cubicBezTo>
                    <a:pt x="3258" y="12211"/>
                    <a:pt x="3091" y="12207"/>
                    <a:pt x="2924" y="12199"/>
                  </a:cubicBezTo>
                  <a:cubicBezTo>
                    <a:pt x="2441" y="12178"/>
                    <a:pt x="1957" y="12091"/>
                    <a:pt x="1502" y="11940"/>
                  </a:cubicBezTo>
                  <a:cubicBezTo>
                    <a:pt x="1343" y="11882"/>
                    <a:pt x="1185" y="11817"/>
                    <a:pt x="1040" y="11745"/>
                  </a:cubicBezTo>
                  <a:cubicBezTo>
                    <a:pt x="997" y="11709"/>
                    <a:pt x="954" y="11673"/>
                    <a:pt x="918" y="11629"/>
                  </a:cubicBezTo>
                  <a:cubicBezTo>
                    <a:pt x="838" y="11550"/>
                    <a:pt x="766" y="11470"/>
                    <a:pt x="701" y="11391"/>
                  </a:cubicBezTo>
                  <a:lnTo>
                    <a:pt x="701" y="11391"/>
                  </a:lnTo>
                  <a:cubicBezTo>
                    <a:pt x="788" y="11405"/>
                    <a:pt x="867" y="11427"/>
                    <a:pt x="946" y="11442"/>
                  </a:cubicBezTo>
                  <a:cubicBezTo>
                    <a:pt x="1177" y="11478"/>
                    <a:pt x="1416" y="11499"/>
                    <a:pt x="1654" y="11514"/>
                  </a:cubicBezTo>
                  <a:cubicBezTo>
                    <a:pt x="1929" y="11531"/>
                    <a:pt x="2203" y="11538"/>
                    <a:pt x="2480" y="11538"/>
                  </a:cubicBezTo>
                  <a:cubicBezTo>
                    <a:pt x="2675" y="11538"/>
                    <a:pt x="2871" y="11534"/>
                    <a:pt x="3068" y="11528"/>
                  </a:cubicBezTo>
                  <a:cubicBezTo>
                    <a:pt x="4007" y="11492"/>
                    <a:pt x="4945" y="11398"/>
                    <a:pt x="5876" y="11276"/>
                  </a:cubicBezTo>
                  <a:cubicBezTo>
                    <a:pt x="6814" y="11160"/>
                    <a:pt x="7738" y="11009"/>
                    <a:pt x="8669" y="10857"/>
                  </a:cubicBezTo>
                  <a:lnTo>
                    <a:pt x="10055" y="10619"/>
                  </a:lnTo>
                  <a:lnTo>
                    <a:pt x="10986" y="10453"/>
                  </a:lnTo>
                  <a:close/>
                  <a:moveTo>
                    <a:pt x="10539" y="10705"/>
                  </a:moveTo>
                  <a:lnTo>
                    <a:pt x="10539" y="10705"/>
                  </a:lnTo>
                  <a:cubicBezTo>
                    <a:pt x="9918" y="11023"/>
                    <a:pt x="9283" y="11304"/>
                    <a:pt x="8640" y="11550"/>
                  </a:cubicBezTo>
                  <a:cubicBezTo>
                    <a:pt x="7688" y="11903"/>
                    <a:pt x="6713" y="12178"/>
                    <a:pt x="5724" y="12380"/>
                  </a:cubicBezTo>
                  <a:lnTo>
                    <a:pt x="5356" y="12452"/>
                  </a:lnTo>
                  <a:cubicBezTo>
                    <a:pt x="5234" y="12481"/>
                    <a:pt x="5111" y="12495"/>
                    <a:pt x="4988" y="12510"/>
                  </a:cubicBezTo>
                  <a:cubicBezTo>
                    <a:pt x="4743" y="12560"/>
                    <a:pt x="4490" y="12575"/>
                    <a:pt x="4245" y="12604"/>
                  </a:cubicBezTo>
                  <a:cubicBezTo>
                    <a:pt x="4094" y="12615"/>
                    <a:pt x="3942" y="12620"/>
                    <a:pt x="3790" y="12620"/>
                  </a:cubicBezTo>
                  <a:cubicBezTo>
                    <a:pt x="3456" y="12620"/>
                    <a:pt x="3122" y="12593"/>
                    <a:pt x="2794" y="12539"/>
                  </a:cubicBezTo>
                  <a:cubicBezTo>
                    <a:pt x="2325" y="12459"/>
                    <a:pt x="1878" y="12293"/>
                    <a:pt x="1466" y="12055"/>
                  </a:cubicBezTo>
                  <a:lnTo>
                    <a:pt x="1423" y="12026"/>
                  </a:lnTo>
                  <a:lnTo>
                    <a:pt x="1466" y="12048"/>
                  </a:lnTo>
                  <a:cubicBezTo>
                    <a:pt x="1935" y="12199"/>
                    <a:pt x="2419" y="12293"/>
                    <a:pt x="2917" y="12315"/>
                  </a:cubicBezTo>
                  <a:cubicBezTo>
                    <a:pt x="3064" y="12321"/>
                    <a:pt x="3211" y="12325"/>
                    <a:pt x="3359" y="12325"/>
                  </a:cubicBezTo>
                  <a:cubicBezTo>
                    <a:pt x="3702" y="12325"/>
                    <a:pt x="4046" y="12307"/>
                    <a:pt x="4389" y="12272"/>
                  </a:cubicBezTo>
                  <a:cubicBezTo>
                    <a:pt x="4505" y="12257"/>
                    <a:pt x="4627" y="12243"/>
                    <a:pt x="4750" y="12228"/>
                  </a:cubicBezTo>
                  <a:lnTo>
                    <a:pt x="5111" y="12178"/>
                  </a:lnTo>
                  <a:cubicBezTo>
                    <a:pt x="5356" y="12142"/>
                    <a:pt x="5595" y="12084"/>
                    <a:pt x="5833" y="12048"/>
                  </a:cubicBezTo>
                  <a:cubicBezTo>
                    <a:pt x="6793" y="11853"/>
                    <a:pt x="7738" y="11593"/>
                    <a:pt x="8669" y="11312"/>
                  </a:cubicBezTo>
                  <a:cubicBezTo>
                    <a:pt x="9297" y="11124"/>
                    <a:pt x="9918" y="10922"/>
                    <a:pt x="10539" y="10705"/>
                  </a:cubicBezTo>
                  <a:close/>
                  <a:moveTo>
                    <a:pt x="12206" y="10958"/>
                  </a:moveTo>
                  <a:lnTo>
                    <a:pt x="12206" y="10958"/>
                  </a:lnTo>
                  <a:cubicBezTo>
                    <a:pt x="12790" y="11333"/>
                    <a:pt x="13346" y="11737"/>
                    <a:pt x="13888" y="12178"/>
                  </a:cubicBezTo>
                  <a:cubicBezTo>
                    <a:pt x="14667" y="12820"/>
                    <a:pt x="15396" y="13527"/>
                    <a:pt x="16067" y="14285"/>
                  </a:cubicBezTo>
                  <a:lnTo>
                    <a:pt x="16313" y="14567"/>
                  </a:lnTo>
                  <a:cubicBezTo>
                    <a:pt x="16399" y="14661"/>
                    <a:pt x="16471" y="14762"/>
                    <a:pt x="16551" y="14855"/>
                  </a:cubicBezTo>
                  <a:cubicBezTo>
                    <a:pt x="16717" y="15050"/>
                    <a:pt x="16854" y="15252"/>
                    <a:pt x="16998" y="15454"/>
                  </a:cubicBezTo>
                  <a:cubicBezTo>
                    <a:pt x="17273" y="15859"/>
                    <a:pt x="17496" y="16292"/>
                    <a:pt x="17670" y="16746"/>
                  </a:cubicBezTo>
                  <a:cubicBezTo>
                    <a:pt x="17828" y="17194"/>
                    <a:pt x="17915" y="17663"/>
                    <a:pt x="17915" y="18139"/>
                  </a:cubicBezTo>
                  <a:lnTo>
                    <a:pt x="17915" y="18190"/>
                  </a:lnTo>
                  <a:lnTo>
                    <a:pt x="17908" y="18139"/>
                  </a:lnTo>
                  <a:cubicBezTo>
                    <a:pt x="17807" y="17656"/>
                    <a:pt x="17641" y="17194"/>
                    <a:pt x="17410" y="16754"/>
                  </a:cubicBezTo>
                  <a:cubicBezTo>
                    <a:pt x="17186" y="16313"/>
                    <a:pt x="16926" y="15895"/>
                    <a:pt x="16637" y="15505"/>
                  </a:cubicBezTo>
                  <a:cubicBezTo>
                    <a:pt x="16565" y="15404"/>
                    <a:pt x="16493" y="15303"/>
                    <a:pt x="16421" y="15209"/>
                  </a:cubicBezTo>
                  <a:lnTo>
                    <a:pt x="16190" y="14920"/>
                  </a:lnTo>
                  <a:cubicBezTo>
                    <a:pt x="16038" y="14726"/>
                    <a:pt x="15872" y="14545"/>
                    <a:pt x="15721" y="14357"/>
                  </a:cubicBezTo>
                  <a:cubicBezTo>
                    <a:pt x="15071" y="13621"/>
                    <a:pt x="14378" y="12936"/>
                    <a:pt x="13664" y="12264"/>
                  </a:cubicBezTo>
                  <a:cubicBezTo>
                    <a:pt x="13187" y="11824"/>
                    <a:pt x="12697" y="11384"/>
                    <a:pt x="12206" y="10958"/>
                  </a:cubicBezTo>
                  <a:close/>
                  <a:moveTo>
                    <a:pt x="11766" y="10691"/>
                  </a:moveTo>
                  <a:lnTo>
                    <a:pt x="11982" y="10821"/>
                  </a:lnTo>
                  <a:cubicBezTo>
                    <a:pt x="12545" y="11297"/>
                    <a:pt x="13094" y="11788"/>
                    <a:pt x="13628" y="12300"/>
                  </a:cubicBezTo>
                  <a:cubicBezTo>
                    <a:pt x="14335" y="12972"/>
                    <a:pt x="15006" y="13679"/>
                    <a:pt x="15649" y="14415"/>
                  </a:cubicBezTo>
                  <a:cubicBezTo>
                    <a:pt x="15800" y="14603"/>
                    <a:pt x="15959" y="14790"/>
                    <a:pt x="16111" y="14978"/>
                  </a:cubicBezTo>
                  <a:lnTo>
                    <a:pt x="16334" y="15267"/>
                  </a:lnTo>
                  <a:cubicBezTo>
                    <a:pt x="16406" y="15368"/>
                    <a:pt x="16479" y="15469"/>
                    <a:pt x="16551" y="15563"/>
                  </a:cubicBezTo>
                  <a:cubicBezTo>
                    <a:pt x="16832" y="15960"/>
                    <a:pt x="17085" y="16371"/>
                    <a:pt x="17301" y="16804"/>
                  </a:cubicBezTo>
                  <a:cubicBezTo>
                    <a:pt x="17532" y="17237"/>
                    <a:pt x="17691" y="17692"/>
                    <a:pt x="17792" y="18168"/>
                  </a:cubicBezTo>
                  <a:cubicBezTo>
                    <a:pt x="17828" y="18327"/>
                    <a:pt x="17843" y="18493"/>
                    <a:pt x="17850" y="18659"/>
                  </a:cubicBezTo>
                  <a:cubicBezTo>
                    <a:pt x="17843" y="18724"/>
                    <a:pt x="17828" y="18775"/>
                    <a:pt x="17814" y="18825"/>
                  </a:cubicBezTo>
                  <a:cubicBezTo>
                    <a:pt x="17785" y="18926"/>
                    <a:pt x="17756" y="19027"/>
                    <a:pt x="17713" y="19128"/>
                  </a:cubicBezTo>
                  <a:cubicBezTo>
                    <a:pt x="17691" y="19049"/>
                    <a:pt x="17662" y="18969"/>
                    <a:pt x="17633" y="18890"/>
                  </a:cubicBezTo>
                  <a:cubicBezTo>
                    <a:pt x="17554" y="18673"/>
                    <a:pt x="17460" y="18457"/>
                    <a:pt x="17352" y="18240"/>
                  </a:cubicBezTo>
                  <a:cubicBezTo>
                    <a:pt x="17143" y="17822"/>
                    <a:pt x="16904" y="17410"/>
                    <a:pt x="16659" y="17013"/>
                  </a:cubicBezTo>
                  <a:cubicBezTo>
                    <a:pt x="16154" y="16212"/>
                    <a:pt x="15598" y="15447"/>
                    <a:pt x="15035" y="14704"/>
                  </a:cubicBezTo>
                  <a:cubicBezTo>
                    <a:pt x="14465" y="13953"/>
                    <a:pt x="13866" y="13224"/>
                    <a:pt x="13267" y="12495"/>
                  </a:cubicBezTo>
                  <a:lnTo>
                    <a:pt x="12365" y="11413"/>
                  </a:lnTo>
                  <a:lnTo>
                    <a:pt x="11766" y="10691"/>
                  </a:lnTo>
                  <a:close/>
                  <a:moveTo>
                    <a:pt x="11657" y="10633"/>
                  </a:moveTo>
                  <a:lnTo>
                    <a:pt x="11657" y="10633"/>
                  </a:lnTo>
                  <a:cubicBezTo>
                    <a:pt x="12199" y="11254"/>
                    <a:pt x="12726" y="11882"/>
                    <a:pt x="13238" y="12524"/>
                  </a:cubicBezTo>
                  <a:cubicBezTo>
                    <a:pt x="13823" y="13260"/>
                    <a:pt x="14400" y="13997"/>
                    <a:pt x="14963" y="14754"/>
                  </a:cubicBezTo>
                  <a:cubicBezTo>
                    <a:pt x="15519" y="15512"/>
                    <a:pt x="16067" y="16277"/>
                    <a:pt x="16565" y="17071"/>
                  </a:cubicBezTo>
                  <a:cubicBezTo>
                    <a:pt x="16811" y="17468"/>
                    <a:pt x="17049" y="17872"/>
                    <a:pt x="17258" y="18291"/>
                  </a:cubicBezTo>
                  <a:cubicBezTo>
                    <a:pt x="17359" y="18500"/>
                    <a:pt x="17453" y="18710"/>
                    <a:pt x="17540" y="18933"/>
                  </a:cubicBezTo>
                  <a:cubicBezTo>
                    <a:pt x="17583" y="19042"/>
                    <a:pt x="17619" y="19150"/>
                    <a:pt x="17648" y="19258"/>
                  </a:cubicBezTo>
                  <a:lnTo>
                    <a:pt x="17648" y="19265"/>
                  </a:lnTo>
                  <a:cubicBezTo>
                    <a:pt x="17648" y="19287"/>
                    <a:pt x="17641" y="19294"/>
                    <a:pt x="17633" y="19309"/>
                  </a:cubicBezTo>
                  <a:lnTo>
                    <a:pt x="17597" y="19374"/>
                  </a:lnTo>
                  <a:lnTo>
                    <a:pt x="17583" y="19374"/>
                  </a:lnTo>
                  <a:cubicBezTo>
                    <a:pt x="17561" y="19381"/>
                    <a:pt x="17532" y="19388"/>
                    <a:pt x="17511" y="19388"/>
                  </a:cubicBezTo>
                  <a:cubicBezTo>
                    <a:pt x="17467" y="19359"/>
                    <a:pt x="17424" y="19330"/>
                    <a:pt x="17388" y="19301"/>
                  </a:cubicBezTo>
                  <a:cubicBezTo>
                    <a:pt x="17265" y="19200"/>
                    <a:pt x="17150" y="19092"/>
                    <a:pt x="17034" y="18991"/>
                  </a:cubicBezTo>
                  <a:cubicBezTo>
                    <a:pt x="16803" y="18767"/>
                    <a:pt x="16594" y="18536"/>
                    <a:pt x="16385" y="18298"/>
                  </a:cubicBezTo>
                  <a:cubicBezTo>
                    <a:pt x="16176" y="18060"/>
                    <a:pt x="15981" y="17807"/>
                    <a:pt x="15786" y="17555"/>
                  </a:cubicBezTo>
                  <a:cubicBezTo>
                    <a:pt x="15598" y="17302"/>
                    <a:pt x="15418" y="17042"/>
                    <a:pt x="15230" y="16783"/>
                  </a:cubicBezTo>
                  <a:cubicBezTo>
                    <a:pt x="14884" y="16263"/>
                    <a:pt x="14552" y="15743"/>
                    <a:pt x="14234" y="15209"/>
                  </a:cubicBezTo>
                  <a:cubicBezTo>
                    <a:pt x="13916" y="14675"/>
                    <a:pt x="13599" y="14134"/>
                    <a:pt x="13296" y="13592"/>
                  </a:cubicBezTo>
                  <a:lnTo>
                    <a:pt x="12372" y="11968"/>
                  </a:lnTo>
                  <a:cubicBezTo>
                    <a:pt x="12141" y="11557"/>
                    <a:pt x="11910" y="11153"/>
                    <a:pt x="11686" y="10741"/>
                  </a:cubicBezTo>
                  <a:cubicBezTo>
                    <a:pt x="11679" y="10705"/>
                    <a:pt x="11672" y="10669"/>
                    <a:pt x="11657" y="10633"/>
                  </a:cubicBezTo>
                  <a:close/>
                  <a:moveTo>
                    <a:pt x="11758" y="11016"/>
                  </a:moveTo>
                  <a:lnTo>
                    <a:pt x="11758" y="11016"/>
                  </a:lnTo>
                  <a:cubicBezTo>
                    <a:pt x="11939" y="11348"/>
                    <a:pt x="12112" y="11687"/>
                    <a:pt x="12292" y="12019"/>
                  </a:cubicBezTo>
                  <a:cubicBezTo>
                    <a:pt x="12596" y="12560"/>
                    <a:pt x="12899" y="13109"/>
                    <a:pt x="13216" y="13643"/>
                  </a:cubicBezTo>
                  <a:cubicBezTo>
                    <a:pt x="13534" y="14177"/>
                    <a:pt x="13866" y="14704"/>
                    <a:pt x="14198" y="15231"/>
                  </a:cubicBezTo>
                  <a:cubicBezTo>
                    <a:pt x="14530" y="15758"/>
                    <a:pt x="14869" y="16285"/>
                    <a:pt x="15223" y="16797"/>
                  </a:cubicBezTo>
                  <a:cubicBezTo>
                    <a:pt x="15403" y="17057"/>
                    <a:pt x="15584" y="17317"/>
                    <a:pt x="15771" y="17576"/>
                  </a:cubicBezTo>
                  <a:cubicBezTo>
                    <a:pt x="15959" y="17829"/>
                    <a:pt x="16154" y="18082"/>
                    <a:pt x="16349" y="18327"/>
                  </a:cubicBezTo>
                  <a:cubicBezTo>
                    <a:pt x="16551" y="18580"/>
                    <a:pt x="16760" y="18818"/>
                    <a:pt x="16984" y="19042"/>
                  </a:cubicBezTo>
                  <a:cubicBezTo>
                    <a:pt x="17099" y="19157"/>
                    <a:pt x="17208" y="19265"/>
                    <a:pt x="17338" y="19366"/>
                  </a:cubicBezTo>
                  <a:lnTo>
                    <a:pt x="17381" y="19410"/>
                  </a:lnTo>
                  <a:lnTo>
                    <a:pt x="17338" y="19410"/>
                  </a:lnTo>
                  <a:cubicBezTo>
                    <a:pt x="17294" y="19410"/>
                    <a:pt x="17251" y="19424"/>
                    <a:pt x="17208" y="19424"/>
                  </a:cubicBezTo>
                  <a:lnTo>
                    <a:pt x="16998" y="19424"/>
                  </a:lnTo>
                  <a:cubicBezTo>
                    <a:pt x="16926" y="19388"/>
                    <a:pt x="16854" y="19359"/>
                    <a:pt x="16782" y="19330"/>
                  </a:cubicBezTo>
                  <a:cubicBezTo>
                    <a:pt x="16471" y="19186"/>
                    <a:pt x="16183" y="18998"/>
                    <a:pt x="15923" y="18782"/>
                  </a:cubicBezTo>
                  <a:cubicBezTo>
                    <a:pt x="15786" y="18673"/>
                    <a:pt x="15663" y="18551"/>
                    <a:pt x="15540" y="18443"/>
                  </a:cubicBezTo>
                  <a:cubicBezTo>
                    <a:pt x="15410" y="18327"/>
                    <a:pt x="15302" y="18190"/>
                    <a:pt x="15187" y="18067"/>
                  </a:cubicBezTo>
                  <a:cubicBezTo>
                    <a:pt x="15071" y="17937"/>
                    <a:pt x="14963" y="17800"/>
                    <a:pt x="14862" y="17670"/>
                  </a:cubicBezTo>
                  <a:lnTo>
                    <a:pt x="14552" y="17252"/>
                  </a:lnTo>
                  <a:lnTo>
                    <a:pt x="14552" y="17252"/>
                  </a:lnTo>
                  <a:lnTo>
                    <a:pt x="14847" y="17677"/>
                  </a:lnTo>
                  <a:cubicBezTo>
                    <a:pt x="14956" y="17807"/>
                    <a:pt x="15064" y="17945"/>
                    <a:pt x="15172" y="18074"/>
                  </a:cubicBezTo>
                  <a:cubicBezTo>
                    <a:pt x="15281" y="18212"/>
                    <a:pt x="15403" y="18334"/>
                    <a:pt x="15519" y="18457"/>
                  </a:cubicBezTo>
                  <a:cubicBezTo>
                    <a:pt x="15641" y="18580"/>
                    <a:pt x="15764" y="18702"/>
                    <a:pt x="15901" y="18811"/>
                  </a:cubicBezTo>
                  <a:cubicBezTo>
                    <a:pt x="16153" y="19041"/>
                    <a:pt x="16441" y="19236"/>
                    <a:pt x="16751" y="19387"/>
                  </a:cubicBezTo>
                  <a:lnTo>
                    <a:pt x="16751" y="19387"/>
                  </a:lnTo>
                  <a:lnTo>
                    <a:pt x="16695" y="19381"/>
                  </a:lnTo>
                  <a:cubicBezTo>
                    <a:pt x="16342" y="19330"/>
                    <a:pt x="15995" y="19222"/>
                    <a:pt x="15677" y="19063"/>
                  </a:cubicBezTo>
                  <a:lnTo>
                    <a:pt x="15685" y="19063"/>
                  </a:lnTo>
                  <a:lnTo>
                    <a:pt x="15439" y="18933"/>
                  </a:lnTo>
                  <a:cubicBezTo>
                    <a:pt x="15360" y="18883"/>
                    <a:pt x="15288" y="18825"/>
                    <a:pt x="15216" y="18775"/>
                  </a:cubicBezTo>
                  <a:cubicBezTo>
                    <a:pt x="15064" y="18673"/>
                    <a:pt x="14920" y="18558"/>
                    <a:pt x="14783" y="18428"/>
                  </a:cubicBezTo>
                  <a:cubicBezTo>
                    <a:pt x="14718" y="18370"/>
                    <a:pt x="14653" y="18305"/>
                    <a:pt x="14588" y="18233"/>
                  </a:cubicBezTo>
                  <a:lnTo>
                    <a:pt x="14400" y="18031"/>
                  </a:lnTo>
                  <a:cubicBezTo>
                    <a:pt x="14285" y="17887"/>
                    <a:pt x="14176" y="17735"/>
                    <a:pt x="14061" y="17591"/>
                  </a:cubicBezTo>
                  <a:cubicBezTo>
                    <a:pt x="13707" y="17050"/>
                    <a:pt x="13418" y="16472"/>
                    <a:pt x="13202" y="15866"/>
                  </a:cubicBezTo>
                  <a:lnTo>
                    <a:pt x="13043" y="15411"/>
                  </a:lnTo>
                  <a:cubicBezTo>
                    <a:pt x="12985" y="15260"/>
                    <a:pt x="12942" y="15101"/>
                    <a:pt x="12899" y="14949"/>
                  </a:cubicBezTo>
                  <a:lnTo>
                    <a:pt x="12827" y="14718"/>
                  </a:lnTo>
                  <a:lnTo>
                    <a:pt x="12754" y="14487"/>
                  </a:lnTo>
                  <a:cubicBezTo>
                    <a:pt x="12718" y="14336"/>
                    <a:pt x="12668" y="14184"/>
                    <a:pt x="12624" y="14025"/>
                  </a:cubicBezTo>
                  <a:lnTo>
                    <a:pt x="12249" y="12719"/>
                  </a:lnTo>
                  <a:lnTo>
                    <a:pt x="12249" y="12719"/>
                  </a:lnTo>
                  <a:cubicBezTo>
                    <a:pt x="12408" y="13123"/>
                    <a:pt x="12574" y="13520"/>
                    <a:pt x="12747" y="13917"/>
                  </a:cubicBezTo>
                  <a:cubicBezTo>
                    <a:pt x="13000" y="14495"/>
                    <a:pt x="13281" y="15065"/>
                    <a:pt x="13577" y="15628"/>
                  </a:cubicBezTo>
                  <a:cubicBezTo>
                    <a:pt x="13880" y="16183"/>
                    <a:pt x="14191" y="16732"/>
                    <a:pt x="14552" y="17252"/>
                  </a:cubicBezTo>
                  <a:cubicBezTo>
                    <a:pt x="14205" y="16725"/>
                    <a:pt x="13888" y="16176"/>
                    <a:pt x="13606" y="15606"/>
                  </a:cubicBezTo>
                  <a:cubicBezTo>
                    <a:pt x="13325" y="15043"/>
                    <a:pt x="13072" y="14466"/>
                    <a:pt x="12819" y="13888"/>
                  </a:cubicBezTo>
                  <a:cubicBezTo>
                    <a:pt x="12697" y="13592"/>
                    <a:pt x="12574" y="13304"/>
                    <a:pt x="12458" y="13008"/>
                  </a:cubicBezTo>
                  <a:cubicBezTo>
                    <a:pt x="12343" y="12712"/>
                    <a:pt x="12220" y="12423"/>
                    <a:pt x="12112" y="12127"/>
                  </a:cubicBezTo>
                  <a:cubicBezTo>
                    <a:pt x="12062" y="11997"/>
                    <a:pt x="12011" y="11867"/>
                    <a:pt x="11960" y="11737"/>
                  </a:cubicBezTo>
                  <a:cubicBezTo>
                    <a:pt x="11896" y="11492"/>
                    <a:pt x="11823" y="11254"/>
                    <a:pt x="11758" y="11016"/>
                  </a:cubicBezTo>
                  <a:close/>
                  <a:moveTo>
                    <a:pt x="11289" y="11304"/>
                  </a:moveTo>
                  <a:lnTo>
                    <a:pt x="11289" y="11304"/>
                  </a:lnTo>
                  <a:cubicBezTo>
                    <a:pt x="11260" y="12005"/>
                    <a:pt x="11188" y="12690"/>
                    <a:pt x="11080" y="13383"/>
                  </a:cubicBezTo>
                  <a:lnTo>
                    <a:pt x="11080" y="13376"/>
                  </a:lnTo>
                  <a:cubicBezTo>
                    <a:pt x="10914" y="14372"/>
                    <a:pt x="10669" y="15361"/>
                    <a:pt x="10344" y="16321"/>
                  </a:cubicBezTo>
                  <a:lnTo>
                    <a:pt x="10228" y="16674"/>
                  </a:lnTo>
                  <a:cubicBezTo>
                    <a:pt x="10185" y="16790"/>
                    <a:pt x="10134" y="16905"/>
                    <a:pt x="10091" y="17021"/>
                  </a:cubicBezTo>
                  <a:cubicBezTo>
                    <a:pt x="10005" y="17259"/>
                    <a:pt x="9896" y="17483"/>
                    <a:pt x="9795" y="17706"/>
                  </a:cubicBezTo>
                  <a:cubicBezTo>
                    <a:pt x="9586" y="18147"/>
                    <a:pt x="9326" y="18558"/>
                    <a:pt x="9016" y="18933"/>
                  </a:cubicBezTo>
                  <a:cubicBezTo>
                    <a:pt x="8705" y="19301"/>
                    <a:pt x="8344" y="19605"/>
                    <a:pt x="7933" y="19843"/>
                  </a:cubicBezTo>
                  <a:lnTo>
                    <a:pt x="7883" y="19864"/>
                  </a:lnTo>
                  <a:cubicBezTo>
                    <a:pt x="7897" y="19857"/>
                    <a:pt x="7904" y="19843"/>
                    <a:pt x="7919" y="19836"/>
                  </a:cubicBezTo>
                  <a:cubicBezTo>
                    <a:pt x="8287" y="19511"/>
                    <a:pt x="8612" y="19128"/>
                    <a:pt x="8871" y="18710"/>
                  </a:cubicBezTo>
                  <a:cubicBezTo>
                    <a:pt x="9138" y="18298"/>
                    <a:pt x="9377" y="17865"/>
                    <a:pt x="9571" y="17418"/>
                  </a:cubicBezTo>
                  <a:cubicBezTo>
                    <a:pt x="9622" y="17302"/>
                    <a:pt x="9672" y="17194"/>
                    <a:pt x="9716" y="17078"/>
                  </a:cubicBezTo>
                  <a:lnTo>
                    <a:pt x="9853" y="16739"/>
                  </a:lnTo>
                  <a:cubicBezTo>
                    <a:pt x="9947" y="16515"/>
                    <a:pt x="10019" y="16277"/>
                    <a:pt x="10106" y="16046"/>
                  </a:cubicBezTo>
                  <a:cubicBezTo>
                    <a:pt x="10409" y="15122"/>
                    <a:pt x="10669" y="14177"/>
                    <a:pt x="10885" y="13224"/>
                  </a:cubicBezTo>
                  <a:cubicBezTo>
                    <a:pt x="11029" y="12589"/>
                    <a:pt x="11167" y="11947"/>
                    <a:pt x="11289" y="11304"/>
                  </a:cubicBezTo>
                  <a:close/>
                  <a:moveTo>
                    <a:pt x="11029" y="10951"/>
                  </a:moveTo>
                  <a:lnTo>
                    <a:pt x="11029" y="10951"/>
                  </a:lnTo>
                  <a:cubicBezTo>
                    <a:pt x="10827" y="11276"/>
                    <a:pt x="10625" y="11593"/>
                    <a:pt x="10430" y="11918"/>
                  </a:cubicBezTo>
                  <a:cubicBezTo>
                    <a:pt x="10106" y="12452"/>
                    <a:pt x="9788" y="12986"/>
                    <a:pt x="9478" y="13535"/>
                  </a:cubicBezTo>
                  <a:cubicBezTo>
                    <a:pt x="9174" y="14076"/>
                    <a:pt x="8879" y="14624"/>
                    <a:pt x="8590" y="15173"/>
                  </a:cubicBezTo>
                  <a:cubicBezTo>
                    <a:pt x="8301" y="15729"/>
                    <a:pt x="8020" y="16285"/>
                    <a:pt x="7753" y="16847"/>
                  </a:cubicBezTo>
                  <a:cubicBezTo>
                    <a:pt x="7615" y="17129"/>
                    <a:pt x="7478" y="17418"/>
                    <a:pt x="7348" y="17706"/>
                  </a:cubicBezTo>
                  <a:cubicBezTo>
                    <a:pt x="7219" y="18002"/>
                    <a:pt x="7103" y="18291"/>
                    <a:pt x="6988" y="18587"/>
                  </a:cubicBezTo>
                  <a:cubicBezTo>
                    <a:pt x="6879" y="18883"/>
                    <a:pt x="6771" y="19186"/>
                    <a:pt x="6692" y="19489"/>
                  </a:cubicBezTo>
                  <a:cubicBezTo>
                    <a:pt x="6648" y="19648"/>
                    <a:pt x="6612" y="19799"/>
                    <a:pt x="6583" y="19958"/>
                  </a:cubicBezTo>
                  <a:cubicBezTo>
                    <a:pt x="6583" y="19980"/>
                    <a:pt x="6576" y="20002"/>
                    <a:pt x="6576" y="20023"/>
                  </a:cubicBezTo>
                  <a:cubicBezTo>
                    <a:pt x="6562" y="20009"/>
                    <a:pt x="6555" y="19994"/>
                    <a:pt x="6547" y="19980"/>
                  </a:cubicBezTo>
                  <a:cubicBezTo>
                    <a:pt x="6518" y="19944"/>
                    <a:pt x="6497" y="19915"/>
                    <a:pt x="6475" y="19872"/>
                  </a:cubicBezTo>
                  <a:cubicBezTo>
                    <a:pt x="6439" y="19814"/>
                    <a:pt x="6403" y="19756"/>
                    <a:pt x="6374" y="19691"/>
                  </a:cubicBezTo>
                  <a:cubicBezTo>
                    <a:pt x="6360" y="19626"/>
                    <a:pt x="6345" y="19540"/>
                    <a:pt x="6338" y="19467"/>
                  </a:cubicBezTo>
                  <a:cubicBezTo>
                    <a:pt x="6309" y="19121"/>
                    <a:pt x="6324" y="18782"/>
                    <a:pt x="6381" y="18443"/>
                  </a:cubicBezTo>
                  <a:cubicBezTo>
                    <a:pt x="6403" y="18277"/>
                    <a:pt x="6446" y="18111"/>
                    <a:pt x="6482" y="17945"/>
                  </a:cubicBezTo>
                  <a:cubicBezTo>
                    <a:pt x="6518" y="17779"/>
                    <a:pt x="6576" y="17613"/>
                    <a:pt x="6634" y="17447"/>
                  </a:cubicBezTo>
                  <a:cubicBezTo>
                    <a:pt x="6684" y="17288"/>
                    <a:pt x="6749" y="17129"/>
                    <a:pt x="6814" y="16970"/>
                  </a:cubicBezTo>
                  <a:lnTo>
                    <a:pt x="7016" y="16494"/>
                  </a:lnTo>
                  <a:lnTo>
                    <a:pt x="6800" y="16963"/>
                  </a:lnTo>
                  <a:cubicBezTo>
                    <a:pt x="6735" y="17122"/>
                    <a:pt x="6677" y="17281"/>
                    <a:pt x="6612" y="17439"/>
                  </a:cubicBezTo>
                  <a:cubicBezTo>
                    <a:pt x="6555" y="17598"/>
                    <a:pt x="6504" y="17771"/>
                    <a:pt x="6453" y="17937"/>
                  </a:cubicBezTo>
                  <a:cubicBezTo>
                    <a:pt x="6410" y="18103"/>
                    <a:pt x="6367" y="18269"/>
                    <a:pt x="6338" y="18435"/>
                  </a:cubicBezTo>
                  <a:cubicBezTo>
                    <a:pt x="6273" y="18775"/>
                    <a:pt x="6244" y="19121"/>
                    <a:pt x="6266" y="19467"/>
                  </a:cubicBezTo>
                  <a:lnTo>
                    <a:pt x="6266" y="19475"/>
                  </a:lnTo>
                  <a:lnTo>
                    <a:pt x="6244" y="19417"/>
                  </a:lnTo>
                  <a:cubicBezTo>
                    <a:pt x="6114" y="19085"/>
                    <a:pt x="6035" y="18731"/>
                    <a:pt x="6013" y="18378"/>
                  </a:cubicBezTo>
                  <a:lnTo>
                    <a:pt x="6013" y="18370"/>
                  </a:lnTo>
                  <a:lnTo>
                    <a:pt x="6006" y="18103"/>
                  </a:lnTo>
                  <a:cubicBezTo>
                    <a:pt x="6006" y="18009"/>
                    <a:pt x="6020" y="17923"/>
                    <a:pt x="6028" y="17829"/>
                  </a:cubicBezTo>
                  <a:cubicBezTo>
                    <a:pt x="6042" y="17649"/>
                    <a:pt x="6071" y="17468"/>
                    <a:pt x="6114" y="17288"/>
                  </a:cubicBezTo>
                  <a:cubicBezTo>
                    <a:pt x="6129" y="17194"/>
                    <a:pt x="6158" y="17107"/>
                    <a:pt x="6186" y="17021"/>
                  </a:cubicBezTo>
                  <a:lnTo>
                    <a:pt x="6266" y="16754"/>
                  </a:lnTo>
                  <a:cubicBezTo>
                    <a:pt x="6338" y="16580"/>
                    <a:pt x="6410" y="16407"/>
                    <a:pt x="6482" y="16241"/>
                  </a:cubicBezTo>
                  <a:cubicBezTo>
                    <a:pt x="6771" y="15664"/>
                    <a:pt x="7125" y="15122"/>
                    <a:pt x="7543" y="14632"/>
                  </a:cubicBezTo>
                  <a:lnTo>
                    <a:pt x="7854" y="14264"/>
                  </a:lnTo>
                  <a:cubicBezTo>
                    <a:pt x="7962" y="14141"/>
                    <a:pt x="8077" y="14025"/>
                    <a:pt x="8186" y="13910"/>
                  </a:cubicBezTo>
                  <a:lnTo>
                    <a:pt x="8344" y="13730"/>
                  </a:lnTo>
                  <a:lnTo>
                    <a:pt x="8510" y="13556"/>
                  </a:lnTo>
                  <a:cubicBezTo>
                    <a:pt x="8626" y="13441"/>
                    <a:pt x="8734" y="13325"/>
                    <a:pt x="8850" y="13210"/>
                  </a:cubicBezTo>
                  <a:lnTo>
                    <a:pt x="9788" y="12235"/>
                  </a:lnTo>
                  <a:lnTo>
                    <a:pt x="9788" y="12235"/>
                  </a:lnTo>
                  <a:cubicBezTo>
                    <a:pt x="9521" y="12567"/>
                    <a:pt x="9261" y="12914"/>
                    <a:pt x="9001" y="13260"/>
                  </a:cubicBezTo>
                  <a:cubicBezTo>
                    <a:pt x="8633" y="13773"/>
                    <a:pt x="8272" y="14292"/>
                    <a:pt x="7940" y="14834"/>
                  </a:cubicBezTo>
                  <a:cubicBezTo>
                    <a:pt x="7608" y="15375"/>
                    <a:pt x="7291" y="15916"/>
                    <a:pt x="7016" y="16494"/>
                  </a:cubicBezTo>
                  <a:cubicBezTo>
                    <a:pt x="7305" y="15931"/>
                    <a:pt x="7623" y="15382"/>
                    <a:pt x="7969" y="14855"/>
                  </a:cubicBezTo>
                  <a:cubicBezTo>
                    <a:pt x="8316" y="14329"/>
                    <a:pt x="8691" y="13816"/>
                    <a:pt x="9066" y="13311"/>
                  </a:cubicBezTo>
                  <a:cubicBezTo>
                    <a:pt x="9261" y="13058"/>
                    <a:pt x="9449" y="12806"/>
                    <a:pt x="9651" y="12560"/>
                  </a:cubicBezTo>
                  <a:cubicBezTo>
                    <a:pt x="9846" y="12308"/>
                    <a:pt x="10041" y="12062"/>
                    <a:pt x="10235" y="11817"/>
                  </a:cubicBezTo>
                  <a:lnTo>
                    <a:pt x="10503" y="11492"/>
                  </a:lnTo>
                  <a:cubicBezTo>
                    <a:pt x="10676" y="11312"/>
                    <a:pt x="10849" y="11131"/>
                    <a:pt x="11029" y="10951"/>
                  </a:cubicBezTo>
                  <a:close/>
                  <a:moveTo>
                    <a:pt x="11304" y="10799"/>
                  </a:moveTo>
                  <a:lnTo>
                    <a:pt x="11304" y="11052"/>
                  </a:lnTo>
                  <a:cubicBezTo>
                    <a:pt x="11181" y="11774"/>
                    <a:pt x="11022" y="12503"/>
                    <a:pt x="10856" y="13217"/>
                  </a:cubicBezTo>
                  <a:cubicBezTo>
                    <a:pt x="10625" y="14163"/>
                    <a:pt x="10351" y="15101"/>
                    <a:pt x="10026" y="16025"/>
                  </a:cubicBezTo>
                  <a:cubicBezTo>
                    <a:pt x="9940" y="16248"/>
                    <a:pt x="9867" y="16479"/>
                    <a:pt x="9774" y="16703"/>
                  </a:cubicBezTo>
                  <a:lnTo>
                    <a:pt x="9636" y="17042"/>
                  </a:lnTo>
                  <a:cubicBezTo>
                    <a:pt x="9586" y="17158"/>
                    <a:pt x="9535" y="17266"/>
                    <a:pt x="9485" y="17374"/>
                  </a:cubicBezTo>
                  <a:cubicBezTo>
                    <a:pt x="9290" y="17822"/>
                    <a:pt x="9052" y="18248"/>
                    <a:pt x="8785" y="18652"/>
                  </a:cubicBezTo>
                  <a:cubicBezTo>
                    <a:pt x="8532" y="19063"/>
                    <a:pt x="8215" y="19431"/>
                    <a:pt x="7854" y="19756"/>
                  </a:cubicBezTo>
                  <a:cubicBezTo>
                    <a:pt x="7724" y="19864"/>
                    <a:pt x="7594" y="19965"/>
                    <a:pt x="7449" y="20059"/>
                  </a:cubicBezTo>
                  <a:cubicBezTo>
                    <a:pt x="7399" y="20074"/>
                    <a:pt x="7341" y="20095"/>
                    <a:pt x="7283" y="20110"/>
                  </a:cubicBezTo>
                  <a:cubicBezTo>
                    <a:pt x="7182" y="20131"/>
                    <a:pt x="7081" y="20153"/>
                    <a:pt x="6973" y="20175"/>
                  </a:cubicBezTo>
                  <a:cubicBezTo>
                    <a:pt x="7031" y="20110"/>
                    <a:pt x="7089" y="20052"/>
                    <a:pt x="7139" y="19994"/>
                  </a:cubicBezTo>
                  <a:cubicBezTo>
                    <a:pt x="7291" y="19814"/>
                    <a:pt x="7428" y="19612"/>
                    <a:pt x="7558" y="19417"/>
                  </a:cubicBezTo>
                  <a:cubicBezTo>
                    <a:pt x="7818" y="19027"/>
                    <a:pt x="8056" y="18616"/>
                    <a:pt x="8280" y="18197"/>
                  </a:cubicBezTo>
                  <a:cubicBezTo>
                    <a:pt x="8720" y="17367"/>
                    <a:pt x="9102" y="16508"/>
                    <a:pt x="9470" y="15635"/>
                  </a:cubicBezTo>
                  <a:cubicBezTo>
                    <a:pt x="9831" y="14769"/>
                    <a:pt x="10171" y="13888"/>
                    <a:pt x="10495" y="13008"/>
                  </a:cubicBezTo>
                  <a:lnTo>
                    <a:pt x="10986" y="11687"/>
                  </a:lnTo>
                  <a:lnTo>
                    <a:pt x="11304" y="10799"/>
                  </a:lnTo>
                  <a:close/>
                  <a:moveTo>
                    <a:pt x="11304" y="10669"/>
                  </a:moveTo>
                  <a:cubicBezTo>
                    <a:pt x="11037" y="11449"/>
                    <a:pt x="10755" y="12221"/>
                    <a:pt x="10459" y="12986"/>
                  </a:cubicBezTo>
                  <a:cubicBezTo>
                    <a:pt x="10113" y="13859"/>
                    <a:pt x="9759" y="14733"/>
                    <a:pt x="9391" y="15592"/>
                  </a:cubicBezTo>
                  <a:cubicBezTo>
                    <a:pt x="9016" y="16451"/>
                    <a:pt x="8626" y="17302"/>
                    <a:pt x="8186" y="18132"/>
                  </a:cubicBezTo>
                  <a:cubicBezTo>
                    <a:pt x="7962" y="18551"/>
                    <a:pt x="7731" y="18955"/>
                    <a:pt x="7471" y="19345"/>
                  </a:cubicBezTo>
                  <a:cubicBezTo>
                    <a:pt x="7341" y="19540"/>
                    <a:pt x="7204" y="19727"/>
                    <a:pt x="7060" y="19915"/>
                  </a:cubicBezTo>
                  <a:cubicBezTo>
                    <a:pt x="6988" y="20009"/>
                    <a:pt x="6908" y="20103"/>
                    <a:pt x="6836" y="20182"/>
                  </a:cubicBezTo>
                  <a:lnTo>
                    <a:pt x="6829" y="20189"/>
                  </a:lnTo>
                  <a:lnTo>
                    <a:pt x="6706" y="20189"/>
                  </a:lnTo>
                  <a:lnTo>
                    <a:pt x="6699" y="20182"/>
                  </a:lnTo>
                  <a:cubicBezTo>
                    <a:pt x="6684" y="20160"/>
                    <a:pt x="6663" y="20139"/>
                    <a:pt x="6648" y="20117"/>
                  </a:cubicBezTo>
                  <a:cubicBezTo>
                    <a:pt x="6656" y="20066"/>
                    <a:pt x="6663" y="20016"/>
                    <a:pt x="6670" y="19973"/>
                  </a:cubicBezTo>
                  <a:cubicBezTo>
                    <a:pt x="6692" y="19814"/>
                    <a:pt x="6721" y="19662"/>
                    <a:pt x="6757" y="19511"/>
                  </a:cubicBezTo>
                  <a:cubicBezTo>
                    <a:pt x="6829" y="19200"/>
                    <a:pt x="6930" y="18897"/>
                    <a:pt x="7031" y="18601"/>
                  </a:cubicBezTo>
                  <a:cubicBezTo>
                    <a:pt x="7132" y="18298"/>
                    <a:pt x="7247" y="18002"/>
                    <a:pt x="7370" y="17714"/>
                  </a:cubicBezTo>
                  <a:cubicBezTo>
                    <a:pt x="7500" y="17425"/>
                    <a:pt x="7630" y="17136"/>
                    <a:pt x="7760" y="16847"/>
                  </a:cubicBezTo>
                  <a:cubicBezTo>
                    <a:pt x="8034" y="16285"/>
                    <a:pt x="8323" y="15736"/>
                    <a:pt x="8626" y="15187"/>
                  </a:cubicBezTo>
                  <a:cubicBezTo>
                    <a:pt x="8929" y="14646"/>
                    <a:pt x="9247" y="14105"/>
                    <a:pt x="9557" y="13564"/>
                  </a:cubicBezTo>
                  <a:lnTo>
                    <a:pt x="10503" y="11954"/>
                  </a:lnTo>
                  <a:cubicBezTo>
                    <a:pt x="10748" y="11550"/>
                    <a:pt x="10986" y="11153"/>
                    <a:pt x="11224" y="10749"/>
                  </a:cubicBezTo>
                  <a:lnTo>
                    <a:pt x="11304" y="10669"/>
                  </a:lnTo>
                  <a:close/>
                  <a:moveTo>
                    <a:pt x="16096" y="0"/>
                  </a:moveTo>
                  <a:cubicBezTo>
                    <a:pt x="15008" y="0"/>
                    <a:pt x="14069" y="632"/>
                    <a:pt x="13447" y="1416"/>
                  </a:cubicBezTo>
                  <a:cubicBezTo>
                    <a:pt x="13115" y="1828"/>
                    <a:pt x="12841" y="2290"/>
                    <a:pt x="12632" y="2781"/>
                  </a:cubicBezTo>
                  <a:cubicBezTo>
                    <a:pt x="12531" y="3026"/>
                    <a:pt x="12430" y="3264"/>
                    <a:pt x="12350" y="3510"/>
                  </a:cubicBezTo>
                  <a:cubicBezTo>
                    <a:pt x="12307" y="3639"/>
                    <a:pt x="12264" y="3762"/>
                    <a:pt x="12228" y="3885"/>
                  </a:cubicBezTo>
                  <a:lnTo>
                    <a:pt x="12126" y="4260"/>
                  </a:lnTo>
                  <a:cubicBezTo>
                    <a:pt x="11867" y="5263"/>
                    <a:pt x="11744" y="6281"/>
                    <a:pt x="11621" y="7299"/>
                  </a:cubicBezTo>
                  <a:cubicBezTo>
                    <a:pt x="11563" y="7804"/>
                    <a:pt x="11506" y="8309"/>
                    <a:pt x="11455" y="8822"/>
                  </a:cubicBezTo>
                  <a:cubicBezTo>
                    <a:pt x="11441" y="8966"/>
                    <a:pt x="11426" y="9118"/>
                    <a:pt x="11405" y="9269"/>
                  </a:cubicBezTo>
                  <a:cubicBezTo>
                    <a:pt x="11354" y="8980"/>
                    <a:pt x="11296" y="8692"/>
                    <a:pt x="11224" y="8410"/>
                  </a:cubicBezTo>
                  <a:cubicBezTo>
                    <a:pt x="11080" y="7775"/>
                    <a:pt x="10892" y="7147"/>
                    <a:pt x="10661" y="6541"/>
                  </a:cubicBezTo>
                  <a:cubicBezTo>
                    <a:pt x="10423" y="5935"/>
                    <a:pt x="10156" y="5336"/>
                    <a:pt x="9853" y="4758"/>
                  </a:cubicBezTo>
                  <a:cubicBezTo>
                    <a:pt x="9781" y="4614"/>
                    <a:pt x="9694" y="4477"/>
                    <a:pt x="9615" y="4332"/>
                  </a:cubicBezTo>
                  <a:lnTo>
                    <a:pt x="9499" y="4116"/>
                  </a:lnTo>
                  <a:lnTo>
                    <a:pt x="9377" y="3906"/>
                  </a:lnTo>
                  <a:lnTo>
                    <a:pt x="9254" y="3697"/>
                  </a:lnTo>
                  <a:cubicBezTo>
                    <a:pt x="9218" y="3632"/>
                    <a:pt x="9174" y="3560"/>
                    <a:pt x="9131" y="3495"/>
                  </a:cubicBezTo>
                  <a:cubicBezTo>
                    <a:pt x="9037" y="3358"/>
                    <a:pt x="8951" y="3221"/>
                    <a:pt x="8864" y="3084"/>
                  </a:cubicBezTo>
                  <a:lnTo>
                    <a:pt x="8539" y="2629"/>
                  </a:lnTo>
                  <a:cubicBezTo>
                    <a:pt x="8409" y="2492"/>
                    <a:pt x="8301" y="2340"/>
                    <a:pt x="8178" y="2203"/>
                  </a:cubicBezTo>
                  <a:cubicBezTo>
                    <a:pt x="8049" y="2059"/>
                    <a:pt x="7911" y="1929"/>
                    <a:pt x="7774" y="1799"/>
                  </a:cubicBezTo>
                  <a:cubicBezTo>
                    <a:pt x="7702" y="1741"/>
                    <a:pt x="7630" y="1676"/>
                    <a:pt x="7558" y="1619"/>
                  </a:cubicBezTo>
                  <a:lnTo>
                    <a:pt x="7327" y="1445"/>
                  </a:lnTo>
                  <a:cubicBezTo>
                    <a:pt x="7002" y="1222"/>
                    <a:pt x="6648" y="1048"/>
                    <a:pt x="6273" y="940"/>
                  </a:cubicBezTo>
                  <a:cubicBezTo>
                    <a:pt x="6179" y="911"/>
                    <a:pt x="6078" y="890"/>
                    <a:pt x="5984" y="875"/>
                  </a:cubicBezTo>
                  <a:cubicBezTo>
                    <a:pt x="5883" y="853"/>
                    <a:pt x="5782" y="839"/>
                    <a:pt x="5681" y="839"/>
                  </a:cubicBezTo>
                  <a:cubicBezTo>
                    <a:pt x="5631" y="832"/>
                    <a:pt x="5580" y="832"/>
                    <a:pt x="5530" y="832"/>
                  </a:cubicBezTo>
                  <a:cubicBezTo>
                    <a:pt x="5513" y="829"/>
                    <a:pt x="5496" y="829"/>
                    <a:pt x="5479" y="829"/>
                  </a:cubicBezTo>
                  <a:cubicBezTo>
                    <a:pt x="5445" y="829"/>
                    <a:pt x="5412" y="832"/>
                    <a:pt x="5378" y="832"/>
                  </a:cubicBezTo>
                  <a:cubicBezTo>
                    <a:pt x="5328" y="832"/>
                    <a:pt x="5277" y="832"/>
                    <a:pt x="5219" y="839"/>
                  </a:cubicBezTo>
                  <a:cubicBezTo>
                    <a:pt x="5198" y="839"/>
                    <a:pt x="5169" y="846"/>
                    <a:pt x="5140" y="853"/>
                  </a:cubicBezTo>
                  <a:cubicBezTo>
                    <a:pt x="5118" y="861"/>
                    <a:pt x="5089" y="861"/>
                    <a:pt x="5053" y="868"/>
                  </a:cubicBezTo>
                  <a:lnTo>
                    <a:pt x="4967" y="890"/>
                  </a:lnTo>
                  <a:lnTo>
                    <a:pt x="4923" y="962"/>
                  </a:lnTo>
                  <a:cubicBezTo>
                    <a:pt x="4252" y="1936"/>
                    <a:pt x="4310" y="3156"/>
                    <a:pt x="4700" y="4152"/>
                  </a:cubicBezTo>
                  <a:cubicBezTo>
                    <a:pt x="4902" y="4643"/>
                    <a:pt x="5162" y="5112"/>
                    <a:pt x="5479" y="5538"/>
                  </a:cubicBezTo>
                  <a:cubicBezTo>
                    <a:pt x="5645" y="5747"/>
                    <a:pt x="5797" y="5956"/>
                    <a:pt x="5977" y="6144"/>
                  </a:cubicBezTo>
                  <a:cubicBezTo>
                    <a:pt x="6064" y="6245"/>
                    <a:pt x="6143" y="6346"/>
                    <a:pt x="6237" y="6440"/>
                  </a:cubicBezTo>
                  <a:lnTo>
                    <a:pt x="6504" y="6714"/>
                  </a:lnTo>
                  <a:cubicBezTo>
                    <a:pt x="7240" y="7443"/>
                    <a:pt x="8063" y="8057"/>
                    <a:pt x="8886" y="8670"/>
                  </a:cubicBezTo>
                  <a:cubicBezTo>
                    <a:pt x="9290" y="8973"/>
                    <a:pt x="9709" y="9276"/>
                    <a:pt x="10120" y="9572"/>
                  </a:cubicBezTo>
                  <a:lnTo>
                    <a:pt x="10481" y="9839"/>
                  </a:lnTo>
                  <a:cubicBezTo>
                    <a:pt x="10207" y="9738"/>
                    <a:pt x="9925" y="9644"/>
                    <a:pt x="9644" y="9558"/>
                  </a:cubicBezTo>
                  <a:cubicBezTo>
                    <a:pt x="9023" y="9370"/>
                    <a:pt x="8388" y="9219"/>
                    <a:pt x="7745" y="9118"/>
                  </a:cubicBezTo>
                  <a:cubicBezTo>
                    <a:pt x="7103" y="9016"/>
                    <a:pt x="6453" y="8952"/>
                    <a:pt x="5797" y="8930"/>
                  </a:cubicBezTo>
                  <a:cubicBezTo>
                    <a:pt x="5638" y="8923"/>
                    <a:pt x="5472" y="8923"/>
                    <a:pt x="5313" y="8915"/>
                  </a:cubicBezTo>
                  <a:lnTo>
                    <a:pt x="5068" y="8908"/>
                  </a:lnTo>
                  <a:lnTo>
                    <a:pt x="4577" y="8908"/>
                  </a:lnTo>
                  <a:cubicBezTo>
                    <a:pt x="4498" y="8908"/>
                    <a:pt x="4418" y="8908"/>
                    <a:pt x="4339" y="8915"/>
                  </a:cubicBezTo>
                  <a:cubicBezTo>
                    <a:pt x="4173" y="8930"/>
                    <a:pt x="4014" y="8930"/>
                    <a:pt x="3855" y="8937"/>
                  </a:cubicBezTo>
                  <a:lnTo>
                    <a:pt x="3292" y="8995"/>
                  </a:lnTo>
                  <a:cubicBezTo>
                    <a:pt x="3112" y="9031"/>
                    <a:pt x="2924" y="9060"/>
                    <a:pt x="2736" y="9096"/>
                  </a:cubicBezTo>
                  <a:cubicBezTo>
                    <a:pt x="2556" y="9139"/>
                    <a:pt x="2368" y="9175"/>
                    <a:pt x="2195" y="9247"/>
                  </a:cubicBezTo>
                  <a:cubicBezTo>
                    <a:pt x="2101" y="9276"/>
                    <a:pt x="2015" y="9305"/>
                    <a:pt x="1921" y="9334"/>
                  </a:cubicBezTo>
                  <a:lnTo>
                    <a:pt x="1661" y="9450"/>
                  </a:lnTo>
                  <a:cubicBezTo>
                    <a:pt x="1300" y="9616"/>
                    <a:pt x="975" y="9839"/>
                    <a:pt x="694" y="10114"/>
                  </a:cubicBezTo>
                  <a:cubicBezTo>
                    <a:pt x="622" y="10178"/>
                    <a:pt x="557" y="10251"/>
                    <a:pt x="492" y="10330"/>
                  </a:cubicBezTo>
                  <a:cubicBezTo>
                    <a:pt x="427" y="10402"/>
                    <a:pt x="369" y="10489"/>
                    <a:pt x="311" y="10568"/>
                  </a:cubicBezTo>
                  <a:cubicBezTo>
                    <a:pt x="282" y="10612"/>
                    <a:pt x="254" y="10655"/>
                    <a:pt x="232" y="10698"/>
                  </a:cubicBezTo>
                  <a:cubicBezTo>
                    <a:pt x="203" y="10741"/>
                    <a:pt x="174" y="10785"/>
                    <a:pt x="153" y="10828"/>
                  </a:cubicBezTo>
                  <a:cubicBezTo>
                    <a:pt x="131" y="10871"/>
                    <a:pt x="109" y="10922"/>
                    <a:pt x="88" y="10972"/>
                  </a:cubicBezTo>
                  <a:cubicBezTo>
                    <a:pt x="73" y="10994"/>
                    <a:pt x="66" y="11023"/>
                    <a:pt x="59" y="11045"/>
                  </a:cubicBezTo>
                  <a:cubicBezTo>
                    <a:pt x="44" y="11073"/>
                    <a:pt x="37" y="11095"/>
                    <a:pt x="30" y="11131"/>
                  </a:cubicBezTo>
                  <a:lnTo>
                    <a:pt x="1" y="11218"/>
                  </a:lnTo>
                  <a:lnTo>
                    <a:pt x="37" y="11290"/>
                  </a:lnTo>
                  <a:cubicBezTo>
                    <a:pt x="557" y="12358"/>
                    <a:pt x="1632" y="12914"/>
                    <a:pt x="2693" y="13073"/>
                  </a:cubicBezTo>
                  <a:cubicBezTo>
                    <a:pt x="2983" y="13116"/>
                    <a:pt x="3275" y="13138"/>
                    <a:pt x="3567" y="13138"/>
                  </a:cubicBezTo>
                  <a:cubicBezTo>
                    <a:pt x="3805" y="13138"/>
                    <a:pt x="4044" y="13124"/>
                    <a:pt x="4281" y="13094"/>
                  </a:cubicBezTo>
                  <a:cubicBezTo>
                    <a:pt x="4541" y="13058"/>
                    <a:pt x="4801" y="13029"/>
                    <a:pt x="5060" y="12972"/>
                  </a:cubicBezTo>
                  <a:cubicBezTo>
                    <a:pt x="5183" y="12943"/>
                    <a:pt x="5313" y="12921"/>
                    <a:pt x="5436" y="12892"/>
                  </a:cubicBezTo>
                  <a:lnTo>
                    <a:pt x="5811" y="12791"/>
                  </a:lnTo>
                  <a:cubicBezTo>
                    <a:pt x="6814" y="12524"/>
                    <a:pt x="7760" y="12113"/>
                    <a:pt x="8698" y="11709"/>
                  </a:cubicBezTo>
                  <a:cubicBezTo>
                    <a:pt x="9167" y="11507"/>
                    <a:pt x="9636" y="11304"/>
                    <a:pt x="10106" y="11095"/>
                  </a:cubicBezTo>
                  <a:lnTo>
                    <a:pt x="10517" y="10915"/>
                  </a:lnTo>
                  <a:lnTo>
                    <a:pt x="10517" y="10915"/>
                  </a:lnTo>
                  <a:cubicBezTo>
                    <a:pt x="10293" y="11102"/>
                    <a:pt x="10069" y="11297"/>
                    <a:pt x="9860" y="11499"/>
                  </a:cubicBezTo>
                  <a:cubicBezTo>
                    <a:pt x="9384" y="11947"/>
                    <a:pt x="8936" y="12416"/>
                    <a:pt x="8525" y="12921"/>
                  </a:cubicBezTo>
                  <a:cubicBezTo>
                    <a:pt x="8114" y="13434"/>
                    <a:pt x="7738" y="13960"/>
                    <a:pt x="7392" y="14516"/>
                  </a:cubicBezTo>
                  <a:cubicBezTo>
                    <a:pt x="7298" y="14653"/>
                    <a:pt x="7219" y="14790"/>
                    <a:pt x="7132" y="14928"/>
                  </a:cubicBezTo>
                  <a:lnTo>
                    <a:pt x="7009" y="15137"/>
                  </a:lnTo>
                  <a:lnTo>
                    <a:pt x="6887" y="15353"/>
                  </a:lnTo>
                  <a:lnTo>
                    <a:pt x="6764" y="15563"/>
                  </a:lnTo>
                  <a:cubicBezTo>
                    <a:pt x="6728" y="15628"/>
                    <a:pt x="6684" y="15700"/>
                    <a:pt x="6648" y="15772"/>
                  </a:cubicBezTo>
                  <a:cubicBezTo>
                    <a:pt x="6576" y="15924"/>
                    <a:pt x="6504" y="16061"/>
                    <a:pt x="6425" y="16205"/>
                  </a:cubicBezTo>
                  <a:lnTo>
                    <a:pt x="6201" y="16718"/>
                  </a:lnTo>
                  <a:cubicBezTo>
                    <a:pt x="6136" y="16898"/>
                    <a:pt x="6064" y="17071"/>
                    <a:pt x="6006" y="17252"/>
                  </a:cubicBezTo>
                  <a:cubicBezTo>
                    <a:pt x="5955" y="17432"/>
                    <a:pt x="5890" y="17613"/>
                    <a:pt x="5862" y="17800"/>
                  </a:cubicBezTo>
                  <a:cubicBezTo>
                    <a:pt x="5847" y="17887"/>
                    <a:pt x="5826" y="17988"/>
                    <a:pt x="5811" y="18082"/>
                  </a:cubicBezTo>
                  <a:lnTo>
                    <a:pt x="5775" y="18363"/>
                  </a:lnTo>
                  <a:cubicBezTo>
                    <a:pt x="5746" y="18753"/>
                    <a:pt x="5775" y="19150"/>
                    <a:pt x="5869" y="19532"/>
                  </a:cubicBezTo>
                  <a:cubicBezTo>
                    <a:pt x="5890" y="19626"/>
                    <a:pt x="5919" y="19720"/>
                    <a:pt x="5955" y="19814"/>
                  </a:cubicBezTo>
                  <a:cubicBezTo>
                    <a:pt x="5992" y="19908"/>
                    <a:pt x="6035" y="20002"/>
                    <a:pt x="6078" y="20095"/>
                  </a:cubicBezTo>
                  <a:cubicBezTo>
                    <a:pt x="6093" y="20139"/>
                    <a:pt x="6121" y="20182"/>
                    <a:pt x="6143" y="20225"/>
                  </a:cubicBezTo>
                  <a:cubicBezTo>
                    <a:pt x="6172" y="20269"/>
                    <a:pt x="6194" y="20319"/>
                    <a:pt x="6223" y="20362"/>
                  </a:cubicBezTo>
                  <a:cubicBezTo>
                    <a:pt x="6251" y="20406"/>
                    <a:pt x="6280" y="20449"/>
                    <a:pt x="6316" y="20485"/>
                  </a:cubicBezTo>
                  <a:cubicBezTo>
                    <a:pt x="6331" y="20507"/>
                    <a:pt x="6345" y="20528"/>
                    <a:pt x="6367" y="20550"/>
                  </a:cubicBezTo>
                  <a:cubicBezTo>
                    <a:pt x="6381" y="20572"/>
                    <a:pt x="6403" y="20601"/>
                    <a:pt x="6425" y="20622"/>
                  </a:cubicBezTo>
                  <a:lnTo>
                    <a:pt x="6482" y="20680"/>
                  </a:lnTo>
                  <a:lnTo>
                    <a:pt x="6569" y="20687"/>
                  </a:lnTo>
                  <a:cubicBezTo>
                    <a:pt x="6644" y="20693"/>
                    <a:pt x="6719" y="20696"/>
                    <a:pt x="6792" y="20696"/>
                  </a:cubicBezTo>
                  <a:cubicBezTo>
                    <a:pt x="7880" y="20696"/>
                    <a:pt x="8812" y="20064"/>
                    <a:pt x="9434" y="19280"/>
                  </a:cubicBezTo>
                  <a:cubicBezTo>
                    <a:pt x="9766" y="18861"/>
                    <a:pt x="10041" y="18406"/>
                    <a:pt x="10250" y="17916"/>
                  </a:cubicBezTo>
                  <a:cubicBezTo>
                    <a:pt x="10351" y="17670"/>
                    <a:pt x="10452" y="17432"/>
                    <a:pt x="10531" y="17179"/>
                  </a:cubicBezTo>
                  <a:cubicBezTo>
                    <a:pt x="10575" y="17057"/>
                    <a:pt x="10618" y="16934"/>
                    <a:pt x="10654" y="16811"/>
                  </a:cubicBezTo>
                  <a:lnTo>
                    <a:pt x="10755" y="16436"/>
                  </a:lnTo>
                  <a:cubicBezTo>
                    <a:pt x="11022" y="15433"/>
                    <a:pt x="11138" y="14415"/>
                    <a:pt x="11260" y="13398"/>
                  </a:cubicBezTo>
                  <a:cubicBezTo>
                    <a:pt x="11325" y="12892"/>
                    <a:pt x="11376" y="12387"/>
                    <a:pt x="11426" y="11875"/>
                  </a:cubicBezTo>
                  <a:cubicBezTo>
                    <a:pt x="11441" y="11730"/>
                    <a:pt x="11462" y="11579"/>
                    <a:pt x="11477" y="11427"/>
                  </a:cubicBezTo>
                  <a:cubicBezTo>
                    <a:pt x="11527" y="11716"/>
                    <a:pt x="11585" y="12005"/>
                    <a:pt x="11657" y="12286"/>
                  </a:cubicBezTo>
                  <a:cubicBezTo>
                    <a:pt x="11802" y="12921"/>
                    <a:pt x="11989" y="13549"/>
                    <a:pt x="12220" y="14155"/>
                  </a:cubicBezTo>
                  <a:cubicBezTo>
                    <a:pt x="12458" y="14762"/>
                    <a:pt x="12726" y="15361"/>
                    <a:pt x="13036" y="15931"/>
                  </a:cubicBezTo>
                  <a:cubicBezTo>
                    <a:pt x="13108" y="16082"/>
                    <a:pt x="13187" y="16220"/>
                    <a:pt x="13267" y="16364"/>
                  </a:cubicBezTo>
                  <a:lnTo>
                    <a:pt x="13382" y="16580"/>
                  </a:lnTo>
                  <a:lnTo>
                    <a:pt x="13505" y="16790"/>
                  </a:lnTo>
                  <a:lnTo>
                    <a:pt x="13628" y="16999"/>
                  </a:lnTo>
                  <a:cubicBezTo>
                    <a:pt x="13671" y="17064"/>
                    <a:pt x="13707" y="17136"/>
                    <a:pt x="13758" y="17201"/>
                  </a:cubicBezTo>
                  <a:cubicBezTo>
                    <a:pt x="13844" y="17338"/>
                    <a:pt x="13931" y="17475"/>
                    <a:pt x="14017" y="17613"/>
                  </a:cubicBezTo>
                  <a:lnTo>
                    <a:pt x="14349" y="18067"/>
                  </a:lnTo>
                  <a:cubicBezTo>
                    <a:pt x="14472" y="18204"/>
                    <a:pt x="14580" y="18356"/>
                    <a:pt x="14710" y="18493"/>
                  </a:cubicBezTo>
                  <a:cubicBezTo>
                    <a:pt x="14833" y="18630"/>
                    <a:pt x="14970" y="18767"/>
                    <a:pt x="15115" y="18890"/>
                  </a:cubicBezTo>
                  <a:cubicBezTo>
                    <a:pt x="15179" y="18955"/>
                    <a:pt x="15252" y="19020"/>
                    <a:pt x="15331" y="19078"/>
                  </a:cubicBezTo>
                  <a:lnTo>
                    <a:pt x="15562" y="19251"/>
                  </a:lnTo>
                  <a:cubicBezTo>
                    <a:pt x="15880" y="19475"/>
                    <a:pt x="16233" y="19648"/>
                    <a:pt x="16609" y="19756"/>
                  </a:cubicBezTo>
                  <a:cubicBezTo>
                    <a:pt x="16710" y="19785"/>
                    <a:pt x="16803" y="19807"/>
                    <a:pt x="16904" y="19821"/>
                  </a:cubicBezTo>
                  <a:cubicBezTo>
                    <a:pt x="16998" y="19843"/>
                    <a:pt x="17099" y="19850"/>
                    <a:pt x="17200" y="19857"/>
                  </a:cubicBezTo>
                  <a:cubicBezTo>
                    <a:pt x="17226" y="19861"/>
                    <a:pt x="17251" y="19861"/>
                    <a:pt x="17276" y="19861"/>
                  </a:cubicBezTo>
                  <a:cubicBezTo>
                    <a:pt x="17301" y="19861"/>
                    <a:pt x="17327" y="19861"/>
                    <a:pt x="17352" y="19864"/>
                  </a:cubicBezTo>
                  <a:cubicBezTo>
                    <a:pt x="17369" y="19867"/>
                    <a:pt x="17386" y="19868"/>
                    <a:pt x="17402" y="19868"/>
                  </a:cubicBezTo>
                  <a:cubicBezTo>
                    <a:pt x="17436" y="19868"/>
                    <a:pt x="17470" y="19864"/>
                    <a:pt x="17504" y="19864"/>
                  </a:cubicBezTo>
                  <a:cubicBezTo>
                    <a:pt x="17561" y="19864"/>
                    <a:pt x="17612" y="19864"/>
                    <a:pt x="17662" y="19857"/>
                  </a:cubicBezTo>
                  <a:cubicBezTo>
                    <a:pt x="17691" y="19857"/>
                    <a:pt x="17713" y="19850"/>
                    <a:pt x="17742" y="19843"/>
                  </a:cubicBezTo>
                  <a:cubicBezTo>
                    <a:pt x="17771" y="19836"/>
                    <a:pt x="17792" y="19836"/>
                    <a:pt x="17828" y="19828"/>
                  </a:cubicBezTo>
                  <a:lnTo>
                    <a:pt x="17915" y="19807"/>
                  </a:lnTo>
                  <a:lnTo>
                    <a:pt x="17965" y="19734"/>
                  </a:lnTo>
                  <a:cubicBezTo>
                    <a:pt x="18629" y="18753"/>
                    <a:pt x="18572" y="17540"/>
                    <a:pt x="18182" y="16544"/>
                  </a:cubicBezTo>
                  <a:cubicBezTo>
                    <a:pt x="17980" y="16054"/>
                    <a:pt x="17720" y="15584"/>
                    <a:pt x="17402" y="15159"/>
                  </a:cubicBezTo>
                  <a:cubicBezTo>
                    <a:pt x="17244" y="14949"/>
                    <a:pt x="17085" y="14740"/>
                    <a:pt x="16912" y="14552"/>
                  </a:cubicBezTo>
                  <a:cubicBezTo>
                    <a:pt x="16818" y="14451"/>
                    <a:pt x="16738" y="14350"/>
                    <a:pt x="16652" y="14256"/>
                  </a:cubicBezTo>
                  <a:lnTo>
                    <a:pt x="16378" y="13982"/>
                  </a:lnTo>
                  <a:cubicBezTo>
                    <a:pt x="15641" y="13253"/>
                    <a:pt x="14819" y="12640"/>
                    <a:pt x="14003" y="12026"/>
                  </a:cubicBezTo>
                  <a:cubicBezTo>
                    <a:pt x="13592" y="11723"/>
                    <a:pt x="13180" y="11420"/>
                    <a:pt x="12769" y="11124"/>
                  </a:cubicBezTo>
                  <a:cubicBezTo>
                    <a:pt x="12646" y="11037"/>
                    <a:pt x="12523" y="10944"/>
                    <a:pt x="12408" y="10857"/>
                  </a:cubicBezTo>
                  <a:lnTo>
                    <a:pt x="12408" y="10857"/>
                  </a:lnTo>
                  <a:cubicBezTo>
                    <a:pt x="12682" y="10958"/>
                    <a:pt x="12956" y="11052"/>
                    <a:pt x="13238" y="11131"/>
                  </a:cubicBezTo>
                  <a:cubicBezTo>
                    <a:pt x="13866" y="11326"/>
                    <a:pt x="14501" y="11470"/>
                    <a:pt x="15143" y="11579"/>
                  </a:cubicBezTo>
                  <a:cubicBezTo>
                    <a:pt x="15786" y="11680"/>
                    <a:pt x="16435" y="11737"/>
                    <a:pt x="17085" y="11766"/>
                  </a:cubicBezTo>
                  <a:cubicBezTo>
                    <a:pt x="17251" y="11774"/>
                    <a:pt x="17410" y="11774"/>
                    <a:pt x="17576" y="11781"/>
                  </a:cubicBezTo>
                  <a:lnTo>
                    <a:pt x="18550" y="11781"/>
                  </a:lnTo>
                  <a:cubicBezTo>
                    <a:pt x="18709" y="11766"/>
                    <a:pt x="18875" y="11766"/>
                    <a:pt x="19034" y="11759"/>
                  </a:cubicBezTo>
                  <a:lnTo>
                    <a:pt x="19589" y="11694"/>
                  </a:lnTo>
                  <a:cubicBezTo>
                    <a:pt x="19770" y="11658"/>
                    <a:pt x="19965" y="11636"/>
                    <a:pt x="20145" y="11600"/>
                  </a:cubicBezTo>
                  <a:cubicBezTo>
                    <a:pt x="20333" y="11557"/>
                    <a:pt x="20513" y="11514"/>
                    <a:pt x="20694" y="11449"/>
                  </a:cubicBezTo>
                  <a:cubicBezTo>
                    <a:pt x="20788" y="11420"/>
                    <a:pt x="20874" y="11391"/>
                    <a:pt x="20968" y="11355"/>
                  </a:cubicBezTo>
                  <a:lnTo>
                    <a:pt x="21228" y="11239"/>
                  </a:lnTo>
                  <a:cubicBezTo>
                    <a:pt x="21581" y="11073"/>
                    <a:pt x="21906" y="10850"/>
                    <a:pt x="22195" y="10583"/>
                  </a:cubicBezTo>
                  <a:cubicBezTo>
                    <a:pt x="22267" y="10511"/>
                    <a:pt x="22332" y="10438"/>
                    <a:pt x="22397" y="10359"/>
                  </a:cubicBezTo>
                  <a:cubicBezTo>
                    <a:pt x="22462" y="10287"/>
                    <a:pt x="22520" y="10207"/>
                    <a:pt x="22577" y="10121"/>
                  </a:cubicBezTo>
                  <a:cubicBezTo>
                    <a:pt x="22606" y="10077"/>
                    <a:pt x="22635" y="10034"/>
                    <a:pt x="22657" y="9991"/>
                  </a:cubicBezTo>
                  <a:cubicBezTo>
                    <a:pt x="22686" y="9948"/>
                    <a:pt x="22707" y="9904"/>
                    <a:pt x="22736" y="9861"/>
                  </a:cubicBezTo>
                  <a:cubicBezTo>
                    <a:pt x="22758" y="9810"/>
                    <a:pt x="22780" y="9767"/>
                    <a:pt x="22801" y="9717"/>
                  </a:cubicBezTo>
                  <a:cubicBezTo>
                    <a:pt x="22808" y="9695"/>
                    <a:pt x="22823" y="9673"/>
                    <a:pt x="22830" y="9644"/>
                  </a:cubicBezTo>
                  <a:cubicBezTo>
                    <a:pt x="22837" y="9616"/>
                    <a:pt x="22852" y="9594"/>
                    <a:pt x="22859" y="9558"/>
                  </a:cubicBezTo>
                  <a:lnTo>
                    <a:pt x="22881" y="9471"/>
                  </a:lnTo>
                  <a:lnTo>
                    <a:pt x="22837" y="9406"/>
                  </a:lnTo>
                  <a:cubicBezTo>
                    <a:pt x="22325" y="8338"/>
                    <a:pt x="21242" y="7782"/>
                    <a:pt x="20188" y="7616"/>
                  </a:cubicBezTo>
                  <a:cubicBezTo>
                    <a:pt x="19904" y="7577"/>
                    <a:pt x="19618" y="7557"/>
                    <a:pt x="19331" y="7557"/>
                  </a:cubicBezTo>
                  <a:cubicBezTo>
                    <a:pt x="19085" y="7557"/>
                    <a:pt x="18839" y="7572"/>
                    <a:pt x="18593" y="7602"/>
                  </a:cubicBezTo>
                  <a:cubicBezTo>
                    <a:pt x="18334" y="7638"/>
                    <a:pt x="18074" y="7667"/>
                    <a:pt x="17821" y="7725"/>
                  </a:cubicBezTo>
                  <a:cubicBezTo>
                    <a:pt x="17691" y="7746"/>
                    <a:pt x="17568" y="7768"/>
                    <a:pt x="17439" y="7804"/>
                  </a:cubicBezTo>
                  <a:lnTo>
                    <a:pt x="17063" y="7898"/>
                  </a:lnTo>
                  <a:cubicBezTo>
                    <a:pt x="16067" y="8172"/>
                    <a:pt x="15122" y="8576"/>
                    <a:pt x="14176" y="8980"/>
                  </a:cubicBezTo>
                  <a:cubicBezTo>
                    <a:pt x="13707" y="9182"/>
                    <a:pt x="13238" y="9392"/>
                    <a:pt x="12776" y="9601"/>
                  </a:cubicBezTo>
                  <a:lnTo>
                    <a:pt x="12365" y="9782"/>
                  </a:lnTo>
                  <a:cubicBezTo>
                    <a:pt x="12588" y="9587"/>
                    <a:pt x="12805" y="9399"/>
                    <a:pt x="13021" y="9197"/>
                  </a:cubicBezTo>
                  <a:cubicBezTo>
                    <a:pt x="13498" y="8749"/>
                    <a:pt x="13938" y="8273"/>
                    <a:pt x="14357" y="7768"/>
                  </a:cubicBezTo>
                  <a:cubicBezTo>
                    <a:pt x="14761" y="7263"/>
                    <a:pt x="15143" y="6729"/>
                    <a:pt x="15497" y="6180"/>
                  </a:cubicBezTo>
                  <a:cubicBezTo>
                    <a:pt x="15584" y="6043"/>
                    <a:pt x="15663" y="5906"/>
                    <a:pt x="15750" y="5761"/>
                  </a:cubicBezTo>
                  <a:lnTo>
                    <a:pt x="15880" y="5559"/>
                  </a:lnTo>
                  <a:lnTo>
                    <a:pt x="15995" y="5343"/>
                  </a:lnTo>
                  <a:lnTo>
                    <a:pt x="16118" y="5133"/>
                  </a:lnTo>
                  <a:cubicBezTo>
                    <a:pt x="16154" y="5061"/>
                    <a:pt x="16197" y="4996"/>
                    <a:pt x="16233" y="4917"/>
                  </a:cubicBezTo>
                  <a:cubicBezTo>
                    <a:pt x="16305" y="4773"/>
                    <a:pt x="16385" y="4635"/>
                    <a:pt x="16457" y="4491"/>
                  </a:cubicBezTo>
                  <a:lnTo>
                    <a:pt x="16681" y="3979"/>
                  </a:lnTo>
                  <a:cubicBezTo>
                    <a:pt x="16746" y="3798"/>
                    <a:pt x="16818" y="3625"/>
                    <a:pt x="16876" y="3445"/>
                  </a:cubicBezTo>
                  <a:cubicBezTo>
                    <a:pt x="16933" y="3264"/>
                    <a:pt x="16991" y="3084"/>
                    <a:pt x="17020" y="2896"/>
                  </a:cubicBezTo>
                  <a:cubicBezTo>
                    <a:pt x="17034" y="2809"/>
                    <a:pt x="17056" y="2708"/>
                    <a:pt x="17070" y="2615"/>
                  </a:cubicBezTo>
                  <a:lnTo>
                    <a:pt x="17107" y="2333"/>
                  </a:lnTo>
                  <a:cubicBezTo>
                    <a:pt x="17135" y="1936"/>
                    <a:pt x="17107" y="1546"/>
                    <a:pt x="17013" y="1164"/>
                  </a:cubicBezTo>
                  <a:cubicBezTo>
                    <a:pt x="16991" y="1070"/>
                    <a:pt x="16962" y="976"/>
                    <a:pt x="16926" y="882"/>
                  </a:cubicBezTo>
                  <a:cubicBezTo>
                    <a:pt x="16890" y="789"/>
                    <a:pt x="16854" y="695"/>
                    <a:pt x="16803" y="601"/>
                  </a:cubicBezTo>
                  <a:cubicBezTo>
                    <a:pt x="16789" y="558"/>
                    <a:pt x="16760" y="514"/>
                    <a:pt x="16738" y="471"/>
                  </a:cubicBezTo>
                  <a:cubicBezTo>
                    <a:pt x="16710" y="420"/>
                    <a:pt x="16688" y="377"/>
                    <a:pt x="16659" y="334"/>
                  </a:cubicBezTo>
                  <a:cubicBezTo>
                    <a:pt x="16630" y="291"/>
                    <a:pt x="16601" y="247"/>
                    <a:pt x="16565" y="211"/>
                  </a:cubicBezTo>
                  <a:cubicBezTo>
                    <a:pt x="16551" y="189"/>
                    <a:pt x="16536" y="168"/>
                    <a:pt x="16522" y="146"/>
                  </a:cubicBezTo>
                  <a:cubicBezTo>
                    <a:pt x="16500" y="117"/>
                    <a:pt x="16479" y="96"/>
                    <a:pt x="16457" y="74"/>
                  </a:cubicBezTo>
                  <a:lnTo>
                    <a:pt x="16399" y="16"/>
                  </a:lnTo>
                  <a:lnTo>
                    <a:pt x="16320" y="9"/>
                  </a:lnTo>
                  <a:cubicBezTo>
                    <a:pt x="16245" y="3"/>
                    <a:pt x="16170" y="0"/>
                    <a:pt x="16096" y="0"/>
                  </a:cubicBez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4"/>
            <p:cNvSpPr/>
            <p:nvPr/>
          </p:nvSpPr>
          <p:spPr>
            <a:xfrm>
              <a:off x="5991539" y="1203333"/>
              <a:ext cx="442057" cy="1131979"/>
            </a:xfrm>
            <a:custGeom>
              <a:avLst/>
              <a:gdLst/>
              <a:ahLst/>
              <a:cxnLst/>
              <a:rect l="l" t="t" r="r" b="b"/>
              <a:pathLst>
                <a:path w="3884" h="9946" extrusionOk="0">
                  <a:moveTo>
                    <a:pt x="1689" y="0"/>
                  </a:moveTo>
                  <a:cubicBezTo>
                    <a:pt x="1689" y="0"/>
                    <a:pt x="0" y="707"/>
                    <a:pt x="210" y="3457"/>
                  </a:cubicBezTo>
                  <a:cubicBezTo>
                    <a:pt x="419" y="6200"/>
                    <a:pt x="2447" y="9946"/>
                    <a:pt x="2447" y="9946"/>
                  </a:cubicBezTo>
                  <a:cubicBezTo>
                    <a:pt x="2447" y="9946"/>
                    <a:pt x="3883" y="5940"/>
                    <a:pt x="3674" y="3190"/>
                  </a:cubicBezTo>
                  <a:cubicBezTo>
                    <a:pt x="3465" y="447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4"/>
            <p:cNvSpPr/>
            <p:nvPr/>
          </p:nvSpPr>
          <p:spPr>
            <a:xfrm>
              <a:off x="5220108" y="1772857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2015" y="1"/>
                  </a:moveTo>
                  <a:cubicBezTo>
                    <a:pt x="829" y="1"/>
                    <a:pt x="225" y="626"/>
                    <a:pt x="225" y="626"/>
                  </a:cubicBezTo>
                  <a:cubicBezTo>
                    <a:pt x="225" y="626"/>
                    <a:pt x="1" y="2444"/>
                    <a:pt x="2484" y="3635"/>
                  </a:cubicBezTo>
                  <a:cubicBezTo>
                    <a:pt x="4967" y="4826"/>
                    <a:pt x="9225" y="4942"/>
                    <a:pt x="9225" y="4942"/>
                  </a:cubicBezTo>
                  <a:cubicBezTo>
                    <a:pt x="9225" y="4942"/>
                    <a:pt x="6468" y="1687"/>
                    <a:pt x="3985" y="503"/>
                  </a:cubicBezTo>
                  <a:cubicBezTo>
                    <a:pt x="3210" y="129"/>
                    <a:pt x="2553" y="1"/>
                    <a:pt x="2015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14"/>
            <p:cNvSpPr/>
            <p:nvPr/>
          </p:nvSpPr>
          <p:spPr>
            <a:xfrm>
              <a:off x="5275194" y="2335210"/>
              <a:ext cx="994060" cy="684241"/>
            </a:xfrm>
            <a:custGeom>
              <a:avLst/>
              <a:gdLst/>
              <a:ahLst/>
              <a:cxnLst/>
              <a:rect l="l" t="t" r="r" b="b"/>
              <a:pathLst>
                <a:path w="8734" h="6012" extrusionOk="0">
                  <a:moveTo>
                    <a:pt x="8734" y="1"/>
                  </a:moveTo>
                  <a:cubicBezTo>
                    <a:pt x="8733" y="1"/>
                    <a:pt x="4548" y="751"/>
                    <a:pt x="2274" y="2310"/>
                  </a:cubicBezTo>
                  <a:cubicBezTo>
                    <a:pt x="1" y="3862"/>
                    <a:pt x="499" y="5630"/>
                    <a:pt x="499" y="5630"/>
                  </a:cubicBezTo>
                  <a:cubicBezTo>
                    <a:pt x="499" y="5630"/>
                    <a:pt x="1004" y="6011"/>
                    <a:pt x="1882" y="6011"/>
                  </a:cubicBezTo>
                  <a:cubicBezTo>
                    <a:pt x="2498" y="6011"/>
                    <a:pt x="3299" y="5823"/>
                    <a:pt x="4237" y="5183"/>
                  </a:cubicBezTo>
                  <a:cubicBezTo>
                    <a:pt x="6511" y="3631"/>
                    <a:pt x="8734" y="1"/>
                    <a:pt x="8734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14"/>
            <p:cNvSpPr/>
            <p:nvPr/>
          </p:nvSpPr>
          <p:spPr>
            <a:xfrm>
              <a:off x="6105694" y="2335210"/>
              <a:ext cx="442057" cy="1132093"/>
            </a:xfrm>
            <a:custGeom>
              <a:avLst/>
              <a:gdLst/>
              <a:ahLst/>
              <a:cxnLst/>
              <a:rect l="l" t="t" r="r" b="b"/>
              <a:pathLst>
                <a:path w="3884" h="9947" extrusionOk="0">
                  <a:moveTo>
                    <a:pt x="1437" y="1"/>
                  </a:moveTo>
                  <a:cubicBezTo>
                    <a:pt x="1437" y="1"/>
                    <a:pt x="1" y="4006"/>
                    <a:pt x="210" y="6749"/>
                  </a:cubicBezTo>
                  <a:cubicBezTo>
                    <a:pt x="419" y="9499"/>
                    <a:pt x="2195" y="9946"/>
                    <a:pt x="2195" y="9946"/>
                  </a:cubicBezTo>
                  <a:cubicBezTo>
                    <a:pt x="2195" y="9946"/>
                    <a:pt x="3884" y="9232"/>
                    <a:pt x="3674" y="6489"/>
                  </a:cubicBezTo>
                  <a:cubicBezTo>
                    <a:pt x="3465" y="3739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4"/>
            <p:cNvSpPr/>
            <p:nvPr/>
          </p:nvSpPr>
          <p:spPr>
            <a:xfrm>
              <a:off x="6269131" y="2335210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1" y="3249"/>
                    <a:pt x="5234" y="4439"/>
                  </a:cubicBezTo>
                  <a:cubicBezTo>
                    <a:pt x="6008" y="4813"/>
                    <a:pt x="6666" y="4942"/>
                    <a:pt x="7203" y="4942"/>
                  </a:cubicBezTo>
                  <a:cubicBezTo>
                    <a:pt x="8389" y="4942"/>
                    <a:pt x="8994" y="4317"/>
                    <a:pt x="8994" y="4317"/>
                  </a:cubicBezTo>
                  <a:cubicBezTo>
                    <a:pt x="8994" y="4317"/>
                    <a:pt x="9225" y="2498"/>
                    <a:pt x="6742" y="1307"/>
                  </a:cubicBezTo>
                  <a:cubicBezTo>
                    <a:pt x="4259" y="10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4"/>
            <p:cNvSpPr/>
            <p:nvPr/>
          </p:nvSpPr>
          <p:spPr>
            <a:xfrm>
              <a:off x="6269131" y="1650848"/>
              <a:ext cx="994971" cy="684468"/>
            </a:xfrm>
            <a:custGeom>
              <a:avLst/>
              <a:gdLst/>
              <a:ahLst/>
              <a:cxnLst/>
              <a:rect l="l" t="t" r="r" b="b"/>
              <a:pathLst>
                <a:path w="8742" h="6014" extrusionOk="0">
                  <a:moveTo>
                    <a:pt x="6855" y="0"/>
                  </a:moveTo>
                  <a:cubicBezTo>
                    <a:pt x="6240" y="0"/>
                    <a:pt x="5442" y="189"/>
                    <a:pt x="4505" y="832"/>
                  </a:cubicBezTo>
                  <a:cubicBezTo>
                    <a:pt x="2224" y="2383"/>
                    <a:pt x="1" y="6014"/>
                    <a:pt x="1" y="6014"/>
                  </a:cubicBezTo>
                  <a:cubicBezTo>
                    <a:pt x="1" y="6014"/>
                    <a:pt x="4194" y="5256"/>
                    <a:pt x="6468" y="3704"/>
                  </a:cubicBezTo>
                  <a:cubicBezTo>
                    <a:pt x="8741" y="2145"/>
                    <a:pt x="8236" y="384"/>
                    <a:pt x="8236" y="384"/>
                  </a:cubicBezTo>
                  <a:cubicBezTo>
                    <a:pt x="8236" y="384"/>
                    <a:pt x="7732" y="0"/>
                    <a:pt x="6855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14"/>
            <p:cNvSpPr/>
            <p:nvPr/>
          </p:nvSpPr>
          <p:spPr>
            <a:xfrm>
              <a:off x="5208613" y="1172831"/>
              <a:ext cx="2121967" cy="2324848"/>
            </a:xfrm>
            <a:custGeom>
              <a:avLst/>
              <a:gdLst/>
              <a:ahLst/>
              <a:cxnLst/>
              <a:rect l="l" t="t" r="r" b="b"/>
              <a:pathLst>
                <a:path w="18644" h="20427" extrusionOk="0">
                  <a:moveTo>
                    <a:pt x="9290" y="925"/>
                  </a:moveTo>
                  <a:lnTo>
                    <a:pt x="9290" y="925"/>
                  </a:lnTo>
                  <a:cubicBezTo>
                    <a:pt x="9535" y="1120"/>
                    <a:pt x="9752" y="1351"/>
                    <a:pt x="9925" y="1610"/>
                  </a:cubicBezTo>
                  <a:lnTo>
                    <a:pt x="9925" y="1603"/>
                  </a:lnTo>
                  <a:lnTo>
                    <a:pt x="10048" y="1813"/>
                  </a:lnTo>
                  <a:cubicBezTo>
                    <a:pt x="10091" y="1878"/>
                    <a:pt x="10120" y="1957"/>
                    <a:pt x="10156" y="2029"/>
                  </a:cubicBezTo>
                  <a:cubicBezTo>
                    <a:pt x="10228" y="2173"/>
                    <a:pt x="10293" y="2332"/>
                    <a:pt x="10336" y="2484"/>
                  </a:cubicBezTo>
                  <a:cubicBezTo>
                    <a:pt x="10365" y="2563"/>
                    <a:pt x="10387" y="2643"/>
                    <a:pt x="10401" y="2722"/>
                  </a:cubicBezTo>
                  <a:lnTo>
                    <a:pt x="10459" y="2967"/>
                  </a:lnTo>
                  <a:cubicBezTo>
                    <a:pt x="10488" y="3126"/>
                    <a:pt x="10502" y="3292"/>
                    <a:pt x="10524" y="3458"/>
                  </a:cubicBezTo>
                  <a:cubicBezTo>
                    <a:pt x="10560" y="4028"/>
                    <a:pt x="10517" y="4606"/>
                    <a:pt x="10416" y="5169"/>
                  </a:cubicBezTo>
                  <a:lnTo>
                    <a:pt x="10329" y="5595"/>
                  </a:lnTo>
                  <a:cubicBezTo>
                    <a:pt x="10300" y="5732"/>
                    <a:pt x="10264" y="5869"/>
                    <a:pt x="10235" y="6013"/>
                  </a:cubicBezTo>
                  <a:lnTo>
                    <a:pt x="10185" y="6222"/>
                  </a:lnTo>
                  <a:lnTo>
                    <a:pt x="10134" y="6425"/>
                  </a:lnTo>
                  <a:cubicBezTo>
                    <a:pt x="10098" y="6562"/>
                    <a:pt x="10062" y="6706"/>
                    <a:pt x="10026" y="6843"/>
                  </a:cubicBezTo>
                  <a:cubicBezTo>
                    <a:pt x="9954" y="7132"/>
                    <a:pt x="9882" y="7421"/>
                    <a:pt x="9810" y="7709"/>
                  </a:cubicBezTo>
                  <a:cubicBezTo>
                    <a:pt x="9846" y="7435"/>
                    <a:pt x="9882" y="7153"/>
                    <a:pt x="9911" y="6879"/>
                  </a:cubicBezTo>
                  <a:cubicBezTo>
                    <a:pt x="9968" y="6316"/>
                    <a:pt x="10012" y="5753"/>
                    <a:pt x="10026" y="5190"/>
                  </a:cubicBezTo>
                  <a:cubicBezTo>
                    <a:pt x="10048" y="4627"/>
                    <a:pt x="10048" y="4064"/>
                    <a:pt x="10004" y="3501"/>
                  </a:cubicBezTo>
                  <a:lnTo>
                    <a:pt x="9961" y="3040"/>
                  </a:lnTo>
                  <a:cubicBezTo>
                    <a:pt x="9940" y="2888"/>
                    <a:pt x="9911" y="2736"/>
                    <a:pt x="9889" y="2592"/>
                  </a:cubicBezTo>
                  <a:cubicBezTo>
                    <a:pt x="9867" y="2440"/>
                    <a:pt x="9824" y="2289"/>
                    <a:pt x="9788" y="2137"/>
                  </a:cubicBezTo>
                  <a:cubicBezTo>
                    <a:pt x="9752" y="1986"/>
                    <a:pt x="9716" y="1841"/>
                    <a:pt x="9658" y="1697"/>
                  </a:cubicBezTo>
                  <a:cubicBezTo>
                    <a:pt x="9564" y="1430"/>
                    <a:pt x="9441" y="1170"/>
                    <a:pt x="9290" y="925"/>
                  </a:cubicBezTo>
                  <a:close/>
                  <a:moveTo>
                    <a:pt x="2412" y="5378"/>
                  </a:moveTo>
                  <a:cubicBezTo>
                    <a:pt x="2498" y="5378"/>
                    <a:pt x="2578" y="5385"/>
                    <a:pt x="2657" y="5392"/>
                  </a:cubicBezTo>
                  <a:cubicBezTo>
                    <a:pt x="2823" y="5407"/>
                    <a:pt x="2982" y="5429"/>
                    <a:pt x="3141" y="5465"/>
                  </a:cubicBezTo>
                  <a:cubicBezTo>
                    <a:pt x="3220" y="5479"/>
                    <a:pt x="3299" y="5501"/>
                    <a:pt x="3379" y="5530"/>
                  </a:cubicBezTo>
                  <a:lnTo>
                    <a:pt x="3617" y="5602"/>
                  </a:lnTo>
                  <a:cubicBezTo>
                    <a:pt x="3768" y="5659"/>
                    <a:pt x="3920" y="5724"/>
                    <a:pt x="4079" y="5789"/>
                  </a:cubicBezTo>
                  <a:cubicBezTo>
                    <a:pt x="4591" y="6049"/>
                    <a:pt x="5068" y="6367"/>
                    <a:pt x="5501" y="6735"/>
                  </a:cubicBezTo>
                  <a:lnTo>
                    <a:pt x="5826" y="7024"/>
                  </a:lnTo>
                  <a:cubicBezTo>
                    <a:pt x="5934" y="7110"/>
                    <a:pt x="6035" y="7218"/>
                    <a:pt x="6143" y="7312"/>
                  </a:cubicBezTo>
                  <a:lnTo>
                    <a:pt x="6295" y="7464"/>
                  </a:lnTo>
                  <a:lnTo>
                    <a:pt x="6453" y="7608"/>
                  </a:lnTo>
                  <a:cubicBezTo>
                    <a:pt x="6547" y="7709"/>
                    <a:pt x="6656" y="7810"/>
                    <a:pt x="6757" y="7911"/>
                  </a:cubicBezTo>
                  <a:lnTo>
                    <a:pt x="7399" y="8532"/>
                  </a:lnTo>
                  <a:cubicBezTo>
                    <a:pt x="7175" y="8359"/>
                    <a:pt x="6951" y="8193"/>
                    <a:pt x="6728" y="8027"/>
                  </a:cubicBezTo>
                  <a:cubicBezTo>
                    <a:pt x="6273" y="7695"/>
                    <a:pt x="5804" y="7384"/>
                    <a:pt x="5327" y="7081"/>
                  </a:cubicBezTo>
                  <a:cubicBezTo>
                    <a:pt x="4844" y="6793"/>
                    <a:pt x="4360" y="6504"/>
                    <a:pt x="3848" y="6259"/>
                  </a:cubicBezTo>
                  <a:lnTo>
                    <a:pt x="3429" y="6071"/>
                  </a:lnTo>
                  <a:cubicBezTo>
                    <a:pt x="3292" y="6013"/>
                    <a:pt x="3148" y="5955"/>
                    <a:pt x="3003" y="5905"/>
                  </a:cubicBezTo>
                  <a:cubicBezTo>
                    <a:pt x="2859" y="5847"/>
                    <a:pt x="2715" y="5804"/>
                    <a:pt x="2563" y="5761"/>
                  </a:cubicBezTo>
                  <a:cubicBezTo>
                    <a:pt x="2419" y="5717"/>
                    <a:pt x="2267" y="5681"/>
                    <a:pt x="2116" y="5659"/>
                  </a:cubicBezTo>
                  <a:cubicBezTo>
                    <a:pt x="1869" y="5609"/>
                    <a:pt x="1616" y="5586"/>
                    <a:pt x="1363" y="5586"/>
                  </a:cubicBezTo>
                  <a:cubicBezTo>
                    <a:pt x="1328" y="5586"/>
                    <a:pt x="1292" y="5586"/>
                    <a:pt x="1257" y="5587"/>
                  </a:cubicBezTo>
                  <a:cubicBezTo>
                    <a:pt x="1553" y="5472"/>
                    <a:pt x="1856" y="5407"/>
                    <a:pt x="2173" y="5392"/>
                  </a:cubicBezTo>
                  <a:lnTo>
                    <a:pt x="2173" y="5385"/>
                  </a:lnTo>
                  <a:lnTo>
                    <a:pt x="2412" y="5378"/>
                  </a:lnTo>
                  <a:close/>
                  <a:moveTo>
                    <a:pt x="7760" y="1444"/>
                  </a:moveTo>
                  <a:lnTo>
                    <a:pt x="7760" y="1444"/>
                  </a:lnTo>
                  <a:cubicBezTo>
                    <a:pt x="7652" y="1820"/>
                    <a:pt x="7579" y="2217"/>
                    <a:pt x="7565" y="2606"/>
                  </a:cubicBezTo>
                  <a:cubicBezTo>
                    <a:pt x="7543" y="3047"/>
                    <a:pt x="7558" y="3487"/>
                    <a:pt x="7608" y="3920"/>
                  </a:cubicBezTo>
                  <a:cubicBezTo>
                    <a:pt x="7615" y="4028"/>
                    <a:pt x="7630" y="4137"/>
                    <a:pt x="7644" y="4245"/>
                  </a:cubicBezTo>
                  <a:lnTo>
                    <a:pt x="7688" y="4570"/>
                  </a:lnTo>
                  <a:cubicBezTo>
                    <a:pt x="7716" y="4786"/>
                    <a:pt x="7767" y="4995"/>
                    <a:pt x="7803" y="5212"/>
                  </a:cubicBezTo>
                  <a:cubicBezTo>
                    <a:pt x="7984" y="6064"/>
                    <a:pt x="8200" y="6908"/>
                    <a:pt x="8467" y="7738"/>
                  </a:cubicBezTo>
                  <a:cubicBezTo>
                    <a:pt x="8626" y="8272"/>
                    <a:pt x="8799" y="8799"/>
                    <a:pt x="8980" y="9319"/>
                  </a:cubicBezTo>
                  <a:cubicBezTo>
                    <a:pt x="8705" y="8799"/>
                    <a:pt x="8467" y="8258"/>
                    <a:pt x="8265" y="7709"/>
                  </a:cubicBezTo>
                  <a:lnTo>
                    <a:pt x="8258" y="7702"/>
                  </a:lnTo>
                  <a:cubicBezTo>
                    <a:pt x="7947" y="6858"/>
                    <a:pt x="7702" y="5991"/>
                    <a:pt x="7529" y="5104"/>
                  </a:cubicBezTo>
                  <a:lnTo>
                    <a:pt x="7464" y="4779"/>
                  </a:lnTo>
                  <a:cubicBezTo>
                    <a:pt x="7449" y="4671"/>
                    <a:pt x="7435" y="4555"/>
                    <a:pt x="7413" y="4447"/>
                  </a:cubicBezTo>
                  <a:cubicBezTo>
                    <a:pt x="7377" y="4230"/>
                    <a:pt x="7363" y="4014"/>
                    <a:pt x="7341" y="3790"/>
                  </a:cubicBezTo>
                  <a:cubicBezTo>
                    <a:pt x="7305" y="3364"/>
                    <a:pt x="7327" y="2931"/>
                    <a:pt x="7399" y="2505"/>
                  </a:cubicBezTo>
                  <a:cubicBezTo>
                    <a:pt x="7464" y="2137"/>
                    <a:pt x="7587" y="1776"/>
                    <a:pt x="7760" y="1444"/>
                  </a:cubicBezTo>
                  <a:close/>
                  <a:moveTo>
                    <a:pt x="17352" y="5537"/>
                  </a:moveTo>
                  <a:lnTo>
                    <a:pt x="17352" y="5537"/>
                  </a:lnTo>
                  <a:cubicBezTo>
                    <a:pt x="17309" y="5847"/>
                    <a:pt x="17215" y="6150"/>
                    <a:pt x="17070" y="6432"/>
                  </a:cubicBezTo>
                  <a:lnTo>
                    <a:pt x="16955" y="6641"/>
                  </a:lnTo>
                  <a:cubicBezTo>
                    <a:pt x="16919" y="6713"/>
                    <a:pt x="16868" y="6778"/>
                    <a:pt x="16825" y="6843"/>
                  </a:cubicBezTo>
                  <a:cubicBezTo>
                    <a:pt x="16731" y="6980"/>
                    <a:pt x="16630" y="7110"/>
                    <a:pt x="16515" y="7226"/>
                  </a:cubicBezTo>
                  <a:cubicBezTo>
                    <a:pt x="16464" y="7291"/>
                    <a:pt x="16406" y="7348"/>
                    <a:pt x="16341" y="7406"/>
                  </a:cubicBezTo>
                  <a:lnTo>
                    <a:pt x="16161" y="7572"/>
                  </a:lnTo>
                  <a:cubicBezTo>
                    <a:pt x="16031" y="7673"/>
                    <a:pt x="15901" y="7774"/>
                    <a:pt x="15771" y="7875"/>
                  </a:cubicBezTo>
                  <a:cubicBezTo>
                    <a:pt x="15288" y="8193"/>
                    <a:pt x="14775" y="8445"/>
                    <a:pt x="14234" y="8633"/>
                  </a:cubicBezTo>
                  <a:lnTo>
                    <a:pt x="13830" y="8777"/>
                  </a:lnTo>
                  <a:cubicBezTo>
                    <a:pt x="13693" y="8821"/>
                    <a:pt x="13555" y="8857"/>
                    <a:pt x="13418" y="8900"/>
                  </a:cubicBezTo>
                  <a:lnTo>
                    <a:pt x="13216" y="8965"/>
                  </a:lnTo>
                  <a:lnTo>
                    <a:pt x="13007" y="9023"/>
                  </a:lnTo>
                  <a:cubicBezTo>
                    <a:pt x="12870" y="9059"/>
                    <a:pt x="12740" y="9102"/>
                    <a:pt x="12596" y="9138"/>
                  </a:cubicBezTo>
                  <a:cubicBezTo>
                    <a:pt x="12307" y="9218"/>
                    <a:pt x="12025" y="9297"/>
                    <a:pt x="11737" y="9376"/>
                  </a:cubicBezTo>
                  <a:cubicBezTo>
                    <a:pt x="11997" y="9275"/>
                    <a:pt x="12249" y="9167"/>
                    <a:pt x="12502" y="9052"/>
                  </a:cubicBezTo>
                  <a:cubicBezTo>
                    <a:pt x="13021" y="8828"/>
                    <a:pt x="13527" y="8575"/>
                    <a:pt x="14025" y="8316"/>
                  </a:cubicBezTo>
                  <a:cubicBezTo>
                    <a:pt x="14523" y="8048"/>
                    <a:pt x="15013" y="7760"/>
                    <a:pt x="15475" y="7442"/>
                  </a:cubicBezTo>
                  <a:lnTo>
                    <a:pt x="15851" y="7175"/>
                  </a:lnTo>
                  <a:cubicBezTo>
                    <a:pt x="15973" y="7081"/>
                    <a:pt x="16089" y="6980"/>
                    <a:pt x="16212" y="6886"/>
                  </a:cubicBezTo>
                  <a:cubicBezTo>
                    <a:pt x="16334" y="6793"/>
                    <a:pt x="16443" y="6684"/>
                    <a:pt x="16551" y="6576"/>
                  </a:cubicBezTo>
                  <a:cubicBezTo>
                    <a:pt x="16666" y="6468"/>
                    <a:pt x="16775" y="6360"/>
                    <a:pt x="16868" y="6237"/>
                  </a:cubicBezTo>
                  <a:cubicBezTo>
                    <a:pt x="17056" y="6028"/>
                    <a:pt x="17222" y="5789"/>
                    <a:pt x="17352" y="5537"/>
                  </a:cubicBezTo>
                  <a:close/>
                  <a:moveTo>
                    <a:pt x="8792" y="614"/>
                  </a:moveTo>
                  <a:lnTo>
                    <a:pt x="8792" y="614"/>
                  </a:lnTo>
                  <a:cubicBezTo>
                    <a:pt x="8828" y="629"/>
                    <a:pt x="8864" y="651"/>
                    <a:pt x="8900" y="665"/>
                  </a:cubicBezTo>
                  <a:cubicBezTo>
                    <a:pt x="8965" y="701"/>
                    <a:pt x="9030" y="737"/>
                    <a:pt x="9095" y="780"/>
                  </a:cubicBezTo>
                  <a:cubicBezTo>
                    <a:pt x="9095" y="788"/>
                    <a:pt x="9102" y="788"/>
                    <a:pt x="9109" y="788"/>
                  </a:cubicBezTo>
                  <a:cubicBezTo>
                    <a:pt x="9138" y="831"/>
                    <a:pt x="9167" y="867"/>
                    <a:pt x="9196" y="910"/>
                  </a:cubicBezTo>
                  <a:cubicBezTo>
                    <a:pt x="9369" y="1163"/>
                    <a:pt x="9514" y="1430"/>
                    <a:pt x="9615" y="1719"/>
                  </a:cubicBezTo>
                  <a:cubicBezTo>
                    <a:pt x="9680" y="1856"/>
                    <a:pt x="9716" y="2007"/>
                    <a:pt x="9759" y="2152"/>
                  </a:cubicBezTo>
                  <a:cubicBezTo>
                    <a:pt x="9810" y="2296"/>
                    <a:pt x="9838" y="2448"/>
                    <a:pt x="9867" y="2599"/>
                  </a:cubicBezTo>
                  <a:cubicBezTo>
                    <a:pt x="9903" y="2744"/>
                    <a:pt x="9925" y="2895"/>
                    <a:pt x="9947" y="3047"/>
                  </a:cubicBezTo>
                  <a:lnTo>
                    <a:pt x="9990" y="3501"/>
                  </a:lnTo>
                  <a:cubicBezTo>
                    <a:pt x="10026" y="4064"/>
                    <a:pt x="10026" y="4627"/>
                    <a:pt x="9990" y="5190"/>
                  </a:cubicBezTo>
                  <a:cubicBezTo>
                    <a:pt x="9961" y="5753"/>
                    <a:pt x="9896" y="6316"/>
                    <a:pt x="9831" y="6872"/>
                  </a:cubicBezTo>
                  <a:cubicBezTo>
                    <a:pt x="9795" y="7153"/>
                    <a:pt x="9759" y="7435"/>
                    <a:pt x="9716" y="7709"/>
                  </a:cubicBezTo>
                  <a:cubicBezTo>
                    <a:pt x="9672" y="7991"/>
                    <a:pt x="9636" y="8265"/>
                    <a:pt x="9593" y="8546"/>
                  </a:cubicBezTo>
                  <a:cubicBezTo>
                    <a:pt x="9586" y="8590"/>
                    <a:pt x="9579" y="8633"/>
                    <a:pt x="9571" y="8684"/>
                  </a:cubicBezTo>
                  <a:cubicBezTo>
                    <a:pt x="9506" y="8943"/>
                    <a:pt x="9441" y="9196"/>
                    <a:pt x="9384" y="9449"/>
                  </a:cubicBezTo>
                  <a:cubicBezTo>
                    <a:pt x="9391" y="9146"/>
                    <a:pt x="9398" y="8850"/>
                    <a:pt x="9413" y="8546"/>
                  </a:cubicBezTo>
                  <a:cubicBezTo>
                    <a:pt x="9420" y="7991"/>
                    <a:pt x="9427" y="7435"/>
                    <a:pt x="9420" y="6879"/>
                  </a:cubicBezTo>
                  <a:cubicBezTo>
                    <a:pt x="9413" y="6323"/>
                    <a:pt x="9398" y="5775"/>
                    <a:pt x="9377" y="5219"/>
                  </a:cubicBezTo>
                  <a:cubicBezTo>
                    <a:pt x="9348" y="4663"/>
                    <a:pt x="9319" y="4108"/>
                    <a:pt x="9275" y="3552"/>
                  </a:cubicBezTo>
                  <a:cubicBezTo>
                    <a:pt x="9254" y="3270"/>
                    <a:pt x="9232" y="2989"/>
                    <a:pt x="9203" y="2708"/>
                  </a:cubicBezTo>
                  <a:cubicBezTo>
                    <a:pt x="9167" y="2426"/>
                    <a:pt x="9138" y="2152"/>
                    <a:pt x="9095" y="1870"/>
                  </a:cubicBezTo>
                  <a:cubicBezTo>
                    <a:pt x="9052" y="1589"/>
                    <a:pt x="8994" y="1315"/>
                    <a:pt x="8922" y="1033"/>
                  </a:cubicBezTo>
                  <a:cubicBezTo>
                    <a:pt x="8886" y="896"/>
                    <a:pt x="8850" y="766"/>
                    <a:pt x="8799" y="629"/>
                  </a:cubicBezTo>
                  <a:lnTo>
                    <a:pt x="8792" y="614"/>
                  </a:lnTo>
                  <a:close/>
                  <a:moveTo>
                    <a:pt x="16132" y="4476"/>
                  </a:moveTo>
                  <a:lnTo>
                    <a:pt x="16132" y="4476"/>
                  </a:lnTo>
                  <a:cubicBezTo>
                    <a:pt x="15750" y="4570"/>
                    <a:pt x="15374" y="4707"/>
                    <a:pt x="15021" y="4887"/>
                  </a:cubicBezTo>
                  <a:cubicBezTo>
                    <a:pt x="14631" y="5097"/>
                    <a:pt x="14263" y="5327"/>
                    <a:pt x="13916" y="5595"/>
                  </a:cubicBezTo>
                  <a:cubicBezTo>
                    <a:pt x="13823" y="5659"/>
                    <a:pt x="13736" y="5717"/>
                    <a:pt x="13649" y="5782"/>
                  </a:cubicBezTo>
                  <a:lnTo>
                    <a:pt x="13389" y="5991"/>
                  </a:lnTo>
                  <a:cubicBezTo>
                    <a:pt x="13216" y="6121"/>
                    <a:pt x="13057" y="6273"/>
                    <a:pt x="12891" y="6410"/>
                  </a:cubicBezTo>
                  <a:cubicBezTo>
                    <a:pt x="12242" y="6987"/>
                    <a:pt x="11621" y="7601"/>
                    <a:pt x="11037" y="8243"/>
                  </a:cubicBezTo>
                  <a:cubicBezTo>
                    <a:pt x="10654" y="8648"/>
                    <a:pt x="10286" y="9059"/>
                    <a:pt x="9918" y="9478"/>
                  </a:cubicBezTo>
                  <a:cubicBezTo>
                    <a:pt x="10235" y="8980"/>
                    <a:pt x="10582" y="8503"/>
                    <a:pt x="10957" y="8041"/>
                  </a:cubicBezTo>
                  <a:lnTo>
                    <a:pt x="10957" y="8034"/>
                  </a:lnTo>
                  <a:cubicBezTo>
                    <a:pt x="11535" y="7341"/>
                    <a:pt x="12163" y="6699"/>
                    <a:pt x="12841" y="6107"/>
                  </a:cubicBezTo>
                  <a:lnTo>
                    <a:pt x="13094" y="5890"/>
                  </a:lnTo>
                  <a:cubicBezTo>
                    <a:pt x="13180" y="5818"/>
                    <a:pt x="13267" y="5746"/>
                    <a:pt x="13353" y="5681"/>
                  </a:cubicBezTo>
                  <a:cubicBezTo>
                    <a:pt x="13527" y="5537"/>
                    <a:pt x="13707" y="5407"/>
                    <a:pt x="13888" y="5284"/>
                  </a:cubicBezTo>
                  <a:cubicBezTo>
                    <a:pt x="14241" y="5046"/>
                    <a:pt x="14624" y="4844"/>
                    <a:pt x="15028" y="4692"/>
                  </a:cubicBezTo>
                  <a:cubicBezTo>
                    <a:pt x="15382" y="4570"/>
                    <a:pt x="15757" y="4490"/>
                    <a:pt x="16132" y="4476"/>
                  </a:cubicBezTo>
                  <a:close/>
                  <a:moveTo>
                    <a:pt x="8373" y="694"/>
                  </a:moveTo>
                  <a:cubicBezTo>
                    <a:pt x="8359" y="744"/>
                    <a:pt x="8352" y="802"/>
                    <a:pt x="8344" y="853"/>
                  </a:cubicBezTo>
                  <a:cubicBezTo>
                    <a:pt x="8308" y="1062"/>
                    <a:pt x="8287" y="1271"/>
                    <a:pt x="8272" y="1488"/>
                  </a:cubicBezTo>
                  <a:cubicBezTo>
                    <a:pt x="8243" y="1906"/>
                    <a:pt x="8251" y="2325"/>
                    <a:pt x="8258" y="2751"/>
                  </a:cubicBezTo>
                  <a:cubicBezTo>
                    <a:pt x="8294" y="3588"/>
                    <a:pt x="8381" y="4425"/>
                    <a:pt x="8489" y="5255"/>
                  </a:cubicBezTo>
                  <a:cubicBezTo>
                    <a:pt x="8597" y="6085"/>
                    <a:pt x="8727" y="6915"/>
                    <a:pt x="8864" y="7738"/>
                  </a:cubicBezTo>
                  <a:cubicBezTo>
                    <a:pt x="8980" y="8417"/>
                    <a:pt x="9095" y="9088"/>
                    <a:pt x="9218" y="9759"/>
                  </a:cubicBezTo>
                  <a:cubicBezTo>
                    <a:pt x="9174" y="9694"/>
                    <a:pt x="9138" y="9622"/>
                    <a:pt x="9102" y="9550"/>
                  </a:cubicBezTo>
                  <a:cubicBezTo>
                    <a:pt x="8879" y="8951"/>
                    <a:pt x="8684" y="8344"/>
                    <a:pt x="8503" y="7731"/>
                  </a:cubicBezTo>
                  <a:cubicBezTo>
                    <a:pt x="8265" y="6901"/>
                    <a:pt x="8056" y="6056"/>
                    <a:pt x="7890" y="5205"/>
                  </a:cubicBezTo>
                  <a:cubicBezTo>
                    <a:pt x="7731" y="4346"/>
                    <a:pt x="7623" y="3487"/>
                    <a:pt x="7680" y="2621"/>
                  </a:cubicBezTo>
                  <a:cubicBezTo>
                    <a:pt x="7695" y="2188"/>
                    <a:pt x="7774" y="1762"/>
                    <a:pt x="7911" y="1358"/>
                  </a:cubicBezTo>
                  <a:lnTo>
                    <a:pt x="7911" y="1351"/>
                  </a:lnTo>
                  <a:cubicBezTo>
                    <a:pt x="7940" y="1242"/>
                    <a:pt x="7984" y="1141"/>
                    <a:pt x="8034" y="1040"/>
                  </a:cubicBezTo>
                  <a:cubicBezTo>
                    <a:pt x="8085" y="975"/>
                    <a:pt x="8142" y="910"/>
                    <a:pt x="8200" y="853"/>
                  </a:cubicBezTo>
                  <a:cubicBezTo>
                    <a:pt x="8258" y="795"/>
                    <a:pt x="8316" y="744"/>
                    <a:pt x="8373" y="694"/>
                  </a:cubicBezTo>
                  <a:close/>
                  <a:moveTo>
                    <a:pt x="1539" y="5657"/>
                  </a:moveTo>
                  <a:cubicBezTo>
                    <a:pt x="1731" y="5657"/>
                    <a:pt x="1923" y="5674"/>
                    <a:pt x="2108" y="5710"/>
                  </a:cubicBezTo>
                  <a:cubicBezTo>
                    <a:pt x="2260" y="5724"/>
                    <a:pt x="2404" y="5768"/>
                    <a:pt x="2563" y="5797"/>
                  </a:cubicBezTo>
                  <a:cubicBezTo>
                    <a:pt x="2715" y="5825"/>
                    <a:pt x="2852" y="5883"/>
                    <a:pt x="2996" y="5927"/>
                  </a:cubicBezTo>
                  <a:cubicBezTo>
                    <a:pt x="3148" y="5977"/>
                    <a:pt x="3285" y="6035"/>
                    <a:pt x="3429" y="6093"/>
                  </a:cubicBezTo>
                  <a:lnTo>
                    <a:pt x="3848" y="6273"/>
                  </a:lnTo>
                  <a:cubicBezTo>
                    <a:pt x="4353" y="6518"/>
                    <a:pt x="4844" y="6807"/>
                    <a:pt x="5313" y="7117"/>
                  </a:cubicBezTo>
                  <a:cubicBezTo>
                    <a:pt x="5782" y="7428"/>
                    <a:pt x="6237" y="7760"/>
                    <a:pt x="6684" y="8099"/>
                  </a:cubicBezTo>
                  <a:cubicBezTo>
                    <a:pt x="6908" y="8265"/>
                    <a:pt x="7139" y="8438"/>
                    <a:pt x="7356" y="8611"/>
                  </a:cubicBezTo>
                  <a:cubicBezTo>
                    <a:pt x="7572" y="8792"/>
                    <a:pt x="7796" y="8965"/>
                    <a:pt x="8012" y="9146"/>
                  </a:cubicBezTo>
                  <a:lnTo>
                    <a:pt x="8128" y="9239"/>
                  </a:lnTo>
                  <a:lnTo>
                    <a:pt x="8691" y="9781"/>
                  </a:lnTo>
                  <a:cubicBezTo>
                    <a:pt x="8431" y="9622"/>
                    <a:pt x="8178" y="9463"/>
                    <a:pt x="7926" y="9304"/>
                  </a:cubicBezTo>
                  <a:cubicBezTo>
                    <a:pt x="7449" y="9016"/>
                    <a:pt x="6973" y="8734"/>
                    <a:pt x="6490" y="8460"/>
                  </a:cubicBezTo>
                  <a:cubicBezTo>
                    <a:pt x="5999" y="8193"/>
                    <a:pt x="5515" y="7926"/>
                    <a:pt x="5024" y="7673"/>
                  </a:cubicBezTo>
                  <a:cubicBezTo>
                    <a:pt x="4526" y="7413"/>
                    <a:pt x="4036" y="7161"/>
                    <a:pt x="3530" y="6923"/>
                  </a:cubicBezTo>
                  <a:cubicBezTo>
                    <a:pt x="3278" y="6800"/>
                    <a:pt x="3025" y="6677"/>
                    <a:pt x="2765" y="6562"/>
                  </a:cubicBezTo>
                  <a:cubicBezTo>
                    <a:pt x="2505" y="6446"/>
                    <a:pt x="2246" y="6338"/>
                    <a:pt x="1979" y="6237"/>
                  </a:cubicBezTo>
                  <a:cubicBezTo>
                    <a:pt x="1719" y="6136"/>
                    <a:pt x="1444" y="6042"/>
                    <a:pt x="1170" y="5963"/>
                  </a:cubicBezTo>
                  <a:cubicBezTo>
                    <a:pt x="1033" y="5927"/>
                    <a:pt x="903" y="5890"/>
                    <a:pt x="759" y="5876"/>
                  </a:cubicBezTo>
                  <a:lnTo>
                    <a:pt x="744" y="5876"/>
                  </a:lnTo>
                  <a:cubicBezTo>
                    <a:pt x="773" y="5854"/>
                    <a:pt x="809" y="5825"/>
                    <a:pt x="845" y="5804"/>
                  </a:cubicBezTo>
                  <a:cubicBezTo>
                    <a:pt x="910" y="5768"/>
                    <a:pt x="975" y="5732"/>
                    <a:pt x="1040" y="5696"/>
                  </a:cubicBezTo>
                  <a:lnTo>
                    <a:pt x="1055" y="5688"/>
                  </a:lnTo>
                  <a:cubicBezTo>
                    <a:pt x="1105" y="5681"/>
                    <a:pt x="1149" y="5674"/>
                    <a:pt x="1199" y="5674"/>
                  </a:cubicBezTo>
                  <a:cubicBezTo>
                    <a:pt x="1312" y="5663"/>
                    <a:pt x="1426" y="5657"/>
                    <a:pt x="1539" y="5657"/>
                  </a:cubicBezTo>
                  <a:close/>
                  <a:moveTo>
                    <a:pt x="8597" y="535"/>
                  </a:moveTo>
                  <a:cubicBezTo>
                    <a:pt x="8626" y="542"/>
                    <a:pt x="8648" y="557"/>
                    <a:pt x="8676" y="564"/>
                  </a:cubicBezTo>
                  <a:cubicBezTo>
                    <a:pt x="8691" y="600"/>
                    <a:pt x="8705" y="629"/>
                    <a:pt x="8713" y="658"/>
                  </a:cubicBezTo>
                  <a:cubicBezTo>
                    <a:pt x="8770" y="788"/>
                    <a:pt x="8814" y="918"/>
                    <a:pt x="8850" y="1055"/>
                  </a:cubicBezTo>
                  <a:cubicBezTo>
                    <a:pt x="8929" y="1322"/>
                    <a:pt x="8994" y="1596"/>
                    <a:pt x="9045" y="1878"/>
                  </a:cubicBezTo>
                  <a:cubicBezTo>
                    <a:pt x="9102" y="2159"/>
                    <a:pt x="9146" y="2433"/>
                    <a:pt x="9174" y="2715"/>
                  </a:cubicBezTo>
                  <a:cubicBezTo>
                    <a:pt x="9211" y="2996"/>
                    <a:pt x="9239" y="3278"/>
                    <a:pt x="9268" y="3559"/>
                  </a:cubicBezTo>
                  <a:cubicBezTo>
                    <a:pt x="9304" y="4108"/>
                    <a:pt x="9326" y="4663"/>
                    <a:pt x="9333" y="5219"/>
                  </a:cubicBezTo>
                  <a:cubicBezTo>
                    <a:pt x="9340" y="5775"/>
                    <a:pt x="9333" y="6331"/>
                    <a:pt x="9333" y="6886"/>
                  </a:cubicBezTo>
                  <a:lnTo>
                    <a:pt x="9319" y="8546"/>
                  </a:lnTo>
                  <a:cubicBezTo>
                    <a:pt x="9319" y="8943"/>
                    <a:pt x="9312" y="9340"/>
                    <a:pt x="9304" y="9737"/>
                  </a:cubicBezTo>
                  <a:cubicBezTo>
                    <a:pt x="9297" y="9773"/>
                    <a:pt x="9283" y="9810"/>
                    <a:pt x="9275" y="9853"/>
                  </a:cubicBezTo>
                  <a:cubicBezTo>
                    <a:pt x="9138" y="9146"/>
                    <a:pt x="9016" y="8438"/>
                    <a:pt x="8907" y="7731"/>
                  </a:cubicBezTo>
                  <a:cubicBezTo>
                    <a:pt x="8785" y="6908"/>
                    <a:pt x="8669" y="6078"/>
                    <a:pt x="8575" y="5241"/>
                  </a:cubicBezTo>
                  <a:cubicBezTo>
                    <a:pt x="8482" y="4411"/>
                    <a:pt x="8402" y="3581"/>
                    <a:pt x="8373" y="2744"/>
                  </a:cubicBezTo>
                  <a:cubicBezTo>
                    <a:pt x="8359" y="2325"/>
                    <a:pt x="8359" y="1914"/>
                    <a:pt x="8381" y="1495"/>
                  </a:cubicBezTo>
                  <a:cubicBezTo>
                    <a:pt x="8395" y="1286"/>
                    <a:pt x="8417" y="1084"/>
                    <a:pt x="8445" y="874"/>
                  </a:cubicBezTo>
                  <a:cubicBezTo>
                    <a:pt x="8460" y="788"/>
                    <a:pt x="8482" y="687"/>
                    <a:pt x="8503" y="600"/>
                  </a:cubicBezTo>
                  <a:cubicBezTo>
                    <a:pt x="8518" y="586"/>
                    <a:pt x="8532" y="578"/>
                    <a:pt x="8547" y="564"/>
                  </a:cubicBezTo>
                  <a:lnTo>
                    <a:pt x="8597" y="535"/>
                  </a:lnTo>
                  <a:close/>
                  <a:moveTo>
                    <a:pt x="17366" y="4945"/>
                  </a:moveTo>
                  <a:cubicBezTo>
                    <a:pt x="17366" y="4988"/>
                    <a:pt x="17374" y="5024"/>
                    <a:pt x="17374" y="5068"/>
                  </a:cubicBezTo>
                  <a:cubicBezTo>
                    <a:pt x="17381" y="5147"/>
                    <a:pt x="17381" y="5219"/>
                    <a:pt x="17374" y="5299"/>
                  </a:cubicBezTo>
                  <a:cubicBezTo>
                    <a:pt x="17374" y="5299"/>
                    <a:pt x="17374" y="5306"/>
                    <a:pt x="17374" y="5306"/>
                  </a:cubicBezTo>
                  <a:cubicBezTo>
                    <a:pt x="17359" y="5356"/>
                    <a:pt x="17337" y="5400"/>
                    <a:pt x="17316" y="5450"/>
                  </a:cubicBezTo>
                  <a:cubicBezTo>
                    <a:pt x="17186" y="5724"/>
                    <a:pt x="17027" y="5984"/>
                    <a:pt x="16832" y="6215"/>
                  </a:cubicBezTo>
                  <a:cubicBezTo>
                    <a:pt x="16738" y="6338"/>
                    <a:pt x="16630" y="6446"/>
                    <a:pt x="16529" y="6554"/>
                  </a:cubicBezTo>
                  <a:cubicBezTo>
                    <a:pt x="16428" y="6670"/>
                    <a:pt x="16305" y="6771"/>
                    <a:pt x="16197" y="6872"/>
                  </a:cubicBezTo>
                  <a:cubicBezTo>
                    <a:pt x="16082" y="6973"/>
                    <a:pt x="15959" y="7067"/>
                    <a:pt x="15843" y="7161"/>
                  </a:cubicBezTo>
                  <a:lnTo>
                    <a:pt x="15468" y="7435"/>
                  </a:lnTo>
                  <a:cubicBezTo>
                    <a:pt x="14999" y="7745"/>
                    <a:pt x="14508" y="8027"/>
                    <a:pt x="14003" y="8279"/>
                  </a:cubicBezTo>
                  <a:cubicBezTo>
                    <a:pt x="13505" y="8525"/>
                    <a:pt x="12985" y="8756"/>
                    <a:pt x="12473" y="8972"/>
                  </a:cubicBezTo>
                  <a:cubicBezTo>
                    <a:pt x="12213" y="9088"/>
                    <a:pt x="11953" y="9189"/>
                    <a:pt x="11693" y="9297"/>
                  </a:cubicBezTo>
                  <a:cubicBezTo>
                    <a:pt x="11434" y="9398"/>
                    <a:pt x="11166" y="9506"/>
                    <a:pt x="10907" y="9607"/>
                  </a:cubicBezTo>
                  <a:lnTo>
                    <a:pt x="10770" y="9658"/>
                  </a:lnTo>
                  <a:lnTo>
                    <a:pt x="10019" y="9874"/>
                  </a:lnTo>
                  <a:cubicBezTo>
                    <a:pt x="10279" y="9737"/>
                    <a:pt x="10546" y="9593"/>
                    <a:pt x="10813" y="9449"/>
                  </a:cubicBezTo>
                  <a:cubicBezTo>
                    <a:pt x="11296" y="9182"/>
                    <a:pt x="11780" y="8907"/>
                    <a:pt x="12256" y="8626"/>
                  </a:cubicBezTo>
                  <a:cubicBezTo>
                    <a:pt x="12725" y="8344"/>
                    <a:pt x="13202" y="8048"/>
                    <a:pt x="13671" y="7753"/>
                  </a:cubicBezTo>
                  <a:cubicBezTo>
                    <a:pt x="14140" y="7457"/>
                    <a:pt x="14602" y="7153"/>
                    <a:pt x="15064" y="6836"/>
                  </a:cubicBezTo>
                  <a:cubicBezTo>
                    <a:pt x="15295" y="6677"/>
                    <a:pt x="15526" y="6518"/>
                    <a:pt x="15757" y="6352"/>
                  </a:cubicBezTo>
                  <a:cubicBezTo>
                    <a:pt x="15981" y="6179"/>
                    <a:pt x="16204" y="6013"/>
                    <a:pt x="16428" y="5833"/>
                  </a:cubicBezTo>
                  <a:cubicBezTo>
                    <a:pt x="16652" y="5659"/>
                    <a:pt x="16861" y="5472"/>
                    <a:pt x="17063" y="5270"/>
                  </a:cubicBezTo>
                  <a:cubicBezTo>
                    <a:pt x="17164" y="5169"/>
                    <a:pt x="17265" y="5068"/>
                    <a:pt x="17359" y="4959"/>
                  </a:cubicBezTo>
                  <a:lnTo>
                    <a:pt x="17366" y="4945"/>
                  </a:lnTo>
                  <a:close/>
                  <a:moveTo>
                    <a:pt x="16616" y="4512"/>
                  </a:moveTo>
                  <a:cubicBezTo>
                    <a:pt x="16695" y="4519"/>
                    <a:pt x="16782" y="4534"/>
                    <a:pt x="16861" y="4562"/>
                  </a:cubicBezTo>
                  <a:cubicBezTo>
                    <a:pt x="16941" y="4577"/>
                    <a:pt x="17013" y="4606"/>
                    <a:pt x="17085" y="4627"/>
                  </a:cubicBezTo>
                  <a:cubicBezTo>
                    <a:pt x="17034" y="4649"/>
                    <a:pt x="16984" y="4663"/>
                    <a:pt x="16933" y="4685"/>
                  </a:cubicBezTo>
                  <a:cubicBezTo>
                    <a:pt x="16731" y="4757"/>
                    <a:pt x="16536" y="4844"/>
                    <a:pt x="16349" y="4938"/>
                  </a:cubicBezTo>
                  <a:cubicBezTo>
                    <a:pt x="15973" y="5125"/>
                    <a:pt x="15612" y="5335"/>
                    <a:pt x="15252" y="5558"/>
                  </a:cubicBezTo>
                  <a:cubicBezTo>
                    <a:pt x="14544" y="6006"/>
                    <a:pt x="13859" y="6497"/>
                    <a:pt x="13195" y="7009"/>
                  </a:cubicBezTo>
                  <a:cubicBezTo>
                    <a:pt x="12531" y="7514"/>
                    <a:pt x="11881" y="8041"/>
                    <a:pt x="11231" y="8575"/>
                  </a:cubicBezTo>
                  <a:cubicBezTo>
                    <a:pt x="10705" y="9016"/>
                    <a:pt x="10178" y="9456"/>
                    <a:pt x="9658" y="9896"/>
                  </a:cubicBezTo>
                  <a:cubicBezTo>
                    <a:pt x="9694" y="9824"/>
                    <a:pt x="9737" y="9752"/>
                    <a:pt x="9781" y="9687"/>
                  </a:cubicBezTo>
                  <a:cubicBezTo>
                    <a:pt x="10192" y="9196"/>
                    <a:pt x="10618" y="8720"/>
                    <a:pt x="11058" y="8258"/>
                  </a:cubicBezTo>
                  <a:cubicBezTo>
                    <a:pt x="11657" y="7637"/>
                    <a:pt x="12285" y="7024"/>
                    <a:pt x="12942" y="6468"/>
                  </a:cubicBezTo>
                  <a:cubicBezTo>
                    <a:pt x="13606" y="5905"/>
                    <a:pt x="14299" y="5371"/>
                    <a:pt x="15071" y="4988"/>
                  </a:cubicBezTo>
                  <a:cubicBezTo>
                    <a:pt x="15454" y="4793"/>
                    <a:pt x="15858" y="4642"/>
                    <a:pt x="16284" y="4555"/>
                  </a:cubicBezTo>
                  <a:cubicBezTo>
                    <a:pt x="16392" y="4534"/>
                    <a:pt x="16500" y="4519"/>
                    <a:pt x="16616" y="4512"/>
                  </a:cubicBezTo>
                  <a:close/>
                  <a:moveTo>
                    <a:pt x="17236" y="4692"/>
                  </a:moveTo>
                  <a:lnTo>
                    <a:pt x="17287" y="4714"/>
                  </a:lnTo>
                  <a:lnTo>
                    <a:pt x="17337" y="4743"/>
                  </a:lnTo>
                  <a:cubicBezTo>
                    <a:pt x="17345" y="4772"/>
                    <a:pt x="17345" y="4801"/>
                    <a:pt x="17352" y="4829"/>
                  </a:cubicBezTo>
                  <a:lnTo>
                    <a:pt x="17294" y="4909"/>
                  </a:lnTo>
                  <a:cubicBezTo>
                    <a:pt x="17200" y="5017"/>
                    <a:pt x="17114" y="5125"/>
                    <a:pt x="17020" y="5226"/>
                  </a:cubicBezTo>
                  <a:cubicBezTo>
                    <a:pt x="16825" y="5429"/>
                    <a:pt x="16616" y="5623"/>
                    <a:pt x="16406" y="5804"/>
                  </a:cubicBezTo>
                  <a:cubicBezTo>
                    <a:pt x="16197" y="5991"/>
                    <a:pt x="15973" y="6165"/>
                    <a:pt x="15750" y="6338"/>
                  </a:cubicBezTo>
                  <a:cubicBezTo>
                    <a:pt x="15519" y="6504"/>
                    <a:pt x="15288" y="6670"/>
                    <a:pt x="15057" y="6836"/>
                  </a:cubicBezTo>
                  <a:cubicBezTo>
                    <a:pt x="14595" y="7139"/>
                    <a:pt x="14133" y="7442"/>
                    <a:pt x="13657" y="7724"/>
                  </a:cubicBezTo>
                  <a:cubicBezTo>
                    <a:pt x="13173" y="8005"/>
                    <a:pt x="12697" y="8279"/>
                    <a:pt x="12213" y="8561"/>
                  </a:cubicBezTo>
                  <a:lnTo>
                    <a:pt x="10770" y="9376"/>
                  </a:lnTo>
                  <a:cubicBezTo>
                    <a:pt x="10423" y="9571"/>
                    <a:pt x="10077" y="9766"/>
                    <a:pt x="9730" y="9961"/>
                  </a:cubicBezTo>
                  <a:lnTo>
                    <a:pt x="9615" y="9990"/>
                  </a:lnTo>
                  <a:cubicBezTo>
                    <a:pt x="10156" y="9521"/>
                    <a:pt x="10705" y="9059"/>
                    <a:pt x="11260" y="8611"/>
                  </a:cubicBezTo>
                  <a:cubicBezTo>
                    <a:pt x="11917" y="8092"/>
                    <a:pt x="12581" y="7579"/>
                    <a:pt x="13245" y="7081"/>
                  </a:cubicBezTo>
                  <a:cubicBezTo>
                    <a:pt x="13916" y="6576"/>
                    <a:pt x="14602" y="6093"/>
                    <a:pt x="15309" y="5652"/>
                  </a:cubicBezTo>
                  <a:cubicBezTo>
                    <a:pt x="15663" y="5436"/>
                    <a:pt x="16024" y="5219"/>
                    <a:pt x="16392" y="5039"/>
                  </a:cubicBezTo>
                  <a:cubicBezTo>
                    <a:pt x="16580" y="4945"/>
                    <a:pt x="16767" y="4858"/>
                    <a:pt x="16962" y="4786"/>
                  </a:cubicBezTo>
                  <a:cubicBezTo>
                    <a:pt x="17056" y="4750"/>
                    <a:pt x="17143" y="4721"/>
                    <a:pt x="17236" y="4692"/>
                  </a:cubicBezTo>
                  <a:close/>
                  <a:moveTo>
                    <a:pt x="946" y="7161"/>
                  </a:moveTo>
                  <a:cubicBezTo>
                    <a:pt x="1221" y="7449"/>
                    <a:pt x="1531" y="7709"/>
                    <a:pt x="1863" y="7926"/>
                  </a:cubicBezTo>
                  <a:cubicBezTo>
                    <a:pt x="2231" y="8164"/>
                    <a:pt x="2621" y="8373"/>
                    <a:pt x="3018" y="8546"/>
                  </a:cubicBezTo>
                  <a:cubicBezTo>
                    <a:pt x="3119" y="8590"/>
                    <a:pt x="3220" y="8633"/>
                    <a:pt x="3321" y="8676"/>
                  </a:cubicBezTo>
                  <a:lnTo>
                    <a:pt x="3624" y="8799"/>
                  </a:lnTo>
                  <a:cubicBezTo>
                    <a:pt x="3826" y="8878"/>
                    <a:pt x="4036" y="8943"/>
                    <a:pt x="4238" y="9016"/>
                  </a:cubicBezTo>
                  <a:cubicBezTo>
                    <a:pt x="5068" y="9297"/>
                    <a:pt x="5912" y="9514"/>
                    <a:pt x="6757" y="9716"/>
                  </a:cubicBezTo>
                  <a:cubicBezTo>
                    <a:pt x="7298" y="9838"/>
                    <a:pt x="7839" y="9954"/>
                    <a:pt x="8381" y="10062"/>
                  </a:cubicBezTo>
                  <a:cubicBezTo>
                    <a:pt x="7796" y="10033"/>
                    <a:pt x="7204" y="9976"/>
                    <a:pt x="6627" y="9874"/>
                  </a:cubicBezTo>
                  <a:lnTo>
                    <a:pt x="6619" y="9874"/>
                  </a:lnTo>
                  <a:cubicBezTo>
                    <a:pt x="5732" y="9723"/>
                    <a:pt x="4858" y="9499"/>
                    <a:pt x="4007" y="9203"/>
                  </a:cubicBezTo>
                  <a:lnTo>
                    <a:pt x="3689" y="9095"/>
                  </a:lnTo>
                  <a:cubicBezTo>
                    <a:pt x="3581" y="9059"/>
                    <a:pt x="3480" y="9016"/>
                    <a:pt x="3379" y="8980"/>
                  </a:cubicBezTo>
                  <a:cubicBezTo>
                    <a:pt x="3169" y="8900"/>
                    <a:pt x="2975" y="8806"/>
                    <a:pt x="2772" y="8712"/>
                  </a:cubicBezTo>
                  <a:cubicBezTo>
                    <a:pt x="2383" y="8525"/>
                    <a:pt x="2022" y="8294"/>
                    <a:pt x="1690" y="8020"/>
                  </a:cubicBezTo>
                  <a:cubicBezTo>
                    <a:pt x="1401" y="7774"/>
                    <a:pt x="1149" y="7486"/>
                    <a:pt x="946" y="7161"/>
                  </a:cubicBezTo>
                  <a:close/>
                  <a:moveTo>
                    <a:pt x="651" y="5948"/>
                  </a:moveTo>
                  <a:lnTo>
                    <a:pt x="744" y="5955"/>
                  </a:lnTo>
                  <a:cubicBezTo>
                    <a:pt x="881" y="5977"/>
                    <a:pt x="1019" y="6006"/>
                    <a:pt x="1156" y="6035"/>
                  </a:cubicBezTo>
                  <a:cubicBezTo>
                    <a:pt x="1430" y="6107"/>
                    <a:pt x="1697" y="6186"/>
                    <a:pt x="1971" y="6280"/>
                  </a:cubicBezTo>
                  <a:cubicBezTo>
                    <a:pt x="2238" y="6374"/>
                    <a:pt x="2498" y="6475"/>
                    <a:pt x="2758" y="6583"/>
                  </a:cubicBezTo>
                  <a:cubicBezTo>
                    <a:pt x="3018" y="6699"/>
                    <a:pt x="3278" y="6814"/>
                    <a:pt x="3530" y="6930"/>
                  </a:cubicBezTo>
                  <a:cubicBezTo>
                    <a:pt x="4028" y="7175"/>
                    <a:pt x="4519" y="7435"/>
                    <a:pt x="5010" y="7702"/>
                  </a:cubicBezTo>
                  <a:cubicBezTo>
                    <a:pt x="5493" y="7976"/>
                    <a:pt x="5970" y="8258"/>
                    <a:pt x="6453" y="8532"/>
                  </a:cubicBezTo>
                  <a:lnTo>
                    <a:pt x="7883" y="9376"/>
                  </a:lnTo>
                  <a:cubicBezTo>
                    <a:pt x="8229" y="9579"/>
                    <a:pt x="8568" y="9781"/>
                    <a:pt x="8907" y="9990"/>
                  </a:cubicBezTo>
                  <a:lnTo>
                    <a:pt x="8987" y="10069"/>
                  </a:lnTo>
                  <a:cubicBezTo>
                    <a:pt x="8316" y="9838"/>
                    <a:pt x="7644" y="9593"/>
                    <a:pt x="6973" y="9333"/>
                  </a:cubicBezTo>
                  <a:cubicBezTo>
                    <a:pt x="6194" y="9023"/>
                    <a:pt x="5421" y="8705"/>
                    <a:pt x="4649" y="8373"/>
                  </a:cubicBezTo>
                  <a:cubicBezTo>
                    <a:pt x="3884" y="8041"/>
                    <a:pt x="3126" y="7695"/>
                    <a:pt x="2383" y="7298"/>
                  </a:cubicBezTo>
                  <a:cubicBezTo>
                    <a:pt x="2015" y="7103"/>
                    <a:pt x="1654" y="6894"/>
                    <a:pt x="1300" y="6670"/>
                  </a:cubicBezTo>
                  <a:cubicBezTo>
                    <a:pt x="1127" y="6554"/>
                    <a:pt x="961" y="6432"/>
                    <a:pt x="802" y="6302"/>
                  </a:cubicBezTo>
                  <a:cubicBezTo>
                    <a:pt x="723" y="6244"/>
                    <a:pt x="651" y="6179"/>
                    <a:pt x="586" y="6114"/>
                  </a:cubicBezTo>
                  <a:lnTo>
                    <a:pt x="578" y="6056"/>
                  </a:lnTo>
                  <a:lnTo>
                    <a:pt x="578" y="5999"/>
                  </a:lnTo>
                  <a:cubicBezTo>
                    <a:pt x="600" y="5984"/>
                    <a:pt x="622" y="5963"/>
                    <a:pt x="651" y="5948"/>
                  </a:cubicBezTo>
                  <a:close/>
                  <a:moveTo>
                    <a:pt x="607" y="6280"/>
                  </a:moveTo>
                  <a:lnTo>
                    <a:pt x="607" y="6280"/>
                  </a:lnTo>
                  <a:cubicBezTo>
                    <a:pt x="651" y="6316"/>
                    <a:pt x="694" y="6352"/>
                    <a:pt x="730" y="6388"/>
                  </a:cubicBezTo>
                  <a:cubicBezTo>
                    <a:pt x="896" y="6518"/>
                    <a:pt x="1069" y="6641"/>
                    <a:pt x="1242" y="6757"/>
                  </a:cubicBezTo>
                  <a:cubicBezTo>
                    <a:pt x="1596" y="6995"/>
                    <a:pt x="1957" y="7204"/>
                    <a:pt x="2325" y="7399"/>
                  </a:cubicBezTo>
                  <a:cubicBezTo>
                    <a:pt x="3068" y="7789"/>
                    <a:pt x="3833" y="8135"/>
                    <a:pt x="4606" y="8460"/>
                  </a:cubicBezTo>
                  <a:cubicBezTo>
                    <a:pt x="5385" y="8777"/>
                    <a:pt x="6165" y="9081"/>
                    <a:pt x="6951" y="9369"/>
                  </a:cubicBezTo>
                  <a:cubicBezTo>
                    <a:pt x="7594" y="9615"/>
                    <a:pt x="8236" y="9846"/>
                    <a:pt x="8879" y="10077"/>
                  </a:cubicBezTo>
                  <a:lnTo>
                    <a:pt x="8640" y="10077"/>
                  </a:lnTo>
                  <a:cubicBezTo>
                    <a:pt x="8012" y="9968"/>
                    <a:pt x="7392" y="9838"/>
                    <a:pt x="6771" y="9687"/>
                  </a:cubicBezTo>
                  <a:cubicBezTo>
                    <a:pt x="5927" y="9485"/>
                    <a:pt x="5089" y="9232"/>
                    <a:pt x="4267" y="8951"/>
                  </a:cubicBezTo>
                  <a:cubicBezTo>
                    <a:pt x="3458" y="8655"/>
                    <a:pt x="2643" y="8323"/>
                    <a:pt x="1921" y="7839"/>
                  </a:cubicBezTo>
                  <a:cubicBezTo>
                    <a:pt x="1560" y="7615"/>
                    <a:pt x="1228" y="7334"/>
                    <a:pt x="939" y="7009"/>
                  </a:cubicBezTo>
                  <a:cubicBezTo>
                    <a:pt x="867" y="6930"/>
                    <a:pt x="802" y="6836"/>
                    <a:pt x="744" y="6742"/>
                  </a:cubicBezTo>
                  <a:lnTo>
                    <a:pt x="737" y="6749"/>
                  </a:lnTo>
                  <a:cubicBezTo>
                    <a:pt x="708" y="6670"/>
                    <a:pt x="679" y="6591"/>
                    <a:pt x="658" y="6504"/>
                  </a:cubicBezTo>
                  <a:cubicBezTo>
                    <a:pt x="636" y="6432"/>
                    <a:pt x="622" y="6352"/>
                    <a:pt x="607" y="6280"/>
                  </a:cubicBezTo>
                  <a:close/>
                  <a:moveTo>
                    <a:pt x="10257" y="10358"/>
                  </a:moveTo>
                  <a:cubicBezTo>
                    <a:pt x="10849" y="10380"/>
                    <a:pt x="11434" y="10445"/>
                    <a:pt x="12018" y="10546"/>
                  </a:cubicBezTo>
                  <a:lnTo>
                    <a:pt x="12018" y="10539"/>
                  </a:lnTo>
                  <a:cubicBezTo>
                    <a:pt x="12906" y="10690"/>
                    <a:pt x="13779" y="10914"/>
                    <a:pt x="14638" y="11210"/>
                  </a:cubicBezTo>
                  <a:lnTo>
                    <a:pt x="14948" y="11318"/>
                  </a:lnTo>
                  <a:cubicBezTo>
                    <a:pt x="15057" y="11354"/>
                    <a:pt x="15158" y="11397"/>
                    <a:pt x="15259" y="11441"/>
                  </a:cubicBezTo>
                  <a:cubicBezTo>
                    <a:pt x="15468" y="11513"/>
                    <a:pt x="15670" y="11607"/>
                    <a:pt x="15865" y="11701"/>
                  </a:cubicBezTo>
                  <a:cubicBezTo>
                    <a:pt x="16255" y="11888"/>
                    <a:pt x="16616" y="12119"/>
                    <a:pt x="16948" y="12401"/>
                  </a:cubicBezTo>
                  <a:cubicBezTo>
                    <a:pt x="17236" y="12639"/>
                    <a:pt x="17489" y="12927"/>
                    <a:pt x="17691" y="13252"/>
                  </a:cubicBezTo>
                  <a:cubicBezTo>
                    <a:pt x="17417" y="12964"/>
                    <a:pt x="17107" y="12704"/>
                    <a:pt x="16775" y="12487"/>
                  </a:cubicBezTo>
                  <a:cubicBezTo>
                    <a:pt x="16406" y="12249"/>
                    <a:pt x="16017" y="12047"/>
                    <a:pt x="15620" y="11867"/>
                  </a:cubicBezTo>
                  <a:cubicBezTo>
                    <a:pt x="15519" y="11823"/>
                    <a:pt x="15418" y="11780"/>
                    <a:pt x="15317" y="11737"/>
                  </a:cubicBezTo>
                  <a:lnTo>
                    <a:pt x="15013" y="11614"/>
                  </a:lnTo>
                  <a:cubicBezTo>
                    <a:pt x="14811" y="11535"/>
                    <a:pt x="14602" y="11470"/>
                    <a:pt x="14400" y="11397"/>
                  </a:cubicBezTo>
                  <a:cubicBezTo>
                    <a:pt x="13570" y="11116"/>
                    <a:pt x="12725" y="10899"/>
                    <a:pt x="11881" y="10705"/>
                  </a:cubicBezTo>
                  <a:cubicBezTo>
                    <a:pt x="11340" y="10575"/>
                    <a:pt x="10798" y="10459"/>
                    <a:pt x="10257" y="10358"/>
                  </a:cubicBezTo>
                  <a:close/>
                  <a:moveTo>
                    <a:pt x="9997" y="10351"/>
                  </a:moveTo>
                  <a:cubicBezTo>
                    <a:pt x="10632" y="10459"/>
                    <a:pt x="11253" y="10589"/>
                    <a:pt x="11874" y="10741"/>
                  </a:cubicBezTo>
                  <a:cubicBezTo>
                    <a:pt x="12718" y="10943"/>
                    <a:pt x="13555" y="11195"/>
                    <a:pt x="14371" y="11477"/>
                  </a:cubicBezTo>
                  <a:cubicBezTo>
                    <a:pt x="15187" y="11773"/>
                    <a:pt x="15995" y="12105"/>
                    <a:pt x="16717" y="12588"/>
                  </a:cubicBezTo>
                  <a:cubicBezTo>
                    <a:pt x="17085" y="12812"/>
                    <a:pt x="17410" y="13094"/>
                    <a:pt x="17698" y="13418"/>
                  </a:cubicBezTo>
                  <a:cubicBezTo>
                    <a:pt x="17771" y="13498"/>
                    <a:pt x="17843" y="13584"/>
                    <a:pt x="17900" y="13678"/>
                  </a:cubicBezTo>
                  <a:cubicBezTo>
                    <a:pt x="17937" y="13758"/>
                    <a:pt x="17958" y="13844"/>
                    <a:pt x="17987" y="13924"/>
                  </a:cubicBezTo>
                  <a:cubicBezTo>
                    <a:pt x="18002" y="13996"/>
                    <a:pt x="18023" y="14075"/>
                    <a:pt x="18030" y="14154"/>
                  </a:cubicBezTo>
                  <a:cubicBezTo>
                    <a:pt x="17994" y="14111"/>
                    <a:pt x="17951" y="14082"/>
                    <a:pt x="17908" y="14046"/>
                  </a:cubicBezTo>
                  <a:cubicBezTo>
                    <a:pt x="17742" y="13909"/>
                    <a:pt x="17576" y="13786"/>
                    <a:pt x="17395" y="13671"/>
                  </a:cubicBezTo>
                  <a:cubicBezTo>
                    <a:pt x="17049" y="13433"/>
                    <a:pt x="16681" y="13223"/>
                    <a:pt x="16313" y="13029"/>
                  </a:cubicBezTo>
                  <a:cubicBezTo>
                    <a:pt x="15569" y="12639"/>
                    <a:pt x="14804" y="12292"/>
                    <a:pt x="14032" y="11968"/>
                  </a:cubicBezTo>
                  <a:cubicBezTo>
                    <a:pt x="13260" y="11650"/>
                    <a:pt x="12473" y="11347"/>
                    <a:pt x="11686" y="11058"/>
                  </a:cubicBezTo>
                  <a:cubicBezTo>
                    <a:pt x="11044" y="10820"/>
                    <a:pt x="10409" y="10582"/>
                    <a:pt x="9766" y="10351"/>
                  </a:cubicBezTo>
                  <a:close/>
                  <a:moveTo>
                    <a:pt x="9658" y="10351"/>
                  </a:moveTo>
                  <a:cubicBezTo>
                    <a:pt x="10336" y="10582"/>
                    <a:pt x="11008" y="10827"/>
                    <a:pt x="11672" y="11087"/>
                  </a:cubicBezTo>
                  <a:cubicBezTo>
                    <a:pt x="12451" y="11397"/>
                    <a:pt x="13231" y="11708"/>
                    <a:pt x="13996" y="12047"/>
                  </a:cubicBezTo>
                  <a:cubicBezTo>
                    <a:pt x="14761" y="12379"/>
                    <a:pt x="15526" y="12725"/>
                    <a:pt x="16262" y="13115"/>
                  </a:cubicBezTo>
                  <a:cubicBezTo>
                    <a:pt x="16630" y="13317"/>
                    <a:pt x="16991" y="13519"/>
                    <a:pt x="17345" y="13750"/>
                  </a:cubicBezTo>
                  <a:cubicBezTo>
                    <a:pt x="17518" y="13866"/>
                    <a:pt x="17684" y="13988"/>
                    <a:pt x="17850" y="14118"/>
                  </a:cubicBezTo>
                  <a:cubicBezTo>
                    <a:pt x="17922" y="14176"/>
                    <a:pt x="17994" y="14234"/>
                    <a:pt x="18059" y="14299"/>
                  </a:cubicBezTo>
                  <a:lnTo>
                    <a:pt x="18066" y="14357"/>
                  </a:lnTo>
                  <a:lnTo>
                    <a:pt x="18066" y="14407"/>
                  </a:lnTo>
                  <a:cubicBezTo>
                    <a:pt x="18045" y="14429"/>
                    <a:pt x="18016" y="14450"/>
                    <a:pt x="17994" y="14465"/>
                  </a:cubicBezTo>
                  <a:lnTo>
                    <a:pt x="17900" y="14458"/>
                  </a:lnTo>
                  <a:cubicBezTo>
                    <a:pt x="17763" y="14436"/>
                    <a:pt x="17626" y="14407"/>
                    <a:pt x="17489" y="14371"/>
                  </a:cubicBezTo>
                  <a:cubicBezTo>
                    <a:pt x="17215" y="14306"/>
                    <a:pt x="16948" y="14219"/>
                    <a:pt x="16673" y="14133"/>
                  </a:cubicBezTo>
                  <a:cubicBezTo>
                    <a:pt x="16406" y="14039"/>
                    <a:pt x="16147" y="13938"/>
                    <a:pt x="15887" y="13822"/>
                  </a:cubicBezTo>
                  <a:cubicBezTo>
                    <a:pt x="15627" y="13714"/>
                    <a:pt x="15367" y="13599"/>
                    <a:pt x="15114" y="13476"/>
                  </a:cubicBezTo>
                  <a:cubicBezTo>
                    <a:pt x="14616" y="13231"/>
                    <a:pt x="14118" y="12978"/>
                    <a:pt x="13635" y="12704"/>
                  </a:cubicBezTo>
                  <a:cubicBezTo>
                    <a:pt x="13151" y="12437"/>
                    <a:pt x="12675" y="12155"/>
                    <a:pt x="12191" y="11874"/>
                  </a:cubicBezTo>
                  <a:lnTo>
                    <a:pt x="10762" y="11037"/>
                  </a:lnTo>
                  <a:cubicBezTo>
                    <a:pt x="10416" y="10834"/>
                    <a:pt x="10077" y="10625"/>
                    <a:pt x="9737" y="10423"/>
                  </a:cubicBezTo>
                  <a:lnTo>
                    <a:pt x="9658" y="10351"/>
                  </a:lnTo>
                  <a:close/>
                  <a:moveTo>
                    <a:pt x="9954" y="10647"/>
                  </a:moveTo>
                  <a:lnTo>
                    <a:pt x="9954" y="10647"/>
                  </a:lnTo>
                  <a:cubicBezTo>
                    <a:pt x="10207" y="10806"/>
                    <a:pt x="10459" y="10964"/>
                    <a:pt x="10719" y="11123"/>
                  </a:cubicBezTo>
                  <a:cubicBezTo>
                    <a:pt x="11195" y="11412"/>
                    <a:pt x="11672" y="11693"/>
                    <a:pt x="12155" y="11968"/>
                  </a:cubicBezTo>
                  <a:cubicBezTo>
                    <a:pt x="12639" y="12235"/>
                    <a:pt x="13130" y="12502"/>
                    <a:pt x="13620" y="12754"/>
                  </a:cubicBezTo>
                  <a:cubicBezTo>
                    <a:pt x="14111" y="13014"/>
                    <a:pt x="14609" y="13267"/>
                    <a:pt x="15107" y="13505"/>
                  </a:cubicBezTo>
                  <a:cubicBezTo>
                    <a:pt x="15360" y="13628"/>
                    <a:pt x="15620" y="13743"/>
                    <a:pt x="15880" y="13859"/>
                  </a:cubicBezTo>
                  <a:cubicBezTo>
                    <a:pt x="16139" y="13974"/>
                    <a:pt x="16399" y="14082"/>
                    <a:pt x="16659" y="14183"/>
                  </a:cubicBezTo>
                  <a:cubicBezTo>
                    <a:pt x="16926" y="14284"/>
                    <a:pt x="17193" y="14378"/>
                    <a:pt x="17467" y="14458"/>
                  </a:cubicBezTo>
                  <a:cubicBezTo>
                    <a:pt x="17605" y="14494"/>
                    <a:pt x="17742" y="14530"/>
                    <a:pt x="17886" y="14551"/>
                  </a:cubicBezTo>
                  <a:lnTo>
                    <a:pt x="17900" y="14551"/>
                  </a:lnTo>
                  <a:lnTo>
                    <a:pt x="17799" y="14624"/>
                  </a:lnTo>
                  <a:cubicBezTo>
                    <a:pt x="17734" y="14660"/>
                    <a:pt x="17669" y="14696"/>
                    <a:pt x="17597" y="14732"/>
                  </a:cubicBezTo>
                  <a:lnTo>
                    <a:pt x="17590" y="14739"/>
                  </a:lnTo>
                  <a:cubicBezTo>
                    <a:pt x="17540" y="14746"/>
                    <a:pt x="17489" y="14754"/>
                    <a:pt x="17439" y="14754"/>
                  </a:cubicBezTo>
                  <a:cubicBezTo>
                    <a:pt x="17335" y="14763"/>
                    <a:pt x="17230" y="14768"/>
                    <a:pt x="17127" y="14768"/>
                  </a:cubicBezTo>
                  <a:cubicBezTo>
                    <a:pt x="16928" y="14768"/>
                    <a:pt x="16731" y="14751"/>
                    <a:pt x="16536" y="14717"/>
                  </a:cubicBezTo>
                  <a:cubicBezTo>
                    <a:pt x="16385" y="14703"/>
                    <a:pt x="16240" y="14660"/>
                    <a:pt x="16089" y="14631"/>
                  </a:cubicBezTo>
                  <a:cubicBezTo>
                    <a:pt x="15937" y="14595"/>
                    <a:pt x="15793" y="14544"/>
                    <a:pt x="15649" y="14501"/>
                  </a:cubicBezTo>
                  <a:cubicBezTo>
                    <a:pt x="15504" y="14458"/>
                    <a:pt x="15360" y="14393"/>
                    <a:pt x="15216" y="14335"/>
                  </a:cubicBezTo>
                  <a:lnTo>
                    <a:pt x="14797" y="14154"/>
                  </a:lnTo>
                  <a:cubicBezTo>
                    <a:pt x="14292" y="13902"/>
                    <a:pt x="13808" y="13620"/>
                    <a:pt x="13339" y="13303"/>
                  </a:cubicBezTo>
                  <a:cubicBezTo>
                    <a:pt x="12863" y="12992"/>
                    <a:pt x="12415" y="12660"/>
                    <a:pt x="11960" y="12328"/>
                  </a:cubicBezTo>
                  <a:cubicBezTo>
                    <a:pt x="11737" y="12155"/>
                    <a:pt x="11513" y="11982"/>
                    <a:pt x="11296" y="11809"/>
                  </a:cubicBezTo>
                  <a:cubicBezTo>
                    <a:pt x="11073" y="11636"/>
                    <a:pt x="10849" y="11455"/>
                    <a:pt x="10632" y="11282"/>
                  </a:cubicBezTo>
                  <a:cubicBezTo>
                    <a:pt x="10589" y="11246"/>
                    <a:pt x="10553" y="11217"/>
                    <a:pt x="10517" y="11188"/>
                  </a:cubicBezTo>
                  <a:lnTo>
                    <a:pt x="9954" y="10647"/>
                  </a:lnTo>
                  <a:close/>
                  <a:moveTo>
                    <a:pt x="6908" y="11037"/>
                  </a:moveTo>
                  <a:lnTo>
                    <a:pt x="6908" y="11037"/>
                  </a:lnTo>
                  <a:cubicBezTo>
                    <a:pt x="6648" y="11138"/>
                    <a:pt x="6396" y="11246"/>
                    <a:pt x="6136" y="11361"/>
                  </a:cubicBezTo>
                  <a:cubicBezTo>
                    <a:pt x="5623" y="11592"/>
                    <a:pt x="5118" y="11838"/>
                    <a:pt x="4613" y="12105"/>
                  </a:cubicBezTo>
                  <a:cubicBezTo>
                    <a:pt x="4122" y="12372"/>
                    <a:pt x="3631" y="12653"/>
                    <a:pt x="3162" y="12971"/>
                  </a:cubicBezTo>
                  <a:lnTo>
                    <a:pt x="2794" y="13238"/>
                  </a:lnTo>
                  <a:cubicBezTo>
                    <a:pt x="2671" y="13332"/>
                    <a:pt x="2549" y="13433"/>
                    <a:pt x="2433" y="13527"/>
                  </a:cubicBezTo>
                  <a:cubicBezTo>
                    <a:pt x="2311" y="13620"/>
                    <a:pt x="2202" y="13729"/>
                    <a:pt x="2087" y="13837"/>
                  </a:cubicBezTo>
                  <a:cubicBezTo>
                    <a:pt x="1979" y="13945"/>
                    <a:pt x="1870" y="14053"/>
                    <a:pt x="1776" y="14176"/>
                  </a:cubicBezTo>
                  <a:cubicBezTo>
                    <a:pt x="1589" y="14385"/>
                    <a:pt x="1423" y="14624"/>
                    <a:pt x="1286" y="14876"/>
                  </a:cubicBezTo>
                  <a:cubicBezTo>
                    <a:pt x="1336" y="14573"/>
                    <a:pt x="1430" y="14270"/>
                    <a:pt x="1567" y="13988"/>
                  </a:cubicBezTo>
                  <a:lnTo>
                    <a:pt x="1683" y="13772"/>
                  </a:lnTo>
                  <a:cubicBezTo>
                    <a:pt x="1726" y="13700"/>
                    <a:pt x="1776" y="13635"/>
                    <a:pt x="1820" y="13570"/>
                  </a:cubicBezTo>
                  <a:cubicBezTo>
                    <a:pt x="1914" y="13433"/>
                    <a:pt x="2015" y="13303"/>
                    <a:pt x="2123" y="13187"/>
                  </a:cubicBezTo>
                  <a:cubicBezTo>
                    <a:pt x="2181" y="13122"/>
                    <a:pt x="2238" y="13065"/>
                    <a:pt x="2296" y="13007"/>
                  </a:cubicBezTo>
                  <a:lnTo>
                    <a:pt x="2477" y="12841"/>
                  </a:lnTo>
                  <a:cubicBezTo>
                    <a:pt x="2606" y="12740"/>
                    <a:pt x="2744" y="12639"/>
                    <a:pt x="2874" y="12538"/>
                  </a:cubicBezTo>
                  <a:cubicBezTo>
                    <a:pt x="3350" y="12227"/>
                    <a:pt x="3870" y="11968"/>
                    <a:pt x="4404" y="11780"/>
                  </a:cubicBezTo>
                  <a:lnTo>
                    <a:pt x="4815" y="11643"/>
                  </a:lnTo>
                  <a:cubicBezTo>
                    <a:pt x="4952" y="11592"/>
                    <a:pt x="5082" y="11556"/>
                    <a:pt x="5226" y="11513"/>
                  </a:cubicBezTo>
                  <a:lnTo>
                    <a:pt x="5429" y="11448"/>
                  </a:lnTo>
                  <a:lnTo>
                    <a:pt x="5638" y="11397"/>
                  </a:lnTo>
                  <a:cubicBezTo>
                    <a:pt x="5775" y="11354"/>
                    <a:pt x="5905" y="11311"/>
                    <a:pt x="6049" y="11275"/>
                  </a:cubicBezTo>
                  <a:lnTo>
                    <a:pt x="6908" y="11037"/>
                  </a:lnTo>
                  <a:close/>
                  <a:moveTo>
                    <a:pt x="11246" y="11881"/>
                  </a:moveTo>
                  <a:lnTo>
                    <a:pt x="11246" y="11881"/>
                  </a:lnTo>
                  <a:cubicBezTo>
                    <a:pt x="11462" y="12054"/>
                    <a:pt x="11686" y="12220"/>
                    <a:pt x="11910" y="12386"/>
                  </a:cubicBezTo>
                  <a:cubicBezTo>
                    <a:pt x="12365" y="12718"/>
                    <a:pt x="12834" y="13036"/>
                    <a:pt x="13310" y="13332"/>
                  </a:cubicBezTo>
                  <a:cubicBezTo>
                    <a:pt x="13794" y="13620"/>
                    <a:pt x="14284" y="13909"/>
                    <a:pt x="14790" y="14154"/>
                  </a:cubicBezTo>
                  <a:lnTo>
                    <a:pt x="15208" y="14342"/>
                  </a:lnTo>
                  <a:cubicBezTo>
                    <a:pt x="15353" y="14400"/>
                    <a:pt x="15497" y="14458"/>
                    <a:pt x="15634" y="14508"/>
                  </a:cubicBezTo>
                  <a:cubicBezTo>
                    <a:pt x="15779" y="14566"/>
                    <a:pt x="15930" y="14609"/>
                    <a:pt x="16074" y="14652"/>
                  </a:cubicBezTo>
                  <a:cubicBezTo>
                    <a:pt x="16226" y="14696"/>
                    <a:pt x="16370" y="14732"/>
                    <a:pt x="16529" y="14754"/>
                  </a:cubicBezTo>
                  <a:cubicBezTo>
                    <a:pt x="16776" y="14804"/>
                    <a:pt x="17023" y="14827"/>
                    <a:pt x="17274" y="14827"/>
                  </a:cubicBezTo>
                  <a:cubicBezTo>
                    <a:pt x="17310" y="14827"/>
                    <a:pt x="17345" y="14827"/>
                    <a:pt x="17381" y="14826"/>
                  </a:cubicBezTo>
                  <a:lnTo>
                    <a:pt x="17381" y="14826"/>
                  </a:lnTo>
                  <a:cubicBezTo>
                    <a:pt x="17092" y="14941"/>
                    <a:pt x="16782" y="15013"/>
                    <a:pt x="16471" y="15035"/>
                  </a:cubicBezTo>
                  <a:lnTo>
                    <a:pt x="16471" y="15028"/>
                  </a:lnTo>
                  <a:lnTo>
                    <a:pt x="16226" y="15035"/>
                  </a:lnTo>
                  <a:cubicBezTo>
                    <a:pt x="16147" y="15035"/>
                    <a:pt x="16067" y="15028"/>
                    <a:pt x="15981" y="15021"/>
                  </a:cubicBezTo>
                  <a:cubicBezTo>
                    <a:pt x="15822" y="15013"/>
                    <a:pt x="15656" y="14984"/>
                    <a:pt x="15497" y="14948"/>
                  </a:cubicBezTo>
                  <a:cubicBezTo>
                    <a:pt x="15418" y="14934"/>
                    <a:pt x="15338" y="14912"/>
                    <a:pt x="15259" y="14883"/>
                  </a:cubicBezTo>
                  <a:lnTo>
                    <a:pt x="15021" y="14818"/>
                  </a:lnTo>
                  <a:cubicBezTo>
                    <a:pt x="14869" y="14754"/>
                    <a:pt x="14718" y="14689"/>
                    <a:pt x="14566" y="14624"/>
                  </a:cubicBezTo>
                  <a:cubicBezTo>
                    <a:pt x="14054" y="14371"/>
                    <a:pt x="13570" y="14046"/>
                    <a:pt x="13137" y="13678"/>
                  </a:cubicBezTo>
                  <a:lnTo>
                    <a:pt x="12812" y="13389"/>
                  </a:lnTo>
                  <a:cubicBezTo>
                    <a:pt x="12704" y="13303"/>
                    <a:pt x="12603" y="13195"/>
                    <a:pt x="12502" y="13101"/>
                  </a:cubicBezTo>
                  <a:lnTo>
                    <a:pt x="12343" y="12956"/>
                  </a:lnTo>
                  <a:lnTo>
                    <a:pt x="12191" y="12805"/>
                  </a:lnTo>
                  <a:cubicBezTo>
                    <a:pt x="12090" y="12704"/>
                    <a:pt x="11982" y="12603"/>
                    <a:pt x="11881" y="12502"/>
                  </a:cubicBezTo>
                  <a:cubicBezTo>
                    <a:pt x="11672" y="12300"/>
                    <a:pt x="11455" y="12090"/>
                    <a:pt x="11246" y="11881"/>
                  </a:cubicBezTo>
                  <a:close/>
                  <a:moveTo>
                    <a:pt x="8626" y="10546"/>
                  </a:moveTo>
                  <a:cubicBezTo>
                    <a:pt x="8359" y="10683"/>
                    <a:pt x="8099" y="10827"/>
                    <a:pt x="7832" y="10972"/>
                  </a:cubicBezTo>
                  <a:cubicBezTo>
                    <a:pt x="7348" y="11239"/>
                    <a:pt x="6865" y="11513"/>
                    <a:pt x="6388" y="11794"/>
                  </a:cubicBezTo>
                  <a:cubicBezTo>
                    <a:pt x="5905" y="12076"/>
                    <a:pt x="5436" y="12372"/>
                    <a:pt x="4967" y="12668"/>
                  </a:cubicBezTo>
                  <a:cubicBezTo>
                    <a:pt x="4497" y="12964"/>
                    <a:pt x="4036" y="13267"/>
                    <a:pt x="3574" y="13584"/>
                  </a:cubicBezTo>
                  <a:cubicBezTo>
                    <a:pt x="3343" y="13743"/>
                    <a:pt x="3112" y="13902"/>
                    <a:pt x="2881" y="14068"/>
                  </a:cubicBezTo>
                  <a:cubicBezTo>
                    <a:pt x="2657" y="14234"/>
                    <a:pt x="2433" y="14407"/>
                    <a:pt x="2210" y="14588"/>
                  </a:cubicBezTo>
                  <a:cubicBezTo>
                    <a:pt x="1986" y="14761"/>
                    <a:pt x="1776" y="14948"/>
                    <a:pt x="1574" y="15150"/>
                  </a:cubicBezTo>
                  <a:cubicBezTo>
                    <a:pt x="1473" y="15252"/>
                    <a:pt x="1372" y="15353"/>
                    <a:pt x="1278" y="15461"/>
                  </a:cubicBezTo>
                  <a:lnTo>
                    <a:pt x="1271" y="15475"/>
                  </a:lnTo>
                  <a:cubicBezTo>
                    <a:pt x="1264" y="15432"/>
                    <a:pt x="1264" y="15396"/>
                    <a:pt x="1264" y="15353"/>
                  </a:cubicBezTo>
                  <a:cubicBezTo>
                    <a:pt x="1257" y="15273"/>
                    <a:pt x="1257" y="15201"/>
                    <a:pt x="1264" y="15122"/>
                  </a:cubicBezTo>
                  <a:cubicBezTo>
                    <a:pt x="1264" y="15122"/>
                    <a:pt x="1264" y="15114"/>
                    <a:pt x="1264" y="15114"/>
                  </a:cubicBezTo>
                  <a:cubicBezTo>
                    <a:pt x="1286" y="15064"/>
                    <a:pt x="1307" y="15013"/>
                    <a:pt x="1329" y="14977"/>
                  </a:cubicBezTo>
                  <a:cubicBezTo>
                    <a:pt x="1452" y="14696"/>
                    <a:pt x="1618" y="14443"/>
                    <a:pt x="1813" y="14205"/>
                  </a:cubicBezTo>
                  <a:cubicBezTo>
                    <a:pt x="1906" y="14082"/>
                    <a:pt x="2015" y="13981"/>
                    <a:pt x="2116" y="13866"/>
                  </a:cubicBezTo>
                  <a:cubicBezTo>
                    <a:pt x="2217" y="13750"/>
                    <a:pt x="2339" y="13649"/>
                    <a:pt x="2448" y="13548"/>
                  </a:cubicBezTo>
                  <a:cubicBezTo>
                    <a:pt x="2563" y="13447"/>
                    <a:pt x="2686" y="13353"/>
                    <a:pt x="2801" y="13260"/>
                  </a:cubicBezTo>
                  <a:lnTo>
                    <a:pt x="3177" y="12985"/>
                  </a:lnTo>
                  <a:cubicBezTo>
                    <a:pt x="3646" y="12675"/>
                    <a:pt x="4129" y="12393"/>
                    <a:pt x="4635" y="12148"/>
                  </a:cubicBezTo>
                  <a:cubicBezTo>
                    <a:pt x="5140" y="11895"/>
                    <a:pt x="5659" y="11664"/>
                    <a:pt x="6172" y="11448"/>
                  </a:cubicBezTo>
                  <a:cubicBezTo>
                    <a:pt x="6432" y="11332"/>
                    <a:pt x="6692" y="11231"/>
                    <a:pt x="6951" y="11123"/>
                  </a:cubicBezTo>
                  <a:cubicBezTo>
                    <a:pt x="7211" y="11015"/>
                    <a:pt x="7471" y="10914"/>
                    <a:pt x="7738" y="10813"/>
                  </a:cubicBezTo>
                  <a:lnTo>
                    <a:pt x="7868" y="10762"/>
                  </a:lnTo>
                  <a:lnTo>
                    <a:pt x="8626" y="10546"/>
                  </a:lnTo>
                  <a:close/>
                  <a:moveTo>
                    <a:pt x="9030" y="10430"/>
                  </a:moveTo>
                  <a:lnTo>
                    <a:pt x="9030" y="10430"/>
                  </a:lnTo>
                  <a:cubicBezTo>
                    <a:pt x="8489" y="10899"/>
                    <a:pt x="7940" y="11354"/>
                    <a:pt x="7377" y="11809"/>
                  </a:cubicBezTo>
                  <a:cubicBezTo>
                    <a:pt x="6728" y="12328"/>
                    <a:pt x="6064" y="12841"/>
                    <a:pt x="5392" y="13339"/>
                  </a:cubicBezTo>
                  <a:cubicBezTo>
                    <a:pt x="4728" y="13837"/>
                    <a:pt x="4043" y="14320"/>
                    <a:pt x="3328" y="14761"/>
                  </a:cubicBezTo>
                  <a:cubicBezTo>
                    <a:pt x="2975" y="14984"/>
                    <a:pt x="2614" y="15194"/>
                    <a:pt x="2246" y="15381"/>
                  </a:cubicBezTo>
                  <a:cubicBezTo>
                    <a:pt x="2065" y="15468"/>
                    <a:pt x="1870" y="15562"/>
                    <a:pt x="1683" y="15634"/>
                  </a:cubicBezTo>
                  <a:cubicBezTo>
                    <a:pt x="1589" y="15670"/>
                    <a:pt x="1495" y="15699"/>
                    <a:pt x="1408" y="15728"/>
                  </a:cubicBezTo>
                  <a:lnTo>
                    <a:pt x="1351" y="15706"/>
                  </a:lnTo>
                  <a:lnTo>
                    <a:pt x="1307" y="15677"/>
                  </a:lnTo>
                  <a:cubicBezTo>
                    <a:pt x="1300" y="15648"/>
                    <a:pt x="1293" y="15620"/>
                    <a:pt x="1293" y="15584"/>
                  </a:cubicBezTo>
                  <a:lnTo>
                    <a:pt x="1351" y="15511"/>
                  </a:lnTo>
                  <a:cubicBezTo>
                    <a:pt x="1437" y="15396"/>
                    <a:pt x="1531" y="15295"/>
                    <a:pt x="1625" y="15194"/>
                  </a:cubicBezTo>
                  <a:cubicBezTo>
                    <a:pt x="1820" y="14992"/>
                    <a:pt x="2029" y="14797"/>
                    <a:pt x="2238" y="14609"/>
                  </a:cubicBezTo>
                  <a:cubicBezTo>
                    <a:pt x="2448" y="14429"/>
                    <a:pt x="2671" y="14248"/>
                    <a:pt x="2895" y="14082"/>
                  </a:cubicBezTo>
                  <a:cubicBezTo>
                    <a:pt x="3126" y="13909"/>
                    <a:pt x="3350" y="13750"/>
                    <a:pt x="3588" y="13584"/>
                  </a:cubicBezTo>
                  <a:cubicBezTo>
                    <a:pt x="4043" y="13274"/>
                    <a:pt x="4512" y="12978"/>
                    <a:pt x="4988" y="12697"/>
                  </a:cubicBezTo>
                  <a:cubicBezTo>
                    <a:pt x="5465" y="12408"/>
                    <a:pt x="5948" y="12141"/>
                    <a:pt x="6432" y="11859"/>
                  </a:cubicBezTo>
                  <a:lnTo>
                    <a:pt x="7875" y="11044"/>
                  </a:lnTo>
                  <a:cubicBezTo>
                    <a:pt x="8222" y="10842"/>
                    <a:pt x="8568" y="10647"/>
                    <a:pt x="8915" y="10459"/>
                  </a:cubicBezTo>
                  <a:cubicBezTo>
                    <a:pt x="8951" y="10445"/>
                    <a:pt x="8994" y="10437"/>
                    <a:pt x="9030" y="10430"/>
                  </a:cubicBezTo>
                  <a:close/>
                  <a:moveTo>
                    <a:pt x="8987" y="10524"/>
                  </a:moveTo>
                  <a:lnTo>
                    <a:pt x="8864" y="10733"/>
                  </a:lnTo>
                  <a:cubicBezTo>
                    <a:pt x="8453" y="11224"/>
                    <a:pt x="8027" y="11693"/>
                    <a:pt x="7587" y="12155"/>
                  </a:cubicBezTo>
                  <a:cubicBezTo>
                    <a:pt x="6988" y="12790"/>
                    <a:pt x="6352" y="13389"/>
                    <a:pt x="5696" y="13952"/>
                  </a:cubicBezTo>
                  <a:cubicBezTo>
                    <a:pt x="5032" y="14508"/>
                    <a:pt x="4339" y="15049"/>
                    <a:pt x="3566" y="15432"/>
                  </a:cubicBezTo>
                  <a:cubicBezTo>
                    <a:pt x="3184" y="15627"/>
                    <a:pt x="2780" y="15771"/>
                    <a:pt x="2354" y="15865"/>
                  </a:cubicBezTo>
                  <a:cubicBezTo>
                    <a:pt x="2246" y="15887"/>
                    <a:pt x="2137" y="15901"/>
                    <a:pt x="2029" y="15908"/>
                  </a:cubicBezTo>
                  <a:cubicBezTo>
                    <a:pt x="1942" y="15901"/>
                    <a:pt x="1856" y="15879"/>
                    <a:pt x="1776" y="15858"/>
                  </a:cubicBezTo>
                  <a:cubicBezTo>
                    <a:pt x="1704" y="15836"/>
                    <a:pt x="1625" y="15814"/>
                    <a:pt x="1553" y="15786"/>
                  </a:cubicBezTo>
                  <a:cubicBezTo>
                    <a:pt x="1603" y="15771"/>
                    <a:pt x="1661" y="15757"/>
                    <a:pt x="1711" y="15735"/>
                  </a:cubicBezTo>
                  <a:cubicBezTo>
                    <a:pt x="1906" y="15656"/>
                    <a:pt x="2101" y="15576"/>
                    <a:pt x="2289" y="15482"/>
                  </a:cubicBezTo>
                  <a:cubicBezTo>
                    <a:pt x="2664" y="15295"/>
                    <a:pt x="3032" y="15078"/>
                    <a:pt x="3386" y="14862"/>
                  </a:cubicBezTo>
                  <a:cubicBezTo>
                    <a:pt x="4101" y="14407"/>
                    <a:pt x="4779" y="13924"/>
                    <a:pt x="5443" y="13411"/>
                  </a:cubicBezTo>
                  <a:cubicBezTo>
                    <a:pt x="6107" y="12899"/>
                    <a:pt x="6764" y="12372"/>
                    <a:pt x="7406" y="11838"/>
                  </a:cubicBezTo>
                  <a:cubicBezTo>
                    <a:pt x="7933" y="11405"/>
                    <a:pt x="8460" y="10964"/>
                    <a:pt x="8987" y="10524"/>
                  </a:cubicBezTo>
                  <a:close/>
                  <a:moveTo>
                    <a:pt x="8727" y="10943"/>
                  </a:moveTo>
                  <a:cubicBezTo>
                    <a:pt x="8409" y="11441"/>
                    <a:pt x="8056" y="11924"/>
                    <a:pt x="7680" y="12379"/>
                  </a:cubicBezTo>
                  <a:cubicBezTo>
                    <a:pt x="7110" y="13072"/>
                    <a:pt x="6475" y="13714"/>
                    <a:pt x="5797" y="14306"/>
                  </a:cubicBezTo>
                  <a:lnTo>
                    <a:pt x="5544" y="14530"/>
                  </a:lnTo>
                  <a:cubicBezTo>
                    <a:pt x="5457" y="14602"/>
                    <a:pt x="5371" y="14667"/>
                    <a:pt x="5284" y="14732"/>
                  </a:cubicBezTo>
                  <a:cubicBezTo>
                    <a:pt x="5118" y="14876"/>
                    <a:pt x="4938" y="14999"/>
                    <a:pt x="4757" y="15129"/>
                  </a:cubicBezTo>
                  <a:cubicBezTo>
                    <a:pt x="4396" y="15374"/>
                    <a:pt x="4014" y="15569"/>
                    <a:pt x="3610" y="15721"/>
                  </a:cubicBezTo>
                  <a:cubicBezTo>
                    <a:pt x="3256" y="15851"/>
                    <a:pt x="2888" y="15923"/>
                    <a:pt x="2505" y="15937"/>
                  </a:cubicBezTo>
                  <a:cubicBezTo>
                    <a:pt x="2895" y="15843"/>
                    <a:pt x="3263" y="15706"/>
                    <a:pt x="3617" y="15526"/>
                  </a:cubicBezTo>
                  <a:cubicBezTo>
                    <a:pt x="4007" y="15324"/>
                    <a:pt x="4382" y="15093"/>
                    <a:pt x="4736" y="14833"/>
                  </a:cubicBezTo>
                  <a:cubicBezTo>
                    <a:pt x="4822" y="14768"/>
                    <a:pt x="4916" y="14703"/>
                    <a:pt x="4995" y="14638"/>
                  </a:cubicBezTo>
                  <a:lnTo>
                    <a:pt x="5255" y="14436"/>
                  </a:lnTo>
                  <a:cubicBezTo>
                    <a:pt x="5429" y="14299"/>
                    <a:pt x="5587" y="14154"/>
                    <a:pt x="5753" y="14010"/>
                  </a:cubicBezTo>
                  <a:cubicBezTo>
                    <a:pt x="6403" y="13433"/>
                    <a:pt x="7024" y="12819"/>
                    <a:pt x="7608" y="12177"/>
                  </a:cubicBezTo>
                  <a:cubicBezTo>
                    <a:pt x="7991" y="11773"/>
                    <a:pt x="8359" y="11361"/>
                    <a:pt x="8727" y="10943"/>
                  </a:cubicBezTo>
                  <a:close/>
                  <a:moveTo>
                    <a:pt x="9665" y="11094"/>
                  </a:moveTo>
                  <a:lnTo>
                    <a:pt x="9665" y="11094"/>
                  </a:lnTo>
                  <a:cubicBezTo>
                    <a:pt x="9932" y="11621"/>
                    <a:pt x="10178" y="12162"/>
                    <a:pt x="10380" y="12718"/>
                  </a:cubicBezTo>
                  <a:lnTo>
                    <a:pt x="10380" y="12711"/>
                  </a:lnTo>
                  <a:cubicBezTo>
                    <a:pt x="10697" y="13555"/>
                    <a:pt x="10936" y="14422"/>
                    <a:pt x="11109" y="15309"/>
                  </a:cubicBezTo>
                  <a:lnTo>
                    <a:pt x="11174" y="15634"/>
                  </a:lnTo>
                  <a:cubicBezTo>
                    <a:pt x="11195" y="15750"/>
                    <a:pt x="11210" y="15858"/>
                    <a:pt x="11224" y="15966"/>
                  </a:cubicBezTo>
                  <a:cubicBezTo>
                    <a:pt x="11268" y="16183"/>
                    <a:pt x="11282" y="16406"/>
                    <a:pt x="11296" y="16623"/>
                  </a:cubicBezTo>
                  <a:cubicBezTo>
                    <a:pt x="11332" y="17049"/>
                    <a:pt x="11311" y="17482"/>
                    <a:pt x="11239" y="17908"/>
                  </a:cubicBezTo>
                  <a:cubicBezTo>
                    <a:pt x="11174" y="18283"/>
                    <a:pt x="11051" y="18637"/>
                    <a:pt x="10878" y="18969"/>
                  </a:cubicBezTo>
                  <a:cubicBezTo>
                    <a:pt x="10993" y="18593"/>
                    <a:pt x="11058" y="18196"/>
                    <a:pt x="11073" y="17807"/>
                  </a:cubicBezTo>
                  <a:cubicBezTo>
                    <a:pt x="11102" y="17366"/>
                    <a:pt x="11087" y="16926"/>
                    <a:pt x="11037" y="16493"/>
                  </a:cubicBezTo>
                  <a:cubicBezTo>
                    <a:pt x="11022" y="16385"/>
                    <a:pt x="11015" y="16276"/>
                    <a:pt x="11000" y="16168"/>
                  </a:cubicBezTo>
                  <a:lnTo>
                    <a:pt x="10950" y="15843"/>
                  </a:lnTo>
                  <a:cubicBezTo>
                    <a:pt x="10921" y="15627"/>
                    <a:pt x="10871" y="15418"/>
                    <a:pt x="10834" y="15201"/>
                  </a:cubicBezTo>
                  <a:cubicBezTo>
                    <a:pt x="10661" y="14349"/>
                    <a:pt x="10430" y="13505"/>
                    <a:pt x="10178" y="12675"/>
                  </a:cubicBezTo>
                  <a:cubicBezTo>
                    <a:pt x="10019" y="12141"/>
                    <a:pt x="9846" y="11614"/>
                    <a:pt x="9665" y="11094"/>
                  </a:cubicBezTo>
                  <a:close/>
                  <a:moveTo>
                    <a:pt x="8835" y="12711"/>
                  </a:moveTo>
                  <a:lnTo>
                    <a:pt x="8835" y="12711"/>
                  </a:lnTo>
                  <a:cubicBezTo>
                    <a:pt x="8792" y="12978"/>
                    <a:pt x="8763" y="13260"/>
                    <a:pt x="8727" y="13534"/>
                  </a:cubicBezTo>
                  <a:cubicBezTo>
                    <a:pt x="8669" y="14097"/>
                    <a:pt x="8633" y="14660"/>
                    <a:pt x="8611" y="15223"/>
                  </a:cubicBezTo>
                  <a:cubicBezTo>
                    <a:pt x="8590" y="15786"/>
                    <a:pt x="8597" y="16349"/>
                    <a:pt x="8640" y="16912"/>
                  </a:cubicBezTo>
                  <a:lnTo>
                    <a:pt x="8684" y="17373"/>
                  </a:lnTo>
                  <a:cubicBezTo>
                    <a:pt x="8705" y="17525"/>
                    <a:pt x="8727" y="17677"/>
                    <a:pt x="8749" y="17821"/>
                  </a:cubicBezTo>
                  <a:cubicBezTo>
                    <a:pt x="8770" y="17973"/>
                    <a:pt x="8814" y="18124"/>
                    <a:pt x="8850" y="18276"/>
                  </a:cubicBezTo>
                  <a:cubicBezTo>
                    <a:pt x="8886" y="18427"/>
                    <a:pt x="8929" y="18572"/>
                    <a:pt x="8980" y="18716"/>
                  </a:cubicBezTo>
                  <a:cubicBezTo>
                    <a:pt x="9073" y="18990"/>
                    <a:pt x="9196" y="19250"/>
                    <a:pt x="9348" y="19488"/>
                  </a:cubicBezTo>
                  <a:cubicBezTo>
                    <a:pt x="9109" y="19301"/>
                    <a:pt x="8893" y="19070"/>
                    <a:pt x="8720" y="18817"/>
                  </a:cubicBezTo>
                  <a:lnTo>
                    <a:pt x="8720" y="18810"/>
                  </a:lnTo>
                  <a:lnTo>
                    <a:pt x="8590" y="18600"/>
                  </a:lnTo>
                  <a:cubicBezTo>
                    <a:pt x="8547" y="18535"/>
                    <a:pt x="8518" y="18456"/>
                    <a:pt x="8482" y="18384"/>
                  </a:cubicBezTo>
                  <a:cubicBezTo>
                    <a:pt x="8409" y="18240"/>
                    <a:pt x="8352" y="18081"/>
                    <a:pt x="8301" y="17929"/>
                  </a:cubicBezTo>
                  <a:cubicBezTo>
                    <a:pt x="8272" y="17850"/>
                    <a:pt x="8251" y="17770"/>
                    <a:pt x="8236" y="17691"/>
                  </a:cubicBezTo>
                  <a:lnTo>
                    <a:pt x="8178" y="17446"/>
                  </a:lnTo>
                  <a:cubicBezTo>
                    <a:pt x="8157" y="17287"/>
                    <a:pt x="8135" y="17121"/>
                    <a:pt x="8113" y="16955"/>
                  </a:cubicBezTo>
                  <a:cubicBezTo>
                    <a:pt x="8085" y="16385"/>
                    <a:pt x="8121" y="15807"/>
                    <a:pt x="8222" y="15244"/>
                  </a:cubicBezTo>
                  <a:lnTo>
                    <a:pt x="8308" y="14818"/>
                  </a:lnTo>
                  <a:cubicBezTo>
                    <a:pt x="8337" y="14681"/>
                    <a:pt x="8373" y="14544"/>
                    <a:pt x="8402" y="14400"/>
                  </a:cubicBezTo>
                  <a:lnTo>
                    <a:pt x="8453" y="14198"/>
                  </a:lnTo>
                  <a:lnTo>
                    <a:pt x="8510" y="13988"/>
                  </a:lnTo>
                  <a:cubicBezTo>
                    <a:pt x="8547" y="13851"/>
                    <a:pt x="8575" y="13707"/>
                    <a:pt x="8611" y="13570"/>
                  </a:cubicBezTo>
                  <a:cubicBezTo>
                    <a:pt x="8684" y="13281"/>
                    <a:pt x="8756" y="12992"/>
                    <a:pt x="8835" y="12711"/>
                  </a:cubicBezTo>
                  <a:close/>
                  <a:moveTo>
                    <a:pt x="9427" y="10654"/>
                  </a:moveTo>
                  <a:lnTo>
                    <a:pt x="9427" y="10654"/>
                  </a:lnTo>
                  <a:cubicBezTo>
                    <a:pt x="9463" y="10726"/>
                    <a:pt x="9506" y="10791"/>
                    <a:pt x="9543" y="10863"/>
                  </a:cubicBezTo>
                  <a:cubicBezTo>
                    <a:pt x="9759" y="11462"/>
                    <a:pt x="9961" y="12069"/>
                    <a:pt x="10134" y="12682"/>
                  </a:cubicBezTo>
                  <a:cubicBezTo>
                    <a:pt x="10380" y="13512"/>
                    <a:pt x="10589" y="14357"/>
                    <a:pt x="10748" y="15215"/>
                  </a:cubicBezTo>
                  <a:cubicBezTo>
                    <a:pt x="10899" y="16067"/>
                    <a:pt x="11015" y="16926"/>
                    <a:pt x="10957" y="17792"/>
                  </a:cubicBezTo>
                  <a:cubicBezTo>
                    <a:pt x="10943" y="18225"/>
                    <a:pt x="10871" y="18658"/>
                    <a:pt x="10733" y="19070"/>
                  </a:cubicBezTo>
                  <a:lnTo>
                    <a:pt x="10733" y="19062"/>
                  </a:lnTo>
                  <a:cubicBezTo>
                    <a:pt x="10697" y="19171"/>
                    <a:pt x="10654" y="19272"/>
                    <a:pt x="10611" y="19373"/>
                  </a:cubicBezTo>
                  <a:cubicBezTo>
                    <a:pt x="10553" y="19438"/>
                    <a:pt x="10502" y="19503"/>
                    <a:pt x="10438" y="19568"/>
                  </a:cubicBezTo>
                  <a:cubicBezTo>
                    <a:pt x="10387" y="19618"/>
                    <a:pt x="10329" y="19669"/>
                    <a:pt x="10264" y="19719"/>
                  </a:cubicBezTo>
                  <a:cubicBezTo>
                    <a:pt x="10279" y="19669"/>
                    <a:pt x="10286" y="19611"/>
                    <a:pt x="10300" y="19560"/>
                  </a:cubicBezTo>
                  <a:cubicBezTo>
                    <a:pt x="10329" y="19351"/>
                    <a:pt x="10358" y="19142"/>
                    <a:pt x="10365" y="18925"/>
                  </a:cubicBezTo>
                  <a:cubicBezTo>
                    <a:pt x="10394" y="18507"/>
                    <a:pt x="10394" y="18088"/>
                    <a:pt x="10380" y="17662"/>
                  </a:cubicBezTo>
                  <a:cubicBezTo>
                    <a:pt x="10344" y="16825"/>
                    <a:pt x="10264" y="15988"/>
                    <a:pt x="10156" y="15158"/>
                  </a:cubicBezTo>
                  <a:cubicBezTo>
                    <a:pt x="10048" y="14328"/>
                    <a:pt x="9911" y="13498"/>
                    <a:pt x="9774" y="12675"/>
                  </a:cubicBezTo>
                  <a:cubicBezTo>
                    <a:pt x="9658" y="12004"/>
                    <a:pt x="9543" y="11325"/>
                    <a:pt x="9427" y="10654"/>
                  </a:cubicBezTo>
                  <a:close/>
                  <a:moveTo>
                    <a:pt x="9261" y="10979"/>
                  </a:moveTo>
                  <a:cubicBezTo>
                    <a:pt x="9247" y="11275"/>
                    <a:pt x="9239" y="11578"/>
                    <a:pt x="9232" y="11881"/>
                  </a:cubicBezTo>
                  <a:cubicBezTo>
                    <a:pt x="9218" y="12437"/>
                    <a:pt x="9211" y="12992"/>
                    <a:pt x="9218" y="13548"/>
                  </a:cubicBezTo>
                  <a:cubicBezTo>
                    <a:pt x="9225" y="14097"/>
                    <a:pt x="9247" y="14652"/>
                    <a:pt x="9268" y="15208"/>
                  </a:cubicBezTo>
                  <a:cubicBezTo>
                    <a:pt x="9290" y="15764"/>
                    <a:pt x="9319" y="16320"/>
                    <a:pt x="9362" y="16868"/>
                  </a:cubicBezTo>
                  <a:cubicBezTo>
                    <a:pt x="9384" y="17157"/>
                    <a:pt x="9405" y="17438"/>
                    <a:pt x="9441" y="17720"/>
                  </a:cubicBezTo>
                  <a:cubicBezTo>
                    <a:pt x="9470" y="17994"/>
                    <a:pt x="9506" y="18276"/>
                    <a:pt x="9550" y="18557"/>
                  </a:cubicBezTo>
                  <a:cubicBezTo>
                    <a:pt x="9593" y="18839"/>
                    <a:pt x="9651" y="19113"/>
                    <a:pt x="9716" y="19394"/>
                  </a:cubicBezTo>
                  <a:cubicBezTo>
                    <a:pt x="9759" y="19532"/>
                    <a:pt x="9795" y="19661"/>
                    <a:pt x="9846" y="19799"/>
                  </a:cubicBezTo>
                  <a:lnTo>
                    <a:pt x="9853" y="19813"/>
                  </a:lnTo>
                  <a:cubicBezTo>
                    <a:pt x="9817" y="19799"/>
                    <a:pt x="9781" y="19777"/>
                    <a:pt x="9737" y="19762"/>
                  </a:cubicBezTo>
                  <a:cubicBezTo>
                    <a:pt x="9672" y="19726"/>
                    <a:pt x="9607" y="19683"/>
                    <a:pt x="9543" y="19647"/>
                  </a:cubicBezTo>
                  <a:lnTo>
                    <a:pt x="9535" y="19640"/>
                  </a:lnTo>
                  <a:cubicBezTo>
                    <a:pt x="9506" y="19596"/>
                    <a:pt x="9470" y="19553"/>
                    <a:pt x="9441" y="19517"/>
                  </a:cubicBezTo>
                  <a:cubicBezTo>
                    <a:pt x="9268" y="19264"/>
                    <a:pt x="9131" y="18997"/>
                    <a:pt x="9023" y="18709"/>
                  </a:cubicBezTo>
                  <a:cubicBezTo>
                    <a:pt x="8965" y="18572"/>
                    <a:pt x="8929" y="18420"/>
                    <a:pt x="8879" y="18276"/>
                  </a:cubicBezTo>
                  <a:cubicBezTo>
                    <a:pt x="8835" y="18131"/>
                    <a:pt x="8806" y="17980"/>
                    <a:pt x="8770" y="17828"/>
                  </a:cubicBezTo>
                  <a:cubicBezTo>
                    <a:pt x="8741" y="17677"/>
                    <a:pt x="8720" y="17532"/>
                    <a:pt x="8698" y="17381"/>
                  </a:cubicBezTo>
                  <a:lnTo>
                    <a:pt x="8648" y="16926"/>
                  </a:lnTo>
                  <a:cubicBezTo>
                    <a:pt x="8611" y="16363"/>
                    <a:pt x="8611" y="15793"/>
                    <a:pt x="8648" y="15237"/>
                  </a:cubicBezTo>
                  <a:cubicBezTo>
                    <a:pt x="8684" y="14674"/>
                    <a:pt x="8741" y="14111"/>
                    <a:pt x="8806" y="13555"/>
                  </a:cubicBezTo>
                  <a:cubicBezTo>
                    <a:pt x="8850" y="13274"/>
                    <a:pt x="8879" y="12992"/>
                    <a:pt x="8922" y="12718"/>
                  </a:cubicBezTo>
                  <a:cubicBezTo>
                    <a:pt x="8965" y="12437"/>
                    <a:pt x="9001" y="12155"/>
                    <a:pt x="9052" y="11881"/>
                  </a:cubicBezTo>
                  <a:cubicBezTo>
                    <a:pt x="9059" y="11830"/>
                    <a:pt x="9066" y="11787"/>
                    <a:pt x="9073" y="11744"/>
                  </a:cubicBezTo>
                  <a:cubicBezTo>
                    <a:pt x="9138" y="11484"/>
                    <a:pt x="9196" y="11231"/>
                    <a:pt x="9261" y="10979"/>
                  </a:cubicBezTo>
                  <a:close/>
                  <a:moveTo>
                    <a:pt x="9362" y="10575"/>
                  </a:moveTo>
                  <a:cubicBezTo>
                    <a:pt x="9499" y="11275"/>
                    <a:pt x="9622" y="11982"/>
                    <a:pt x="9730" y="12689"/>
                  </a:cubicBezTo>
                  <a:cubicBezTo>
                    <a:pt x="9860" y="13519"/>
                    <a:pt x="9968" y="14349"/>
                    <a:pt x="10062" y="15179"/>
                  </a:cubicBezTo>
                  <a:cubicBezTo>
                    <a:pt x="10163" y="16009"/>
                    <a:pt x="10243" y="16839"/>
                    <a:pt x="10272" y="17677"/>
                  </a:cubicBezTo>
                  <a:cubicBezTo>
                    <a:pt x="10279" y="18095"/>
                    <a:pt x="10286" y="18514"/>
                    <a:pt x="10257" y="18925"/>
                  </a:cubicBezTo>
                  <a:cubicBezTo>
                    <a:pt x="10250" y="19135"/>
                    <a:pt x="10228" y="19344"/>
                    <a:pt x="10192" y="19546"/>
                  </a:cubicBezTo>
                  <a:cubicBezTo>
                    <a:pt x="10178" y="19633"/>
                    <a:pt x="10163" y="19734"/>
                    <a:pt x="10142" y="19820"/>
                  </a:cubicBezTo>
                  <a:lnTo>
                    <a:pt x="10091" y="19856"/>
                  </a:lnTo>
                  <a:cubicBezTo>
                    <a:pt x="10077" y="19864"/>
                    <a:pt x="10062" y="19878"/>
                    <a:pt x="10048" y="19885"/>
                  </a:cubicBezTo>
                  <a:cubicBezTo>
                    <a:pt x="10019" y="19878"/>
                    <a:pt x="9990" y="19864"/>
                    <a:pt x="9961" y="19856"/>
                  </a:cubicBezTo>
                  <a:cubicBezTo>
                    <a:pt x="9947" y="19827"/>
                    <a:pt x="9940" y="19791"/>
                    <a:pt x="9925" y="19762"/>
                  </a:cubicBezTo>
                  <a:cubicBezTo>
                    <a:pt x="9875" y="19633"/>
                    <a:pt x="9831" y="19503"/>
                    <a:pt x="9788" y="19366"/>
                  </a:cubicBezTo>
                  <a:cubicBezTo>
                    <a:pt x="9709" y="19098"/>
                    <a:pt x="9651" y="18824"/>
                    <a:pt x="9593" y="18550"/>
                  </a:cubicBezTo>
                  <a:cubicBezTo>
                    <a:pt x="9535" y="18268"/>
                    <a:pt x="9499" y="17987"/>
                    <a:pt x="9463" y="17713"/>
                  </a:cubicBezTo>
                  <a:cubicBezTo>
                    <a:pt x="9427" y="17431"/>
                    <a:pt x="9405" y="17150"/>
                    <a:pt x="9369" y="16868"/>
                  </a:cubicBezTo>
                  <a:cubicBezTo>
                    <a:pt x="9333" y="16313"/>
                    <a:pt x="9312" y="15757"/>
                    <a:pt x="9304" y="15201"/>
                  </a:cubicBezTo>
                  <a:cubicBezTo>
                    <a:pt x="9297" y="14652"/>
                    <a:pt x="9304" y="14097"/>
                    <a:pt x="9304" y="13541"/>
                  </a:cubicBezTo>
                  <a:lnTo>
                    <a:pt x="9319" y="11874"/>
                  </a:lnTo>
                  <a:cubicBezTo>
                    <a:pt x="9319" y="11477"/>
                    <a:pt x="9326" y="11080"/>
                    <a:pt x="9333" y="10683"/>
                  </a:cubicBezTo>
                  <a:lnTo>
                    <a:pt x="9362" y="10575"/>
                  </a:lnTo>
                  <a:close/>
                  <a:moveTo>
                    <a:pt x="8547" y="1"/>
                  </a:moveTo>
                  <a:lnTo>
                    <a:pt x="8467" y="37"/>
                  </a:lnTo>
                  <a:cubicBezTo>
                    <a:pt x="7500" y="499"/>
                    <a:pt x="7002" y="1473"/>
                    <a:pt x="6858" y="2426"/>
                  </a:cubicBezTo>
                  <a:cubicBezTo>
                    <a:pt x="6793" y="2895"/>
                    <a:pt x="6785" y="3372"/>
                    <a:pt x="6843" y="3848"/>
                  </a:cubicBezTo>
                  <a:cubicBezTo>
                    <a:pt x="6879" y="4079"/>
                    <a:pt x="6901" y="4310"/>
                    <a:pt x="6959" y="4541"/>
                  </a:cubicBezTo>
                  <a:cubicBezTo>
                    <a:pt x="6980" y="4656"/>
                    <a:pt x="7002" y="4765"/>
                    <a:pt x="7031" y="4880"/>
                  </a:cubicBezTo>
                  <a:lnTo>
                    <a:pt x="7117" y="5212"/>
                  </a:lnTo>
                  <a:cubicBezTo>
                    <a:pt x="7363" y="6107"/>
                    <a:pt x="7731" y="6944"/>
                    <a:pt x="8092" y="7781"/>
                  </a:cubicBezTo>
                  <a:lnTo>
                    <a:pt x="8366" y="8409"/>
                  </a:lnTo>
                  <a:lnTo>
                    <a:pt x="8640" y="9030"/>
                  </a:lnTo>
                  <a:cubicBezTo>
                    <a:pt x="8684" y="9124"/>
                    <a:pt x="8720" y="9210"/>
                    <a:pt x="8763" y="9304"/>
                  </a:cubicBezTo>
                  <a:cubicBezTo>
                    <a:pt x="8611" y="9131"/>
                    <a:pt x="8467" y="8958"/>
                    <a:pt x="8308" y="8792"/>
                  </a:cubicBezTo>
                  <a:cubicBezTo>
                    <a:pt x="7911" y="8366"/>
                    <a:pt x="7493" y="7969"/>
                    <a:pt x="7038" y="7608"/>
                  </a:cubicBezTo>
                  <a:cubicBezTo>
                    <a:pt x="6583" y="7247"/>
                    <a:pt x="6107" y="6908"/>
                    <a:pt x="5609" y="6605"/>
                  </a:cubicBezTo>
                  <a:cubicBezTo>
                    <a:pt x="5486" y="6526"/>
                    <a:pt x="5364" y="6453"/>
                    <a:pt x="5241" y="6381"/>
                  </a:cubicBezTo>
                  <a:lnTo>
                    <a:pt x="5060" y="6266"/>
                  </a:lnTo>
                  <a:lnTo>
                    <a:pt x="4866" y="6165"/>
                  </a:lnTo>
                  <a:lnTo>
                    <a:pt x="4678" y="6056"/>
                  </a:lnTo>
                  <a:cubicBezTo>
                    <a:pt x="4620" y="6020"/>
                    <a:pt x="4555" y="5984"/>
                    <a:pt x="4490" y="5948"/>
                  </a:cubicBezTo>
                  <a:cubicBezTo>
                    <a:pt x="4360" y="5890"/>
                    <a:pt x="4230" y="5818"/>
                    <a:pt x="4108" y="5753"/>
                  </a:cubicBezTo>
                  <a:lnTo>
                    <a:pt x="3646" y="5551"/>
                  </a:lnTo>
                  <a:cubicBezTo>
                    <a:pt x="3487" y="5493"/>
                    <a:pt x="3335" y="5429"/>
                    <a:pt x="3177" y="5378"/>
                  </a:cubicBezTo>
                  <a:cubicBezTo>
                    <a:pt x="3018" y="5327"/>
                    <a:pt x="2852" y="5270"/>
                    <a:pt x="2686" y="5248"/>
                  </a:cubicBezTo>
                  <a:cubicBezTo>
                    <a:pt x="2606" y="5226"/>
                    <a:pt x="2520" y="5205"/>
                    <a:pt x="2433" y="5198"/>
                  </a:cubicBezTo>
                  <a:lnTo>
                    <a:pt x="2181" y="5161"/>
                  </a:lnTo>
                  <a:cubicBezTo>
                    <a:pt x="2082" y="5153"/>
                    <a:pt x="1983" y="5149"/>
                    <a:pt x="1885" y="5149"/>
                  </a:cubicBezTo>
                  <a:cubicBezTo>
                    <a:pt x="1633" y="5149"/>
                    <a:pt x="1383" y="5176"/>
                    <a:pt x="1134" y="5234"/>
                  </a:cubicBezTo>
                  <a:cubicBezTo>
                    <a:pt x="1047" y="5255"/>
                    <a:pt x="961" y="5284"/>
                    <a:pt x="881" y="5313"/>
                  </a:cubicBezTo>
                  <a:cubicBezTo>
                    <a:pt x="795" y="5342"/>
                    <a:pt x="708" y="5378"/>
                    <a:pt x="629" y="5414"/>
                  </a:cubicBezTo>
                  <a:cubicBezTo>
                    <a:pt x="549" y="5457"/>
                    <a:pt x="470" y="5501"/>
                    <a:pt x="391" y="5551"/>
                  </a:cubicBezTo>
                  <a:cubicBezTo>
                    <a:pt x="347" y="5573"/>
                    <a:pt x="311" y="5602"/>
                    <a:pt x="275" y="5631"/>
                  </a:cubicBezTo>
                  <a:cubicBezTo>
                    <a:pt x="254" y="5645"/>
                    <a:pt x="239" y="5659"/>
                    <a:pt x="217" y="5674"/>
                  </a:cubicBezTo>
                  <a:cubicBezTo>
                    <a:pt x="196" y="5688"/>
                    <a:pt x="181" y="5703"/>
                    <a:pt x="153" y="5724"/>
                  </a:cubicBezTo>
                  <a:lnTo>
                    <a:pt x="95" y="5789"/>
                  </a:lnTo>
                  <a:lnTo>
                    <a:pt x="88" y="5869"/>
                  </a:lnTo>
                  <a:cubicBezTo>
                    <a:pt x="1" y="6937"/>
                    <a:pt x="593" y="7854"/>
                    <a:pt x="1351" y="8453"/>
                  </a:cubicBezTo>
                  <a:cubicBezTo>
                    <a:pt x="1726" y="8749"/>
                    <a:pt x="2137" y="8994"/>
                    <a:pt x="2578" y="9174"/>
                  </a:cubicBezTo>
                  <a:cubicBezTo>
                    <a:pt x="2794" y="9268"/>
                    <a:pt x="3011" y="9355"/>
                    <a:pt x="3227" y="9427"/>
                  </a:cubicBezTo>
                  <a:cubicBezTo>
                    <a:pt x="3343" y="9463"/>
                    <a:pt x="3451" y="9499"/>
                    <a:pt x="3559" y="9535"/>
                  </a:cubicBezTo>
                  <a:lnTo>
                    <a:pt x="3898" y="9622"/>
                  </a:lnTo>
                  <a:cubicBezTo>
                    <a:pt x="4793" y="9853"/>
                    <a:pt x="5703" y="9961"/>
                    <a:pt x="6605" y="10062"/>
                  </a:cubicBezTo>
                  <a:lnTo>
                    <a:pt x="7283" y="10142"/>
                  </a:lnTo>
                  <a:lnTo>
                    <a:pt x="7962" y="10207"/>
                  </a:lnTo>
                  <a:lnTo>
                    <a:pt x="8258" y="10243"/>
                  </a:lnTo>
                  <a:cubicBezTo>
                    <a:pt x="8034" y="10286"/>
                    <a:pt x="7810" y="10329"/>
                    <a:pt x="7587" y="10380"/>
                  </a:cubicBezTo>
                  <a:cubicBezTo>
                    <a:pt x="7024" y="10510"/>
                    <a:pt x="6468" y="10676"/>
                    <a:pt x="5927" y="10885"/>
                  </a:cubicBezTo>
                  <a:cubicBezTo>
                    <a:pt x="5385" y="11101"/>
                    <a:pt x="4858" y="11347"/>
                    <a:pt x="4346" y="11621"/>
                  </a:cubicBezTo>
                  <a:cubicBezTo>
                    <a:pt x="4216" y="11686"/>
                    <a:pt x="4093" y="11758"/>
                    <a:pt x="3963" y="11830"/>
                  </a:cubicBezTo>
                  <a:lnTo>
                    <a:pt x="3776" y="11931"/>
                  </a:lnTo>
                  <a:lnTo>
                    <a:pt x="3588" y="12047"/>
                  </a:lnTo>
                  <a:lnTo>
                    <a:pt x="3400" y="12155"/>
                  </a:lnTo>
                  <a:cubicBezTo>
                    <a:pt x="3335" y="12191"/>
                    <a:pt x="3278" y="12227"/>
                    <a:pt x="3220" y="12271"/>
                  </a:cubicBezTo>
                  <a:cubicBezTo>
                    <a:pt x="3097" y="12350"/>
                    <a:pt x="2975" y="12422"/>
                    <a:pt x="2859" y="12502"/>
                  </a:cubicBezTo>
                  <a:lnTo>
                    <a:pt x="2455" y="12798"/>
                  </a:lnTo>
                  <a:cubicBezTo>
                    <a:pt x="2325" y="12906"/>
                    <a:pt x="2195" y="13007"/>
                    <a:pt x="2065" y="13122"/>
                  </a:cubicBezTo>
                  <a:cubicBezTo>
                    <a:pt x="1942" y="13238"/>
                    <a:pt x="1820" y="13346"/>
                    <a:pt x="1704" y="13476"/>
                  </a:cubicBezTo>
                  <a:cubicBezTo>
                    <a:pt x="1654" y="13541"/>
                    <a:pt x="1596" y="13606"/>
                    <a:pt x="1538" y="13671"/>
                  </a:cubicBezTo>
                  <a:lnTo>
                    <a:pt x="1387" y="13873"/>
                  </a:lnTo>
                  <a:cubicBezTo>
                    <a:pt x="1177" y="14162"/>
                    <a:pt x="1026" y="14479"/>
                    <a:pt x="925" y="14811"/>
                  </a:cubicBezTo>
                  <a:cubicBezTo>
                    <a:pt x="896" y="14898"/>
                    <a:pt x="874" y="14984"/>
                    <a:pt x="860" y="15078"/>
                  </a:cubicBezTo>
                  <a:cubicBezTo>
                    <a:pt x="845" y="15165"/>
                    <a:pt x="838" y="15259"/>
                    <a:pt x="831" y="15345"/>
                  </a:cubicBezTo>
                  <a:cubicBezTo>
                    <a:pt x="824" y="15439"/>
                    <a:pt x="817" y="15526"/>
                    <a:pt x="824" y="15620"/>
                  </a:cubicBezTo>
                  <a:cubicBezTo>
                    <a:pt x="824" y="15663"/>
                    <a:pt x="831" y="15706"/>
                    <a:pt x="831" y="15757"/>
                  </a:cubicBezTo>
                  <a:cubicBezTo>
                    <a:pt x="831" y="15778"/>
                    <a:pt x="838" y="15807"/>
                    <a:pt x="845" y="15829"/>
                  </a:cubicBezTo>
                  <a:cubicBezTo>
                    <a:pt x="845" y="15858"/>
                    <a:pt x="853" y="15879"/>
                    <a:pt x="860" y="15908"/>
                  </a:cubicBezTo>
                  <a:lnTo>
                    <a:pt x="881" y="15995"/>
                  </a:lnTo>
                  <a:lnTo>
                    <a:pt x="946" y="16038"/>
                  </a:lnTo>
                  <a:cubicBezTo>
                    <a:pt x="1424" y="16368"/>
                    <a:pt x="1960" y="16504"/>
                    <a:pt x="2493" y="16504"/>
                  </a:cubicBezTo>
                  <a:cubicBezTo>
                    <a:pt x="2950" y="16504"/>
                    <a:pt x="3405" y="16404"/>
                    <a:pt x="3819" y="16240"/>
                  </a:cubicBezTo>
                  <a:cubicBezTo>
                    <a:pt x="4259" y="16067"/>
                    <a:pt x="4678" y="15829"/>
                    <a:pt x="5060" y="15540"/>
                  </a:cubicBezTo>
                  <a:cubicBezTo>
                    <a:pt x="5241" y="15403"/>
                    <a:pt x="5429" y="15259"/>
                    <a:pt x="5602" y="15100"/>
                  </a:cubicBezTo>
                  <a:cubicBezTo>
                    <a:pt x="5688" y="15028"/>
                    <a:pt x="5775" y="14948"/>
                    <a:pt x="5854" y="14869"/>
                  </a:cubicBezTo>
                  <a:lnTo>
                    <a:pt x="6100" y="14624"/>
                  </a:lnTo>
                  <a:cubicBezTo>
                    <a:pt x="6749" y="13967"/>
                    <a:pt x="7298" y="13223"/>
                    <a:pt x="7839" y="12494"/>
                  </a:cubicBezTo>
                  <a:lnTo>
                    <a:pt x="8243" y="11946"/>
                  </a:lnTo>
                  <a:lnTo>
                    <a:pt x="8640" y="11397"/>
                  </a:lnTo>
                  <a:cubicBezTo>
                    <a:pt x="8698" y="11318"/>
                    <a:pt x="8756" y="11239"/>
                    <a:pt x="8821" y="11159"/>
                  </a:cubicBezTo>
                  <a:lnTo>
                    <a:pt x="8821" y="11159"/>
                  </a:lnTo>
                  <a:cubicBezTo>
                    <a:pt x="8741" y="11369"/>
                    <a:pt x="8669" y="11585"/>
                    <a:pt x="8604" y="11802"/>
                  </a:cubicBezTo>
                  <a:cubicBezTo>
                    <a:pt x="8431" y="12357"/>
                    <a:pt x="8301" y="12920"/>
                    <a:pt x="8207" y="13498"/>
                  </a:cubicBezTo>
                  <a:cubicBezTo>
                    <a:pt x="8121" y="14075"/>
                    <a:pt x="8070" y="14652"/>
                    <a:pt x="8056" y="15237"/>
                  </a:cubicBezTo>
                  <a:cubicBezTo>
                    <a:pt x="8049" y="15381"/>
                    <a:pt x="8049" y="15526"/>
                    <a:pt x="8049" y="15670"/>
                  </a:cubicBezTo>
                  <a:lnTo>
                    <a:pt x="8049" y="15887"/>
                  </a:lnTo>
                  <a:lnTo>
                    <a:pt x="8049" y="16103"/>
                  </a:lnTo>
                  <a:lnTo>
                    <a:pt x="8049" y="16320"/>
                  </a:lnTo>
                  <a:cubicBezTo>
                    <a:pt x="8049" y="16392"/>
                    <a:pt x="8049" y="16464"/>
                    <a:pt x="8049" y="16536"/>
                  </a:cubicBezTo>
                  <a:cubicBezTo>
                    <a:pt x="8063" y="16681"/>
                    <a:pt x="8063" y="16825"/>
                    <a:pt x="8070" y="16969"/>
                  </a:cubicBezTo>
                  <a:lnTo>
                    <a:pt x="8121" y="17467"/>
                  </a:lnTo>
                  <a:cubicBezTo>
                    <a:pt x="8157" y="17633"/>
                    <a:pt x="8178" y="17799"/>
                    <a:pt x="8215" y="17965"/>
                  </a:cubicBezTo>
                  <a:cubicBezTo>
                    <a:pt x="8251" y="18124"/>
                    <a:pt x="8294" y="18290"/>
                    <a:pt x="8344" y="18449"/>
                  </a:cubicBezTo>
                  <a:cubicBezTo>
                    <a:pt x="8373" y="18528"/>
                    <a:pt x="8395" y="18615"/>
                    <a:pt x="8424" y="18694"/>
                  </a:cubicBezTo>
                  <a:lnTo>
                    <a:pt x="8525" y="18932"/>
                  </a:lnTo>
                  <a:cubicBezTo>
                    <a:pt x="8669" y="19250"/>
                    <a:pt x="8871" y="19539"/>
                    <a:pt x="9109" y="19799"/>
                  </a:cubicBezTo>
                  <a:cubicBezTo>
                    <a:pt x="9167" y="19864"/>
                    <a:pt x="9232" y="19921"/>
                    <a:pt x="9304" y="19979"/>
                  </a:cubicBezTo>
                  <a:cubicBezTo>
                    <a:pt x="9369" y="20037"/>
                    <a:pt x="9441" y="20094"/>
                    <a:pt x="9521" y="20145"/>
                  </a:cubicBezTo>
                  <a:cubicBezTo>
                    <a:pt x="9593" y="20196"/>
                    <a:pt x="9672" y="20239"/>
                    <a:pt x="9752" y="20282"/>
                  </a:cubicBezTo>
                  <a:cubicBezTo>
                    <a:pt x="9795" y="20304"/>
                    <a:pt x="9838" y="20325"/>
                    <a:pt x="9882" y="20347"/>
                  </a:cubicBezTo>
                  <a:cubicBezTo>
                    <a:pt x="9903" y="20354"/>
                    <a:pt x="9925" y="20362"/>
                    <a:pt x="9947" y="20376"/>
                  </a:cubicBezTo>
                  <a:cubicBezTo>
                    <a:pt x="9976" y="20383"/>
                    <a:pt x="9990" y="20390"/>
                    <a:pt x="10026" y="20398"/>
                  </a:cubicBezTo>
                  <a:lnTo>
                    <a:pt x="10113" y="20426"/>
                  </a:lnTo>
                  <a:lnTo>
                    <a:pt x="10185" y="20390"/>
                  </a:lnTo>
                  <a:cubicBezTo>
                    <a:pt x="11152" y="19928"/>
                    <a:pt x="11650" y="18954"/>
                    <a:pt x="11794" y="18009"/>
                  </a:cubicBezTo>
                  <a:cubicBezTo>
                    <a:pt x="11859" y="17532"/>
                    <a:pt x="11867" y="17056"/>
                    <a:pt x="11809" y="16580"/>
                  </a:cubicBezTo>
                  <a:cubicBezTo>
                    <a:pt x="11780" y="16349"/>
                    <a:pt x="11751" y="16118"/>
                    <a:pt x="11701" y="15887"/>
                  </a:cubicBezTo>
                  <a:cubicBezTo>
                    <a:pt x="11672" y="15778"/>
                    <a:pt x="11650" y="15663"/>
                    <a:pt x="11628" y="15547"/>
                  </a:cubicBezTo>
                  <a:lnTo>
                    <a:pt x="11535" y="15215"/>
                  </a:lnTo>
                  <a:cubicBezTo>
                    <a:pt x="11289" y="14320"/>
                    <a:pt x="10921" y="13483"/>
                    <a:pt x="10560" y="12646"/>
                  </a:cubicBezTo>
                  <a:lnTo>
                    <a:pt x="10286" y="12018"/>
                  </a:lnTo>
                  <a:lnTo>
                    <a:pt x="10012" y="11397"/>
                  </a:lnTo>
                  <a:cubicBezTo>
                    <a:pt x="9968" y="11304"/>
                    <a:pt x="9932" y="11217"/>
                    <a:pt x="9896" y="11123"/>
                  </a:cubicBezTo>
                  <a:lnTo>
                    <a:pt x="9896" y="11123"/>
                  </a:lnTo>
                  <a:cubicBezTo>
                    <a:pt x="10041" y="11296"/>
                    <a:pt x="10192" y="11470"/>
                    <a:pt x="10344" y="11636"/>
                  </a:cubicBezTo>
                  <a:cubicBezTo>
                    <a:pt x="10741" y="12061"/>
                    <a:pt x="11159" y="12458"/>
                    <a:pt x="11614" y="12826"/>
                  </a:cubicBezTo>
                  <a:cubicBezTo>
                    <a:pt x="12069" y="13187"/>
                    <a:pt x="12545" y="13519"/>
                    <a:pt x="13043" y="13822"/>
                  </a:cubicBezTo>
                  <a:cubicBezTo>
                    <a:pt x="13166" y="13902"/>
                    <a:pt x="13288" y="13974"/>
                    <a:pt x="13411" y="14046"/>
                  </a:cubicBezTo>
                  <a:lnTo>
                    <a:pt x="13599" y="14162"/>
                  </a:lnTo>
                  <a:lnTo>
                    <a:pt x="13786" y="14270"/>
                  </a:lnTo>
                  <a:lnTo>
                    <a:pt x="13981" y="14371"/>
                  </a:lnTo>
                  <a:cubicBezTo>
                    <a:pt x="14039" y="14407"/>
                    <a:pt x="14104" y="14443"/>
                    <a:pt x="14169" y="14479"/>
                  </a:cubicBezTo>
                  <a:cubicBezTo>
                    <a:pt x="14299" y="14544"/>
                    <a:pt x="14422" y="14609"/>
                    <a:pt x="14552" y="14674"/>
                  </a:cubicBezTo>
                  <a:lnTo>
                    <a:pt x="14999" y="14883"/>
                  </a:lnTo>
                  <a:cubicBezTo>
                    <a:pt x="15151" y="14941"/>
                    <a:pt x="15309" y="15006"/>
                    <a:pt x="15468" y="15057"/>
                  </a:cubicBezTo>
                  <a:cubicBezTo>
                    <a:pt x="15627" y="15107"/>
                    <a:pt x="15793" y="15150"/>
                    <a:pt x="15959" y="15187"/>
                  </a:cubicBezTo>
                  <a:cubicBezTo>
                    <a:pt x="16038" y="15201"/>
                    <a:pt x="16125" y="15223"/>
                    <a:pt x="16204" y="15237"/>
                  </a:cubicBezTo>
                  <a:lnTo>
                    <a:pt x="16464" y="15266"/>
                  </a:lnTo>
                  <a:cubicBezTo>
                    <a:pt x="16570" y="15277"/>
                    <a:pt x="16677" y="15283"/>
                    <a:pt x="16784" y="15283"/>
                  </a:cubicBezTo>
                  <a:cubicBezTo>
                    <a:pt x="17026" y="15283"/>
                    <a:pt x="17268" y="15254"/>
                    <a:pt x="17503" y="15194"/>
                  </a:cubicBezTo>
                  <a:cubicBezTo>
                    <a:pt x="17590" y="15179"/>
                    <a:pt x="17677" y="15150"/>
                    <a:pt x="17763" y="15122"/>
                  </a:cubicBezTo>
                  <a:cubicBezTo>
                    <a:pt x="17850" y="15093"/>
                    <a:pt x="17929" y="15057"/>
                    <a:pt x="18009" y="15013"/>
                  </a:cubicBezTo>
                  <a:cubicBezTo>
                    <a:pt x="18095" y="14977"/>
                    <a:pt x="18175" y="14934"/>
                    <a:pt x="18254" y="14883"/>
                  </a:cubicBezTo>
                  <a:cubicBezTo>
                    <a:pt x="18290" y="14855"/>
                    <a:pt x="18334" y="14833"/>
                    <a:pt x="18370" y="14804"/>
                  </a:cubicBezTo>
                  <a:cubicBezTo>
                    <a:pt x="18391" y="14790"/>
                    <a:pt x="18406" y="14775"/>
                    <a:pt x="18427" y="14761"/>
                  </a:cubicBezTo>
                  <a:cubicBezTo>
                    <a:pt x="18449" y="14739"/>
                    <a:pt x="18463" y="14732"/>
                    <a:pt x="18492" y="14703"/>
                  </a:cubicBezTo>
                  <a:lnTo>
                    <a:pt x="18550" y="14645"/>
                  </a:lnTo>
                  <a:lnTo>
                    <a:pt x="18557" y="14559"/>
                  </a:lnTo>
                  <a:cubicBezTo>
                    <a:pt x="18644" y="13490"/>
                    <a:pt x="18052" y="12574"/>
                    <a:pt x="17301" y="11975"/>
                  </a:cubicBezTo>
                  <a:cubicBezTo>
                    <a:pt x="16926" y="11686"/>
                    <a:pt x="16515" y="11441"/>
                    <a:pt x="16074" y="11253"/>
                  </a:cubicBezTo>
                  <a:cubicBezTo>
                    <a:pt x="15858" y="11166"/>
                    <a:pt x="15641" y="11073"/>
                    <a:pt x="15418" y="11000"/>
                  </a:cubicBezTo>
                  <a:cubicBezTo>
                    <a:pt x="15309" y="10964"/>
                    <a:pt x="15201" y="10928"/>
                    <a:pt x="15093" y="10899"/>
                  </a:cubicBezTo>
                  <a:lnTo>
                    <a:pt x="14754" y="10806"/>
                  </a:lnTo>
                  <a:cubicBezTo>
                    <a:pt x="13859" y="10575"/>
                    <a:pt x="12949" y="10474"/>
                    <a:pt x="12047" y="10365"/>
                  </a:cubicBezTo>
                  <a:lnTo>
                    <a:pt x="11369" y="10293"/>
                  </a:lnTo>
                  <a:lnTo>
                    <a:pt x="10690" y="10221"/>
                  </a:lnTo>
                  <a:lnTo>
                    <a:pt x="10401" y="10192"/>
                  </a:lnTo>
                  <a:cubicBezTo>
                    <a:pt x="10625" y="10149"/>
                    <a:pt x="10842" y="10105"/>
                    <a:pt x="11065" y="10055"/>
                  </a:cubicBezTo>
                  <a:cubicBezTo>
                    <a:pt x="11628" y="9925"/>
                    <a:pt x="12184" y="9752"/>
                    <a:pt x="12733" y="9550"/>
                  </a:cubicBezTo>
                  <a:cubicBezTo>
                    <a:pt x="13274" y="9333"/>
                    <a:pt x="13801" y="9088"/>
                    <a:pt x="14313" y="8814"/>
                  </a:cubicBezTo>
                  <a:cubicBezTo>
                    <a:pt x="14443" y="8749"/>
                    <a:pt x="14566" y="8669"/>
                    <a:pt x="14689" y="8604"/>
                  </a:cubicBezTo>
                  <a:lnTo>
                    <a:pt x="14884" y="8496"/>
                  </a:lnTo>
                  <a:lnTo>
                    <a:pt x="15071" y="8388"/>
                  </a:lnTo>
                  <a:lnTo>
                    <a:pt x="15252" y="8272"/>
                  </a:lnTo>
                  <a:cubicBezTo>
                    <a:pt x="15317" y="8236"/>
                    <a:pt x="15382" y="8200"/>
                    <a:pt x="15432" y="8164"/>
                  </a:cubicBezTo>
                  <a:cubicBezTo>
                    <a:pt x="15555" y="8085"/>
                    <a:pt x="15677" y="8005"/>
                    <a:pt x="15793" y="7926"/>
                  </a:cubicBezTo>
                  <a:lnTo>
                    <a:pt x="16204" y="7637"/>
                  </a:lnTo>
                  <a:cubicBezTo>
                    <a:pt x="16327" y="7522"/>
                    <a:pt x="16464" y="7421"/>
                    <a:pt x="16587" y="7312"/>
                  </a:cubicBezTo>
                  <a:cubicBezTo>
                    <a:pt x="16710" y="7197"/>
                    <a:pt x="16839" y="7089"/>
                    <a:pt x="16948" y="6951"/>
                  </a:cubicBezTo>
                  <a:cubicBezTo>
                    <a:pt x="17005" y="6886"/>
                    <a:pt x="17063" y="6821"/>
                    <a:pt x="17114" y="6757"/>
                  </a:cubicBezTo>
                  <a:lnTo>
                    <a:pt x="17273" y="6554"/>
                  </a:lnTo>
                  <a:cubicBezTo>
                    <a:pt x="17475" y="6266"/>
                    <a:pt x="17626" y="5948"/>
                    <a:pt x="17727" y="5616"/>
                  </a:cubicBezTo>
                  <a:cubicBezTo>
                    <a:pt x="17756" y="5530"/>
                    <a:pt x="17778" y="5443"/>
                    <a:pt x="17792" y="5349"/>
                  </a:cubicBezTo>
                  <a:cubicBezTo>
                    <a:pt x="17807" y="5263"/>
                    <a:pt x="17821" y="5169"/>
                    <a:pt x="17828" y="5082"/>
                  </a:cubicBezTo>
                  <a:cubicBezTo>
                    <a:pt x="17836" y="4988"/>
                    <a:pt x="17836" y="4902"/>
                    <a:pt x="17836" y="4808"/>
                  </a:cubicBezTo>
                  <a:cubicBezTo>
                    <a:pt x="17836" y="4765"/>
                    <a:pt x="17836" y="4721"/>
                    <a:pt x="17821" y="4671"/>
                  </a:cubicBezTo>
                  <a:cubicBezTo>
                    <a:pt x="17821" y="4649"/>
                    <a:pt x="17814" y="4620"/>
                    <a:pt x="17814" y="4599"/>
                  </a:cubicBezTo>
                  <a:cubicBezTo>
                    <a:pt x="17807" y="4570"/>
                    <a:pt x="17807" y="4555"/>
                    <a:pt x="17799" y="4519"/>
                  </a:cubicBezTo>
                  <a:lnTo>
                    <a:pt x="17778" y="4433"/>
                  </a:lnTo>
                  <a:lnTo>
                    <a:pt x="17706" y="4389"/>
                  </a:lnTo>
                  <a:cubicBezTo>
                    <a:pt x="17232" y="4059"/>
                    <a:pt x="16696" y="3923"/>
                    <a:pt x="16163" y="3923"/>
                  </a:cubicBezTo>
                  <a:cubicBezTo>
                    <a:pt x="15705" y="3923"/>
                    <a:pt x="15250" y="4024"/>
                    <a:pt x="14840" y="4187"/>
                  </a:cubicBezTo>
                  <a:cubicBezTo>
                    <a:pt x="14393" y="4360"/>
                    <a:pt x="13981" y="4599"/>
                    <a:pt x="13599" y="4887"/>
                  </a:cubicBezTo>
                  <a:cubicBezTo>
                    <a:pt x="13411" y="5024"/>
                    <a:pt x="13223" y="5169"/>
                    <a:pt x="13057" y="5327"/>
                  </a:cubicBezTo>
                  <a:cubicBezTo>
                    <a:pt x="12964" y="5400"/>
                    <a:pt x="12884" y="5479"/>
                    <a:pt x="12798" y="5558"/>
                  </a:cubicBezTo>
                  <a:lnTo>
                    <a:pt x="12552" y="5804"/>
                  </a:lnTo>
                  <a:cubicBezTo>
                    <a:pt x="11903" y="6461"/>
                    <a:pt x="11361" y="7204"/>
                    <a:pt x="10820" y="7933"/>
                  </a:cubicBezTo>
                  <a:lnTo>
                    <a:pt x="10416" y="8482"/>
                  </a:lnTo>
                  <a:lnTo>
                    <a:pt x="10012" y="9037"/>
                  </a:lnTo>
                  <a:lnTo>
                    <a:pt x="9838" y="9268"/>
                  </a:lnTo>
                  <a:cubicBezTo>
                    <a:pt x="9911" y="9059"/>
                    <a:pt x="9983" y="8842"/>
                    <a:pt x="10048" y="8626"/>
                  </a:cubicBezTo>
                  <a:cubicBezTo>
                    <a:pt x="10221" y="8070"/>
                    <a:pt x="10358" y="7507"/>
                    <a:pt x="10445" y="6930"/>
                  </a:cubicBezTo>
                  <a:cubicBezTo>
                    <a:pt x="10531" y="6352"/>
                    <a:pt x="10582" y="5775"/>
                    <a:pt x="10596" y="5190"/>
                  </a:cubicBezTo>
                  <a:cubicBezTo>
                    <a:pt x="10611" y="5046"/>
                    <a:pt x="10604" y="4902"/>
                    <a:pt x="10611" y="4757"/>
                  </a:cubicBezTo>
                  <a:lnTo>
                    <a:pt x="10611" y="4541"/>
                  </a:lnTo>
                  <a:lnTo>
                    <a:pt x="10611" y="4324"/>
                  </a:lnTo>
                  <a:lnTo>
                    <a:pt x="10611" y="4108"/>
                  </a:lnTo>
                  <a:cubicBezTo>
                    <a:pt x="10611" y="4036"/>
                    <a:pt x="10611" y="3963"/>
                    <a:pt x="10604" y="3891"/>
                  </a:cubicBezTo>
                  <a:cubicBezTo>
                    <a:pt x="10596" y="3747"/>
                    <a:pt x="10589" y="3602"/>
                    <a:pt x="10582" y="3458"/>
                  </a:cubicBezTo>
                  <a:lnTo>
                    <a:pt x="10531" y="2960"/>
                  </a:lnTo>
                  <a:cubicBezTo>
                    <a:pt x="10502" y="2794"/>
                    <a:pt x="10481" y="2628"/>
                    <a:pt x="10445" y="2462"/>
                  </a:cubicBezTo>
                  <a:cubicBezTo>
                    <a:pt x="10401" y="2303"/>
                    <a:pt x="10373" y="2137"/>
                    <a:pt x="10308" y="1979"/>
                  </a:cubicBezTo>
                  <a:cubicBezTo>
                    <a:pt x="10286" y="1899"/>
                    <a:pt x="10257" y="1813"/>
                    <a:pt x="10228" y="1733"/>
                  </a:cubicBezTo>
                  <a:lnTo>
                    <a:pt x="10127" y="1495"/>
                  </a:lnTo>
                  <a:cubicBezTo>
                    <a:pt x="9983" y="1177"/>
                    <a:pt x="9788" y="889"/>
                    <a:pt x="9543" y="629"/>
                  </a:cubicBezTo>
                  <a:cubicBezTo>
                    <a:pt x="9485" y="564"/>
                    <a:pt x="9420" y="506"/>
                    <a:pt x="9348" y="448"/>
                  </a:cubicBezTo>
                  <a:cubicBezTo>
                    <a:pt x="9283" y="391"/>
                    <a:pt x="9211" y="340"/>
                    <a:pt x="9131" y="282"/>
                  </a:cubicBezTo>
                  <a:cubicBezTo>
                    <a:pt x="9059" y="232"/>
                    <a:pt x="8980" y="189"/>
                    <a:pt x="8900" y="145"/>
                  </a:cubicBezTo>
                  <a:cubicBezTo>
                    <a:pt x="8857" y="124"/>
                    <a:pt x="8814" y="102"/>
                    <a:pt x="8770" y="80"/>
                  </a:cubicBezTo>
                  <a:cubicBezTo>
                    <a:pt x="8749" y="73"/>
                    <a:pt x="8727" y="66"/>
                    <a:pt x="8705" y="51"/>
                  </a:cubicBezTo>
                  <a:cubicBezTo>
                    <a:pt x="8684" y="44"/>
                    <a:pt x="8662" y="37"/>
                    <a:pt x="8626" y="30"/>
                  </a:cubicBezTo>
                  <a:lnTo>
                    <a:pt x="8547" y="1"/>
                  </a:ln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2" name="Google Shape;4662;p14"/>
          <p:cNvGrpSpPr/>
          <p:nvPr/>
        </p:nvGrpSpPr>
        <p:grpSpPr>
          <a:xfrm>
            <a:off x="3416584" y="944828"/>
            <a:ext cx="2723590" cy="2836494"/>
            <a:chOff x="846652" y="2362809"/>
            <a:chExt cx="2294322" cy="2389231"/>
          </a:xfrm>
        </p:grpSpPr>
        <p:sp>
          <p:nvSpPr>
            <p:cNvPr id="4663" name="Google Shape;4663;p14"/>
            <p:cNvSpPr/>
            <p:nvPr/>
          </p:nvSpPr>
          <p:spPr>
            <a:xfrm>
              <a:off x="867170" y="2386378"/>
              <a:ext cx="2254023" cy="2341461"/>
            </a:xfrm>
            <a:custGeom>
              <a:avLst/>
              <a:gdLst/>
              <a:ahLst/>
              <a:cxnLst/>
              <a:rect l="l" t="t" r="r" b="b"/>
              <a:pathLst>
                <a:path w="21422" h="22253" extrusionOk="0">
                  <a:moveTo>
                    <a:pt x="12804" y="0"/>
                  </a:moveTo>
                  <a:cubicBezTo>
                    <a:pt x="12804" y="0"/>
                    <a:pt x="10740" y="282"/>
                    <a:pt x="10162" y="3357"/>
                  </a:cubicBezTo>
                  <a:cubicBezTo>
                    <a:pt x="10126" y="3566"/>
                    <a:pt x="10090" y="3782"/>
                    <a:pt x="10076" y="3999"/>
                  </a:cubicBezTo>
                  <a:cubicBezTo>
                    <a:pt x="9147" y="1631"/>
                    <a:pt x="7438" y="1610"/>
                    <a:pt x="7378" y="1610"/>
                  </a:cubicBezTo>
                  <a:cubicBezTo>
                    <a:pt x="7377" y="1610"/>
                    <a:pt x="7376" y="1610"/>
                    <a:pt x="7376" y="1610"/>
                  </a:cubicBezTo>
                  <a:cubicBezTo>
                    <a:pt x="7376" y="1610"/>
                    <a:pt x="5991" y="2685"/>
                    <a:pt x="6763" y="5161"/>
                  </a:cubicBezTo>
                  <a:cubicBezTo>
                    <a:pt x="6604" y="5009"/>
                    <a:pt x="6445" y="4858"/>
                    <a:pt x="6287" y="4721"/>
                  </a:cubicBezTo>
                  <a:cubicBezTo>
                    <a:pt x="5128" y="3728"/>
                    <a:pt x="4110" y="3473"/>
                    <a:pt x="3372" y="3473"/>
                  </a:cubicBezTo>
                  <a:cubicBezTo>
                    <a:pt x="2597" y="3473"/>
                    <a:pt x="2129" y="3754"/>
                    <a:pt x="2129" y="3754"/>
                  </a:cubicBezTo>
                  <a:cubicBezTo>
                    <a:pt x="2129" y="3754"/>
                    <a:pt x="1343" y="5681"/>
                    <a:pt x="3710" y="7716"/>
                  </a:cubicBezTo>
                  <a:cubicBezTo>
                    <a:pt x="3869" y="7853"/>
                    <a:pt x="4042" y="7990"/>
                    <a:pt x="4222" y="8120"/>
                  </a:cubicBezTo>
                  <a:cubicBezTo>
                    <a:pt x="3933" y="8076"/>
                    <a:pt x="3665" y="8057"/>
                    <a:pt x="3418" y="8057"/>
                  </a:cubicBezTo>
                  <a:cubicBezTo>
                    <a:pt x="1477" y="8057"/>
                    <a:pt x="801" y="9261"/>
                    <a:pt x="801" y="9261"/>
                  </a:cubicBezTo>
                  <a:cubicBezTo>
                    <a:pt x="801" y="9261"/>
                    <a:pt x="1047" y="11000"/>
                    <a:pt x="3573" y="11570"/>
                  </a:cubicBezTo>
                  <a:cubicBezTo>
                    <a:pt x="3356" y="11628"/>
                    <a:pt x="3147" y="11693"/>
                    <a:pt x="2952" y="11758"/>
                  </a:cubicBezTo>
                  <a:cubicBezTo>
                    <a:pt x="0" y="12797"/>
                    <a:pt x="36" y="14876"/>
                    <a:pt x="36" y="14876"/>
                  </a:cubicBezTo>
                  <a:cubicBezTo>
                    <a:pt x="36" y="14876"/>
                    <a:pt x="772" y="15829"/>
                    <a:pt x="2426" y="15829"/>
                  </a:cubicBezTo>
                  <a:cubicBezTo>
                    <a:pt x="2945" y="15829"/>
                    <a:pt x="3554" y="15736"/>
                    <a:pt x="4258" y="15489"/>
                  </a:cubicBezTo>
                  <a:cubicBezTo>
                    <a:pt x="4461" y="15417"/>
                    <a:pt x="4663" y="15338"/>
                    <a:pt x="4865" y="15244"/>
                  </a:cubicBezTo>
                  <a:lnTo>
                    <a:pt x="4865" y="15244"/>
                  </a:lnTo>
                  <a:cubicBezTo>
                    <a:pt x="3241" y="17272"/>
                    <a:pt x="4143" y="18780"/>
                    <a:pt x="4143" y="18780"/>
                  </a:cubicBezTo>
                  <a:cubicBezTo>
                    <a:pt x="4143" y="18780"/>
                    <a:pt x="4413" y="18890"/>
                    <a:pt x="4853" y="18890"/>
                  </a:cubicBezTo>
                  <a:cubicBezTo>
                    <a:pt x="5491" y="18890"/>
                    <a:pt x="6486" y="18660"/>
                    <a:pt x="7528" y="17532"/>
                  </a:cubicBezTo>
                  <a:lnTo>
                    <a:pt x="7528" y="17532"/>
                  </a:lnTo>
                  <a:cubicBezTo>
                    <a:pt x="7463" y="17748"/>
                    <a:pt x="7420" y="17958"/>
                    <a:pt x="7376" y="18167"/>
                  </a:cubicBezTo>
                  <a:cubicBezTo>
                    <a:pt x="6799" y="21234"/>
                    <a:pt x="8618" y="22252"/>
                    <a:pt x="8618" y="22252"/>
                  </a:cubicBezTo>
                  <a:cubicBezTo>
                    <a:pt x="8618" y="22252"/>
                    <a:pt x="10682" y="21963"/>
                    <a:pt x="11260" y="18896"/>
                  </a:cubicBezTo>
                  <a:cubicBezTo>
                    <a:pt x="11303" y="18687"/>
                    <a:pt x="11332" y="18470"/>
                    <a:pt x="11353" y="18246"/>
                  </a:cubicBezTo>
                  <a:cubicBezTo>
                    <a:pt x="12277" y="20608"/>
                    <a:pt x="13971" y="20635"/>
                    <a:pt x="14050" y="20635"/>
                  </a:cubicBezTo>
                  <a:cubicBezTo>
                    <a:pt x="14052" y="20635"/>
                    <a:pt x="14053" y="20635"/>
                    <a:pt x="14053" y="20635"/>
                  </a:cubicBezTo>
                  <a:cubicBezTo>
                    <a:pt x="14053" y="20635"/>
                    <a:pt x="15438" y="19560"/>
                    <a:pt x="14666" y="17084"/>
                  </a:cubicBezTo>
                  <a:lnTo>
                    <a:pt x="14666" y="17084"/>
                  </a:lnTo>
                  <a:cubicBezTo>
                    <a:pt x="14818" y="17243"/>
                    <a:pt x="14977" y="17395"/>
                    <a:pt x="15143" y="17532"/>
                  </a:cubicBezTo>
                  <a:cubicBezTo>
                    <a:pt x="16298" y="18525"/>
                    <a:pt x="17315" y="18779"/>
                    <a:pt x="18054" y="18779"/>
                  </a:cubicBezTo>
                  <a:cubicBezTo>
                    <a:pt x="18830" y="18779"/>
                    <a:pt x="19300" y="18499"/>
                    <a:pt x="19300" y="18499"/>
                  </a:cubicBezTo>
                  <a:cubicBezTo>
                    <a:pt x="19300" y="18499"/>
                    <a:pt x="20087" y="16572"/>
                    <a:pt x="17712" y="14537"/>
                  </a:cubicBezTo>
                  <a:cubicBezTo>
                    <a:pt x="17553" y="14399"/>
                    <a:pt x="17380" y="14262"/>
                    <a:pt x="17200" y="14132"/>
                  </a:cubicBezTo>
                  <a:lnTo>
                    <a:pt x="17200" y="14132"/>
                  </a:lnTo>
                  <a:cubicBezTo>
                    <a:pt x="17489" y="14176"/>
                    <a:pt x="17756" y="14196"/>
                    <a:pt x="18003" y="14196"/>
                  </a:cubicBezTo>
                  <a:cubicBezTo>
                    <a:pt x="19950" y="14196"/>
                    <a:pt x="20621" y="12985"/>
                    <a:pt x="20621" y="12985"/>
                  </a:cubicBezTo>
                  <a:cubicBezTo>
                    <a:pt x="20621" y="12985"/>
                    <a:pt x="20383" y="11253"/>
                    <a:pt x="17849" y="10682"/>
                  </a:cubicBezTo>
                  <a:cubicBezTo>
                    <a:pt x="18066" y="10625"/>
                    <a:pt x="18275" y="10560"/>
                    <a:pt x="18470" y="10488"/>
                  </a:cubicBezTo>
                  <a:cubicBezTo>
                    <a:pt x="21422" y="9455"/>
                    <a:pt x="21393" y="7377"/>
                    <a:pt x="21393" y="7377"/>
                  </a:cubicBezTo>
                  <a:cubicBezTo>
                    <a:pt x="21393" y="7377"/>
                    <a:pt x="20653" y="6423"/>
                    <a:pt x="18997" y="6423"/>
                  </a:cubicBezTo>
                  <a:cubicBezTo>
                    <a:pt x="18478" y="6423"/>
                    <a:pt x="17868" y="6517"/>
                    <a:pt x="17163" y="6763"/>
                  </a:cubicBezTo>
                  <a:cubicBezTo>
                    <a:pt x="16961" y="6835"/>
                    <a:pt x="16759" y="6915"/>
                    <a:pt x="16557" y="7009"/>
                  </a:cubicBezTo>
                  <a:cubicBezTo>
                    <a:pt x="18181" y="4981"/>
                    <a:pt x="17279" y="3472"/>
                    <a:pt x="17279" y="3472"/>
                  </a:cubicBezTo>
                  <a:cubicBezTo>
                    <a:pt x="17279" y="3472"/>
                    <a:pt x="17009" y="3363"/>
                    <a:pt x="16569" y="3363"/>
                  </a:cubicBezTo>
                  <a:cubicBezTo>
                    <a:pt x="15932" y="3363"/>
                    <a:pt x="14939" y="3593"/>
                    <a:pt x="13901" y="4721"/>
                  </a:cubicBezTo>
                  <a:cubicBezTo>
                    <a:pt x="13959" y="4504"/>
                    <a:pt x="14009" y="4288"/>
                    <a:pt x="14045" y="4086"/>
                  </a:cubicBezTo>
                  <a:cubicBezTo>
                    <a:pt x="14623" y="1018"/>
                    <a:pt x="12804" y="0"/>
                    <a:pt x="12804" y="0"/>
                  </a:cubicBezTo>
                  <a:close/>
                </a:path>
              </a:pathLst>
            </a:custGeom>
            <a:solidFill>
              <a:srgbClr val="D9933D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4" name="Google Shape;4664;p14"/>
            <p:cNvGrpSpPr/>
            <p:nvPr/>
          </p:nvGrpSpPr>
          <p:grpSpPr>
            <a:xfrm>
              <a:off x="846652" y="2362809"/>
              <a:ext cx="2294322" cy="2389231"/>
              <a:chOff x="-2627650" y="1848975"/>
              <a:chExt cx="545125" cy="567675"/>
            </a:xfrm>
          </p:grpSpPr>
          <p:sp>
            <p:nvSpPr>
              <p:cNvPr id="4665" name="Google Shape;4665;p14"/>
              <p:cNvSpPr/>
              <p:nvPr/>
            </p:nvSpPr>
            <p:spPr>
              <a:xfrm>
                <a:off x="-2627650" y="1848975"/>
                <a:ext cx="54512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22707" extrusionOk="0">
                    <a:moveTo>
                      <a:pt x="8373" y="2224"/>
                    </a:moveTo>
                    <a:lnTo>
                      <a:pt x="8452" y="2260"/>
                    </a:lnTo>
                    <a:cubicBezTo>
                      <a:pt x="8748" y="2390"/>
                      <a:pt x="9015" y="2570"/>
                      <a:pt x="9260" y="2779"/>
                    </a:cubicBezTo>
                    <a:lnTo>
                      <a:pt x="9441" y="2953"/>
                    </a:lnTo>
                    <a:cubicBezTo>
                      <a:pt x="9499" y="3010"/>
                      <a:pt x="9542" y="3075"/>
                      <a:pt x="9600" y="3140"/>
                    </a:cubicBezTo>
                    <a:cubicBezTo>
                      <a:pt x="9708" y="3270"/>
                      <a:pt x="9802" y="3400"/>
                      <a:pt x="9896" y="3545"/>
                    </a:cubicBezTo>
                    <a:cubicBezTo>
                      <a:pt x="9939" y="3609"/>
                      <a:pt x="9975" y="3689"/>
                      <a:pt x="10018" y="3761"/>
                    </a:cubicBezTo>
                    <a:lnTo>
                      <a:pt x="10098" y="3920"/>
                    </a:lnTo>
                    <a:cubicBezTo>
                      <a:pt x="10076" y="4093"/>
                      <a:pt x="10054" y="4266"/>
                      <a:pt x="10047" y="4440"/>
                    </a:cubicBezTo>
                    <a:cubicBezTo>
                      <a:pt x="10040" y="4569"/>
                      <a:pt x="10025" y="4699"/>
                      <a:pt x="10025" y="4829"/>
                    </a:cubicBezTo>
                    <a:lnTo>
                      <a:pt x="10025" y="5226"/>
                    </a:lnTo>
                    <a:lnTo>
                      <a:pt x="10025" y="5262"/>
                    </a:lnTo>
                    <a:cubicBezTo>
                      <a:pt x="9960" y="5046"/>
                      <a:pt x="9896" y="4829"/>
                      <a:pt x="9823" y="4620"/>
                    </a:cubicBezTo>
                    <a:lnTo>
                      <a:pt x="9657" y="4187"/>
                    </a:lnTo>
                    <a:cubicBezTo>
                      <a:pt x="9600" y="4043"/>
                      <a:pt x="9535" y="3905"/>
                      <a:pt x="9470" y="3761"/>
                    </a:cubicBezTo>
                    <a:cubicBezTo>
                      <a:pt x="9412" y="3617"/>
                      <a:pt x="9333" y="3487"/>
                      <a:pt x="9260" y="3350"/>
                    </a:cubicBezTo>
                    <a:cubicBezTo>
                      <a:pt x="9188" y="3213"/>
                      <a:pt x="9102" y="3075"/>
                      <a:pt x="9015" y="2953"/>
                    </a:cubicBezTo>
                    <a:cubicBezTo>
                      <a:pt x="8842" y="2693"/>
                      <a:pt x="8632" y="2455"/>
                      <a:pt x="8401" y="2253"/>
                    </a:cubicBezTo>
                    <a:lnTo>
                      <a:pt x="8373" y="2224"/>
                    </a:lnTo>
                    <a:close/>
                    <a:moveTo>
                      <a:pt x="12032" y="953"/>
                    </a:moveTo>
                    <a:lnTo>
                      <a:pt x="12032" y="953"/>
                    </a:lnTo>
                    <a:cubicBezTo>
                      <a:pt x="11974" y="1026"/>
                      <a:pt x="11924" y="1098"/>
                      <a:pt x="11873" y="1177"/>
                    </a:cubicBezTo>
                    <a:cubicBezTo>
                      <a:pt x="11599" y="1589"/>
                      <a:pt x="11382" y="2043"/>
                      <a:pt x="11231" y="2520"/>
                    </a:cubicBezTo>
                    <a:cubicBezTo>
                      <a:pt x="11079" y="2989"/>
                      <a:pt x="10964" y="3472"/>
                      <a:pt x="10892" y="3963"/>
                    </a:cubicBezTo>
                    <a:cubicBezTo>
                      <a:pt x="10870" y="4086"/>
                      <a:pt x="10848" y="4209"/>
                      <a:pt x="10834" y="4331"/>
                    </a:cubicBezTo>
                    <a:lnTo>
                      <a:pt x="10791" y="4699"/>
                    </a:lnTo>
                    <a:cubicBezTo>
                      <a:pt x="10762" y="4945"/>
                      <a:pt x="10747" y="5190"/>
                      <a:pt x="10726" y="5436"/>
                    </a:cubicBezTo>
                    <a:cubicBezTo>
                      <a:pt x="10726" y="5508"/>
                      <a:pt x="10718" y="5587"/>
                      <a:pt x="10718" y="5659"/>
                    </a:cubicBezTo>
                    <a:lnTo>
                      <a:pt x="10675" y="5479"/>
                    </a:lnTo>
                    <a:lnTo>
                      <a:pt x="10617" y="5262"/>
                    </a:lnTo>
                    <a:lnTo>
                      <a:pt x="10560" y="5053"/>
                    </a:lnTo>
                    <a:cubicBezTo>
                      <a:pt x="10538" y="4981"/>
                      <a:pt x="10523" y="4916"/>
                      <a:pt x="10495" y="4844"/>
                    </a:cubicBezTo>
                    <a:cubicBezTo>
                      <a:pt x="10473" y="4772"/>
                      <a:pt x="10451" y="4707"/>
                      <a:pt x="10430" y="4634"/>
                    </a:cubicBezTo>
                    <a:cubicBezTo>
                      <a:pt x="10437" y="4584"/>
                      <a:pt x="10444" y="4526"/>
                      <a:pt x="10444" y="4476"/>
                    </a:cubicBezTo>
                    <a:cubicBezTo>
                      <a:pt x="10458" y="4216"/>
                      <a:pt x="10509" y="3970"/>
                      <a:pt x="10552" y="3725"/>
                    </a:cubicBezTo>
                    <a:lnTo>
                      <a:pt x="10552" y="3732"/>
                    </a:lnTo>
                    <a:cubicBezTo>
                      <a:pt x="10646" y="3241"/>
                      <a:pt x="10791" y="2765"/>
                      <a:pt x="11000" y="2318"/>
                    </a:cubicBezTo>
                    <a:cubicBezTo>
                      <a:pt x="11101" y="2094"/>
                      <a:pt x="11224" y="1885"/>
                      <a:pt x="11361" y="1682"/>
                    </a:cubicBezTo>
                    <a:cubicBezTo>
                      <a:pt x="11498" y="1488"/>
                      <a:pt x="11649" y="1300"/>
                      <a:pt x="11823" y="1134"/>
                    </a:cubicBezTo>
                    <a:cubicBezTo>
                      <a:pt x="11895" y="1069"/>
                      <a:pt x="11960" y="1011"/>
                      <a:pt x="12032" y="953"/>
                    </a:cubicBezTo>
                    <a:close/>
                    <a:moveTo>
                      <a:pt x="13533" y="982"/>
                    </a:moveTo>
                    <a:cubicBezTo>
                      <a:pt x="13540" y="990"/>
                      <a:pt x="13555" y="1004"/>
                      <a:pt x="13562" y="1018"/>
                    </a:cubicBezTo>
                    <a:lnTo>
                      <a:pt x="13641" y="1127"/>
                    </a:lnTo>
                    <a:cubicBezTo>
                      <a:pt x="13851" y="1415"/>
                      <a:pt x="14017" y="1747"/>
                      <a:pt x="14125" y="2094"/>
                    </a:cubicBezTo>
                    <a:lnTo>
                      <a:pt x="14204" y="2361"/>
                    </a:lnTo>
                    <a:cubicBezTo>
                      <a:pt x="14226" y="2455"/>
                      <a:pt x="14233" y="2541"/>
                      <a:pt x="14248" y="2635"/>
                    </a:cubicBezTo>
                    <a:cubicBezTo>
                      <a:pt x="14284" y="2816"/>
                      <a:pt x="14298" y="3003"/>
                      <a:pt x="14305" y="3191"/>
                    </a:cubicBezTo>
                    <a:cubicBezTo>
                      <a:pt x="14313" y="3234"/>
                      <a:pt x="14313" y="3285"/>
                      <a:pt x="14305" y="3328"/>
                    </a:cubicBezTo>
                    <a:lnTo>
                      <a:pt x="14305" y="3472"/>
                    </a:lnTo>
                    <a:cubicBezTo>
                      <a:pt x="14305" y="3559"/>
                      <a:pt x="14298" y="3660"/>
                      <a:pt x="14298" y="3754"/>
                    </a:cubicBezTo>
                    <a:lnTo>
                      <a:pt x="14219" y="4310"/>
                    </a:lnTo>
                    <a:cubicBezTo>
                      <a:pt x="14204" y="4396"/>
                      <a:pt x="14190" y="4476"/>
                      <a:pt x="14168" y="4555"/>
                    </a:cubicBezTo>
                    <a:cubicBezTo>
                      <a:pt x="14010" y="4714"/>
                      <a:pt x="13865" y="4887"/>
                      <a:pt x="13721" y="5053"/>
                    </a:cubicBezTo>
                    <a:cubicBezTo>
                      <a:pt x="13576" y="5241"/>
                      <a:pt x="13432" y="5428"/>
                      <a:pt x="13302" y="5623"/>
                    </a:cubicBezTo>
                    <a:lnTo>
                      <a:pt x="13266" y="5688"/>
                    </a:lnTo>
                    <a:cubicBezTo>
                      <a:pt x="13403" y="5197"/>
                      <a:pt x="13533" y="4699"/>
                      <a:pt x="13627" y="4201"/>
                    </a:cubicBezTo>
                    <a:lnTo>
                      <a:pt x="13714" y="3682"/>
                    </a:lnTo>
                    <a:cubicBezTo>
                      <a:pt x="13735" y="3508"/>
                      <a:pt x="13750" y="3335"/>
                      <a:pt x="13771" y="3169"/>
                    </a:cubicBezTo>
                    <a:cubicBezTo>
                      <a:pt x="13786" y="2996"/>
                      <a:pt x="13786" y="2816"/>
                      <a:pt x="13793" y="2642"/>
                    </a:cubicBezTo>
                    <a:cubicBezTo>
                      <a:pt x="13793" y="2469"/>
                      <a:pt x="13793" y="2296"/>
                      <a:pt x="13771" y="2123"/>
                    </a:cubicBezTo>
                    <a:cubicBezTo>
                      <a:pt x="13750" y="1776"/>
                      <a:pt x="13685" y="1430"/>
                      <a:pt x="13569" y="1098"/>
                    </a:cubicBezTo>
                    <a:cubicBezTo>
                      <a:pt x="13562" y="1054"/>
                      <a:pt x="13548" y="1018"/>
                      <a:pt x="13533" y="982"/>
                    </a:cubicBezTo>
                    <a:close/>
                    <a:moveTo>
                      <a:pt x="16276" y="3877"/>
                    </a:moveTo>
                    <a:lnTo>
                      <a:pt x="16276" y="3877"/>
                    </a:lnTo>
                    <a:cubicBezTo>
                      <a:pt x="16247" y="3891"/>
                      <a:pt x="16211" y="3905"/>
                      <a:pt x="16189" y="3920"/>
                    </a:cubicBezTo>
                    <a:cubicBezTo>
                      <a:pt x="15792" y="4122"/>
                      <a:pt x="15424" y="4375"/>
                      <a:pt x="15092" y="4678"/>
                    </a:cubicBezTo>
                    <a:cubicBezTo>
                      <a:pt x="14767" y="4974"/>
                      <a:pt x="14464" y="5298"/>
                      <a:pt x="14190" y="5638"/>
                    </a:cubicBezTo>
                    <a:cubicBezTo>
                      <a:pt x="14118" y="5731"/>
                      <a:pt x="14046" y="5811"/>
                      <a:pt x="13981" y="5897"/>
                    </a:cubicBezTo>
                    <a:lnTo>
                      <a:pt x="13786" y="6164"/>
                    </a:lnTo>
                    <a:lnTo>
                      <a:pt x="13771" y="6179"/>
                    </a:lnTo>
                    <a:cubicBezTo>
                      <a:pt x="13858" y="5912"/>
                      <a:pt x="13930" y="5652"/>
                      <a:pt x="14010" y="5385"/>
                    </a:cubicBezTo>
                    <a:lnTo>
                      <a:pt x="14046" y="5327"/>
                    </a:lnTo>
                    <a:cubicBezTo>
                      <a:pt x="14334" y="4995"/>
                      <a:pt x="14659" y="4699"/>
                      <a:pt x="15020" y="4440"/>
                    </a:cubicBezTo>
                    <a:cubicBezTo>
                      <a:pt x="15366" y="4194"/>
                      <a:pt x="15756" y="4014"/>
                      <a:pt x="16175" y="3898"/>
                    </a:cubicBezTo>
                    <a:lnTo>
                      <a:pt x="16276" y="3877"/>
                    </a:lnTo>
                    <a:close/>
                    <a:moveTo>
                      <a:pt x="7117" y="2967"/>
                    </a:moveTo>
                    <a:cubicBezTo>
                      <a:pt x="7117" y="3003"/>
                      <a:pt x="7110" y="3032"/>
                      <a:pt x="7110" y="3068"/>
                    </a:cubicBezTo>
                    <a:cubicBezTo>
                      <a:pt x="7081" y="3516"/>
                      <a:pt x="7117" y="3956"/>
                      <a:pt x="7218" y="4389"/>
                    </a:cubicBezTo>
                    <a:cubicBezTo>
                      <a:pt x="7312" y="4822"/>
                      <a:pt x="7434" y="5248"/>
                      <a:pt x="7600" y="5659"/>
                    </a:cubicBezTo>
                    <a:cubicBezTo>
                      <a:pt x="7636" y="5760"/>
                      <a:pt x="7673" y="5869"/>
                      <a:pt x="7716" y="5970"/>
                    </a:cubicBezTo>
                    <a:lnTo>
                      <a:pt x="7853" y="6273"/>
                    </a:lnTo>
                    <a:lnTo>
                      <a:pt x="7860" y="6287"/>
                    </a:lnTo>
                    <a:cubicBezTo>
                      <a:pt x="7673" y="6085"/>
                      <a:pt x="7478" y="5883"/>
                      <a:pt x="7283" y="5688"/>
                    </a:cubicBezTo>
                    <a:lnTo>
                      <a:pt x="7261" y="5623"/>
                    </a:lnTo>
                    <a:cubicBezTo>
                      <a:pt x="7110" y="5205"/>
                      <a:pt x="7016" y="4779"/>
                      <a:pt x="6980" y="4338"/>
                    </a:cubicBezTo>
                    <a:cubicBezTo>
                      <a:pt x="6936" y="3905"/>
                      <a:pt x="6972" y="3480"/>
                      <a:pt x="7081" y="3061"/>
                    </a:cubicBezTo>
                    <a:lnTo>
                      <a:pt x="7088" y="3068"/>
                    </a:lnTo>
                    <a:cubicBezTo>
                      <a:pt x="7095" y="3032"/>
                      <a:pt x="7110" y="3003"/>
                      <a:pt x="7117" y="2967"/>
                    </a:cubicBezTo>
                    <a:close/>
                    <a:moveTo>
                      <a:pt x="3754" y="3852"/>
                    </a:moveTo>
                    <a:cubicBezTo>
                      <a:pt x="4004" y="3852"/>
                      <a:pt x="4254" y="3880"/>
                      <a:pt x="4497" y="3934"/>
                    </a:cubicBezTo>
                    <a:lnTo>
                      <a:pt x="4764" y="4006"/>
                    </a:lnTo>
                    <a:cubicBezTo>
                      <a:pt x="4858" y="4028"/>
                      <a:pt x="4944" y="4064"/>
                      <a:pt x="5031" y="4093"/>
                    </a:cubicBezTo>
                    <a:cubicBezTo>
                      <a:pt x="5204" y="4158"/>
                      <a:pt x="5377" y="4237"/>
                      <a:pt x="5536" y="4324"/>
                    </a:cubicBezTo>
                    <a:cubicBezTo>
                      <a:pt x="5579" y="4346"/>
                      <a:pt x="5623" y="4367"/>
                      <a:pt x="5659" y="4396"/>
                    </a:cubicBezTo>
                    <a:lnTo>
                      <a:pt x="5782" y="4468"/>
                    </a:lnTo>
                    <a:cubicBezTo>
                      <a:pt x="5861" y="4519"/>
                      <a:pt x="5940" y="4569"/>
                      <a:pt x="6020" y="4620"/>
                    </a:cubicBezTo>
                    <a:lnTo>
                      <a:pt x="6467" y="4959"/>
                    </a:lnTo>
                    <a:cubicBezTo>
                      <a:pt x="6532" y="5017"/>
                      <a:pt x="6590" y="5075"/>
                      <a:pt x="6655" y="5132"/>
                    </a:cubicBezTo>
                    <a:cubicBezTo>
                      <a:pt x="6713" y="5349"/>
                      <a:pt x="6785" y="5558"/>
                      <a:pt x="6857" y="5760"/>
                    </a:cubicBezTo>
                    <a:cubicBezTo>
                      <a:pt x="6936" y="5962"/>
                      <a:pt x="7037" y="6201"/>
                      <a:pt x="7146" y="6410"/>
                    </a:cubicBezTo>
                    <a:lnTo>
                      <a:pt x="7175" y="6475"/>
                    </a:lnTo>
                    <a:cubicBezTo>
                      <a:pt x="6821" y="6107"/>
                      <a:pt x="6453" y="5753"/>
                      <a:pt x="6070" y="5414"/>
                    </a:cubicBezTo>
                    <a:lnTo>
                      <a:pt x="5666" y="5082"/>
                    </a:lnTo>
                    <a:cubicBezTo>
                      <a:pt x="5529" y="4981"/>
                      <a:pt x="5385" y="4880"/>
                      <a:pt x="5247" y="4772"/>
                    </a:cubicBezTo>
                    <a:cubicBezTo>
                      <a:pt x="5110" y="4670"/>
                      <a:pt x="4959" y="4584"/>
                      <a:pt x="4807" y="4490"/>
                    </a:cubicBezTo>
                    <a:cubicBezTo>
                      <a:pt x="4663" y="4403"/>
                      <a:pt x="4504" y="4317"/>
                      <a:pt x="4345" y="4252"/>
                    </a:cubicBezTo>
                    <a:cubicBezTo>
                      <a:pt x="4035" y="4093"/>
                      <a:pt x="3696" y="3978"/>
                      <a:pt x="3356" y="3913"/>
                    </a:cubicBezTo>
                    <a:cubicBezTo>
                      <a:pt x="3313" y="3898"/>
                      <a:pt x="3270" y="3891"/>
                      <a:pt x="3234" y="3891"/>
                    </a:cubicBezTo>
                    <a:cubicBezTo>
                      <a:pt x="3248" y="3884"/>
                      <a:pt x="3263" y="3884"/>
                      <a:pt x="3284" y="3877"/>
                    </a:cubicBezTo>
                    <a:lnTo>
                      <a:pt x="3414" y="3869"/>
                    </a:lnTo>
                    <a:cubicBezTo>
                      <a:pt x="3527" y="3858"/>
                      <a:pt x="3640" y="3852"/>
                      <a:pt x="3754" y="3852"/>
                    </a:cubicBezTo>
                    <a:close/>
                    <a:moveTo>
                      <a:pt x="17546" y="4584"/>
                    </a:moveTo>
                    <a:lnTo>
                      <a:pt x="17553" y="4678"/>
                    </a:lnTo>
                    <a:cubicBezTo>
                      <a:pt x="17589" y="4995"/>
                      <a:pt x="17575" y="5320"/>
                      <a:pt x="17510" y="5638"/>
                    </a:cubicBezTo>
                    <a:lnTo>
                      <a:pt x="17445" y="5876"/>
                    </a:lnTo>
                    <a:cubicBezTo>
                      <a:pt x="17423" y="5955"/>
                      <a:pt x="17395" y="6027"/>
                      <a:pt x="17366" y="6107"/>
                    </a:cubicBezTo>
                    <a:cubicBezTo>
                      <a:pt x="17308" y="6258"/>
                      <a:pt x="17243" y="6410"/>
                      <a:pt x="17164" y="6554"/>
                    </a:cubicBezTo>
                    <a:cubicBezTo>
                      <a:pt x="17128" y="6634"/>
                      <a:pt x="17084" y="6706"/>
                      <a:pt x="17041" y="6771"/>
                    </a:cubicBezTo>
                    <a:lnTo>
                      <a:pt x="16947" y="6922"/>
                    </a:lnTo>
                    <a:cubicBezTo>
                      <a:pt x="16781" y="6987"/>
                      <a:pt x="16622" y="7059"/>
                      <a:pt x="16471" y="7139"/>
                    </a:cubicBezTo>
                    <a:cubicBezTo>
                      <a:pt x="16348" y="7197"/>
                      <a:pt x="16233" y="7254"/>
                      <a:pt x="16117" y="7319"/>
                    </a:cubicBezTo>
                    <a:lnTo>
                      <a:pt x="15778" y="7507"/>
                    </a:lnTo>
                    <a:lnTo>
                      <a:pt x="15749" y="7529"/>
                    </a:lnTo>
                    <a:cubicBezTo>
                      <a:pt x="15901" y="7370"/>
                      <a:pt x="16052" y="7204"/>
                      <a:pt x="16196" y="7038"/>
                    </a:cubicBezTo>
                    <a:lnTo>
                      <a:pt x="16492" y="6677"/>
                    </a:lnTo>
                    <a:cubicBezTo>
                      <a:pt x="16579" y="6554"/>
                      <a:pt x="16673" y="6424"/>
                      <a:pt x="16759" y="6302"/>
                    </a:cubicBezTo>
                    <a:cubicBezTo>
                      <a:pt x="16853" y="6172"/>
                      <a:pt x="16933" y="6042"/>
                      <a:pt x="17012" y="5905"/>
                    </a:cubicBezTo>
                    <a:cubicBezTo>
                      <a:pt x="17091" y="5775"/>
                      <a:pt x="17171" y="5638"/>
                      <a:pt x="17229" y="5500"/>
                    </a:cubicBezTo>
                    <a:cubicBezTo>
                      <a:pt x="17373" y="5219"/>
                      <a:pt x="17474" y="4923"/>
                      <a:pt x="17539" y="4613"/>
                    </a:cubicBezTo>
                    <a:cubicBezTo>
                      <a:pt x="17532" y="4606"/>
                      <a:pt x="17539" y="4591"/>
                      <a:pt x="17539" y="4584"/>
                    </a:cubicBezTo>
                    <a:close/>
                    <a:moveTo>
                      <a:pt x="8813" y="8034"/>
                    </a:moveTo>
                    <a:cubicBezTo>
                      <a:pt x="8813" y="8034"/>
                      <a:pt x="8819" y="8040"/>
                      <a:pt x="8820" y="8047"/>
                    </a:cubicBezTo>
                    <a:lnTo>
                      <a:pt x="8820" y="8047"/>
                    </a:lnTo>
                    <a:cubicBezTo>
                      <a:pt x="8818" y="8042"/>
                      <a:pt x="8815" y="8038"/>
                      <a:pt x="8813" y="8034"/>
                    </a:cubicBezTo>
                    <a:close/>
                    <a:moveTo>
                      <a:pt x="19142" y="6892"/>
                    </a:moveTo>
                    <a:cubicBezTo>
                      <a:pt x="19264" y="6892"/>
                      <a:pt x="19387" y="6897"/>
                      <a:pt x="19509" y="6908"/>
                    </a:cubicBezTo>
                    <a:cubicBezTo>
                      <a:pt x="19747" y="6930"/>
                      <a:pt x="19986" y="6973"/>
                      <a:pt x="20217" y="7038"/>
                    </a:cubicBezTo>
                    <a:cubicBezTo>
                      <a:pt x="20303" y="7067"/>
                      <a:pt x="20397" y="7096"/>
                      <a:pt x="20476" y="7124"/>
                    </a:cubicBezTo>
                    <a:cubicBezTo>
                      <a:pt x="20390" y="7110"/>
                      <a:pt x="20296" y="7103"/>
                      <a:pt x="20209" y="7096"/>
                    </a:cubicBezTo>
                    <a:cubicBezTo>
                      <a:pt x="20100" y="7089"/>
                      <a:pt x="19991" y="7086"/>
                      <a:pt x="19881" y="7086"/>
                    </a:cubicBezTo>
                    <a:cubicBezTo>
                      <a:pt x="19493" y="7086"/>
                      <a:pt x="19106" y="7127"/>
                      <a:pt x="18723" y="7211"/>
                    </a:cubicBezTo>
                    <a:cubicBezTo>
                      <a:pt x="18239" y="7319"/>
                      <a:pt x="17763" y="7464"/>
                      <a:pt x="17301" y="7644"/>
                    </a:cubicBezTo>
                    <a:cubicBezTo>
                      <a:pt x="17185" y="7687"/>
                      <a:pt x="17070" y="7731"/>
                      <a:pt x="16954" y="7774"/>
                    </a:cubicBezTo>
                    <a:lnTo>
                      <a:pt x="16615" y="7926"/>
                    </a:lnTo>
                    <a:cubicBezTo>
                      <a:pt x="16384" y="8012"/>
                      <a:pt x="16160" y="8135"/>
                      <a:pt x="15944" y="8236"/>
                    </a:cubicBezTo>
                    <a:lnTo>
                      <a:pt x="15749" y="8337"/>
                    </a:lnTo>
                    <a:lnTo>
                      <a:pt x="15879" y="8214"/>
                    </a:lnTo>
                    <a:lnTo>
                      <a:pt x="16030" y="8055"/>
                    </a:lnTo>
                    <a:lnTo>
                      <a:pt x="16189" y="7904"/>
                    </a:lnTo>
                    <a:cubicBezTo>
                      <a:pt x="16240" y="7846"/>
                      <a:pt x="16290" y="7796"/>
                      <a:pt x="16341" y="7745"/>
                    </a:cubicBezTo>
                    <a:lnTo>
                      <a:pt x="16485" y="7579"/>
                    </a:lnTo>
                    <a:lnTo>
                      <a:pt x="16637" y="7514"/>
                    </a:lnTo>
                    <a:cubicBezTo>
                      <a:pt x="16860" y="7399"/>
                      <a:pt x="17091" y="7319"/>
                      <a:pt x="17330" y="7233"/>
                    </a:cubicBezTo>
                    <a:lnTo>
                      <a:pt x="17337" y="7233"/>
                    </a:lnTo>
                    <a:cubicBezTo>
                      <a:pt x="17799" y="7067"/>
                      <a:pt x="18282" y="6958"/>
                      <a:pt x="18780" y="6908"/>
                    </a:cubicBezTo>
                    <a:cubicBezTo>
                      <a:pt x="18899" y="6897"/>
                      <a:pt x="19020" y="6892"/>
                      <a:pt x="19142" y="6892"/>
                    </a:cubicBezTo>
                    <a:close/>
                    <a:moveTo>
                      <a:pt x="12739" y="528"/>
                    </a:moveTo>
                    <a:lnTo>
                      <a:pt x="12739" y="528"/>
                    </a:lnTo>
                    <a:cubicBezTo>
                      <a:pt x="12689" y="621"/>
                      <a:pt x="12638" y="715"/>
                      <a:pt x="12595" y="816"/>
                    </a:cubicBezTo>
                    <a:cubicBezTo>
                      <a:pt x="12494" y="1033"/>
                      <a:pt x="12407" y="1257"/>
                      <a:pt x="12335" y="1480"/>
                    </a:cubicBezTo>
                    <a:cubicBezTo>
                      <a:pt x="12183" y="1935"/>
                      <a:pt x="12068" y="2397"/>
                      <a:pt x="11953" y="2859"/>
                    </a:cubicBezTo>
                    <a:cubicBezTo>
                      <a:pt x="11743" y="3790"/>
                      <a:pt x="11592" y="4728"/>
                      <a:pt x="11462" y="5674"/>
                    </a:cubicBezTo>
                    <a:cubicBezTo>
                      <a:pt x="11339" y="6576"/>
                      <a:pt x="11245" y="7478"/>
                      <a:pt x="11151" y="8373"/>
                    </a:cubicBezTo>
                    <a:cubicBezTo>
                      <a:pt x="11144" y="8200"/>
                      <a:pt x="11130" y="8027"/>
                      <a:pt x="11108" y="7853"/>
                    </a:cubicBezTo>
                    <a:cubicBezTo>
                      <a:pt x="11050" y="7269"/>
                      <a:pt x="10957" y="6691"/>
                      <a:pt x="10827" y="6114"/>
                    </a:cubicBezTo>
                    <a:cubicBezTo>
                      <a:pt x="10805" y="6035"/>
                      <a:pt x="10791" y="5955"/>
                      <a:pt x="10769" y="5876"/>
                    </a:cubicBezTo>
                    <a:cubicBezTo>
                      <a:pt x="10776" y="5731"/>
                      <a:pt x="10791" y="5587"/>
                      <a:pt x="10798" y="5436"/>
                    </a:cubicBezTo>
                    <a:cubicBezTo>
                      <a:pt x="10827" y="5190"/>
                      <a:pt x="10841" y="4945"/>
                      <a:pt x="10870" y="4699"/>
                    </a:cubicBezTo>
                    <a:lnTo>
                      <a:pt x="10920" y="4338"/>
                    </a:lnTo>
                    <a:cubicBezTo>
                      <a:pt x="10935" y="4216"/>
                      <a:pt x="10957" y="4093"/>
                      <a:pt x="10978" y="3978"/>
                    </a:cubicBezTo>
                    <a:cubicBezTo>
                      <a:pt x="11050" y="3487"/>
                      <a:pt x="11166" y="3010"/>
                      <a:pt x="11325" y="2541"/>
                    </a:cubicBezTo>
                    <a:cubicBezTo>
                      <a:pt x="11469" y="2079"/>
                      <a:pt x="11678" y="1632"/>
                      <a:pt x="11945" y="1220"/>
                    </a:cubicBezTo>
                    <a:cubicBezTo>
                      <a:pt x="12068" y="1040"/>
                      <a:pt x="12205" y="874"/>
                      <a:pt x="12349" y="722"/>
                    </a:cubicBezTo>
                    <a:cubicBezTo>
                      <a:pt x="12364" y="708"/>
                      <a:pt x="12371" y="701"/>
                      <a:pt x="12386" y="694"/>
                    </a:cubicBezTo>
                    <a:lnTo>
                      <a:pt x="12393" y="694"/>
                    </a:lnTo>
                    <a:cubicBezTo>
                      <a:pt x="12494" y="636"/>
                      <a:pt x="12602" y="585"/>
                      <a:pt x="12710" y="542"/>
                    </a:cubicBezTo>
                    <a:lnTo>
                      <a:pt x="12739" y="528"/>
                    </a:lnTo>
                    <a:close/>
                    <a:moveTo>
                      <a:pt x="7499" y="2238"/>
                    </a:moveTo>
                    <a:cubicBezTo>
                      <a:pt x="7499" y="2318"/>
                      <a:pt x="7507" y="2397"/>
                      <a:pt x="7514" y="2476"/>
                    </a:cubicBezTo>
                    <a:cubicBezTo>
                      <a:pt x="7535" y="2686"/>
                      <a:pt x="7564" y="2902"/>
                      <a:pt x="7608" y="3111"/>
                    </a:cubicBezTo>
                    <a:cubicBezTo>
                      <a:pt x="7694" y="3523"/>
                      <a:pt x="7802" y="3934"/>
                      <a:pt x="7925" y="4346"/>
                    </a:cubicBezTo>
                    <a:cubicBezTo>
                      <a:pt x="8178" y="5154"/>
                      <a:pt x="8481" y="5948"/>
                      <a:pt x="8798" y="6727"/>
                    </a:cubicBezTo>
                    <a:cubicBezTo>
                      <a:pt x="9051" y="7341"/>
                      <a:pt x="9318" y="7940"/>
                      <a:pt x="9585" y="8539"/>
                    </a:cubicBezTo>
                    <a:cubicBezTo>
                      <a:pt x="9441" y="8308"/>
                      <a:pt x="9289" y="8077"/>
                      <a:pt x="9123" y="7853"/>
                    </a:cubicBezTo>
                    <a:cubicBezTo>
                      <a:pt x="8784" y="7377"/>
                      <a:pt x="8423" y="6922"/>
                      <a:pt x="8033" y="6489"/>
                    </a:cubicBezTo>
                    <a:cubicBezTo>
                      <a:pt x="7997" y="6403"/>
                      <a:pt x="7961" y="6323"/>
                      <a:pt x="7925" y="6237"/>
                    </a:cubicBezTo>
                    <a:lnTo>
                      <a:pt x="7795" y="5934"/>
                    </a:lnTo>
                    <a:cubicBezTo>
                      <a:pt x="7752" y="5832"/>
                      <a:pt x="7716" y="5731"/>
                      <a:pt x="7680" y="5630"/>
                    </a:cubicBezTo>
                    <a:cubicBezTo>
                      <a:pt x="7521" y="5219"/>
                      <a:pt x="7398" y="4800"/>
                      <a:pt x="7312" y="4375"/>
                    </a:cubicBezTo>
                    <a:cubicBezTo>
                      <a:pt x="7211" y="3949"/>
                      <a:pt x="7175" y="3508"/>
                      <a:pt x="7196" y="3068"/>
                    </a:cubicBezTo>
                    <a:lnTo>
                      <a:pt x="7196" y="3068"/>
                    </a:lnTo>
                    <a:lnTo>
                      <a:pt x="7203" y="3075"/>
                    </a:lnTo>
                    <a:cubicBezTo>
                      <a:pt x="7211" y="2917"/>
                      <a:pt x="7232" y="2758"/>
                      <a:pt x="7268" y="2599"/>
                    </a:cubicBezTo>
                    <a:cubicBezTo>
                      <a:pt x="7290" y="2563"/>
                      <a:pt x="7312" y="2527"/>
                      <a:pt x="7333" y="2491"/>
                    </a:cubicBezTo>
                    <a:cubicBezTo>
                      <a:pt x="7384" y="2397"/>
                      <a:pt x="7434" y="2318"/>
                      <a:pt x="7499" y="2238"/>
                    </a:cubicBezTo>
                    <a:close/>
                    <a:moveTo>
                      <a:pt x="2461" y="5183"/>
                    </a:moveTo>
                    <a:cubicBezTo>
                      <a:pt x="2490" y="5262"/>
                      <a:pt x="2526" y="5349"/>
                      <a:pt x="2570" y="5428"/>
                    </a:cubicBezTo>
                    <a:cubicBezTo>
                      <a:pt x="2793" y="5876"/>
                      <a:pt x="3075" y="6287"/>
                      <a:pt x="3414" y="6655"/>
                    </a:cubicBezTo>
                    <a:cubicBezTo>
                      <a:pt x="3746" y="7023"/>
                      <a:pt x="4107" y="7370"/>
                      <a:pt x="4497" y="7673"/>
                    </a:cubicBezTo>
                    <a:cubicBezTo>
                      <a:pt x="4591" y="7752"/>
                      <a:pt x="4692" y="7832"/>
                      <a:pt x="4786" y="7911"/>
                    </a:cubicBezTo>
                    <a:lnTo>
                      <a:pt x="5081" y="8128"/>
                    </a:lnTo>
                    <a:cubicBezTo>
                      <a:pt x="5284" y="8279"/>
                      <a:pt x="5493" y="8416"/>
                      <a:pt x="5695" y="8553"/>
                    </a:cubicBezTo>
                    <a:cubicBezTo>
                      <a:pt x="5753" y="8597"/>
                      <a:pt x="5818" y="8633"/>
                      <a:pt x="5875" y="8676"/>
                    </a:cubicBezTo>
                    <a:lnTo>
                      <a:pt x="5702" y="8626"/>
                    </a:lnTo>
                    <a:lnTo>
                      <a:pt x="5486" y="8568"/>
                    </a:lnTo>
                    <a:lnTo>
                      <a:pt x="5276" y="8510"/>
                    </a:lnTo>
                    <a:cubicBezTo>
                      <a:pt x="5204" y="8496"/>
                      <a:pt x="5132" y="8474"/>
                      <a:pt x="5067" y="8460"/>
                    </a:cubicBezTo>
                    <a:lnTo>
                      <a:pt x="4850" y="8416"/>
                    </a:lnTo>
                    <a:lnTo>
                      <a:pt x="4721" y="8315"/>
                    </a:lnTo>
                    <a:cubicBezTo>
                      <a:pt x="4511" y="8178"/>
                      <a:pt x="4316" y="8012"/>
                      <a:pt x="4129" y="7853"/>
                    </a:cubicBezTo>
                    <a:cubicBezTo>
                      <a:pt x="3746" y="7529"/>
                      <a:pt x="3407" y="7161"/>
                      <a:pt x="3118" y="6749"/>
                    </a:cubicBezTo>
                    <a:lnTo>
                      <a:pt x="3118" y="6749"/>
                    </a:lnTo>
                    <a:lnTo>
                      <a:pt x="3125" y="6756"/>
                    </a:lnTo>
                    <a:cubicBezTo>
                      <a:pt x="2981" y="6561"/>
                      <a:pt x="2858" y="6345"/>
                      <a:pt x="2757" y="6128"/>
                    </a:cubicBezTo>
                    <a:cubicBezTo>
                      <a:pt x="2656" y="5912"/>
                      <a:pt x="2570" y="5681"/>
                      <a:pt x="2512" y="5450"/>
                    </a:cubicBezTo>
                    <a:cubicBezTo>
                      <a:pt x="2490" y="5363"/>
                      <a:pt x="2476" y="5270"/>
                      <a:pt x="2461" y="5183"/>
                    </a:cubicBezTo>
                    <a:close/>
                    <a:moveTo>
                      <a:pt x="10415" y="4750"/>
                    </a:moveTo>
                    <a:cubicBezTo>
                      <a:pt x="10545" y="5205"/>
                      <a:pt x="10625" y="5674"/>
                      <a:pt x="10668" y="6143"/>
                    </a:cubicBezTo>
                    <a:lnTo>
                      <a:pt x="10689" y="6345"/>
                    </a:lnTo>
                    <a:cubicBezTo>
                      <a:pt x="10668" y="7031"/>
                      <a:pt x="10675" y="7709"/>
                      <a:pt x="10697" y="8395"/>
                    </a:cubicBezTo>
                    <a:cubicBezTo>
                      <a:pt x="10697" y="8496"/>
                      <a:pt x="10704" y="8597"/>
                      <a:pt x="10711" y="8698"/>
                    </a:cubicBezTo>
                    <a:cubicBezTo>
                      <a:pt x="10682" y="8445"/>
                      <a:pt x="10646" y="8193"/>
                      <a:pt x="10603" y="7940"/>
                    </a:cubicBezTo>
                    <a:cubicBezTo>
                      <a:pt x="10538" y="7493"/>
                      <a:pt x="10451" y="7052"/>
                      <a:pt x="10357" y="6605"/>
                    </a:cubicBezTo>
                    <a:lnTo>
                      <a:pt x="10357" y="5991"/>
                    </a:lnTo>
                    <a:lnTo>
                      <a:pt x="10365" y="5609"/>
                    </a:lnTo>
                    <a:cubicBezTo>
                      <a:pt x="10365" y="5544"/>
                      <a:pt x="10365" y="5486"/>
                      <a:pt x="10372" y="5421"/>
                    </a:cubicBezTo>
                    <a:lnTo>
                      <a:pt x="10386" y="5226"/>
                    </a:lnTo>
                    <a:lnTo>
                      <a:pt x="10408" y="4851"/>
                    </a:lnTo>
                    <a:cubicBezTo>
                      <a:pt x="10408" y="4815"/>
                      <a:pt x="10415" y="4786"/>
                      <a:pt x="10415" y="4750"/>
                    </a:cubicBezTo>
                    <a:close/>
                    <a:moveTo>
                      <a:pt x="16666" y="3819"/>
                    </a:moveTo>
                    <a:lnTo>
                      <a:pt x="16673" y="3826"/>
                    </a:lnTo>
                    <a:lnTo>
                      <a:pt x="16796" y="3826"/>
                    </a:lnTo>
                    <a:cubicBezTo>
                      <a:pt x="16897" y="3826"/>
                      <a:pt x="16998" y="3833"/>
                      <a:pt x="17099" y="3848"/>
                    </a:cubicBezTo>
                    <a:cubicBezTo>
                      <a:pt x="17034" y="3891"/>
                      <a:pt x="16962" y="3934"/>
                      <a:pt x="16897" y="3978"/>
                    </a:cubicBezTo>
                    <a:cubicBezTo>
                      <a:pt x="16723" y="4107"/>
                      <a:pt x="16557" y="4237"/>
                      <a:pt x="16399" y="4382"/>
                    </a:cubicBezTo>
                    <a:cubicBezTo>
                      <a:pt x="16081" y="4663"/>
                      <a:pt x="15778" y="4959"/>
                      <a:pt x="15489" y="5270"/>
                    </a:cubicBezTo>
                    <a:cubicBezTo>
                      <a:pt x="14912" y="5897"/>
                      <a:pt x="14378" y="6554"/>
                      <a:pt x="13858" y="7225"/>
                    </a:cubicBezTo>
                    <a:cubicBezTo>
                      <a:pt x="13461" y="7745"/>
                      <a:pt x="13064" y="8272"/>
                      <a:pt x="12689" y="8806"/>
                    </a:cubicBezTo>
                    <a:cubicBezTo>
                      <a:pt x="12819" y="8561"/>
                      <a:pt x="12941" y="8315"/>
                      <a:pt x="13050" y="8063"/>
                    </a:cubicBezTo>
                    <a:cubicBezTo>
                      <a:pt x="13295" y="7529"/>
                      <a:pt x="13504" y="6987"/>
                      <a:pt x="13685" y="6439"/>
                    </a:cubicBezTo>
                    <a:cubicBezTo>
                      <a:pt x="13735" y="6367"/>
                      <a:pt x="13793" y="6287"/>
                      <a:pt x="13844" y="6215"/>
                    </a:cubicBezTo>
                    <a:lnTo>
                      <a:pt x="14046" y="5955"/>
                    </a:lnTo>
                    <a:cubicBezTo>
                      <a:pt x="14111" y="5861"/>
                      <a:pt x="14183" y="5782"/>
                      <a:pt x="14248" y="5695"/>
                    </a:cubicBezTo>
                    <a:cubicBezTo>
                      <a:pt x="14529" y="5356"/>
                      <a:pt x="14825" y="5039"/>
                      <a:pt x="15150" y="4750"/>
                    </a:cubicBezTo>
                    <a:cubicBezTo>
                      <a:pt x="15475" y="4454"/>
                      <a:pt x="15836" y="4201"/>
                      <a:pt x="16225" y="4006"/>
                    </a:cubicBezTo>
                    <a:cubicBezTo>
                      <a:pt x="16370" y="3934"/>
                      <a:pt x="16514" y="3869"/>
                      <a:pt x="16666" y="3819"/>
                    </a:cubicBezTo>
                    <a:close/>
                    <a:moveTo>
                      <a:pt x="13851" y="5573"/>
                    </a:moveTo>
                    <a:lnTo>
                      <a:pt x="13851" y="5573"/>
                    </a:lnTo>
                    <a:cubicBezTo>
                      <a:pt x="13771" y="5775"/>
                      <a:pt x="13692" y="5970"/>
                      <a:pt x="13613" y="6164"/>
                    </a:cubicBezTo>
                    <a:lnTo>
                      <a:pt x="13403" y="6598"/>
                    </a:lnTo>
                    <a:cubicBezTo>
                      <a:pt x="13331" y="6742"/>
                      <a:pt x="13252" y="6886"/>
                      <a:pt x="13180" y="7031"/>
                    </a:cubicBezTo>
                    <a:lnTo>
                      <a:pt x="13158" y="7088"/>
                    </a:lnTo>
                    <a:cubicBezTo>
                      <a:pt x="12768" y="7695"/>
                      <a:pt x="12414" y="8323"/>
                      <a:pt x="12075" y="8958"/>
                    </a:cubicBezTo>
                    <a:cubicBezTo>
                      <a:pt x="12227" y="8597"/>
                      <a:pt x="12378" y="8236"/>
                      <a:pt x="12523" y="7875"/>
                    </a:cubicBezTo>
                    <a:cubicBezTo>
                      <a:pt x="12617" y="7630"/>
                      <a:pt x="12703" y="7384"/>
                      <a:pt x="12797" y="7139"/>
                    </a:cubicBezTo>
                    <a:cubicBezTo>
                      <a:pt x="12941" y="6893"/>
                      <a:pt x="13093" y="6648"/>
                      <a:pt x="13244" y="6417"/>
                    </a:cubicBezTo>
                    <a:lnTo>
                      <a:pt x="13432" y="6136"/>
                    </a:lnTo>
                    <a:cubicBezTo>
                      <a:pt x="13497" y="6042"/>
                      <a:pt x="13562" y="5955"/>
                      <a:pt x="13634" y="5861"/>
                    </a:cubicBezTo>
                    <a:cubicBezTo>
                      <a:pt x="13699" y="5775"/>
                      <a:pt x="13771" y="5666"/>
                      <a:pt x="13851" y="5573"/>
                    </a:cubicBezTo>
                    <a:close/>
                    <a:moveTo>
                      <a:pt x="3757" y="8317"/>
                    </a:moveTo>
                    <a:cubicBezTo>
                      <a:pt x="3799" y="8317"/>
                      <a:pt x="3840" y="8319"/>
                      <a:pt x="3883" y="8323"/>
                    </a:cubicBezTo>
                    <a:lnTo>
                      <a:pt x="4064" y="8323"/>
                    </a:lnTo>
                    <a:cubicBezTo>
                      <a:pt x="4201" y="8431"/>
                      <a:pt x="4345" y="8539"/>
                      <a:pt x="4490" y="8633"/>
                    </a:cubicBezTo>
                    <a:cubicBezTo>
                      <a:pt x="4598" y="8705"/>
                      <a:pt x="4706" y="8777"/>
                      <a:pt x="4822" y="8849"/>
                    </a:cubicBezTo>
                    <a:lnTo>
                      <a:pt x="5154" y="9044"/>
                    </a:lnTo>
                    <a:lnTo>
                      <a:pt x="5190" y="9066"/>
                    </a:lnTo>
                    <a:cubicBezTo>
                      <a:pt x="4973" y="9008"/>
                      <a:pt x="4749" y="8958"/>
                      <a:pt x="4533" y="8922"/>
                    </a:cubicBezTo>
                    <a:lnTo>
                      <a:pt x="4078" y="8842"/>
                    </a:lnTo>
                    <a:cubicBezTo>
                      <a:pt x="3919" y="8821"/>
                      <a:pt x="3768" y="8813"/>
                      <a:pt x="3616" y="8792"/>
                    </a:cubicBezTo>
                    <a:cubicBezTo>
                      <a:pt x="3457" y="8770"/>
                      <a:pt x="3306" y="8777"/>
                      <a:pt x="3147" y="8770"/>
                    </a:cubicBezTo>
                    <a:cubicBezTo>
                      <a:pt x="2996" y="8770"/>
                      <a:pt x="2837" y="8770"/>
                      <a:pt x="2685" y="8784"/>
                    </a:cubicBezTo>
                    <a:cubicBezTo>
                      <a:pt x="2375" y="8806"/>
                      <a:pt x="2064" y="8871"/>
                      <a:pt x="1769" y="8965"/>
                    </a:cubicBezTo>
                    <a:cubicBezTo>
                      <a:pt x="1754" y="8965"/>
                      <a:pt x="1747" y="8979"/>
                      <a:pt x="1732" y="8979"/>
                    </a:cubicBezTo>
                    <a:lnTo>
                      <a:pt x="1805" y="8936"/>
                    </a:lnTo>
                    <a:cubicBezTo>
                      <a:pt x="2064" y="8748"/>
                      <a:pt x="2353" y="8597"/>
                      <a:pt x="2656" y="8496"/>
                    </a:cubicBezTo>
                    <a:lnTo>
                      <a:pt x="2895" y="8431"/>
                    </a:lnTo>
                    <a:cubicBezTo>
                      <a:pt x="2974" y="8409"/>
                      <a:pt x="3061" y="8402"/>
                      <a:pt x="3140" y="8380"/>
                    </a:cubicBezTo>
                    <a:cubicBezTo>
                      <a:pt x="3299" y="8351"/>
                      <a:pt x="3465" y="8330"/>
                      <a:pt x="3631" y="8323"/>
                    </a:cubicBezTo>
                    <a:cubicBezTo>
                      <a:pt x="3674" y="8319"/>
                      <a:pt x="3715" y="8317"/>
                      <a:pt x="3757" y="8317"/>
                    </a:cubicBezTo>
                    <a:close/>
                    <a:moveTo>
                      <a:pt x="7369" y="5905"/>
                    </a:moveTo>
                    <a:cubicBezTo>
                      <a:pt x="7507" y="6071"/>
                      <a:pt x="7636" y="6244"/>
                      <a:pt x="7759" y="6410"/>
                    </a:cubicBezTo>
                    <a:lnTo>
                      <a:pt x="8041" y="6814"/>
                    </a:lnTo>
                    <a:cubicBezTo>
                      <a:pt x="8127" y="6944"/>
                      <a:pt x="8214" y="7081"/>
                      <a:pt x="8300" y="7218"/>
                    </a:cubicBezTo>
                    <a:lnTo>
                      <a:pt x="8308" y="7225"/>
                    </a:lnTo>
                    <a:lnTo>
                      <a:pt x="8329" y="7254"/>
                    </a:lnTo>
                    <a:cubicBezTo>
                      <a:pt x="8661" y="7897"/>
                      <a:pt x="9029" y="8525"/>
                      <a:pt x="9412" y="9138"/>
                    </a:cubicBezTo>
                    <a:cubicBezTo>
                      <a:pt x="9181" y="8828"/>
                      <a:pt x="8943" y="8517"/>
                      <a:pt x="8697" y="8214"/>
                    </a:cubicBezTo>
                    <a:cubicBezTo>
                      <a:pt x="8531" y="8005"/>
                      <a:pt x="8365" y="7810"/>
                      <a:pt x="8199" y="7608"/>
                    </a:cubicBezTo>
                    <a:cubicBezTo>
                      <a:pt x="8055" y="7363"/>
                      <a:pt x="7925" y="7110"/>
                      <a:pt x="7795" y="6850"/>
                    </a:cubicBezTo>
                    <a:lnTo>
                      <a:pt x="7644" y="6547"/>
                    </a:lnTo>
                    <a:cubicBezTo>
                      <a:pt x="7593" y="6446"/>
                      <a:pt x="7557" y="6345"/>
                      <a:pt x="7507" y="6244"/>
                    </a:cubicBezTo>
                    <a:cubicBezTo>
                      <a:pt x="7463" y="6136"/>
                      <a:pt x="7413" y="6020"/>
                      <a:pt x="7369" y="5905"/>
                    </a:cubicBezTo>
                    <a:close/>
                    <a:moveTo>
                      <a:pt x="10726" y="7088"/>
                    </a:moveTo>
                    <a:lnTo>
                      <a:pt x="10733" y="7218"/>
                    </a:lnTo>
                    <a:lnTo>
                      <a:pt x="10733" y="7435"/>
                    </a:lnTo>
                    <a:cubicBezTo>
                      <a:pt x="10733" y="7579"/>
                      <a:pt x="10740" y="7723"/>
                      <a:pt x="10740" y="7868"/>
                    </a:cubicBezTo>
                    <a:lnTo>
                      <a:pt x="10761" y="9201"/>
                    </a:lnTo>
                    <a:lnTo>
                      <a:pt x="10761" y="9201"/>
                    </a:lnTo>
                    <a:cubicBezTo>
                      <a:pt x="10760" y="9168"/>
                      <a:pt x="10754" y="9135"/>
                      <a:pt x="10747" y="9102"/>
                    </a:cubicBezTo>
                    <a:cubicBezTo>
                      <a:pt x="10740" y="8871"/>
                      <a:pt x="10740" y="8633"/>
                      <a:pt x="10733" y="8395"/>
                    </a:cubicBezTo>
                    <a:lnTo>
                      <a:pt x="10733" y="8387"/>
                    </a:lnTo>
                    <a:cubicBezTo>
                      <a:pt x="10718" y="7954"/>
                      <a:pt x="10718" y="7521"/>
                      <a:pt x="10726" y="7088"/>
                    </a:cubicBezTo>
                    <a:close/>
                    <a:moveTo>
                      <a:pt x="7831" y="2072"/>
                    </a:moveTo>
                    <a:lnTo>
                      <a:pt x="7889" y="2087"/>
                    </a:lnTo>
                    <a:cubicBezTo>
                      <a:pt x="7932" y="2094"/>
                      <a:pt x="7968" y="2101"/>
                      <a:pt x="8005" y="2108"/>
                    </a:cubicBezTo>
                    <a:cubicBezTo>
                      <a:pt x="8062" y="2123"/>
                      <a:pt x="8113" y="2137"/>
                      <a:pt x="8163" y="2159"/>
                    </a:cubicBezTo>
                    <a:lnTo>
                      <a:pt x="8171" y="2159"/>
                    </a:lnTo>
                    <a:cubicBezTo>
                      <a:pt x="8228" y="2202"/>
                      <a:pt x="8293" y="2245"/>
                      <a:pt x="8351" y="2296"/>
                    </a:cubicBezTo>
                    <a:cubicBezTo>
                      <a:pt x="8589" y="2491"/>
                      <a:pt x="8798" y="2722"/>
                      <a:pt x="8972" y="2974"/>
                    </a:cubicBezTo>
                    <a:cubicBezTo>
                      <a:pt x="9066" y="3097"/>
                      <a:pt x="9145" y="3227"/>
                      <a:pt x="9224" y="3357"/>
                    </a:cubicBezTo>
                    <a:cubicBezTo>
                      <a:pt x="9311" y="3487"/>
                      <a:pt x="9376" y="3631"/>
                      <a:pt x="9448" y="3768"/>
                    </a:cubicBezTo>
                    <a:cubicBezTo>
                      <a:pt x="9520" y="3905"/>
                      <a:pt x="9578" y="4043"/>
                      <a:pt x="9636" y="4187"/>
                    </a:cubicBezTo>
                    <a:lnTo>
                      <a:pt x="9809" y="4620"/>
                    </a:lnTo>
                    <a:cubicBezTo>
                      <a:pt x="9881" y="4851"/>
                      <a:pt x="9953" y="5082"/>
                      <a:pt x="10018" y="5313"/>
                    </a:cubicBezTo>
                    <a:cubicBezTo>
                      <a:pt x="10025" y="6323"/>
                      <a:pt x="10155" y="7327"/>
                      <a:pt x="10300" y="8315"/>
                    </a:cubicBezTo>
                    <a:cubicBezTo>
                      <a:pt x="10343" y="8640"/>
                      <a:pt x="10394" y="8965"/>
                      <a:pt x="10444" y="9290"/>
                    </a:cubicBezTo>
                    <a:cubicBezTo>
                      <a:pt x="10343" y="8878"/>
                      <a:pt x="10235" y="8474"/>
                      <a:pt x="10126" y="8077"/>
                    </a:cubicBezTo>
                    <a:cubicBezTo>
                      <a:pt x="9975" y="7536"/>
                      <a:pt x="9809" y="6994"/>
                      <a:pt x="9643" y="6460"/>
                    </a:cubicBezTo>
                    <a:cubicBezTo>
                      <a:pt x="9477" y="5926"/>
                      <a:pt x="9304" y="5392"/>
                      <a:pt x="9116" y="4865"/>
                    </a:cubicBezTo>
                    <a:cubicBezTo>
                      <a:pt x="9022" y="4591"/>
                      <a:pt x="8928" y="4324"/>
                      <a:pt x="8820" y="4057"/>
                    </a:cubicBezTo>
                    <a:cubicBezTo>
                      <a:pt x="8719" y="3797"/>
                      <a:pt x="8611" y="3523"/>
                      <a:pt x="8495" y="3263"/>
                    </a:cubicBezTo>
                    <a:cubicBezTo>
                      <a:pt x="8380" y="3003"/>
                      <a:pt x="8250" y="2743"/>
                      <a:pt x="8106" y="2498"/>
                    </a:cubicBezTo>
                    <a:cubicBezTo>
                      <a:pt x="8033" y="2375"/>
                      <a:pt x="7961" y="2245"/>
                      <a:pt x="7875" y="2130"/>
                    </a:cubicBezTo>
                    <a:lnTo>
                      <a:pt x="7831" y="2072"/>
                    </a:lnTo>
                    <a:close/>
                    <a:moveTo>
                      <a:pt x="12725" y="7882"/>
                    </a:moveTo>
                    <a:cubicBezTo>
                      <a:pt x="12732" y="7889"/>
                      <a:pt x="12732" y="7889"/>
                      <a:pt x="12725" y="7889"/>
                    </a:cubicBezTo>
                    <a:lnTo>
                      <a:pt x="12256" y="8741"/>
                    </a:lnTo>
                    <a:cubicBezTo>
                      <a:pt x="12119" y="9001"/>
                      <a:pt x="11967" y="9254"/>
                      <a:pt x="11830" y="9506"/>
                    </a:cubicBezTo>
                    <a:cubicBezTo>
                      <a:pt x="11851" y="9456"/>
                      <a:pt x="11880" y="9398"/>
                      <a:pt x="11902" y="9347"/>
                    </a:cubicBezTo>
                    <a:cubicBezTo>
                      <a:pt x="11967" y="9232"/>
                      <a:pt x="12025" y="9109"/>
                      <a:pt x="12090" y="8994"/>
                    </a:cubicBezTo>
                    <a:cubicBezTo>
                      <a:pt x="12299" y="8618"/>
                      <a:pt x="12508" y="8250"/>
                      <a:pt x="12725" y="7882"/>
                    </a:cubicBezTo>
                    <a:close/>
                    <a:moveTo>
                      <a:pt x="8830" y="8065"/>
                    </a:moveTo>
                    <a:lnTo>
                      <a:pt x="9325" y="8878"/>
                    </a:lnTo>
                    <a:cubicBezTo>
                      <a:pt x="9477" y="9131"/>
                      <a:pt x="9621" y="9383"/>
                      <a:pt x="9773" y="9636"/>
                    </a:cubicBezTo>
                    <a:cubicBezTo>
                      <a:pt x="9737" y="9578"/>
                      <a:pt x="9701" y="9528"/>
                      <a:pt x="9665" y="9485"/>
                    </a:cubicBezTo>
                    <a:lnTo>
                      <a:pt x="9672" y="9485"/>
                    </a:lnTo>
                    <a:cubicBezTo>
                      <a:pt x="9600" y="9376"/>
                      <a:pt x="9527" y="9261"/>
                      <a:pt x="9455" y="9145"/>
                    </a:cubicBezTo>
                    <a:cubicBezTo>
                      <a:pt x="9245" y="8787"/>
                      <a:pt x="9034" y="8430"/>
                      <a:pt x="8830" y="8065"/>
                    </a:cubicBezTo>
                    <a:close/>
                    <a:moveTo>
                      <a:pt x="2454" y="4353"/>
                    </a:moveTo>
                    <a:cubicBezTo>
                      <a:pt x="2505" y="4447"/>
                      <a:pt x="2570" y="4533"/>
                      <a:pt x="2627" y="4627"/>
                    </a:cubicBezTo>
                    <a:cubicBezTo>
                      <a:pt x="2772" y="4822"/>
                      <a:pt x="2916" y="5010"/>
                      <a:pt x="3082" y="5183"/>
                    </a:cubicBezTo>
                    <a:cubicBezTo>
                      <a:pt x="3393" y="5544"/>
                      <a:pt x="3732" y="5876"/>
                      <a:pt x="4078" y="6208"/>
                    </a:cubicBezTo>
                    <a:cubicBezTo>
                      <a:pt x="4778" y="6850"/>
                      <a:pt x="5514" y="7456"/>
                      <a:pt x="6272" y="8034"/>
                    </a:cubicBezTo>
                    <a:cubicBezTo>
                      <a:pt x="6994" y="8590"/>
                      <a:pt x="7716" y="9124"/>
                      <a:pt x="8452" y="9651"/>
                    </a:cubicBezTo>
                    <a:cubicBezTo>
                      <a:pt x="8300" y="9578"/>
                      <a:pt x="8142" y="9499"/>
                      <a:pt x="7983" y="9427"/>
                    </a:cubicBezTo>
                    <a:cubicBezTo>
                      <a:pt x="7442" y="9189"/>
                      <a:pt x="6893" y="8979"/>
                      <a:pt x="6337" y="8806"/>
                    </a:cubicBezTo>
                    <a:cubicBezTo>
                      <a:pt x="6258" y="8784"/>
                      <a:pt x="6178" y="8756"/>
                      <a:pt x="6099" y="8734"/>
                    </a:cubicBezTo>
                    <a:cubicBezTo>
                      <a:pt x="5976" y="8655"/>
                      <a:pt x="5854" y="8575"/>
                      <a:pt x="5738" y="8489"/>
                    </a:cubicBezTo>
                    <a:cubicBezTo>
                      <a:pt x="5536" y="8344"/>
                      <a:pt x="5327" y="8207"/>
                      <a:pt x="5132" y="8063"/>
                    </a:cubicBezTo>
                    <a:lnTo>
                      <a:pt x="4843" y="7839"/>
                    </a:lnTo>
                    <a:cubicBezTo>
                      <a:pt x="4742" y="7760"/>
                      <a:pt x="4648" y="7680"/>
                      <a:pt x="4555" y="7608"/>
                    </a:cubicBezTo>
                    <a:cubicBezTo>
                      <a:pt x="4172" y="7298"/>
                      <a:pt x="3818" y="6958"/>
                      <a:pt x="3486" y="6590"/>
                    </a:cubicBezTo>
                    <a:cubicBezTo>
                      <a:pt x="3154" y="6229"/>
                      <a:pt x="2873" y="5825"/>
                      <a:pt x="2656" y="5385"/>
                    </a:cubicBezTo>
                    <a:cubicBezTo>
                      <a:pt x="2562" y="5197"/>
                      <a:pt x="2483" y="4995"/>
                      <a:pt x="2425" y="4786"/>
                    </a:cubicBezTo>
                    <a:cubicBezTo>
                      <a:pt x="2418" y="4764"/>
                      <a:pt x="2418" y="4750"/>
                      <a:pt x="2418" y="4735"/>
                    </a:cubicBezTo>
                    <a:lnTo>
                      <a:pt x="2418" y="4735"/>
                    </a:lnTo>
                    <a:lnTo>
                      <a:pt x="2425" y="4743"/>
                    </a:lnTo>
                    <a:cubicBezTo>
                      <a:pt x="2425" y="4620"/>
                      <a:pt x="2433" y="4504"/>
                      <a:pt x="2447" y="4389"/>
                    </a:cubicBezTo>
                    <a:cubicBezTo>
                      <a:pt x="2447" y="4375"/>
                      <a:pt x="2447" y="4367"/>
                      <a:pt x="2454" y="4353"/>
                    </a:cubicBezTo>
                    <a:close/>
                    <a:moveTo>
                      <a:pt x="3010" y="3927"/>
                    </a:moveTo>
                    <a:lnTo>
                      <a:pt x="3082" y="3934"/>
                    </a:lnTo>
                    <a:cubicBezTo>
                      <a:pt x="3169" y="3949"/>
                      <a:pt x="3255" y="3949"/>
                      <a:pt x="3335" y="3970"/>
                    </a:cubicBezTo>
                    <a:cubicBezTo>
                      <a:pt x="3681" y="4028"/>
                      <a:pt x="4013" y="4136"/>
                      <a:pt x="4324" y="4281"/>
                    </a:cubicBezTo>
                    <a:cubicBezTo>
                      <a:pt x="4482" y="4346"/>
                      <a:pt x="4634" y="4432"/>
                      <a:pt x="4786" y="4512"/>
                    </a:cubicBezTo>
                    <a:cubicBezTo>
                      <a:pt x="4944" y="4591"/>
                      <a:pt x="5081" y="4692"/>
                      <a:pt x="5233" y="4786"/>
                    </a:cubicBezTo>
                    <a:cubicBezTo>
                      <a:pt x="5377" y="4873"/>
                      <a:pt x="5514" y="4988"/>
                      <a:pt x="5652" y="5089"/>
                    </a:cubicBezTo>
                    <a:lnTo>
                      <a:pt x="6056" y="5414"/>
                    </a:lnTo>
                    <a:cubicBezTo>
                      <a:pt x="6460" y="5775"/>
                      <a:pt x="6843" y="6150"/>
                      <a:pt x="7211" y="6547"/>
                    </a:cubicBezTo>
                    <a:cubicBezTo>
                      <a:pt x="7239" y="6605"/>
                      <a:pt x="7268" y="6655"/>
                      <a:pt x="7297" y="6713"/>
                    </a:cubicBezTo>
                    <a:lnTo>
                      <a:pt x="7470" y="7016"/>
                    </a:lnTo>
                    <a:cubicBezTo>
                      <a:pt x="7940" y="7825"/>
                      <a:pt x="8510" y="8553"/>
                      <a:pt x="9080" y="9275"/>
                    </a:cubicBezTo>
                    <a:cubicBezTo>
                      <a:pt x="9224" y="9456"/>
                      <a:pt x="9369" y="9643"/>
                      <a:pt x="9513" y="9824"/>
                    </a:cubicBezTo>
                    <a:cubicBezTo>
                      <a:pt x="9116" y="9412"/>
                      <a:pt x="8719" y="9001"/>
                      <a:pt x="8308" y="8597"/>
                    </a:cubicBezTo>
                    <a:cubicBezTo>
                      <a:pt x="7853" y="8157"/>
                      <a:pt x="7398" y="7723"/>
                      <a:pt x="6936" y="7290"/>
                    </a:cubicBezTo>
                    <a:cubicBezTo>
                      <a:pt x="6474" y="6865"/>
                      <a:pt x="6005" y="6446"/>
                      <a:pt x="5529" y="6035"/>
                    </a:cubicBezTo>
                    <a:lnTo>
                      <a:pt x="5161" y="5724"/>
                    </a:lnTo>
                    <a:cubicBezTo>
                      <a:pt x="5038" y="5623"/>
                      <a:pt x="4908" y="5522"/>
                      <a:pt x="4786" y="5421"/>
                    </a:cubicBezTo>
                    <a:cubicBezTo>
                      <a:pt x="4663" y="5320"/>
                      <a:pt x="4533" y="5219"/>
                      <a:pt x="4410" y="5125"/>
                    </a:cubicBezTo>
                    <a:cubicBezTo>
                      <a:pt x="4280" y="5024"/>
                      <a:pt x="4150" y="4930"/>
                      <a:pt x="4020" y="4836"/>
                    </a:cubicBezTo>
                    <a:cubicBezTo>
                      <a:pt x="3761" y="4649"/>
                      <a:pt x="3494" y="4468"/>
                      <a:pt x="3219" y="4302"/>
                    </a:cubicBezTo>
                    <a:cubicBezTo>
                      <a:pt x="3075" y="4223"/>
                      <a:pt x="2938" y="4144"/>
                      <a:pt x="2786" y="4079"/>
                    </a:cubicBezTo>
                    <a:cubicBezTo>
                      <a:pt x="2750" y="4064"/>
                      <a:pt x="2714" y="4050"/>
                      <a:pt x="2678" y="4035"/>
                    </a:cubicBezTo>
                    <a:cubicBezTo>
                      <a:pt x="2707" y="4021"/>
                      <a:pt x="2736" y="4006"/>
                      <a:pt x="2765" y="3999"/>
                    </a:cubicBezTo>
                    <a:cubicBezTo>
                      <a:pt x="2808" y="3985"/>
                      <a:pt x="2851" y="3970"/>
                      <a:pt x="2895" y="3956"/>
                    </a:cubicBezTo>
                    <a:cubicBezTo>
                      <a:pt x="2931" y="3949"/>
                      <a:pt x="2967" y="3934"/>
                      <a:pt x="3010" y="3927"/>
                    </a:cubicBezTo>
                    <a:close/>
                    <a:moveTo>
                      <a:pt x="16377" y="7630"/>
                    </a:moveTo>
                    <a:cubicBezTo>
                      <a:pt x="16045" y="7962"/>
                      <a:pt x="15684" y="8265"/>
                      <a:pt x="15301" y="8539"/>
                    </a:cubicBezTo>
                    <a:lnTo>
                      <a:pt x="15128" y="8662"/>
                    </a:lnTo>
                    <a:cubicBezTo>
                      <a:pt x="14529" y="8987"/>
                      <a:pt x="13937" y="9333"/>
                      <a:pt x="13360" y="9694"/>
                    </a:cubicBezTo>
                    <a:lnTo>
                      <a:pt x="13107" y="9853"/>
                    </a:lnTo>
                    <a:cubicBezTo>
                      <a:pt x="13309" y="9701"/>
                      <a:pt x="13512" y="9542"/>
                      <a:pt x="13706" y="9383"/>
                    </a:cubicBezTo>
                    <a:cubicBezTo>
                      <a:pt x="14060" y="9102"/>
                      <a:pt x="14406" y="8806"/>
                      <a:pt x="14746" y="8496"/>
                    </a:cubicBezTo>
                    <a:cubicBezTo>
                      <a:pt x="14926" y="8395"/>
                      <a:pt x="15092" y="8294"/>
                      <a:pt x="15273" y="8193"/>
                    </a:cubicBezTo>
                    <a:lnTo>
                      <a:pt x="15605" y="8012"/>
                    </a:lnTo>
                    <a:lnTo>
                      <a:pt x="15778" y="7926"/>
                    </a:lnTo>
                    <a:lnTo>
                      <a:pt x="15944" y="7839"/>
                    </a:lnTo>
                    <a:lnTo>
                      <a:pt x="16290" y="7666"/>
                    </a:lnTo>
                    <a:lnTo>
                      <a:pt x="16377" y="7630"/>
                    </a:lnTo>
                    <a:close/>
                    <a:moveTo>
                      <a:pt x="17402" y="4050"/>
                    </a:moveTo>
                    <a:lnTo>
                      <a:pt x="17409" y="4057"/>
                    </a:lnTo>
                    <a:cubicBezTo>
                      <a:pt x="17409" y="4071"/>
                      <a:pt x="17423" y="4086"/>
                      <a:pt x="17423" y="4107"/>
                    </a:cubicBezTo>
                    <a:cubicBezTo>
                      <a:pt x="17438" y="4144"/>
                      <a:pt x="17452" y="4180"/>
                      <a:pt x="17467" y="4216"/>
                    </a:cubicBezTo>
                    <a:cubicBezTo>
                      <a:pt x="17481" y="4274"/>
                      <a:pt x="17496" y="4324"/>
                      <a:pt x="17503" y="4375"/>
                    </a:cubicBezTo>
                    <a:cubicBezTo>
                      <a:pt x="17503" y="4382"/>
                      <a:pt x="17503" y="4382"/>
                      <a:pt x="17503" y="4382"/>
                    </a:cubicBezTo>
                    <a:cubicBezTo>
                      <a:pt x="17496" y="4461"/>
                      <a:pt x="17488" y="4541"/>
                      <a:pt x="17474" y="4613"/>
                    </a:cubicBezTo>
                    <a:cubicBezTo>
                      <a:pt x="17423" y="4916"/>
                      <a:pt x="17330" y="5212"/>
                      <a:pt x="17200" y="5486"/>
                    </a:cubicBezTo>
                    <a:cubicBezTo>
                      <a:pt x="17142" y="5630"/>
                      <a:pt x="17063" y="5768"/>
                      <a:pt x="16990" y="5905"/>
                    </a:cubicBezTo>
                    <a:cubicBezTo>
                      <a:pt x="16925" y="6042"/>
                      <a:pt x="16832" y="6164"/>
                      <a:pt x="16752" y="6294"/>
                    </a:cubicBezTo>
                    <a:cubicBezTo>
                      <a:pt x="16666" y="6424"/>
                      <a:pt x="16572" y="6547"/>
                      <a:pt x="16478" y="6677"/>
                    </a:cubicBezTo>
                    <a:lnTo>
                      <a:pt x="16189" y="7038"/>
                    </a:lnTo>
                    <a:cubicBezTo>
                      <a:pt x="16030" y="7218"/>
                      <a:pt x="15864" y="7391"/>
                      <a:pt x="15691" y="7565"/>
                    </a:cubicBezTo>
                    <a:cubicBezTo>
                      <a:pt x="14825" y="8077"/>
                      <a:pt x="14017" y="8691"/>
                      <a:pt x="13230" y="9304"/>
                    </a:cubicBezTo>
                    <a:cubicBezTo>
                      <a:pt x="12977" y="9506"/>
                      <a:pt x="12718" y="9715"/>
                      <a:pt x="12465" y="9918"/>
                    </a:cubicBezTo>
                    <a:cubicBezTo>
                      <a:pt x="12768" y="9629"/>
                      <a:pt x="13064" y="9333"/>
                      <a:pt x="13353" y="9037"/>
                    </a:cubicBezTo>
                    <a:cubicBezTo>
                      <a:pt x="13750" y="8640"/>
                      <a:pt x="14132" y="8221"/>
                      <a:pt x="14515" y="7817"/>
                    </a:cubicBezTo>
                    <a:cubicBezTo>
                      <a:pt x="14897" y="7406"/>
                      <a:pt x="15265" y="6987"/>
                      <a:pt x="15633" y="6561"/>
                    </a:cubicBezTo>
                    <a:cubicBezTo>
                      <a:pt x="15821" y="6345"/>
                      <a:pt x="16002" y="6121"/>
                      <a:pt x="16182" y="5897"/>
                    </a:cubicBezTo>
                    <a:cubicBezTo>
                      <a:pt x="16362" y="5674"/>
                      <a:pt x="16536" y="5450"/>
                      <a:pt x="16702" y="5219"/>
                    </a:cubicBezTo>
                    <a:cubicBezTo>
                      <a:pt x="16875" y="4988"/>
                      <a:pt x="17034" y="4750"/>
                      <a:pt x="17178" y="4497"/>
                    </a:cubicBezTo>
                    <a:cubicBezTo>
                      <a:pt x="17250" y="4375"/>
                      <a:pt x="17315" y="4245"/>
                      <a:pt x="17380" y="4115"/>
                    </a:cubicBezTo>
                    <a:cubicBezTo>
                      <a:pt x="17380" y="4093"/>
                      <a:pt x="17395" y="4071"/>
                      <a:pt x="17402" y="4050"/>
                    </a:cubicBezTo>
                    <a:close/>
                    <a:moveTo>
                      <a:pt x="19905" y="7173"/>
                    </a:moveTo>
                    <a:cubicBezTo>
                      <a:pt x="20004" y="7173"/>
                      <a:pt x="20103" y="7176"/>
                      <a:pt x="20202" y="7182"/>
                    </a:cubicBezTo>
                    <a:cubicBezTo>
                      <a:pt x="20419" y="7197"/>
                      <a:pt x="20628" y="7233"/>
                      <a:pt x="20837" y="7283"/>
                    </a:cubicBezTo>
                    <a:cubicBezTo>
                      <a:pt x="20845" y="7290"/>
                      <a:pt x="20859" y="7298"/>
                      <a:pt x="20873" y="7305"/>
                    </a:cubicBezTo>
                    <a:cubicBezTo>
                      <a:pt x="20974" y="7363"/>
                      <a:pt x="21076" y="7428"/>
                      <a:pt x="21169" y="7500"/>
                    </a:cubicBezTo>
                    <a:lnTo>
                      <a:pt x="21191" y="7521"/>
                    </a:lnTo>
                    <a:cubicBezTo>
                      <a:pt x="21083" y="7521"/>
                      <a:pt x="20982" y="7529"/>
                      <a:pt x="20873" y="7543"/>
                    </a:cubicBezTo>
                    <a:cubicBezTo>
                      <a:pt x="20635" y="7565"/>
                      <a:pt x="20397" y="7601"/>
                      <a:pt x="20166" y="7651"/>
                    </a:cubicBezTo>
                    <a:cubicBezTo>
                      <a:pt x="19697" y="7738"/>
                      <a:pt x="19235" y="7868"/>
                      <a:pt x="18780" y="8005"/>
                    </a:cubicBezTo>
                    <a:cubicBezTo>
                      <a:pt x="17871" y="8294"/>
                      <a:pt x="16976" y="8626"/>
                      <a:pt x="16103" y="8987"/>
                    </a:cubicBezTo>
                    <a:cubicBezTo>
                      <a:pt x="15258" y="9333"/>
                      <a:pt x="14435" y="9701"/>
                      <a:pt x="13605" y="10069"/>
                    </a:cubicBezTo>
                    <a:cubicBezTo>
                      <a:pt x="13750" y="9975"/>
                      <a:pt x="13894" y="9874"/>
                      <a:pt x="14038" y="9773"/>
                    </a:cubicBezTo>
                    <a:cubicBezTo>
                      <a:pt x="14515" y="9427"/>
                      <a:pt x="14969" y="9059"/>
                      <a:pt x="15395" y="8662"/>
                    </a:cubicBezTo>
                    <a:cubicBezTo>
                      <a:pt x="15460" y="8604"/>
                      <a:pt x="15518" y="8546"/>
                      <a:pt x="15576" y="8496"/>
                    </a:cubicBezTo>
                    <a:cubicBezTo>
                      <a:pt x="15713" y="8424"/>
                      <a:pt x="15843" y="8359"/>
                      <a:pt x="15973" y="8301"/>
                    </a:cubicBezTo>
                    <a:cubicBezTo>
                      <a:pt x="16196" y="8200"/>
                      <a:pt x="16420" y="8084"/>
                      <a:pt x="16651" y="7991"/>
                    </a:cubicBezTo>
                    <a:lnTo>
                      <a:pt x="16990" y="7846"/>
                    </a:lnTo>
                    <a:cubicBezTo>
                      <a:pt x="17099" y="7803"/>
                      <a:pt x="17221" y="7760"/>
                      <a:pt x="17330" y="7716"/>
                    </a:cubicBezTo>
                    <a:cubicBezTo>
                      <a:pt x="17792" y="7543"/>
                      <a:pt x="18261" y="7399"/>
                      <a:pt x="18744" y="7305"/>
                    </a:cubicBezTo>
                    <a:cubicBezTo>
                      <a:pt x="19124" y="7218"/>
                      <a:pt x="19514" y="7173"/>
                      <a:pt x="19905" y="7173"/>
                    </a:cubicBezTo>
                    <a:close/>
                    <a:moveTo>
                      <a:pt x="14500" y="9059"/>
                    </a:moveTo>
                    <a:lnTo>
                      <a:pt x="14392" y="9131"/>
                    </a:lnTo>
                    <a:lnTo>
                      <a:pt x="14204" y="9246"/>
                    </a:lnTo>
                    <a:cubicBezTo>
                      <a:pt x="14082" y="9319"/>
                      <a:pt x="13959" y="9398"/>
                      <a:pt x="13836" y="9470"/>
                    </a:cubicBezTo>
                    <a:lnTo>
                      <a:pt x="12689" y="10163"/>
                    </a:lnTo>
                    <a:lnTo>
                      <a:pt x="12768" y="10098"/>
                    </a:lnTo>
                    <a:cubicBezTo>
                      <a:pt x="12970" y="9968"/>
                      <a:pt x="13172" y="9845"/>
                      <a:pt x="13374" y="9723"/>
                    </a:cubicBezTo>
                    <a:cubicBezTo>
                      <a:pt x="13750" y="9492"/>
                      <a:pt x="14125" y="9275"/>
                      <a:pt x="14500" y="9059"/>
                    </a:cubicBezTo>
                    <a:close/>
                    <a:moveTo>
                      <a:pt x="4944" y="8481"/>
                    </a:moveTo>
                    <a:lnTo>
                      <a:pt x="4944" y="8481"/>
                    </a:lnTo>
                    <a:cubicBezTo>
                      <a:pt x="5406" y="8597"/>
                      <a:pt x="5846" y="8756"/>
                      <a:pt x="6280" y="8950"/>
                    </a:cubicBezTo>
                    <a:lnTo>
                      <a:pt x="6467" y="9037"/>
                    </a:lnTo>
                    <a:cubicBezTo>
                      <a:pt x="7045" y="9398"/>
                      <a:pt x="7644" y="9730"/>
                      <a:pt x="8243" y="10055"/>
                    </a:cubicBezTo>
                    <a:lnTo>
                      <a:pt x="8517" y="10199"/>
                    </a:lnTo>
                    <a:cubicBezTo>
                      <a:pt x="8279" y="10098"/>
                      <a:pt x="8041" y="9997"/>
                      <a:pt x="7802" y="9910"/>
                    </a:cubicBezTo>
                    <a:cubicBezTo>
                      <a:pt x="7384" y="9744"/>
                      <a:pt x="6958" y="9593"/>
                      <a:pt x="6525" y="9456"/>
                    </a:cubicBezTo>
                    <a:cubicBezTo>
                      <a:pt x="6344" y="9355"/>
                      <a:pt x="6171" y="9254"/>
                      <a:pt x="5991" y="9153"/>
                    </a:cubicBezTo>
                    <a:lnTo>
                      <a:pt x="5666" y="8950"/>
                    </a:lnTo>
                    <a:cubicBezTo>
                      <a:pt x="5616" y="8922"/>
                      <a:pt x="5558" y="8885"/>
                      <a:pt x="5507" y="8849"/>
                    </a:cubicBezTo>
                    <a:lnTo>
                      <a:pt x="5348" y="8748"/>
                    </a:lnTo>
                    <a:lnTo>
                      <a:pt x="5031" y="8539"/>
                    </a:lnTo>
                    <a:cubicBezTo>
                      <a:pt x="5002" y="8517"/>
                      <a:pt x="4973" y="8496"/>
                      <a:pt x="4944" y="8481"/>
                    </a:cubicBezTo>
                    <a:close/>
                    <a:moveTo>
                      <a:pt x="10365" y="6879"/>
                    </a:moveTo>
                    <a:lnTo>
                      <a:pt x="10365" y="6879"/>
                    </a:lnTo>
                    <a:cubicBezTo>
                      <a:pt x="10422" y="7225"/>
                      <a:pt x="10480" y="7586"/>
                      <a:pt x="10531" y="7954"/>
                    </a:cubicBezTo>
                    <a:lnTo>
                      <a:pt x="10538" y="7954"/>
                    </a:lnTo>
                    <a:cubicBezTo>
                      <a:pt x="10574" y="8236"/>
                      <a:pt x="10610" y="8517"/>
                      <a:pt x="10646" y="8799"/>
                    </a:cubicBezTo>
                    <a:cubicBezTo>
                      <a:pt x="10675" y="9080"/>
                      <a:pt x="10711" y="9362"/>
                      <a:pt x="10740" y="9651"/>
                    </a:cubicBezTo>
                    <a:cubicBezTo>
                      <a:pt x="10754" y="9802"/>
                      <a:pt x="10769" y="9954"/>
                      <a:pt x="10783" y="10105"/>
                    </a:cubicBezTo>
                    <a:lnTo>
                      <a:pt x="10783" y="10380"/>
                    </a:lnTo>
                    <a:cubicBezTo>
                      <a:pt x="10632" y="9694"/>
                      <a:pt x="10523" y="9001"/>
                      <a:pt x="10451" y="8301"/>
                    </a:cubicBezTo>
                    <a:cubicBezTo>
                      <a:pt x="10401" y="7832"/>
                      <a:pt x="10379" y="7355"/>
                      <a:pt x="10365" y="6879"/>
                    </a:cubicBezTo>
                    <a:close/>
                    <a:moveTo>
                      <a:pt x="7117" y="9369"/>
                    </a:moveTo>
                    <a:lnTo>
                      <a:pt x="7232" y="9427"/>
                    </a:lnTo>
                    <a:lnTo>
                      <a:pt x="7427" y="9535"/>
                    </a:lnTo>
                    <a:cubicBezTo>
                      <a:pt x="7550" y="9607"/>
                      <a:pt x="7680" y="9672"/>
                      <a:pt x="7802" y="9744"/>
                    </a:cubicBezTo>
                    <a:lnTo>
                      <a:pt x="8979" y="10394"/>
                    </a:lnTo>
                    <a:lnTo>
                      <a:pt x="8885" y="10351"/>
                    </a:lnTo>
                    <a:cubicBezTo>
                      <a:pt x="8669" y="10242"/>
                      <a:pt x="8459" y="10127"/>
                      <a:pt x="8250" y="10011"/>
                    </a:cubicBezTo>
                    <a:cubicBezTo>
                      <a:pt x="7867" y="9802"/>
                      <a:pt x="7492" y="9593"/>
                      <a:pt x="7117" y="9369"/>
                    </a:cubicBezTo>
                    <a:close/>
                    <a:moveTo>
                      <a:pt x="12956" y="455"/>
                    </a:moveTo>
                    <a:lnTo>
                      <a:pt x="12985" y="470"/>
                    </a:lnTo>
                    <a:cubicBezTo>
                      <a:pt x="12999" y="484"/>
                      <a:pt x="13014" y="492"/>
                      <a:pt x="13028" y="506"/>
                    </a:cubicBezTo>
                    <a:cubicBezTo>
                      <a:pt x="13042" y="564"/>
                      <a:pt x="13050" y="636"/>
                      <a:pt x="13057" y="701"/>
                    </a:cubicBezTo>
                    <a:cubicBezTo>
                      <a:pt x="13078" y="852"/>
                      <a:pt x="13086" y="1011"/>
                      <a:pt x="13086" y="1177"/>
                    </a:cubicBezTo>
                    <a:cubicBezTo>
                      <a:pt x="13093" y="1495"/>
                      <a:pt x="13078" y="1812"/>
                      <a:pt x="13057" y="2130"/>
                    </a:cubicBezTo>
                    <a:cubicBezTo>
                      <a:pt x="13035" y="2455"/>
                      <a:pt x="12999" y="2772"/>
                      <a:pt x="12949" y="3090"/>
                    </a:cubicBezTo>
                    <a:cubicBezTo>
                      <a:pt x="12927" y="3249"/>
                      <a:pt x="12905" y="3407"/>
                      <a:pt x="12876" y="3566"/>
                    </a:cubicBezTo>
                    <a:lnTo>
                      <a:pt x="12797" y="4035"/>
                    </a:lnTo>
                    <a:lnTo>
                      <a:pt x="12884" y="3566"/>
                    </a:lnTo>
                    <a:cubicBezTo>
                      <a:pt x="12912" y="3407"/>
                      <a:pt x="12941" y="3249"/>
                      <a:pt x="12963" y="3090"/>
                    </a:cubicBezTo>
                    <a:cubicBezTo>
                      <a:pt x="12992" y="2931"/>
                      <a:pt x="13006" y="2772"/>
                      <a:pt x="13035" y="2613"/>
                    </a:cubicBezTo>
                    <a:cubicBezTo>
                      <a:pt x="13057" y="2455"/>
                      <a:pt x="13071" y="2296"/>
                      <a:pt x="13086" y="2137"/>
                    </a:cubicBezTo>
                    <a:cubicBezTo>
                      <a:pt x="13122" y="1812"/>
                      <a:pt x="13143" y="1495"/>
                      <a:pt x="13143" y="1170"/>
                    </a:cubicBezTo>
                    <a:cubicBezTo>
                      <a:pt x="13143" y="1011"/>
                      <a:pt x="13143" y="852"/>
                      <a:pt x="13122" y="686"/>
                    </a:cubicBezTo>
                    <a:cubicBezTo>
                      <a:pt x="13122" y="650"/>
                      <a:pt x="13115" y="607"/>
                      <a:pt x="13107" y="571"/>
                    </a:cubicBezTo>
                    <a:lnTo>
                      <a:pt x="13107" y="571"/>
                    </a:lnTo>
                    <a:cubicBezTo>
                      <a:pt x="13136" y="585"/>
                      <a:pt x="13158" y="607"/>
                      <a:pt x="13187" y="629"/>
                    </a:cubicBezTo>
                    <a:cubicBezTo>
                      <a:pt x="13208" y="650"/>
                      <a:pt x="13252" y="686"/>
                      <a:pt x="13281" y="722"/>
                    </a:cubicBezTo>
                    <a:lnTo>
                      <a:pt x="13367" y="802"/>
                    </a:lnTo>
                    <a:cubicBezTo>
                      <a:pt x="13382" y="824"/>
                      <a:pt x="13396" y="845"/>
                      <a:pt x="13410" y="874"/>
                    </a:cubicBezTo>
                    <a:lnTo>
                      <a:pt x="13410" y="867"/>
                    </a:lnTo>
                    <a:cubicBezTo>
                      <a:pt x="13439" y="946"/>
                      <a:pt x="13483" y="1026"/>
                      <a:pt x="13504" y="1105"/>
                    </a:cubicBezTo>
                    <a:cubicBezTo>
                      <a:pt x="13627" y="1430"/>
                      <a:pt x="13699" y="1769"/>
                      <a:pt x="13728" y="2115"/>
                    </a:cubicBezTo>
                    <a:cubicBezTo>
                      <a:pt x="13750" y="2281"/>
                      <a:pt x="13750" y="2462"/>
                      <a:pt x="13757" y="2635"/>
                    </a:cubicBezTo>
                    <a:cubicBezTo>
                      <a:pt x="13764" y="2808"/>
                      <a:pt x="13750" y="2982"/>
                      <a:pt x="13742" y="3155"/>
                    </a:cubicBezTo>
                    <a:cubicBezTo>
                      <a:pt x="13735" y="3328"/>
                      <a:pt x="13714" y="3494"/>
                      <a:pt x="13692" y="3667"/>
                    </a:cubicBezTo>
                    <a:lnTo>
                      <a:pt x="13613" y="4187"/>
                    </a:lnTo>
                    <a:cubicBezTo>
                      <a:pt x="13504" y="4714"/>
                      <a:pt x="13367" y="5233"/>
                      <a:pt x="13208" y="5746"/>
                    </a:cubicBezTo>
                    <a:cubicBezTo>
                      <a:pt x="13172" y="5804"/>
                      <a:pt x="13136" y="5854"/>
                      <a:pt x="13107" y="5905"/>
                    </a:cubicBezTo>
                    <a:lnTo>
                      <a:pt x="12927" y="6208"/>
                    </a:lnTo>
                    <a:cubicBezTo>
                      <a:pt x="12465" y="7016"/>
                      <a:pt x="12111" y="7875"/>
                      <a:pt x="11772" y="8734"/>
                    </a:cubicBezTo>
                    <a:cubicBezTo>
                      <a:pt x="11685" y="8950"/>
                      <a:pt x="11599" y="9167"/>
                      <a:pt x="11519" y="9383"/>
                    </a:cubicBezTo>
                    <a:cubicBezTo>
                      <a:pt x="11678" y="8835"/>
                      <a:pt x="11830" y="8279"/>
                      <a:pt x="11967" y="7723"/>
                    </a:cubicBezTo>
                    <a:cubicBezTo>
                      <a:pt x="12126" y="7117"/>
                      <a:pt x="12270" y="6504"/>
                      <a:pt x="12414" y="5890"/>
                    </a:cubicBezTo>
                    <a:cubicBezTo>
                      <a:pt x="12552" y="5270"/>
                      <a:pt x="12682" y="4656"/>
                      <a:pt x="12797" y="4035"/>
                    </a:cubicBezTo>
                    <a:lnTo>
                      <a:pt x="12797" y="4035"/>
                    </a:lnTo>
                    <a:cubicBezTo>
                      <a:pt x="12674" y="4656"/>
                      <a:pt x="12537" y="5270"/>
                      <a:pt x="12386" y="5883"/>
                    </a:cubicBezTo>
                    <a:cubicBezTo>
                      <a:pt x="12234" y="6489"/>
                      <a:pt x="12068" y="7103"/>
                      <a:pt x="11909" y="7709"/>
                    </a:cubicBezTo>
                    <a:lnTo>
                      <a:pt x="11404" y="9528"/>
                    </a:lnTo>
                    <a:cubicBezTo>
                      <a:pt x="11346" y="9737"/>
                      <a:pt x="11281" y="9946"/>
                      <a:pt x="11224" y="10156"/>
                    </a:cubicBezTo>
                    <a:cubicBezTo>
                      <a:pt x="11187" y="10250"/>
                      <a:pt x="11151" y="10343"/>
                      <a:pt x="11115" y="10437"/>
                    </a:cubicBezTo>
                    <a:cubicBezTo>
                      <a:pt x="11137" y="10163"/>
                      <a:pt x="11151" y="9881"/>
                      <a:pt x="11159" y="9607"/>
                    </a:cubicBezTo>
                    <a:cubicBezTo>
                      <a:pt x="11173" y="9282"/>
                      <a:pt x="11166" y="8965"/>
                      <a:pt x="11159" y="8640"/>
                    </a:cubicBezTo>
                    <a:lnTo>
                      <a:pt x="11173" y="8510"/>
                    </a:lnTo>
                    <a:cubicBezTo>
                      <a:pt x="11274" y="7565"/>
                      <a:pt x="11397" y="6626"/>
                      <a:pt x="11534" y="5681"/>
                    </a:cubicBezTo>
                    <a:cubicBezTo>
                      <a:pt x="11678" y="4743"/>
                      <a:pt x="11830" y="3804"/>
                      <a:pt x="12046" y="2888"/>
                    </a:cubicBezTo>
                    <a:cubicBezTo>
                      <a:pt x="12155" y="2426"/>
                      <a:pt x="12270" y="1964"/>
                      <a:pt x="12422" y="1516"/>
                    </a:cubicBezTo>
                    <a:cubicBezTo>
                      <a:pt x="12494" y="1293"/>
                      <a:pt x="12580" y="1069"/>
                      <a:pt x="12674" y="860"/>
                    </a:cubicBezTo>
                    <a:cubicBezTo>
                      <a:pt x="12725" y="751"/>
                      <a:pt x="12775" y="643"/>
                      <a:pt x="12833" y="542"/>
                    </a:cubicBezTo>
                    <a:cubicBezTo>
                      <a:pt x="12840" y="513"/>
                      <a:pt x="12848" y="499"/>
                      <a:pt x="12862" y="477"/>
                    </a:cubicBezTo>
                    <a:lnTo>
                      <a:pt x="12869" y="477"/>
                    </a:lnTo>
                    <a:cubicBezTo>
                      <a:pt x="12898" y="470"/>
                      <a:pt x="12927" y="463"/>
                      <a:pt x="12956" y="455"/>
                    </a:cubicBezTo>
                    <a:close/>
                    <a:moveTo>
                      <a:pt x="7665" y="2058"/>
                    </a:moveTo>
                    <a:lnTo>
                      <a:pt x="7730" y="2065"/>
                    </a:lnTo>
                    <a:cubicBezTo>
                      <a:pt x="7759" y="2101"/>
                      <a:pt x="7795" y="2137"/>
                      <a:pt x="7824" y="2180"/>
                    </a:cubicBezTo>
                    <a:cubicBezTo>
                      <a:pt x="7903" y="2289"/>
                      <a:pt x="7983" y="2411"/>
                      <a:pt x="8055" y="2534"/>
                    </a:cubicBezTo>
                    <a:cubicBezTo>
                      <a:pt x="8207" y="2772"/>
                      <a:pt x="8337" y="3025"/>
                      <a:pt x="8459" y="3285"/>
                    </a:cubicBezTo>
                    <a:cubicBezTo>
                      <a:pt x="8589" y="3537"/>
                      <a:pt x="8705" y="3804"/>
                      <a:pt x="8806" y="4064"/>
                    </a:cubicBezTo>
                    <a:cubicBezTo>
                      <a:pt x="8914" y="4331"/>
                      <a:pt x="9015" y="4598"/>
                      <a:pt x="9109" y="4865"/>
                    </a:cubicBezTo>
                    <a:cubicBezTo>
                      <a:pt x="9289" y="5399"/>
                      <a:pt x="9462" y="5934"/>
                      <a:pt x="9614" y="6475"/>
                    </a:cubicBezTo>
                    <a:cubicBezTo>
                      <a:pt x="9766" y="7016"/>
                      <a:pt x="9910" y="7557"/>
                      <a:pt x="10054" y="8099"/>
                    </a:cubicBezTo>
                    <a:lnTo>
                      <a:pt x="10480" y="9723"/>
                    </a:lnTo>
                    <a:cubicBezTo>
                      <a:pt x="10509" y="9853"/>
                      <a:pt x="10545" y="9990"/>
                      <a:pt x="10581" y="10120"/>
                    </a:cubicBezTo>
                    <a:cubicBezTo>
                      <a:pt x="10596" y="10228"/>
                      <a:pt x="10610" y="10336"/>
                      <a:pt x="10632" y="10444"/>
                    </a:cubicBezTo>
                    <a:cubicBezTo>
                      <a:pt x="10480" y="10134"/>
                      <a:pt x="10329" y="9824"/>
                      <a:pt x="10163" y="9521"/>
                    </a:cubicBezTo>
                    <a:cubicBezTo>
                      <a:pt x="10033" y="9275"/>
                      <a:pt x="9888" y="9037"/>
                      <a:pt x="9751" y="8799"/>
                    </a:cubicBezTo>
                    <a:cubicBezTo>
                      <a:pt x="9448" y="8106"/>
                      <a:pt x="9152" y="7406"/>
                      <a:pt x="8871" y="6699"/>
                    </a:cubicBezTo>
                    <a:cubicBezTo>
                      <a:pt x="8560" y="5912"/>
                      <a:pt x="8264" y="5118"/>
                      <a:pt x="8019" y="4310"/>
                    </a:cubicBezTo>
                    <a:cubicBezTo>
                      <a:pt x="7896" y="3905"/>
                      <a:pt x="7781" y="3494"/>
                      <a:pt x="7701" y="3083"/>
                    </a:cubicBezTo>
                    <a:cubicBezTo>
                      <a:pt x="7658" y="2881"/>
                      <a:pt x="7622" y="2671"/>
                      <a:pt x="7600" y="2462"/>
                    </a:cubicBezTo>
                    <a:cubicBezTo>
                      <a:pt x="7593" y="2361"/>
                      <a:pt x="7579" y="2253"/>
                      <a:pt x="7579" y="2152"/>
                    </a:cubicBezTo>
                    <a:lnTo>
                      <a:pt x="7579" y="2130"/>
                    </a:lnTo>
                    <a:cubicBezTo>
                      <a:pt x="7586" y="2123"/>
                      <a:pt x="7593" y="2108"/>
                      <a:pt x="7600" y="2101"/>
                    </a:cubicBezTo>
                    <a:lnTo>
                      <a:pt x="7600" y="2108"/>
                    </a:lnTo>
                    <a:cubicBezTo>
                      <a:pt x="7615" y="2094"/>
                      <a:pt x="7629" y="2072"/>
                      <a:pt x="7651" y="2058"/>
                    </a:cubicBezTo>
                    <a:close/>
                    <a:moveTo>
                      <a:pt x="12595" y="7449"/>
                    </a:moveTo>
                    <a:lnTo>
                      <a:pt x="12443" y="7839"/>
                    </a:lnTo>
                    <a:cubicBezTo>
                      <a:pt x="12328" y="8135"/>
                      <a:pt x="12205" y="8431"/>
                      <a:pt x="12075" y="8719"/>
                    </a:cubicBezTo>
                    <a:cubicBezTo>
                      <a:pt x="11953" y="9015"/>
                      <a:pt x="11830" y="9311"/>
                      <a:pt x="11700" y="9600"/>
                    </a:cubicBezTo>
                    <a:lnTo>
                      <a:pt x="11693" y="9600"/>
                    </a:lnTo>
                    <a:cubicBezTo>
                      <a:pt x="11592" y="9824"/>
                      <a:pt x="11491" y="10048"/>
                      <a:pt x="11390" y="10271"/>
                    </a:cubicBezTo>
                    <a:cubicBezTo>
                      <a:pt x="11346" y="10336"/>
                      <a:pt x="11310" y="10408"/>
                      <a:pt x="11267" y="10481"/>
                    </a:cubicBezTo>
                    <a:cubicBezTo>
                      <a:pt x="11455" y="9903"/>
                      <a:pt x="11671" y="9340"/>
                      <a:pt x="11916" y="8792"/>
                    </a:cubicBezTo>
                    <a:cubicBezTo>
                      <a:pt x="12126" y="8337"/>
                      <a:pt x="12349" y="7889"/>
                      <a:pt x="12595" y="7449"/>
                    </a:cubicBezTo>
                    <a:close/>
                    <a:moveTo>
                      <a:pt x="8373" y="7918"/>
                    </a:moveTo>
                    <a:lnTo>
                      <a:pt x="8632" y="8250"/>
                    </a:lnTo>
                    <a:cubicBezTo>
                      <a:pt x="8827" y="8496"/>
                      <a:pt x="9022" y="8756"/>
                      <a:pt x="9217" y="9008"/>
                    </a:cubicBezTo>
                    <a:cubicBezTo>
                      <a:pt x="9405" y="9268"/>
                      <a:pt x="9607" y="9528"/>
                      <a:pt x="9787" y="9788"/>
                    </a:cubicBezTo>
                    <a:lnTo>
                      <a:pt x="9787" y="9780"/>
                    </a:lnTo>
                    <a:cubicBezTo>
                      <a:pt x="9924" y="9983"/>
                      <a:pt x="10069" y="10177"/>
                      <a:pt x="10213" y="10380"/>
                    </a:cubicBezTo>
                    <a:cubicBezTo>
                      <a:pt x="10249" y="10452"/>
                      <a:pt x="10292" y="10517"/>
                      <a:pt x="10336" y="10589"/>
                    </a:cubicBezTo>
                    <a:cubicBezTo>
                      <a:pt x="9924" y="10141"/>
                      <a:pt x="9549" y="9672"/>
                      <a:pt x="9195" y="9181"/>
                    </a:cubicBezTo>
                    <a:cubicBezTo>
                      <a:pt x="8900" y="8777"/>
                      <a:pt x="8625" y="8351"/>
                      <a:pt x="8373" y="7918"/>
                    </a:cubicBezTo>
                    <a:close/>
                    <a:moveTo>
                      <a:pt x="17229" y="3862"/>
                    </a:moveTo>
                    <a:lnTo>
                      <a:pt x="17265" y="3869"/>
                    </a:lnTo>
                    <a:lnTo>
                      <a:pt x="17330" y="3884"/>
                    </a:lnTo>
                    <a:lnTo>
                      <a:pt x="17337" y="3898"/>
                    </a:lnTo>
                    <a:cubicBezTo>
                      <a:pt x="17351" y="3920"/>
                      <a:pt x="17358" y="3941"/>
                      <a:pt x="17366" y="3956"/>
                    </a:cubicBezTo>
                    <a:cubicBezTo>
                      <a:pt x="17351" y="4006"/>
                      <a:pt x="17330" y="4050"/>
                      <a:pt x="17308" y="4093"/>
                    </a:cubicBezTo>
                    <a:cubicBezTo>
                      <a:pt x="17257" y="4223"/>
                      <a:pt x="17192" y="4353"/>
                      <a:pt x="17128" y="4476"/>
                    </a:cubicBezTo>
                    <a:cubicBezTo>
                      <a:pt x="16990" y="4728"/>
                      <a:pt x="16832" y="4966"/>
                      <a:pt x="16673" y="5205"/>
                    </a:cubicBezTo>
                    <a:cubicBezTo>
                      <a:pt x="16514" y="5436"/>
                      <a:pt x="16341" y="5666"/>
                      <a:pt x="16168" y="5890"/>
                    </a:cubicBezTo>
                    <a:cubicBezTo>
                      <a:pt x="15987" y="6114"/>
                      <a:pt x="15807" y="6338"/>
                      <a:pt x="15626" y="6554"/>
                    </a:cubicBezTo>
                    <a:cubicBezTo>
                      <a:pt x="15258" y="6980"/>
                      <a:pt x="14876" y="7391"/>
                      <a:pt x="14486" y="7796"/>
                    </a:cubicBezTo>
                    <a:cubicBezTo>
                      <a:pt x="14096" y="8200"/>
                      <a:pt x="13699" y="8590"/>
                      <a:pt x="13302" y="8987"/>
                    </a:cubicBezTo>
                    <a:lnTo>
                      <a:pt x="12104" y="10170"/>
                    </a:lnTo>
                    <a:cubicBezTo>
                      <a:pt x="12003" y="10264"/>
                      <a:pt x="11902" y="10358"/>
                      <a:pt x="11808" y="10452"/>
                    </a:cubicBezTo>
                    <a:lnTo>
                      <a:pt x="11556" y="10661"/>
                    </a:lnTo>
                    <a:cubicBezTo>
                      <a:pt x="11750" y="10380"/>
                      <a:pt x="11938" y="10091"/>
                      <a:pt x="12119" y="9795"/>
                    </a:cubicBezTo>
                    <a:cubicBezTo>
                      <a:pt x="12263" y="9557"/>
                      <a:pt x="12400" y="9319"/>
                      <a:pt x="12537" y="9073"/>
                    </a:cubicBezTo>
                    <a:cubicBezTo>
                      <a:pt x="12985" y="8460"/>
                      <a:pt x="13447" y="7861"/>
                      <a:pt x="13923" y="7262"/>
                    </a:cubicBezTo>
                    <a:cubicBezTo>
                      <a:pt x="14450" y="6598"/>
                      <a:pt x="14984" y="5948"/>
                      <a:pt x="15561" y="5327"/>
                    </a:cubicBezTo>
                    <a:cubicBezTo>
                      <a:pt x="15850" y="5024"/>
                      <a:pt x="16146" y="4721"/>
                      <a:pt x="16463" y="4440"/>
                    </a:cubicBezTo>
                    <a:cubicBezTo>
                      <a:pt x="16622" y="4302"/>
                      <a:pt x="16781" y="4172"/>
                      <a:pt x="16954" y="4043"/>
                    </a:cubicBezTo>
                    <a:cubicBezTo>
                      <a:pt x="17034" y="3978"/>
                      <a:pt x="17120" y="3920"/>
                      <a:pt x="17207" y="3869"/>
                    </a:cubicBezTo>
                    <a:lnTo>
                      <a:pt x="17214" y="3877"/>
                    </a:lnTo>
                    <a:lnTo>
                      <a:pt x="17229" y="3862"/>
                    </a:lnTo>
                    <a:close/>
                    <a:moveTo>
                      <a:pt x="2570" y="4079"/>
                    </a:moveTo>
                    <a:cubicBezTo>
                      <a:pt x="2635" y="4100"/>
                      <a:pt x="2692" y="4129"/>
                      <a:pt x="2750" y="4151"/>
                    </a:cubicBezTo>
                    <a:cubicBezTo>
                      <a:pt x="2895" y="4216"/>
                      <a:pt x="3039" y="4288"/>
                      <a:pt x="3183" y="4367"/>
                    </a:cubicBezTo>
                    <a:cubicBezTo>
                      <a:pt x="3457" y="4519"/>
                      <a:pt x="3732" y="4692"/>
                      <a:pt x="3992" y="4873"/>
                    </a:cubicBezTo>
                    <a:cubicBezTo>
                      <a:pt x="4251" y="5053"/>
                      <a:pt x="4518" y="5241"/>
                      <a:pt x="4764" y="5443"/>
                    </a:cubicBezTo>
                    <a:cubicBezTo>
                      <a:pt x="4894" y="5544"/>
                      <a:pt x="5016" y="5638"/>
                      <a:pt x="5139" y="5739"/>
                    </a:cubicBezTo>
                    <a:lnTo>
                      <a:pt x="5514" y="6049"/>
                    </a:lnTo>
                    <a:cubicBezTo>
                      <a:pt x="5984" y="6468"/>
                      <a:pt x="6453" y="6886"/>
                      <a:pt x="6900" y="7327"/>
                    </a:cubicBezTo>
                    <a:cubicBezTo>
                      <a:pt x="7355" y="7760"/>
                      <a:pt x="7802" y="8207"/>
                      <a:pt x="8243" y="8655"/>
                    </a:cubicBezTo>
                    <a:lnTo>
                      <a:pt x="9571" y="10004"/>
                    </a:lnTo>
                    <a:lnTo>
                      <a:pt x="10018" y="10466"/>
                    </a:lnTo>
                    <a:lnTo>
                      <a:pt x="10213" y="10704"/>
                    </a:lnTo>
                    <a:cubicBezTo>
                      <a:pt x="9982" y="10546"/>
                      <a:pt x="9751" y="10394"/>
                      <a:pt x="9520" y="10250"/>
                    </a:cubicBezTo>
                    <a:cubicBezTo>
                      <a:pt x="9246" y="10076"/>
                      <a:pt x="8964" y="9918"/>
                      <a:pt x="8676" y="9766"/>
                    </a:cubicBezTo>
                    <a:lnTo>
                      <a:pt x="8582" y="9694"/>
                    </a:lnTo>
                    <a:cubicBezTo>
                      <a:pt x="7810" y="9131"/>
                      <a:pt x="7052" y="8553"/>
                      <a:pt x="6308" y="7969"/>
                    </a:cubicBezTo>
                    <a:cubicBezTo>
                      <a:pt x="5565" y="7377"/>
                      <a:pt x="4829" y="6771"/>
                      <a:pt x="4136" y="6128"/>
                    </a:cubicBezTo>
                    <a:cubicBezTo>
                      <a:pt x="3789" y="5804"/>
                      <a:pt x="3457" y="5472"/>
                      <a:pt x="3140" y="5118"/>
                    </a:cubicBezTo>
                    <a:cubicBezTo>
                      <a:pt x="2981" y="4938"/>
                      <a:pt x="2837" y="4757"/>
                      <a:pt x="2700" y="4562"/>
                    </a:cubicBezTo>
                    <a:cubicBezTo>
                      <a:pt x="2627" y="4476"/>
                      <a:pt x="2562" y="4375"/>
                      <a:pt x="2498" y="4274"/>
                    </a:cubicBezTo>
                    <a:cubicBezTo>
                      <a:pt x="2490" y="4252"/>
                      <a:pt x="2483" y="4237"/>
                      <a:pt x="2469" y="4216"/>
                    </a:cubicBezTo>
                    <a:lnTo>
                      <a:pt x="2469" y="4209"/>
                    </a:lnTo>
                    <a:cubicBezTo>
                      <a:pt x="2476" y="4180"/>
                      <a:pt x="2483" y="4144"/>
                      <a:pt x="2490" y="4115"/>
                    </a:cubicBezTo>
                    <a:lnTo>
                      <a:pt x="2526" y="4100"/>
                    </a:lnTo>
                    <a:cubicBezTo>
                      <a:pt x="2541" y="4093"/>
                      <a:pt x="2555" y="4086"/>
                      <a:pt x="2570" y="4079"/>
                    </a:cubicBezTo>
                    <a:close/>
                    <a:moveTo>
                      <a:pt x="14515" y="8640"/>
                    </a:moveTo>
                    <a:lnTo>
                      <a:pt x="14515" y="8640"/>
                    </a:lnTo>
                    <a:cubicBezTo>
                      <a:pt x="14233" y="8871"/>
                      <a:pt x="13945" y="9102"/>
                      <a:pt x="13656" y="9326"/>
                    </a:cubicBezTo>
                    <a:lnTo>
                      <a:pt x="13663" y="9326"/>
                    </a:lnTo>
                    <a:cubicBezTo>
                      <a:pt x="13439" y="9506"/>
                      <a:pt x="13208" y="9679"/>
                      <a:pt x="12985" y="9845"/>
                    </a:cubicBezTo>
                    <a:cubicBezTo>
                      <a:pt x="12754" y="10019"/>
                      <a:pt x="12530" y="10185"/>
                      <a:pt x="12299" y="10358"/>
                    </a:cubicBezTo>
                    <a:lnTo>
                      <a:pt x="11924" y="10625"/>
                    </a:lnTo>
                    <a:lnTo>
                      <a:pt x="11693" y="10762"/>
                    </a:lnTo>
                    <a:cubicBezTo>
                      <a:pt x="12212" y="10286"/>
                      <a:pt x="12754" y="9845"/>
                      <a:pt x="13324" y="9434"/>
                    </a:cubicBezTo>
                    <a:cubicBezTo>
                      <a:pt x="13706" y="9153"/>
                      <a:pt x="14111" y="8893"/>
                      <a:pt x="14515" y="8640"/>
                    </a:cubicBezTo>
                    <a:close/>
                    <a:moveTo>
                      <a:pt x="21205" y="8438"/>
                    </a:moveTo>
                    <a:lnTo>
                      <a:pt x="21191" y="8489"/>
                    </a:lnTo>
                    <a:lnTo>
                      <a:pt x="21133" y="8597"/>
                    </a:lnTo>
                    <a:cubicBezTo>
                      <a:pt x="20982" y="8929"/>
                      <a:pt x="20780" y="9232"/>
                      <a:pt x="20534" y="9499"/>
                    </a:cubicBezTo>
                    <a:lnTo>
                      <a:pt x="20347" y="9701"/>
                    </a:lnTo>
                    <a:cubicBezTo>
                      <a:pt x="20282" y="9766"/>
                      <a:pt x="20202" y="9824"/>
                      <a:pt x="20130" y="9881"/>
                    </a:cubicBezTo>
                    <a:cubicBezTo>
                      <a:pt x="19993" y="9997"/>
                      <a:pt x="19841" y="10105"/>
                      <a:pt x="19683" y="10206"/>
                    </a:cubicBezTo>
                    <a:cubicBezTo>
                      <a:pt x="19639" y="10235"/>
                      <a:pt x="19603" y="10257"/>
                      <a:pt x="19560" y="10278"/>
                    </a:cubicBezTo>
                    <a:lnTo>
                      <a:pt x="19437" y="10343"/>
                    </a:lnTo>
                    <a:cubicBezTo>
                      <a:pt x="19358" y="10387"/>
                      <a:pt x="19271" y="10437"/>
                      <a:pt x="19185" y="10473"/>
                    </a:cubicBezTo>
                    <a:lnTo>
                      <a:pt x="18665" y="10690"/>
                    </a:lnTo>
                    <a:cubicBezTo>
                      <a:pt x="18585" y="10719"/>
                      <a:pt x="18506" y="10740"/>
                      <a:pt x="18427" y="10769"/>
                    </a:cubicBezTo>
                    <a:cubicBezTo>
                      <a:pt x="18210" y="10712"/>
                      <a:pt x="17994" y="10668"/>
                      <a:pt x="17770" y="10632"/>
                    </a:cubicBezTo>
                    <a:cubicBezTo>
                      <a:pt x="17539" y="10603"/>
                      <a:pt x="17301" y="10567"/>
                      <a:pt x="17070" y="10553"/>
                    </a:cubicBezTo>
                    <a:lnTo>
                      <a:pt x="16998" y="10553"/>
                    </a:lnTo>
                    <a:cubicBezTo>
                      <a:pt x="17496" y="10430"/>
                      <a:pt x="17986" y="10293"/>
                      <a:pt x="18470" y="10127"/>
                    </a:cubicBezTo>
                    <a:lnTo>
                      <a:pt x="18954" y="9946"/>
                    </a:lnTo>
                    <a:cubicBezTo>
                      <a:pt x="19112" y="9881"/>
                      <a:pt x="19271" y="9809"/>
                      <a:pt x="19430" y="9737"/>
                    </a:cubicBezTo>
                    <a:cubicBezTo>
                      <a:pt x="19596" y="9665"/>
                      <a:pt x="19740" y="9578"/>
                      <a:pt x="19899" y="9499"/>
                    </a:cubicBezTo>
                    <a:cubicBezTo>
                      <a:pt x="20051" y="9412"/>
                      <a:pt x="20195" y="9326"/>
                      <a:pt x="20339" y="9217"/>
                    </a:cubicBezTo>
                    <a:cubicBezTo>
                      <a:pt x="20628" y="9023"/>
                      <a:pt x="20895" y="8792"/>
                      <a:pt x="21126" y="8532"/>
                    </a:cubicBezTo>
                    <a:cubicBezTo>
                      <a:pt x="21155" y="8503"/>
                      <a:pt x="21184" y="8467"/>
                      <a:pt x="21205" y="8438"/>
                    </a:cubicBezTo>
                    <a:close/>
                    <a:moveTo>
                      <a:pt x="21350" y="7875"/>
                    </a:moveTo>
                    <a:cubicBezTo>
                      <a:pt x="21350" y="7904"/>
                      <a:pt x="21335" y="7933"/>
                      <a:pt x="21335" y="7969"/>
                    </a:cubicBezTo>
                    <a:cubicBezTo>
                      <a:pt x="21328" y="7998"/>
                      <a:pt x="21321" y="8055"/>
                      <a:pt x="21306" y="8099"/>
                    </a:cubicBezTo>
                    <a:cubicBezTo>
                      <a:pt x="21292" y="8135"/>
                      <a:pt x="21285" y="8171"/>
                      <a:pt x="21278" y="8214"/>
                    </a:cubicBezTo>
                    <a:cubicBezTo>
                      <a:pt x="21256" y="8236"/>
                      <a:pt x="21242" y="8258"/>
                      <a:pt x="21227" y="8279"/>
                    </a:cubicBezTo>
                    <a:cubicBezTo>
                      <a:pt x="21177" y="8344"/>
                      <a:pt x="21126" y="8416"/>
                      <a:pt x="21068" y="8481"/>
                    </a:cubicBezTo>
                    <a:cubicBezTo>
                      <a:pt x="20852" y="8748"/>
                      <a:pt x="20592" y="8979"/>
                      <a:pt x="20310" y="9181"/>
                    </a:cubicBezTo>
                    <a:cubicBezTo>
                      <a:pt x="20173" y="9282"/>
                      <a:pt x="20022" y="9369"/>
                      <a:pt x="19877" y="9463"/>
                    </a:cubicBezTo>
                    <a:cubicBezTo>
                      <a:pt x="19733" y="9557"/>
                      <a:pt x="19574" y="9629"/>
                      <a:pt x="19415" y="9708"/>
                    </a:cubicBezTo>
                    <a:cubicBezTo>
                      <a:pt x="19264" y="9788"/>
                      <a:pt x="19105" y="9860"/>
                      <a:pt x="18946" y="9925"/>
                    </a:cubicBezTo>
                    <a:lnTo>
                      <a:pt x="18456" y="10112"/>
                    </a:lnTo>
                    <a:cubicBezTo>
                      <a:pt x="17943" y="10286"/>
                      <a:pt x="17431" y="10423"/>
                      <a:pt x="16904" y="10546"/>
                    </a:cubicBezTo>
                    <a:cubicBezTo>
                      <a:pt x="16839" y="10538"/>
                      <a:pt x="16774" y="10538"/>
                      <a:pt x="16716" y="10531"/>
                    </a:cubicBezTo>
                    <a:lnTo>
                      <a:pt x="16362" y="10531"/>
                    </a:lnTo>
                    <a:cubicBezTo>
                      <a:pt x="15431" y="10531"/>
                      <a:pt x="14515" y="10668"/>
                      <a:pt x="13605" y="10798"/>
                    </a:cubicBezTo>
                    <a:cubicBezTo>
                      <a:pt x="13374" y="10827"/>
                      <a:pt x="13143" y="10863"/>
                      <a:pt x="12912" y="10899"/>
                    </a:cubicBezTo>
                    <a:cubicBezTo>
                      <a:pt x="13468" y="10762"/>
                      <a:pt x="14024" y="10618"/>
                      <a:pt x="14580" y="10466"/>
                    </a:cubicBezTo>
                    <a:cubicBezTo>
                      <a:pt x="15186" y="10300"/>
                      <a:pt x="15785" y="10112"/>
                      <a:pt x="16391" y="9932"/>
                    </a:cubicBezTo>
                    <a:cubicBezTo>
                      <a:pt x="16990" y="9744"/>
                      <a:pt x="17589" y="9549"/>
                      <a:pt x="18181" y="9340"/>
                    </a:cubicBezTo>
                    <a:lnTo>
                      <a:pt x="18636" y="9174"/>
                    </a:lnTo>
                    <a:cubicBezTo>
                      <a:pt x="18788" y="9124"/>
                      <a:pt x="18932" y="9066"/>
                      <a:pt x="19083" y="9008"/>
                    </a:cubicBezTo>
                    <a:cubicBezTo>
                      <a:pt x="19235" y="8950"/>
                      <a:pt x="19387" y="8885"/>
                      <a:pt x="19538" y="8828"/>
                    </a:cubicBezTo>
                    <a:cubicBezTo>
                      <a:pt x="19690" y="8770"/>
                      <a:pt x="19834" y="8698"/>
                      <a:pt x="19978" y="8640"/>
                    </a:cubicBezTo>
                    <a:cubicBezTo>
                      <a:pt x="20274" y="8503"/>
                      <a:pt x="20563" y="8366"/>
                      <a:pt x="20845" y="8200"/>
                    </a:cubicBezTo>
                    <a:cubicBezTo>
                      <a:pt x="20982" y="8120"/>
                      <a:pt x="21119" y="8041"/>
                      <a:pt x="21249" y="7940"/>
                    </a:cubicBezTo>
                    <a:cubicBezTo>
                      <a:pt x="21285" y="7918"/>
                      <a:pt x="21314" y="7897"/>
                      <a:pt x="21350" y="7875"/>
                    </a:cubicBezTo>
                    <a:close/>
                    <a:moveTo>
                      <a:pt x="6749" y="9586"/>
                    </a:moveTo>
                    <a:cubicBezTo>
                      <a:pt x="7095" y="9701"/>
                      <a:pt x="7434" y="9838"/>
                      <a:pt x="7774" y="9968"/>
                    </a:cubicBezTo>
                    <a:lnTo>
                      <a:pt x="7781" y="9975"/>
                    </a:lnTo>
                    <a:cubicBezTo>
                      <a:pt x="8041" y="10084"/>
                      <a:pt x="8308" y="10192"/>
                      <a:pt x="8567" y="10307"/>
                    </a:cubicBezTo>
                    <a:cubicBezTo>
                      <a:pt x="8827" y="10416"/>
                      <a:pt x="9087" y="10531"/>
                      <a:pt x="9347" y="10647"/>
                    </a:cubicBezTo>
                    <a:lnTo>
                      <a:pt x="9773" y="10834"/>
                    </a:lnTo>
                    <a:lnTo>
                      <a:pt x="10004" y="10964"/>
                    </a:lnTo>
                    <a:cubicBezTo>
                      <a:pt x="9333" y="10755"/>
                      <a:pt x="8676" y="10502"/>
                      <a:pt x="8033" y="10214"/>
                    </a:cubicBezTo>
                    <a:cubicBezTo>
                      <a:pt x="7600" y="10026"/>
                      <a:pt x="7175" y="9802"/>
                      <a:pt x="6749" y="9586"/>
                    </a:cubicBezTo>
                    <a:close/>
                    <a:moveTo>
                      <a:pt x="21299" y="7601"/>
                    </a:moveTo>
                    <a:lnTo>
                      <a:pt x="21306" y="7608"/>
                    </a:lnTo>
                    <a:lnTo>
                      <a:pt x="21371" y="7673"/>
                    </a:lnTo>
                    <a:lnTo>
                      <a:pt x="21371" y="7709"/>
                    </a:lnTo>
                    <a:lnTo>
                      <a:pt x="21371" y="7760"/>
                    </a:lnTo>
                    <a:cubicBezTo>
                      <a:pt x="21321" y="7803"/>
                      <a:pt x="21270" y="7846"/>
                      <a:pt x="21213" y="7882"/>
                    </a:cubicBezTo>
                    <a:cubicBezTo>
                      <a:pt x="21090" y="7976"/>
                      <a:pt x="20953" y="8063"/>
                      <a:pt x="20816" y="8149"/>
                    </a:cubicBezTo>
                    <a:cubicBezTo>
                      <a:pt x="20549" y="8315"/>
                      <a:pt x="20260" y="8460"/>
                      <a:pt x="19971" y="8597"/>
                    </a:cubicBezTo>
                    <a:cubicBezTo>
                      <a:pt x="19683" y="8734"/>
                      <a:pt x="19387" y="8871"/>
                      <a:pt x="19091" y="8987"/>
                    </a:cubicBezTo>
                    <a:cubicBezTo>
                      <a:pt x="18939" y="9044"/>
                      <a:pt x="18795" y="9102"/>
                      <a:pt x="18643" y="9160"/>
                    </a:cubicBezTo>
                    <a:lnTo>
                      <a:pt x="18188" y="9326"/>
                    </a:lnTo>
                    <a:cubicBezTo>
                      <a:pt x="17597" y="9528"/>
                      <a:pt x="16990" y="9715"/>
                      <a:pt x="16384" y="9896"/>
                    </a:cubicBezTo>
                    <a:cubicBezTo>
                      <a:pt x="15778" y="10069"/>
                      <a:pt x="15172" y="10228"/>
                      <a:pt x="14565" y="10387"/>
                    </a:cubicBezTo>
                    <a:lnTo>
                      <a:pt x="12732" y="10863"/>
                    </a:lnTo>
                    <a:lnTo>
                      <a:pt x="12104" y="11029"/>
                    </a:lnTo>
                    <a:lnTo>
                      <a:pt x="11801" y="11072"/>
                    </a:lnTo>
                    <a:cubicBezTo>
                      <a:pt x="12054" y="10957"/>
                      <a:pt x="12299" y="10834"/>
                      <a:pt x="12544" y="10704"/>
                    </a:cubicBezTo>
                    <a:cubicBezTo>
                      <a:pt x="12833" y="10546"/>
                      <a:pt x="13107" y="10387"/>
                      <a:pt x="13382" y="10214"/>
                    </a:cubicBezTo>
                    <a:lnTo>
                      <a:pt x="13497" y="10163"/>
                    </a:lnTo>
                    <a:cubicBezTo>
                      <a:pt x="14370" y="9773"/>
                      <a:pt x="15244" y="9405"/>
                      <a:pt x="16124" y="9059"/>
                    </a:cubicBezTo>
                    <a:cubicBezTo>
                      <a:pt x="17012" y="8705"/>
                      <a:pt x="17900" y="8373"/>
                      <a:pt x="18809" y="8099"/>
                    </a:cubicBezTo>
                    <a:cubicBezTo>
                      <a:pt x="19257" y="7962"/>
                      <a:pt x="19719" y="7832"/>
                      <a:pt x="20181" y="7738"/>
                    </a:cubicBezTo>
                    <a:cubicBezTo>
                      <a:pt x="20411" y="7687"/>
                      <a:pt x="20650" y="7651"/>
                      <a:pt x="20881" y="7630"/>
                    </a:cubicBezTo>
                    <a:cubicBezTo>
                      <a:pt x="20996" y="7615"/>
                      <a:pt x="21119" y="7608"/>
                      <a:pt x="21234" y="7601"/>
                    </a:cubicBezTo>
                    <a:close/>
                    <a:moveTo>
                      <a:pt x="3282" y="8810"/>
                    </a:moveTo>
                    <a:cubicBezTo>
                      <a:pt x="3391" y="8810"/>
                      <a:pt x="3502" y="8815"/>
                      <a:pt x="3609" y="8821"/>
                    </a:cubicBezTo>
                    <a:cubicBezTo>
                      <a:pt x="3768" y="8828"/>
                      <a:pt x="3919" y="8849"/>
                      <a:pt x="4071" y="8871"/>
                    </a:cubicBezTo>
                    <a:lnTo>
                      <a:pt x="4533" y="8943"/>
                    </a:lnTo>
                    <a:cubicBezTo>
                      <a:pt x="4764" y="8987"/>
                      <a:pt x="5002" y="9044"/>
                      <a:pt x="5233" y="9102"/>
                    </a:cubicBezTo>
                    <a:cubicBezTo>
                      <a:pt x="6114" y="9600"/>
                      <a:pt x="7045" y="9990"/>
                      <a:pt x="7976" y="10365"/>
                    </a:cubicBezTo>
                    <a:cubicBezTo>
                      <a:pt x="8279" y="10488"/>
                      <a:pt x="8582" y="10610"/>
                      <a:pt x="8892" y="10726"/>
                    </a:cubicBezTo>
                    <a:cubicBezTo>
                      <a:pt x="8488" y="10618"/>
                      <a:pt x="8084" y="10502"/>
                      <a:pt x="7680" y="10401"/>
                    </a:cubicBezTo>
                    <a:cubicBezTo>
                      <a:pt x="7138" y="10257"/>
                      <a:pt x="6590" y="10127"/>
                      <a:pt x="6041" y="10004"/>
                    </a:cubicBezTo>
                    <a:cubicBezTo>
                      <a:pt x="5493" y="9881"/>
                      <a:pt x="4944" y="9766"/>
                      <a:pt x="4396" y="9665"/>
                    </a:cubicBezTo>
                    <a:lnTo>
                      <a:pt x="4396" y="9665"/>
                    </a:lnTo>
                    <a:cubicBezTo>
                      <a:pt x="4944" y="9773"/>
                      <a:pt x="5493" y="9896"/>
                      <a:pt x="6034" y="10026"/>
                    </a:cubicBezTo>
                    <a:cubicBezTo>
                      <a:pt x="6575" y="10163"/>
                      <a:pt x="7117" y="10315"/>
                      <a:pt x="7658" y="10459"/>
                    </a:cubicBezTo>
                    <a:lnTo>
                      <a:pt x="9282" y="10906"/>
                    </a:lnTo>
                    <a:lnTo>
                      <a:pt x="9679" y="11022"/>
                    </a:lnTo>
                    <a:lnTo>
                      <a:pt x="9989" y="11137"/>
                    </a:lnTo>
                    <a:cubicBezTo>
                      <a:pt x="9643" y="11108"/>
                      <a:pt x="9296" y="11087"/>
                      <a:pt x="8950" y="11080"/>
                    </a:cubicBezTo>
                    <a:cubicBezTo>
                      <a:pt x="8813" y="11076"/>
                      <a:pt x="8674" y="11074"/>
                      <a:pt x="8534" y="11074"/>
                    </a:cubicBezTo>
                    <a:cubicBezTo>
                      <a:pt x="8394" y="11074"/>
                      <a:pt x="8254" y="11076"/>
                      <a:pt x="8113" y="11080"/>
                    </a:cubicBezTo>
                    <a:cubicBezTo>
                      <a:pt x="7362" y="10993"/>
                      <a:pt x="6612" y="10899"/>
                      <a:pt x="5861" y="10791"/>
                    </a:cubicBezTo>
                    <a:cubicBezTo>
                      <a:pt x="5024" y="10668"/>
                      <a:pt x="4194" y="10524"/>
                      <a:pt x="3364" y="10336"/>
                    </a:cubicBezTo>
                    <a:cubicBezTo>
                      <a:pt x="2959" y="10242"/>
                      <a:pt x="2548" y="10134"/>
                      <a:pt x="2151" y="10004"/>
                    </a:cubicBezTo>
                    <a:cubicBezTo>
                      <a:pt x="1949" y="9932"/>
                      <a:pt x="1747" y="9853"/>
                      <a:pt x="1559" y="9766"/>
                    </a:cubicBezTo>
                    <a:cubicBezTo>
                      <a:pt x="1458" y="9723"/>
                      <a:pt x="1364" y="9672"/>
                      <a:pt x="1278" y="9622"/>
                    </a:cubicBezTo>
                    <a:lnTo>
                      <a:pt x="1256" y="9622"/>
                    </a:lnTo>
                    <a:lnTo>
                      <a:pt x="1249" y="9600"/>
                    </a:lnTo>
                    <a:lnTo>
                      <a:pt x="1227" y="9528"/>
                    </a:lnTo>
                    <a:cubicBezTo>
                      <a:pt x="1227" y="9521"/>
                      <a:pt x="1234" y="9521"/>
                      <a:pt x="1234" y="9513"/>
                    </a:cubicBezTo>
                    <a:cubicBezTo>
                      <a:pt x="1249" y="9499"/>
                      <a:pt x="1263" y="9477"/>
                      <a:pt x="1271" y="9463"/>
                    </a:cubicBezTo>
                    <a:cubicBezTo>
                      <a:pt x="1321" y="9456"/>
                      <a:pt x="1372" y="9448"/>
                      <a:pt x="1415" y="9441"/>
                    </a:cubicBezTo>
                    <a:cubicBezTo>
                      <a:pt x="1559" y="9420"/>
                      <a:pt x="1704" y="9420"/>
                      <a:pt x="1841" y="9412"/>
                    </a:cubicBezTo>
                    <a:cubicBezTo>
                      <a:pt x="1892" y="9411"/>
                      <a:pt x="1943" y="9410"/>
                      <a:pt x="1994" y="9410"/>
                    </a:cubicBezTo>
                    <a:cubicBezTo>
                      <a:pt x="2229" y="9410"/>
                      <a:pt x="2462" y="9423"/>
                      <a:pt x="2700" y="9441"/>
                    </a:cubicBezTo>
                    <a:cubicBezTo>
                      <a:pt x="2981" y="9456"/>
                      <a:pt x="3263" y="9492"/>
                      <a:pt x="3544" y="9528"/>
                    </a:cubicBezTo>
                    <a:cubicBezTo>
                      <a:pt x="3833" y="9564"/>
                      <a:pt x="4114" y="9622"/>
                      <a:pt x="4396" y="9665"/>
                    </a:cubicBezTo>
                    <a:cubicBezTo>
                      <a:pt x="4114" y="9614"/>
                      <a:pt x="3833" y="9564"/>
                      <a:pt x="3551" y="9521"/>
                    </a:cubicBezTo>
                    <a:cubicBezTo>
                      <a:pt x="3270" y="9477"/>
                      <a:pt x="2981" y="9434"/>
                      <a:pt x="2700" y="9405"/>
                    </a:cubicBezTo>
                    <a:cubicBezTo>
                      <a:pt x="2411" y="9376"/>
                      <a:pt x="2129" y="9355"/>
                      <a:pt x="1841" y="9355"/>
                    </a:cubicBezTo>
                    <a:cubicBezTo>
                      <a:pt x="1696" y="9355"/>
                      <a:pt x="1552" y="9355"/>
                      <a:pt x="1408" y="9376"/>
                    </a:cubicBezTo>
                    <a:lnTo>
                      <a:pt x="1336" y="9383"/>
                    </a:lnTo>
                    <a:cubicBezTo>
                      <a:pt x="1350" y="9355"/>
                      <a:pt x="1357" y="9340"/>
                      <a:pt x="1378" y="9326"/>
                    </a:cubicBezTo>
                    <a:lnTo>
                      <a:pt x="1378" y="9326"/>
                    </a:lnTo>
                    <a:cubicBezTo>
                      <a:pt x="1376" y="9328"/>
                      <a:pt x="1374" y="9331"/>
                      <a:pt x="1372" y="9333"/>
                    </a:cubicBezTo>
                    <a:lnTo>
                      <a:pt x="1379" y="9326"/>
                    </a:lnTo>
                    <a:lnTo>
                      <a:pt x="1379" y="9326"/>
                    </a:lnTo>
                    <a:cubicBezTo>
                      <a:pt x="1379" y="9326"/>
                      <a:pt x="1379" y="9326"/>
                      <a:pt x="1378" y="9326"/>
                    </a:cubicBezTo>
                    <a:lnTo>
                      <a:pt x="1378" y="9326"/>
                    </a:lnTo>
                    <a:cubicBezTo>
                      <a:pt x="1404" y="9299"/>
                      <a:pt x="1424" y="9272"/>
                      <a:pt x="1451" y="9239"/>
                    </a:cubicBezTo>
                    <a:cubicBezTo>
                      <a:pt x="1480" y="9210"/>
                      <a:pt x="1530" y="9167"/>
                      <a:pt x="1566" y="9124"/>
                    </a:cubicBezTo>
                    <a:lnTo>
                      <a:pt x="1574" y="9124"/>
                    </a:lnTo>
                    <a:cubicBezTo>
                      <a:pt x="1646" y="9095"/>
                      <a:pt x="1718" y="9066"/>
                      <a:pt x="1790" y="9037"/>
                    </a:cubicBezTo>
                    <a:cubicBezTo>
                      <a:pt x="2079" y="8929"/>
                      <a:pt x="2382" y="8864"/>
                      <a:pt x="2685" y="8835"/>
                    </a:cubicBezTo>
                    <a:cubicBezTo>
                      <a:pt x="2837" y="8813"/>
                      <a:pt x="2996" y="8821"/>
                      <a:pt x="3147" y="8813"/>
                    </a:cubicBezTo>
                    <a:cubicBezTo>
                      <a:pt x="3192" y="8811"/>
                      <a:pt x="3237" y="8810"/>
                      <a:pt x="3282" y="8810"/>
                    </a:cubicBezTo>
                    <a:close/>
                    <a:moveTo>
                      <a:pt x="15504" y="10878"/>
                    </a:moveTo>
                    <a:cubicBezTo>
                      <a:pt x="15792" y="10878"/>
                      <a:pt x="16074" y="10892"/>
                      <a:pt x="16362" y="10906"/>
                    </a:cubicBezTo>
                    <a:lnTo>
                      <a:pt x="16694" y="10928"/>
                    </a:lnTo>
                    <a:cubicBezTo>
                      <a:pt x="16810" y="10935"/>
                      <a:pt x="16918" y="10950"/>
                      <a:pt x="17034" y="10964"/>
                    </a:cubicBezTo>
                    <a:cubicBezTo>
                      <a:pt x="17142" y="10971"/>
                      <a:pt x="17272" y="10986"/>
                      <a:pt x="17395" y="11007"/>
                    </a:cubicBezTo>
                    <a:cubicBezTo>
                      <a:pt x="17185" y="11044"/>
                      <a:pt x="16969" y="11072"/>
                      <a:pt x="16759" y="11094"/>
                    </a:cubicBezTo>
                    <a:lnTo>
                      <a:pt x="16276" y="11137"/>
                    </a:lnTo>
                    <a:cubicBezTo>
                      <a:pt x="16110" y="11152"/>
                      <a:pt x="15951" y="11152"/>
                      <a:pt x="15785" y="11166"/>
                    </a:cubicBezTo>
                    <a:lnTo>
                      <a:pt x="15749" y="11166"/>
                    </a:lnTo>
                    <a:cubicBezTo>
                      <a:pt x="15408" y="11149"/>
                      <a:pt x="15064" y="11142"/>
                      <a:pt x="14719" y="11142"/>
                    </a:cubicBezTo>
                    <a:cubicBezTo>
                      <a:pt x="14335" y="11142"/>
                      <a:pt x="13950" y="11151"/>
                      <a:pt x="13569" y="11166"/>
                    </a:cubicBezTo>
                    <a:cubicBezTo>
                      <a:pt x="13959" y="11116"/>
                      <a:pt x="14342" y="11065"/>
                      <a:pt x="14731" y="11007"/>
                    </a:cubicBezTo>
                    <a:cubicBezTo>
                      <a:pt x="14991" y="10964"/>
                      <a:pt x="15244" y="10921"/>
                      <a:pt x="15504" y="10878"/>
                    </a:cubicBezTo>
                    <a:close/>
                    <a:moveTo>
                      <a:pt x="14187" y="11190"/>
                    </a:moveTo>
                    <a:cubicBezTo>
                      <a:pt x="14401" y="11190"/>
                      <a:pt x="14616" y="11191"/>
                      <a:pt x="14832" y="11195"/>
                    </a:cubicBezTo>
                    <a:lnTo>
                      <a:pt x="14818" y="11195"/>
                    </a:lnTo>
                    <a:lnTo>
                      <a:pt x="13844" y="11217"/>
                    </a:lnTo>
                    <a:cubicBezTo>
                      <a:pt x="13543" y="11217"/>
                      <a:pt x="13256" y="11224"/>
                      <a:pt x="12963" y="11224"/>
                    </a:cubicBezTo>
                    <a:lnTo>
                      <a:pt x="12963" y="11224"/>
                    </a:lnTo>
                    <a:lnTo>
                      <a:pt x="13143" y="11210"/>
                    </a:lnTo>
                    <a:lnTo>
                      <a:pt x="13548" y="11195"/>
                    </a:lnTo>
                    <a:cubicBezTo>
                      <a:pt x="13761" y="11191"/>
                      <a:pt x="13973" y="11190"/>
                      <a:pt x="14187" y="11190"/>
                    </a:cubicBezTo>
                    <a:close/>
                    <a:moveTo>
                      <a:pt x="15128" y="10870"/>
                    </a:moveTo>
                    <a:lnTo>
                      <a:pt x="14717" y="10928"/>
                    </a:lnTo>
                    <a:cubicBezTo>
                      <a:pt x="14406" y="10979"/>
                      <a:pt x="14089" y="11022"/>
                      <a:pt x="13771" y="11058"/>
                    </a:cubicBezTo>
                    <a:cubicBezTo>
                      <a:pt x="13454" y="11087"/>
                      <a:pt x="13129" y="11130"/>
                      <a:pt x="12811" y="11166"/>
                    </a:cubicBezTo>
                    <a:lnTo>
                      <a:pt x="12819" y="11166"/>
                    </a:lnTo>
                    <a:cubicBezTo>
                      <a:pt x="12573" y="11188"/>
                      <a:pt x="12328" y="11210"/>
                      <a:pt x="12082" y="11231"/>
                    </a:cubicBezTo>
                    <a:lnTo>
                      <a:pt x="11844" y="11231"/>
                    </a:lnTo>
                    <a:cubicBezTo>
                      <a:pt x="12429" y="11108"/>
                      <a:pt x="13028" y="11015"/>
                      <a:pt x="13627" y="10950"/>
                    </a:cubicBezTo>
                    <a:cubicBezTo>
                      <a:pt x="14125" y="10899"/>
                      <a:pt x="14630" y="10870"/>
                      <a:pt x="15128" y="10870"/>
                    </a:cubicBezTo>
                    <a:close/>
                    <a:moveTo>
                      <a:pt x="1307" y="9752"/>
                    </a:moveTo>
                    <a:lnTo>
                      <a:pt x="1307" y="9752"/>
                    </a:lnTo>
                    <a:cubicBezTo>
                      <a:pt x="1379" y="9788"/>
                      <a:pt x="1451" y="9824"/>
                      <a:pt x="1523" y="9860"/>
                    </a:cubicBezTo>
                    <a:cubicBezTo>
                      <a:pt x="1718" y="9946"/>
                      <a:pt x="1913" y="10026"/>
                      <a:pt x="2115" y="10091"/>
                    </a:cubicBezTo>
                    <a:cubicBezTo>
                      <a:pt x="2519" y="10228"/>
                      <a:pt x="2931" y="10336"/>
                      <a:pt x="3342" y="10430"/>
                    </a:cubicBezTo>
                    <a:cubicBezTo>
                      <a:pt x="4172" y="10618"/>
                      <a:pt x="5009" y="10755"/>
                      <a:pt x="5846" y="10870"/>
                    </a:cubicBezTo>
                    <a:cubicBezTo>
                      <a:pt x="6496" y="10957"/>
                      <a:pt x="7146" y="11029"/>
                      <a:pt x="7802" y="11094"/>
                    </a:cubicBezTo>
                    <a:cubicBezTo>
                      <a:pt x="7528" y="11108"/>
                      <a:pt x="7254" y="11123"/>
                      <a:pt x="6980" y="11152"/>
                    </a:cubicBezTo>
                    <a:cubicBezTo>
                      <a:pt x="6402" y="11210"/>
                      <a:pt x="5825" y="11296"/>
                      <a:pt x="5255" y="11412"/>
                    </a:cubicBezTo>
                    <a:cubicBezTo>
                      <a:pt x="5168" y="11404"/>
                      <a:pt x="5074" y="11397"/>
                      <a:pt x="4988" y="11383"/>
                    </a:cubicBezTo>
                    <a:lnTo>
                      <a:pt x="4656" y="11339"/>
                    </a:lnTo>
                    <a:cubicBezTo>
                      <a:pt x="4547" y="11325"/>
                      <a:pt x="4439" y="11311"/>
                      <a:pt x="4331" y="11289"/>
                    </a:cubicBezTo>
                    <a:cubicBezTo>
                      <a:pt x="3905" y="11224"/>
                      <a:pt x="3479" y="11116"/>
                      <a:pt x="3061" y="10979"/>
                    </a:cubicBezTo>
                    <a:cubicBezTo>
                      <a:pt x="2642" y="10849"/>
                      <a:pt x="2252" y="10668"/>
                      <a:pt x="1884" y="10423"/>
                    </a:cubicBezTo>
                    <a:cubicBezTo>
                      <a:pt x="1749" y="10338"/>
                      <a:pt x="1621" y="10232"/>
                      <a:pt x="1507" y="10125"/>
                    </a:cubicBezTo>
                    <a:lnTo>
                      <a:pt x="1507" y="10125"/>
                    </a:lnTo>
                    <a:cubicBezTo>
                      <a:pt x="1479" y="10090"/>
                      <a:pt x="1458" y="10054"/>
                      <a:pt x="1444" y="10019"/>
                    </a:cubicBezTo>
                    <a:cubicBezTo>
                      <a:pt x="1393" y="9932"/>
                      <a:pt x="1343" y="9845"/>
                      <a:pt x="1307" y="9752"/>
                    </a:cubicBezTo>
                    <a:close/>
                    <a:moveTo>
                      <a:pt x="8856" y="11469"/>
                    </a:moveTo>
                    <a:lnTo>
                      <a:pt x="8676" y="11491"/>
                    </a:lnTo>
                    <a:cubicBezTo>
                      <a:pt x="8539" y="11498"/>
                      <a:pt x="8401" y="11498"/>
                      <a:pt x="8272" y="11505"/>
                    </a:cubicBezTo>
                    <a:cubicBezTo>
                      <a:pt x="8059" y="11509"/>
                      <a:pt x="7844" y="11511"/>
                      <a:pt x="7629" y="11511"/>
                    </a:cubicBezTo>
                    <a:cubicBezTo>
                      <a:pt x="7414" y="11511"/>
                      <a:pt x="7200" y="11509"/>
                      <a:pt x="6987" y="11505"/>
                    </a:cubicBezTo>
                    <a:lnTo>
                      <a:pt x="7001" y="11505"/>
                    </a:lnTo>
                    <a:lnTo>
                      <a:pt x="7976" y="11484"/>
                    </a:lnTo>
                    <a:cubicBezTo>
                      <a:pt x="8264" y="11477"/>
                      <a:pt x="8553" y="11477"/>
                      <a:pt x="8849" y="11469"/>
                    </a:cubicBezTo>
                    <a:close/>
                    <a:moveTo>
                      <a:pt x="1754" y="10444"/>
                    </a:moveTo>
                    <a:cubicBezTo>
                      <a:pt x="1783" y="10459"/>
                      <a:pt x="1805" y="10481"/>
                      <a:pt x="1834" y="10502"/>
                    </a:cubicBezTo>
                    <a:cubicBezTo>
                      <a:pt x="2209" y="10748"/>
                      <a:pt x="2613" y="10935"/>
                      <a:pt x="3039" y="11072"/>
                    </a:cubicBezTo>
                    <a:cubicBezTo>
                      <a:pt x="3457" y="11210"/>
                      <a:pt x="3891" y="11311"/>
                      <a:pt x="4324" y="11376"/>
                    </a:cubicBezTo>
                    <a:cubicBezTo>
                      <a:pt x="4432" y="11390"/>
                      <a:pt x="4540" y="11412"/>
                      <a:pt x="4648" y="11426"/>
                    </a:cubicBezTo>
                    <a:lnTo>
                      <a:pt x="4980" y="11462"/>
                    </a:lnTo>
                    <a:lnTo>
                      <a:pt x="5002" y="11462"/>
                    </a:lnTo>
                    <a:cubicBezTo>
                      <a:pt x="4728" y="11520"/>
                      <a:pt x="4461" y="11585"/>
                      <a:pt x="4186" y="11657"/>
                    </a:cubicBezTo>
                    <a:lnTo>
                      <a:pt x="4121" y="11650"/>
                    </a:lnTo>
                    <a:cubicBezTo>
                      <a:pt x="3688" y="11570"/>
                      <a:pt x="3270" y="11433"/>
                      <a:pt x="2866" y="11253"/>
                    </a:cubicBezTo>
                    <a:cubicBezTo>
                      <a:pt x="2483" y="11072"/>
                      <a:pt x="2129" y="10827"/>
                      <a:pt x="1826" y="10524"/>
                    </a:cubicBezTo>
                    <a:cubicBezTo>
                      <a:pt x="1797" y="10495"/>
                      <a:pt x="1776" y="10466"/>
                      <a:pt x="1754" y="10444"/>
                    </a:cubicBezTo>
                    <a:close/>
                    <a:moveTo>
                      <a:pt x="6070" y="11542"/>
                    </a:moveTo>
                    <a:cubicBezTo>
                      <a:pt x="6406" y="11555"/>
                      <a:pt x="6743" y="11561"/>
                      <a:pt x="7080" y="11561"/>
                    </a:cubicBezTo>
                    <a:cubicBezTo>
                      <a:pt x="7468" y="11561"/>
                      <a:pt x="7856" y="11553"/>
                      <a:pt x="8243" y="11542"/>
                    </a:cubicBezTo>
                    <a:lnTo>
                      <a:pt x="8243" y="11542"/>
                    </a:lnTo>
                    <a:cubicBezTo>
                      <a:pt x="7860" y="11585"/>
                      <a:pt x="7470" y="11635"/>
                      <a:pt x="7081" y="11693"/>
                    </a:cubicBezTo>
                    <a:cubicBezTo>
                      <a:pt x="6828" y="11736"/>
                      <a:pt x="6568" y="11780"/>
                      <a:pt x="6308" y="11823"/>
                    </a:cubicBezTo>
                    <a:cubicBezTo>
                      <a:pt x="6027" y="11823"/>
                      <a:pt x="5738" y="11816"/>
                      <a:pt x="5457" y="11794"/>
                    </a:cubicBezTo>
                    <a:lnTo>
                      <a:pt x="5118" y="11772"/>
                    </a:lnTo>
                    <a:cubicBezTo>
                      <a:pt x="5002" y="11765"/>
                      <a:pt x="4894" y="11751"/>
                      <a:pt x="4786" y="11744"/>
                    </a:cubicBezTo>
                    <a:cubicBezTo>
                      <a:pt x="4670" y="11729"/>
                      <a:pt x="4540" y="11715"/>
                      <a:pt x="4425" y="11693"/>
                    </a:cubicBezTo>
                    <a:cubicBezTo>
                      <a:pt x="4634" y="11657"/>
                      <a:pt x="4843" y="11628"/>
                      <a:pt x="5053" y="11606"/>
                    </a:cubicBezTo>
                    <a:lnTo>
                      <a:pt x="5543" y="11563"/>
                    </a:lnTo>
                    <a:cubicBezTo>
                      <a:pt x="5702" y="11549"/>
                      <a:pt x="5868" y="11549"/>
                      <a:pt x="6027" y="11542"/>
                    </a:cubicBezTo>
                    <a:close/>
                    <a:moveTo>
                      <a:pt x="9960" y="11455"/>
                    </a:moveTo>
                    <a:cubicBezTo>
                      <a:pt x="9369" y="11585"/>
                      <a:pt x="8777" y="11679"/>
                      <a:pt x="8178" y="11736"/>
                    </a:cubicBezTo>
                    <a:cubicBezTo>
                      <a:pt x="7680" y="11787"/>
                      <a:pt x="7175" y="11816"/>
                      <a:pt x="6677" y="11823"/>
                    </a:cubicBezTo>
                    <a:lnTo>
                      <a:pt x="7081" y="11758"/>
                    </a:lnTo>
                    <a:cubicBezTo>
                      <a:pt x="7398" y="11715"/>
                      <a:pt x="7716" y="11671"/>
                      <a:pt x="8033" y="11635"/>
                    </a:cubicBezTo>
                    <a:cubicBezTo>
                      <a:pt x="8351" y="11606"/>
                      <a:pt x="8676" y="11563"/>
                      <a:pt x="8993" y="11527"/>
                    </a:cubicBezTo>
                    <a:lnTo>
                      <a:pt x="8986" y="11527"/>
                    </a:lnTo>
                    <a:cubicBezTo>
                      <a:pt x="9232" y="11498"/>
                      <a:pt x="9477" y="11477"/>
                      <a:pt x="9715" y="11455"/>
                    </a:cubicBezTo>
                    <a:close/>
                    <a:moveTo>
                      <a:pt x="17626" y="11036"/>
                    </a:moveTo>
                    <a:lnTo>
                      <a:pt x="17690" y="11044"/>
                    </a:lnTo>
                    <a:cubicBezTo>
                      <a:pt x="18124" y="11130"/>
                      <a:pt x="18542" y="11260"/>
                      <a:pt x="18946" y="11440"/>
                    </a:cubicBezTo>
                    <a:cubicBezTo>
                      <a:pt x="19329" y="11621"/>
                      <a:pt x="19683" y="11866"/>
                      <a:pt x="19986" y="12169"/>
                    </a:cubicBezTo>
                    <a:cubicBezTo>
                      <a:pt x="20015" y="12198"/>
                      <a:pt x="20036" y="12227"/>
                      <a:pt x="20058" y="12249"/>
                    </a:cubicBezTo>
                    <a:cubicBezTo>
                      <a:pt x="20029" y="12234"/>
                      <a:pt x="20007" y="12213"/>
                      <a:pt x="19978" y="12191"/>
                    </a:cubicBezTo>
                    <a:cubicBezTo>
                      <a:pt x="19603" y="11946"/>
                      <a:pt x="19199" y="11758"/>
                      <a:pt x="18780" y="11621"/>
                    </a:cubicBezTo>
                    <a:cubicBezTo>
                      <a:pt x="18354" y="11491"/>
                      <a:pt x="17921" y="11390"/>
                      <a:pt x="17488" y="11318"/>
                    </a:cubicBezTo>
                    <a:cubicBezTo>
                      <a:pt x="17380" y="11303"/>
                      <a:pt x="17272" y="11282"/>
                      <a:pt x="17164" y="11267"/>
                    </a:cubicBezTo>
                    <a:lnTo>
                      <a:pt x="16832" y="11231"/>
                    </a:lnTo>
                    <a:lnTo>
                      <a:pt x="16810" y="11231"/>
                    </a:lnTo>
                    <a:cubicBezTo>
                      <a:pt x="17084" y="11173"/>
                      <a:pt x="17351" y="11108"/>
                      <a:pt x="17626" y="11036"/>
                    </a:cubicBezTo>
                    <a:close/>
                    <a:moveTo>
                      <a:pt x="16557" y="11282"/>
                    </a:moveTo>
                    <a:cubicBezTo>
                      <a:pt x="16644" y="11289"/>
                      <a:pt x="16738" y="11303"/>
                      <a:pt x="16824" y="11311"/>
                    </a:cubicBezTo>
                    <a:lnTo>
                      <a:pt x="17149" y="11354"/>
                    </a:lnTo>
                    <a:cubicBezTo>
                      <a:pt x="17265" y="11368"/>
                      <a:pt x="17366" y="11390"/>
                      <a:pt x="17474" y="11404"/>
                    </a:cubicBezTo>
                    <a:cubicBezTo>
                      <a:pt x="17907" y="11469"/>
                      <a:pt x="18333" y="11578"/>
                      <a:pt x="18751" y="11715"/>
                    </a:cubicBezTo>
                    <a:cubicBezTo>
                      <a:pt x="19163" y="11845"/>
                      <a:pt x="19560" y="12032"/>
                      <a:pt x="19921" y="12270"/>
                    </a:cubicBezTo>
                    <a:cubicBezTo>
                      <a:pt x="20058" y="12357"/>
                      <a:pt x="20188" y="12465"/>
                      <a:pt x="20303" y="12574"/>
                    </a:cubicBezTo>
                    <a:lnTo>
                      <a:pt x="20303" y="12566"/>
                    </a:lnTo>
                    <a:cubicBezTo>
                      <a:pt x="20332" y="12602"/>
                      <a:pt x="20354" y="12639"/>
                      <a:pt x="20368" y="12675"/>
                    </a:cubicBezTo>
                    <a:cubicBezTo>
                      <a:pt x="20419" y="12761"/>
                      <a:pt x="20469" y="12855"/>
                      <a:pt x="20505" y="12942"/>
                    </a:cubicBezTo>
                    <a:cubicBezTo>
                      <a:pt x="20433" y="12906"/>
                      <a:pt x="20361" y="12870"/>
                      <a:pt x="20289" y="12833"/>
                    </a:cubicBezTo>
                    <a:cubicBezTo>
                      <a:pt x="20094" y="12747"/>
                      <a:pt x="19899" y="12675"/>
                      <a:pt x="19697" y="12602"/>
                    </a:cubicBezTo>
                    <a:cubicBezTo>
                      <a:pt x="19293" y="12465"/>
                      <a:pt x="18881" y="12357"/>
                      <a:pt x="18470" y="12263"/>
                    </a:cubicBezTo>
                    <a:cubicBezTo>
                      <a:pt x="17640" y="12076"/>
                      <a:pt x="16803" y="11938"/>
                      <a:pt x="15965" y="11823"/>
                    </a:cubicBezTo>
                    <a:cubicBezTo>
                      <a:pt x="15316" y="11736"/>
                      <a:pt x="14666" y="11664"/>
                      <a:pt x="14010" y="11599"/>
                    </a:cubicBezTo>
                    <a:cubicBezTo>
                      <a:pt x="14284" y="11592"/>
                      <a:pt x="14558" y="11570"/>
                      <a:pt x="14832" y="11542"/>
                    </a:cubicBezTo>
                    <a:cubicBezTo>
                      <a:pt x="15410" y="11484"/>
                      <a:pt x="15987" y="11397"/>
                      <a:pt x="16557" y="11282"/>
                    </a:cubicBezTo>
                    <a:close/>
                    <a:moveTo>
                      <a:pt x="11808" y="11729"/>
                    </a:moveTo>
                    <a:lnTo>
                      <a:pt x="11808" y="11729"/>
                    </a:lnTo>
                    <a:cubicBezTo>
                      <a:pt x="12479" y="11946"/>
                      <a:pt x="13136" y="12198"/>
                      <a:pt x="13779" y="12487"/>
                    </a:cubicBezTo>
                    <a:cubicBezTo>
                      <a:pt x="14212" y="12675"/>
                      <a:pt x="14637" y="12898"/>
                      <a:pt x="15056" y="13115"/>
                    </a:cubicBezTo>
                    <a:cubicBezTo>
                      <a:pt x="14710" y="12992"/>
                      <a:pt x="14370" y="12855"/>
                      <a:pt x="14031" y="12725"/>
                    </a:cubicBezTo>
                    <a:lnTo>
                      <a:pt x="14038" y="12725"/>
                    </a:lnTo>
                    <a:cubicBezTo>
                      <a:pt x="13771" y="12617"/>
                      <a:pt x="13512" y="12509"/>
                      <a:pt x="13252" y="12393"/>
                    </a:cubicBezTo>
                    <a:cubicBezTo>
                      <a:pt x="12985" y="12285"/>
                      <a:pt x="12725" y="12169"/>
                      <a:pt x="12465" y="12054"/>
                    </a:cubicBezTo>
                    <a:lnTo>
                      <a:pt x="12046" y="11866"/>
                    </a:lnTo>
                    <a:lnTo>
                      <a:pt x="11808" y="11729"/>
                    </a:lnTo>
                    <a:close/>
                    <a:moveTo>
                      <a:pt x="12826" y="12299"/>
                    </a:moveTo>
                    <a:lnTo>
                      <a:pt x="12920" y="12343"/>
                    </a:lnTo>
                    <a:cubicBezTo>
                      <a:pt x="13129" y="12451"/>
                      <a:pt x="13346" y="12559"/>
                      <a:pt x="13555" y="12675"/>
                    </a:cubicBezTo>
                    <a:cubicBezTo>
                      <a:pt x="13937" y="12884"/>
                      <a:pt x="14313" y="13101"/>
                      <a:pt x="14688" y="13324"/>
                    </a:cubicBezTo>
                    <a:lnTo>
                      <a:pt x="14565" y="13259"/>
                    </a:lnTo>
                    <a:lnTo>
                      <a:pt x="14378" y="13158"/>
                    </a:lnTo>
                    <a:cubicBezTo>
                      <a:pt x="14255" y="13086"/>
                      <a:pt x="14125" y="13021"/>
                      <a:pt x="13995" y="12949"/>
                    </a:cubicBezTo>
                    <a:lnTo>
                      <a:pt x="12826" y="12299"/>
                    </a:lnTo>
                    <a:close/>
                    <a:moveTo>
                      <a:pt x="9109" y="12530"/>
                    </a:moveTo>
                    <a:cubicBezTo>
                      <a:pt x="9087" y="12552"/>
                      <a:pt x="9058" y="12574"/>
                      <a:pt x="9029" y="12588"/>
                    </a:cubicBezTo>
                    <a:cubicBezTo>
                      <a:pt x="8827" y="12718"/>
                      <a:pt x="8625" y="12848"/>
                      <a:pt x="8423" y="12971"/>
                    </a:cubicBezTo>
                    <a:cubicBezTo>
                      <a:pt x="8048" y="13194"/>
                      <a:pt x="7673" y="13418"/>
                      <a:pt x="7297" y="13627"/>
                    </a:cubicBezTo>
                    <a:lnTo>
                      <a:pt x="7405" y="13555"/>
                    </a:lnTo>
                    <a:lnTo>
                      <a:pt x="7593" y="13447"/>
                    </a:lnTo>
                    <a:cubicBezTo>
                      <a:pt x="7716" y="13368"/>
                      <a:pt x="7839" y="13288"/>
                      <a:pt x="7968" y="13216"/>
                    </a:cubicBezTo>
                    <a:lnTo>
                      <a:pt x="9109" y="12530"/>
                    </a:lnTo>
                    <a:close/>
                    <a:moveTo>
                      <a:pt x="11823" y="11556"/>
                    </a:moveTo>
                    <a:lnTo>
                      <a:pt x="11823" y="11556"/>
                    </a:lnTo>
                    <a:cubicBezTo>
                      <a:pt x="12169" y="11585"/>
                      <a:pt x="12515" y="11606"/>
                      <a:pt x="12862" y="11614"/>
                    </a:cubicBezTo>
                    <a:cubicBezTo>
                      <a:pt x="12999" y="11617"/>
                      <a:pt x="13138" y="11619"/>
                      <a:pt x="13278" y="11619"/>
                    </a:cubicBezTo>
                    <a:cubicBezTo>
                      <a:pt x="13418" y="11619"/>
                      <a:pt x="13558" y="11617"/>
                      <a:pt x="13699" y="11614"/>
                    </a:cubicBezTo>
                    <a:cubicBezTo>
                      <a:pt x="14450" y="11700"/>
                      <a:pt x="15200" y="11794"/>
                      <a:pt x="15958" y="11910"/>
                    </a:cubicBezTo>
                    <a:cubicBezTo>
                      <a:pt x="16788" y="12032"/>
                      <a:pt x="17626" y="12169"/>
                      <a:pt x="18448" y="12357"/>
                    </a:cubicBezTo>
                    <a:cubicBezTo>
                      <a:pt x="18860" y="12451"/>
                      <a:pt x="19271" y="12559"/>
                      <a:pt x="19668" y="12696"/>
                    </a:cubicBezTo>
                    <a:cubicBezTo>
                      <a:pt x="19870" y="12761"/>
                      <a:pt x="20065" y="12833"/>
                      <a:pt x="20260" y="12920"/>
                    </a:cubicBezTo>
                    <a:cubicBezTo>
                      <a:pt x="20354" y="12963"/>
                      <a:pt x="20448" y="13014"/>
                      <a:pt x="20541" y="13057"/>
                    </a:cubicBezTo>
                    <a:lnTo>
                      <a:pt x="20556" y="13072"/>
                    </a:lnTo>
                    <a:cubicBezTo>
                      <a:pt x="20556" y="13079"/>
                      <a:pt x="20563" y="13086"/>
                      <a:pt x="20563" y="13101"/>
                    </a:cubicBezTo>
                    <a:cubicBezTo>
                      <a:pt x="20570" y="13108"/>
                      <a:pt x="20578" y="13144"/>
                      <a:pt x="20585" y="13165"/>
                    </a:cubicBezTo>
                    <a:lnTo>
                      <a:pt x="20578" y="13180"/>
                    </a:lnTo>
                    <a:cubicBezTo>
                      <a:pt x="20563" y="13202"/>
                      <a:pt x="20549" y="13216"/>
                      <a:pt x="20541" y="13230"/>
                    </a:cubicBezTo>
                    <a:cubicBezTo>
                      <a:pt x="20491" y="13238"/>
                      <a:pt x="20440" y="13245"/>
                      <a:pt x="20397" y="13252"/>
                    </a:cubicBezTo>
                    <a:cubicBezTo>
                      <a:pt x="20253" y="13274"/>
                      <a:pt x="20116" y="13281"/>
                      <a:pt x="19971" y="13281"/>
                    </a:cubicBezTo>
                    <a:cubicBezTo>
                      <a:pt x="19918" y="13282"/>
                      <a:pt x="19866" y="13283"/>
                      <a:pt x="19813" y="13283"/>
                    </a:cubicBezTo>
                    <a:cubicBezTo>
                      <a:pt x="19579" y="13283"/>
                      <a:pt x="19348" y="13271"/>
                      <a:pt x="19112" y="13259"/>
                    </a:cubicBezTo>
                    <a:cubicBezTo>
                      <a:pt x="18831" y="13238"/>
                      <a:pt x="18549" y="13202"/>
                      <a:pt x="18268" y="13165"/>
                    </a:cubicBezTo>
                    <a:cubicBezTo>
                      <a:pt x="17979" y="13129"/>
                      <a:pt x="17698" y="13079"/>
                      <a:pt x="17416" y="13028"/>
                    </a:cubicBezTo>
                    <a:lnTo>
                      <a:pt x="17416" y="13028"/>
                    </a:lnTo>
                    <a:cubicBezTo>
                      <a:pt x="17698" y="13086"/>
                      <a:pt x="17979" y="13137"/>
                      <a:pt x="18261" y="13180"/>
                    </a:cubicBezTo>
                    <a:cubicBezTo>
                      <a:pt x="18542" y="13223"/>
                      <a:pt x="18831" y="13259"/>
                      <a:pt x="19112" y="13288"/>
                    </a:cubicBezTo>
                    <a:cubicBezTo>
                      <a:pt x="19401" y="13317"/>
                      <a:pt x="19683" y="13339"/>
                      <a:pt x="19971" y="13339"/>
                    </a:cubicBezTo>
                    <a:cubicBezTo>
                      <a:pt x="20116" y="13339"/>
                      <a:pt x="20260" y="13339"/>
                      <a:pt x="20404" y="13324"/>
                    </a:cubicBezTo>
                    <a:lnTo>
                      <a:pt x="20476" y="13317"/>
                    </a:lnTo>
                    <a:lnTo>
                      <a:pt x="20476" y="13317"/>
                    </a:lnTo>
                    <a:cubicBezTo>
                      <a:pt x="20462" y="13339"/>
                      <a:pt x="20448" y="13353"/>
                      <a:pt x="20433" y="13375"/>
                    </a:cubicBezTo>
                    <a:lnTo>
                      <a:pt x="20440" y="13360"/>
                    </a:lnTo>
                    <a:lnTo>
                      <a:pt x="20440" y="13360"/>
                    </a:lnTo>
                    <a:cubicBezTo>
                      <a:pt x="20411" y="13396"/>
                      <a:pt x="20390" y="13425"/>
                      <a:pt x="20361" y="13454"/>
                    </a:cubicBezTo>
                    <a:cubicBezTo>
                      <a:pt x="20325" y="13490"/>
                      <a:pt x="20282" y="13534"/>
                      <a:pt x="20245" y="13570"/>
                    </a:cubicBezTo>
                    <a:lnTo>
                      <a:pt x="20238" y="13570"/>
                    </a:lnTo>
                    <a:cubicBezTo>
                      <a:pt x="20166" y="13599"/>
                      <a:pt x="20094" y="13635"/>
                      <a:pt x="20022" y="13656"/>
                    </a:cubicBezTo>
                    <a:cubicBezTo>
                      <a:pt x="19733" y="13765"/>
                      <a:pt x="19430" y="13829"/>
                      <a:pt x="19127" y="13858"/>
                    </a:cubicBezTo>
                    <a:cubicBezTo>
                      <a:pt x="18975" y="13880"/>
                      <a:pt x="18816" y="13880"/>
                      <a:pt x="18665" y="13887"/>
                    </a:cubicBezTo>
                    <a:cubicBezTo>
                      <a:pt x="18636" y="13889"/>
                      <a:pt x="18607" y="13889"/>
                      <a:pt x="18577" y="13889"/>
                    </a:cubicBezTo>
                    <a:cubicBezTo>
                      <a:pt x="18453" y="13889"/>
                      <a:pt x="18326" y="13879"/>
                      <a:pt x="18203" y="13873"/>
                    </a:cubicBezTo>
                    <a:cubicBezTo>
                      <a:pt x="18044" y="13866"/>
                      <a:pt x="17893" y="13844"/>
                      <a:pt x="17741" y="13829"/>
                    </a:cubicBezTo>
                    <a:lnTo>
                      <a:pt x="17279" y="13757"/>
                    </a:lnTo>
                    <a:cubicBezTo>
                      <a:pt x="17048" y="13707"/>
                      <a:pt x="16810" y="13649"/>
                      <a:pt x="16579" y="13591"/>
                    </a:cubicBezTo>
                    <a:cubicBezTo>
                      <a:pt x="15698" y="13093"/>
                      <a:pt x="14767" y="12704"/>
                      <a:pt x="13836" y="12328"/>
                    </a:cubicBezTo>
                    <a:cubicBezTo>
                      <a:pt x="13533" y="12206"/>
                      <a:pt x="13230" y="12090"/>
                      <a:pt x="12920" y="11967"/>
                    </a:cubicBezTo>
                    <a:lnTo>
                      <a:pt x="12920" y="11967"/>
                    </a:lnTo>
                    <a:cubicBezTo>
                      <a:pt x="13324" y="12083"/>
                      <a:pt x="13728" y="12191"/>
                      <a:pt x="14132" y="12299"/>
                    </a:cubicBezTo>
                    <a:cubicBezTo>
                      <a:pt x="14674" y="12436"/>
                      <a:pt x="15222" y="12566"/>
                      <a:pt x="15771" y="12689"/>
                    </a:cubicBezTo>
                    <a:cubicBezTo>
                      <a:pt x="16319" y="12812"/>
                      <a:pt x="16868" y="12927"/>
                      <a:pt x="17416" y="13028"/>
                    </a:cubicBezTo>
                    <a:cubicBezTo>
                      <a:pt x="16868" y="12920"/>
                      <a:pt x="16319" y="12797"/>
                      <a:pt x="15778" y="12667"/>
                    </a:cubicBezTo>
                    <a:cubicBezTo>
                      <a:pt x="15237" y="12530"/>
                      <a:pt x="14695" y="12386"/>
                      <a:pt x="14154" y="12242"/>
                    </a:cubicBezTo>
                    <a:lnTo>
                      <a:pt x="12530" y="11787"/>
                    </a:lnTo>
                    <a:lnTo>
                      <a:pt x="12133" y="11679"/>
                    </a:lnTo>
                    <a:lnTo>
                      <a:pt x="11823" y="11556"/>
                    </a:lnTo>
                    <a:close/>
                    <a:moveTo>
                      <a:pt x="10126" y="11938"/>
                    </a:moveTo>
                    <a:cubicBezTo>
                      <a:pt x="9607" y="12408"/>
                      <a:pt x="9058" y="12855"/>
                      <a:pt x="8488" y="13267"/>
                    </a:cubicBezTo>
                    <a:cubicBezTo>
                      <a:pt x="8106" y="13548"/>
                      <a:pt x="7701" y="13808"/>
                      <a:pt x="7304" y="14060"/>
                    </a:cubicBezTo>
                    <a:cubicBezTo>
                      <a:pt x="7579" y="13822"/>
                      <a:pt x="7860" y="13591"/>
                      <a:pt x="8149" y="13375"/>
                    </a:cubicBezTo>
                    <a:lnTo>
                      <a:pt x="8156" y="13368"/>
                    </a:lnTo>
                    <a:cubicBezTo>
                      <a:pt x="8380" y="13194"/>
                      <a:pt x="8604" y="13021"/>
                      <a:pt x="8835" y="12855"/>
                    </a:cubicBezTo>
                    <a:cubicBezTo>
                      <a:pt x="9058" y="12682"/>
                      <a:pt x="9289" y="12509"/>
                      <a:pt x="9520" y="12343"/>
                    </a:cubicBezTo>
                    <a:cubicBezTo>
                      <a:pt x="9643" y="12256"/>
                      <a:pt x="9766" y="12162"/>
                      <a:pt x="9896" y="12076"/>
                    </a:cubicBezTo>
                    <a:lnTo>
                      <a:pt x="10126" y="11938"/>
                    </a:lnTo>
                    <a:close/>
                    <a:moveTo>
                      <a:pt x="13302" y="12501"/>
                    </a:moveTo>
                    <a:cubicBezTo>
                      <a:pt x="13533" y="12602"/>
                      <a:pt x="13771" y="12696"/>
                      <a:pt x="14010" y="12790"/>
                    </a:cubicBezTo>
                    <a:cubicBezTo>
                      <a:pt x="14428" y="12956"/>
                      <a:pt x="14854" y="13108"/>
                      <a:pt x="15294" y="13245"/>
                    </a:cubicBezTo>
                    <a:cubicBezTo>
                      <a:pt x="15475" y="13346"/>
                      <a:pt x="15648" y="13447"/>
                      <a:pt x="15821" y="13548"/>
                    </a:cubicBezTo>
                    <a:lnTo>
                      <a:pt x="16146" y="13750"/>
                    </a:lnTo>
                    <a:cubicBezTo>
                      <a:pt x="16204" y="13786"/>
                      <a:pt x="16254" y="13815"/>
                      <a:pt x="16312" y="13851"/>
                    </a:cubicBezTo>
                    <a:lnTo>
                      <a:pt x="16471" y="13952"/>
                    </a:lnTo>
                    <a:lnTo>
                      <a:pt x="16788" y="14161"/>
                    </a:lnTo>
                    <a:cubicBezTo>
                      <a:pt x="16810" y="14183"/>
                      <a:pt x="16839" y="14205"/>
                      <a:pt x="16868" y="14219"/>
                    </a:cubicBezTo>
                    <a:cubicBezTo>
                      <a:pt x="16413" y="14104"/>
                      <a:pt x="15965" y="13945"/>
                      <a:pt x="15540" y="13750"/>
                    </a:cubicBezTo>
                    <a:lnTo>
                      <a:pt x="15352" y="13663"/>
                    </a:lnTo>
                    <a:cubicBezTo>
                      <a:pt x="14767" y="13303"/>
                      <a:pt x="14176" y="12971"/>
                      <a:pt x="13569" y="12646"/>
                    </a:cubicBezTo>
                    <a:cubicBezTo>
                      <a:pt x="13483" y="12595"/>
                      <a:pt x="13389" y="12552"/>
                      <a:pt x="13302" y="12501"/>
                    </a:cubicBezTo>
                    <a:close/>
                    <a:moveTo>
                      <a:pt x="3385" y="11924"/>
                    </a:moveTo>
                    <a:cubicBezTo>
                      <a:pt x="3602" y="11982"/>
                      <a:pt x="3818" y="12025"/>
                      <a:pt x="4035" y="12061"/>
                    </a:cubicBezTo>
                    <a:cubicBezTo>
                      <a:pt x="4273" y="12090"/>
                      <a:pt x="4504" y="12126"/>
                      <a:pt x="4742" y="12141"/>
                    </a:cubicBezTo>
                    <a:lnTo>
                      <a:pt x="4814" y="12141"/>
                    </a:lnTo>
                    <a:cubicBezTo>
                      <a:pt x="4316" y="12263"/>
                      <a:pt x="3818" y="12400"/>
                      <a:pt x="3342" y="12566"/>
                    </a:cubicBezTo>
                    <a:lnTo>
                      <a:pt x="2851" y="12747"/>
                    </a:lnTo>
                    <a:cubicBezTo>
                      <a:pt x="2692" y="12812"/>
                      <a:pt x="2534" y="12884"/>
                      <a:pt x="2375" y="12956"/>
                    </a:cubicBezTo>
                    <a:cubicBezTo>
                      <a:pt x="2216" y="13028"/>
                      <a:pt x="2064" y="13115"/>
                      <a:pt x="1913" y="13202"/>
                    </a:cubicBezTo>
                    <a:cubicBezTo>
                      <a:pt x="1761" y="13281"/>
                      <a:pt x="1610" y="13368"/>
                      <a:pt x="1473" y="13476"/>
                    </a:cubicBezTo>
                    <a:cubicBezTo>
                      <a:pt x="1177" y="13671"/>
                      <a:pt x="917" y="13902"/>
                      <a:pt x="679" y="14161"/>
                    </a:cubicBezTo>
                    <a:cubicBezTo>
                      <a:pt x="657" y="14190"/>
                      <a:pt x="628" y="14226"/>
                      <a:pt x="607" y="14255"/>
                    </a:cubicBezTo>
                    <a:cubicBezTo>
                      <a:pt x="607" y="14234"/>
                      <a:pt x="614" y="14219"/>
                      <a:pt x="621" y="14205"/>
                    </a:cubicBezTo>
                    <a:lnTo>
                      <a:pt x="679" y="14097"/>
                    </a:lnTo>
                    <a:cubicBezTo>
                      <a:pt x="823" y="13765"/>
                      <a:pt x="1025" y="13461"/>
                      <a:pt x="1271" y="13194"/>
                    </a:cubicBezTo>
                    <a:lnTo>
                      <a:pt x="1465" y="12992"/>
                    </a:lnTo>
                    <a:cubicBezTo>
                      <a:pt x="1530" y="12927"/>
                      <a:pt x="1610" y="12870"/>
                      <a:pt x="1675" y="12812"/>
                    </a:cubicBezTo>
                    <a:cubicBezTo>
                      <a:pt x="1819" y="12689"/>
                      <a:pt x="1971" y="12581"/>
                      <a:pt x="2129" y="12487"/>
                    </a:cubicBezTo>
                    <a:cubicBezTo>
                      <a:pt x="2166" y="12458"/>
                      <a:pt x="2209" y="12436"/>
                      <a:pt x="2252" y="12415"/>
                    </a:cubicBezTo>
                    <a:lnTo>
                      <a:pt x="2375" y="12350"/>
                    </a:lnTo>
                    <a:cubicBezTo>
                      <a:pt x="2454" y="12307"/>
                      <a:pt x="2541" y="12256"/>
                      <a:pt x="2620" y="12220"/>
                    </a:cubicBezTo>
                    <a:lnTo>
                      <a:pt x="3140" y="12003"/>
                    </a:lnTo>
                    <a:cubicBezTo>
                      <a:pt x="3219" y="11975"/>
                      <a:pt x="3306" y="11946"/>
                      <a:pt x="3385" y="11924"/>
                    </a:cubicBezTo>
                    <a:close/>
                    <a:moveTo>
                      <a:pt x="16622" y="13620"/>
                    </a:moveTo>
                    <a:lnTo>
                      <a:pt x="16622" y="13620"/>
                    </a:lnTo>
                    <a:cubicBezTo>
                      <a:pt x="16839" y="13671"/>
                      <a:pt x="17055" y="13721"/>
                      <a:pt x="17279" y="13765"/>
                    </a:cubicBezTo>
                    <a:lnTo>
                      <a:pt x="17734" y="13837"/>
                    </a:lnTo>
                    <a:cubicBezTo>
                      <a:pt x="17885" y="13858"/>
                      <a:pt x="18044" y="13873"/>
                      <a:pt x="18196" y="13887"/>
                    </a:cubicBezTo>
                    <a:cubicBezTo>
                      <a:pt x="18354" y="13909"/>
                      <a:pt x="18506" y="13909"/>
                      <a:pt x="18665" y="13909"/>
                    </a:cubicBezTo>
                    <a:cubicBezTo>
                      <a:pt x="18705" y="13911"/>
                      <a:pt x="18747" y="13912"/>
                      <a:pt x="18788" y="13912"/>
                    </a:cubicBezTo>
                    <a:cubicBezTo>
                      <a:pt x="18901" y="13912"/>
                      <a:pt x="19016" y="13905"/>
                      <a:pt x="19127" y="13894"/>
                    </a:cubicBezTo>
                    <a:cubicBezTo>
                      <a:pt x="19437" y="13873"/>
                      <a:pt x="19747" y="13815"/>
                      <a:pt x="20043" y="13714"/>
                    </a:cubicBezTo>
                    <a:lnTo>
                      <a:pt x="20079" y="13700"/>
                    </a:lnTo>
                    <a:lnTo>
                      <a:pt x="20007" y="13757"/>
                    </a:lnTo>
                    <a:cubicBezTo>
                      <a:pt x="19747" y="13945"/>
                      <a:pt x="19459" y="14097"/>
                      <a:pt x="19156" y="14198"/>
                    </a:cubicBezTo>
                    <a:lnTo>
                      <a:pt x="18917" y="14263"/>
                    </a:lnTo>
                    <a:cubicBezTo>
                      <a:pt x="18838" y="14284"/>
                      <a:pt x="18751" y="14291"/>
                      <a:pt x="18672" y="14313"/>
                    </a:cubicBezTo>
                    <a:cubicBezTo>
                      <a:pt x="18506" y="14342"/>
                      <a:pt x="18347" y="14356"/>
                      <a:pt x="18181" y="14364"/>
                    </a:cubicBezTo>
                    <a:cubicBezTo>
                      <a:pt x="18138" y="14367"/>
                      <a:pt x="18096" y="14369"/>
                      <a:pt x="18055" y="14369"/>
                    </a:cubicBezTo>
                    <a:cubicBezTo>
                      <a:pt x="18013" y="14369"/>
                      <a:pt x="17972" y="14367"/>
                      <a:pt x="17929" y="14364"/>
                    </a:cubicBezTo>
                    <a:lnTo>
                      <a:pt x="17748" y="14356"/>
                    </a:lnTo>
                    <a:cubicBezTo>
                      <a:pt x="17611" y="14248"/>
                      <a:pt x="17467" y="14140"/>
                      <a:pt x="17322" y="14046"/>
                    </a:cubicBezTo>
                    <a:cubicBezTo>
                      <a:pt x="17214" y="13981"/>
                      <a:pt x="17106" y="13902"/>
                      <a:pt x="16990" y="13837"/>
                    </a:cubicBezTo>
                    <a:lnTo>
                      <a:pt x="16658" y="13635"/>
                    </a:lnTo>
                    <a:lnTo>
                      <a:pt x="16622" y="13620"/>
                    </a:lnTo>
                    <a:close/>
                    <a:moveTo>
                      <a:pt x="12058" y="13096"/>
                    </a:moveTo>
                    <a:lnTo>
                      <a:pt x="12058" y="13096"/>
                    </a:lnTo>
                    <a:cubicBezTo>
                      <a:pt x="12083" y="13135"/>
                      <a:pt x="12112" y="13174"/>
                      <a:pt x="12140" y="13209"/>
                    </a:cubicBezTo>
                    <a:lnTo>
                      <a:pt x="12147" y="13216"/>
                    </a:lnTo>
                    <a:cubicBezTo>
                      <a:pt x="12220" y="13324"/>
                      <a:pt x="12285" y="13440"/>
                      <a:pt x="12357" y="13555"/>
                    </a:cubicBezTo>
                    <a:cubicBezTo>
                      <a:pt x="12576" y="13908"/>
                      <a:pt x="12788" y="14276"/>
                      <a:pt x="12986" y="14643"/>
                    </a:cubicBezTo>
                    <a:lnTo>
                      <a:pt x="12986" y="14643"/>
                    </a:lnTo>
                    <a:lnTo>
                      <a:pt x="12494" y="13822"/>
                    </a:lnTo>
                    <a:cubicBezTo>
                      <a:pt x="12348" y="13580"/>
                      <a:pt x="12203" y="13338"/>
                      <a:pt x="12058" y="13096"/>
                    </a:cubicBezTo>
                    <a:close/>
                    <a:moveTo>
                      <a:pt x="11469" y="12104"/>
                    </a:moveTo>
                    <a:cubicBezTo>
                      <a:pt x="11873" y="12545"/>
                      <a:pt x="12248" y="13014"/>
                      <a:pt x="12602" y="13505"/>
                    </a:cubicBezTo>
                    <a:cubicBezTo>
                      <a:pt x="12898" y="13909"/>
                      <a:pt x="13172" y="14335"/>
                      <a:pt x="13425" y="14768"/>
                    </a:cubicBezTo>
                    <a:lnTo>
                      <a:pt x="13165" y="14443"/>
                    </a:lnTo>
                    <a:cubicBezTo>
                      <a:pt x="12970" y="14190"/>
                      <a:pt x="12775" y="13938"/>
                      <a:pt x="12580" y="13685"/>
                    </a:cubicBezTo>
                    <a:cubicBezTo>
                      <a:pt x="12393" y="13425"/>
                      <a:pt x="12205" y="13173"/>
                      <a:pt x="12017" y="12913"/>
                    </a:cubicBezTo>
                    <a:lnTo>
                      <a:pt x="12010" y="12906"/>
                    </a:lnTo>
                    <a:cubicBezTo>
                      <a:pt x="11873" y="12711"/>
                      <a:pt x="11729" y="12509"/>
                      <a:pt x="11584" y="12307"/>
                    </a:cubicBezTo>
                    <a:cubicBezTo>
                      <a:pt x="11548" y="12242"/>
                      <a:pt x="11505" y="12169"/>
                      <a:pt x="11469" y="12104"/>
                    </a:cubicBezTo>
                    <a:close/>
                    <a:moveTo>
                      <a:pt x="8892" y="11787"/>
                    </a:moveTo>
                    <a:lnTo>
                      <a:pt x="8892" y="11787"/>
                    </a:lnTo>
                    <a:cubicBezTo>
                      <a:pt x="8337" y="11924"/>
                      <a:pt x="7781" y="12068"/>
                      <a:pt x="7225" y="12220"/>
                    </a:cubicBezTo>
                    <a:cubicBezTo>
                      <a:pt x="6619" y="12386"/>
                      <a:pt x="6020" y="12574"/>
                      <a:pt x="5413" y="12754"/>
                    </a:cubicBezTo>
                    <a:cubicBezTo>
                      <a:pt x="4814" y="12942"/>
                      <a:pt x="4215" y="13137"/>
                      <a:pt x="3623" y="13346"/>
                    </a:cubicBezTo>
                    <a:lnTo>
                      <a:pt x="3169" y="13512"/>
                    </a:lnTo>
                    <a:cubicBezTo>
                      <a:pt x="3017" y="13562"/>
                      <a:pt x="2873" y="13620"/>
                      <a:pt x="2721" y="13678"/>
                    </a:cubicBezTo>
                    <a:cubicBezTo>
                      <a:pt x="2570" y="13736"/>
                      <a:pt x="2418" y="13801"/>
                      <a:pt x="2274" y="13858"/>
                    </a:cubicBezTo>
                    <a:cubicBezTo>
                      <a:pt x="2122" y="13916"/>
                      <a:pt x="1978" y="13988"/>
                      <a:pt x="1826" y="14053"/>
                    </a:cubicBezTo>
                    <a:cubicBezTo>
                      <a:pt x="1538" y="14183"/>
                      <a:pt x="1249" y="14320"/>
                      <a:pt x="967" y="14486"/>
                    </a:cubicBezTo>
                    <a:cubicBezTo>
                      <a:pt x="830" y="14566"/>
                      <a:pt x="693" y="14645"/>
                      <a:pt x="556" y="14746"/>
                    </a:cubicBezTo>
                    <a:cubicBezTo>
                      <a:pt x="527" y="14768"/>
                      <a:pt x="491" y="14789"/>
                      <a:pt x="462" y="14818"/>
                    </a:cubicBezTo>
                    <a:cubicBezTo>
                      <a:pt x="462" y="14782"/>
                      <a:pt x="469" y="14753"/>
                      <a:pt x="477" y="14717"/>
                    </a:cubicBezTo>
                    <a:cubicBezTo>
                      <a:pt x="484" y="14688"/>
                      <a:pt x="491" y="14631"/>
                      <a:pt x="505" y="14587"/>
                    </a:cubicBezTo>
                    <a:cubicBezTo>
                      <a:pt x="520" y="14551"/>
                      <a:pt x="527" y="14515"/>
                      <a:pt x="534" y="14479"/>
                    </a:cubicBezTo>
                    <a:cubicBezTo>
                      <a:pt x="549" y="14457"/>
                      <a:pt x="563" y="14436"/>
                      <a:pt x="578" y="14414"/>
                    </a:cubicBezTo>
                    <a:lnTo>
                      <a:pt x="578" y="14407"/>
                    </a:lnTo>
                    <a:cubicBezTo>
                      <a:pt x="628" y="14342"/>
                      <a:pt x="679" y="14270"/>
                      <a:pt x="736" y="14205"/>
                    </a:cubicBezTo>
                    <a:cubicBezTo>
                      <a:pt x="953" y="13945"/>
                      <a:pt x="1213" y="13707"/>
                      <a:pt x="1494" y="13512"/>
                    </a:cubicBezTo>
                    <a:cubicBezTo>
                      <a:pt x="1631" y="13404"/>
                      <a:pt x="1783" y="13317"/>
                      <a:pt x="1927" y="13223"/>
                    </a:cubicBezTo>
                    <a:cubicBezTo>
                      <a:pt x="2072" y="13129"/>
                      <a:pt x="2230" y="13057"/>
                      <a:pt x="2389" y="12978"/>
                    </a:cubicBezTo>
                    <a:cubicBezTo>
                      <a:pt x="2541" y="12898"/>
                      <a:pt x="2700" y="12833"/>
                      <a:pt x="2858" y="12761"/>
                    </a:cubicBezTo>
                    <a:lnTo>
                      <a:pt x="3349" y="12574"/>
                    </a:lnTo>
                    <a:cubicBezTo>
                      <a:pt x="3862" y="12408"/>
                      <a:pt x="4381" y="12263"/>
                      <a:pt x="4901" y="12141"/>
                    </a:cubicBezTo>
                    <a:cubicBezTo>
                      <a:pt x="4966" y="12148"/>
                      <a:pt x="5031" y="12148"/>
                      <a:pt x="5089" y="12155"/>
                    </a:cubicBezTo>
                    <a:lnTo>
                      <a:pt x="5442" y="12155"/>
                    </a:lnTo>
                    <a:cubicBezTo>
                      <a:pt x="6373" y="12155"/>
                      <a:pt x="7290" y="12018"/>
                      <a:pt x="8199" y="11888"/>
                    </a:cubicBezTo>
                    <a:cubicBezTo>
                      <a:pt x="8430" y="11859"/>
                      <a:pt x="8661" y="11823"/>
                      <a:pt x="8892" y="11787"/>
                    </a:cubicBezTo>
                    <a:close/>
                    <a:moveTo>
                      <a:pt x="9989" y="13187"/>
                    </a:moveTo>
                    <a:lnTo>
                      <a:pt x="9917" y="13353"/>
                    </a:lnTo>
                    <a:cubicBezTo>
                      <a:pt x="9852" y="13469"/>
                      <a:pt x="9787" y="13591"/>
                      <a:pt x="9722" y="13707"/>
                    </a:cubicBezTo>
                    <a:cubicBezTo>
                      <a:pt x="9520" y="14082"/>
                      <a:pt x="9304" y="14450"/>
                      <a:pt x="9087" y="14818"/>
                    </a:cubicBezTo>
                    <a:lnTo>
                      <a:pt x="9087" y="14811"/>
                    </a:lnTo>
                    <a:lnTo>
                      <a:pt x="9564" y="13959"/>
                    </a:lnTo>
                    <a:cubicBezTo>
                      <a:pt x="9701" y="13700"/>
                      <a:pt x="9845" y="13447"/>
                      <a:pt x="9989" y="13187"/>
                    </a:cubicBezTo>
                    <a:close/>
                    <a:moveTo>
                      <a:pt x="8712" y="12841"/>
                    </a:moveTo>
                    <a:lnTo>
                      <a:pt x="8712" y="12841"/>
                    </a:lnTo>
                    <a:cubicBezTo>
                      <a:pt x="8510" y="12999"/>
                      <a:pt x="8308" y="13151"/>
                      <a:pt x="8106" y="13310"/>
                    </a:cubicBezTo>
                    <a:cubicBezTo>
                      <a:pt x="7752" y="13599"/>
                      <a:pt x="7413" y="13894"/>
                      <a:pt x="7073" y="14198"/>
                    </a:cubicBezTo>
                    <a:cubicBezTo>
                      <a:pt x="6900" y="14299"/>
                      <a:pt x="6720" y="14407"/>
                      <a:pt x="6547" y="14501"/>
                    </a:cubicBezTo>
                    <a:lnTo>
                      <a:pt x="6207" y="14681"/>
                    </a:lnTo>
                    <a:cubicBezTo>
                      <a:pt x="6150" y="14710"/>
                      <a:pt x="6099" y="14746"/>
                      <a:pt x="6041" y="14775"/>
                    </a:cubicBezTo>
                    <a:lnTo>
                      <a:pt x="5868" y="14854"/>
                    </a:lnTo>
                    <a:lnTo>
                      <a:pt x="5529" y="15028"/>
                    </a:lnTo>
                    <a:lnTo>
                      <a:pt x="5442" y="15071"/>
                    </a:lnTo>
                    <a:cubicBezTo>
                      <a:pt x="5767" y="14732"/>
                      <a:pt x="6128" y="14429"/>
                      <a:pt x="6510" y="14154"/>
                    </a:cubicBezTo>
                    <a:lnTo>
                      <a:pt x="6684" y="14039"/>
                    </a:lnTo>
                    <a:cubicBezTo>
                      <a:pt x="7290" y="13714"/>
                      <a:pt x="7875" y="13368"/>
                      <a:pt x="8452" y="13007"/>
                    </a:cubicBezTo>
                    <a:lnTo>
                      <a:pt x="8712" y="12841"/>
                    </a:lnTo>
                    <a:close/>
                    <a:moveTo>
                      <a:pt x="10011" y="11621"/>
                    </a:moveTo>
                    <a:lnTo>
                      <a:pt x="10011" y="11621"/>
                    </a:lnTo>
                    <a:cubicBezTo>
                      <a:pt x="9758" y="11744"/>
                      <a:pt x="9506" y="11866"/>
                      <a:pt x="9268" y="11996"/>
                    </a:cubicBezTo>
                    <a:cubicBezTo>
                      <a:pt x="8979" y="12148"/>
                      <a:pt x="8697" y="12314"/>
                      <a:pt x="8423" y="12487"/>
                    </a:cubicBezTo>
                    <a:lnTo>
                      <a:pt x="8308" y="12530"/>
                    </a:lnTo>
                    <a:cubicBezTo>
                      <a:pt x="7442" y="12913"/>
                      <a:pt x="6561" y="13281"/>
                      <a:pt x="5680" y="13635"/>
                    </a:cubicBezTo>
                    <a:cubicBezTo>
                      <a:pt x="4800" y="13981"/>
                      <a:pt x="3905" y="14313"/>
                      <a:pt x="3003" y="14595"/>
                    </a:cubicBezTo>
                    <a:cubicBezTo>
                      <a:pt x="2548" y="14732"/>
                      <a:pt x="2093" y="14854"/>
                      <a:pt x="1624" y="14955"/>
                    </a:cubicBezTo>
                    <a:cubicBezTo>
                      <a:pt x="1393" y="15006"/>
                      <a:pt x="1162" y="15042"/>
                      <a:pt x="924" y="15064"/>
                    </a:cubicBezTo>
                    <a:cubicBezTo>
                      <a:pt x="809" y="15078"/>
                      <a:pt x="693" y="15085"/>
                      <a:pt x="578" y="15093"/>
                    </a:cubicBezTo>
                    <a:lnTo>
                      <a:pt x="513" y="15093"/>
                    </a:lnTo>
                    <a:lnTo>
                      <a:pt x="505" y="15085"/>
                    </a:lnTo>
                    <a:cubicBezTo>
                      <a:pt x="484" y="15064"/>
                      <a:pt x="462" y="15042"/>
                      <a:pt x="441" y="15020"/>
                    </a:cubicBezTo>
                    <a:lnTo>
                      <a:pt x="441" y="14984"/>
                    </a:lnTo>
                    <a:lnTo>
                      <a:pt x="441" y="14934"/>
                    </a:lnTo>
                    <a:cubicBezTo>
                      <a:pt x="491" y="14890"/>
                      <a:pt x="542" y="14847"/>
                      <a:pt x="592" y="14811"/>
                    </a:cubicBezTo>
                    <a:cubicBezTo>
                      <a:pt x="722" y="14717"/>
                      <a:pt x="852" y="14631"/>
                      <a:pt x="989" y="14544"/>
                    </a:cubicBezTo>
                    <a:cubicBezTo>
                      <a:pt x="1263" y="14378"/>
                      <a:pt x="1545" y="14234"/>
                      <a:pt x="1834" y="14097"/>
                    </a:cubicBezTo>
                    <a:cubicBezTo>
                      <a:pt x="2122" y="13952"/>
                      <a:pt x="2418" y="13822"/>
                      <a:pt x="2714" y="13707"/>
                    </a:cubicBezTo>
                    <a:cubicBezTo>
                      <a:pt x="2866" y="13649"/>
                      <a:pt x="3017" y="13591"/>
                      <a:pt x="3169" y="13534"/>
                    </a:cubicBezTo>
                    <a:lnTo>
                      <a:pt x="3616" y="13368"/>
                    </a:lnTo>
                    <a:cubicBezTo>
                      <a:pt x="4215" y="13165"/>
                      <a:pt x="4814" y="12978"/>
                      <a:pt x="5421" y="12805"/>
                    </a:cubicBezTo>
                    <a:cubicBezTo>
                      <a:pt x="6027" y="12624"/>
                      <a:pt x="6640" y="12465"/>
                      <a:pt x="7247" y="12307"/>
                    </a:cubicBezTo>
                    <a:lnTo>
                      <a:pt x="9073" y="11830"/>
                    </a:lnTo>
                    <a:lnTo>
                      <a:pt x="9708" y="11671"/>
                    </a:lnTo>
                    <a:lnTo>
                      <a:pt x="10011" y="11621"/>
                    </a:lnTo>
                    <a:close/>
                    <a:moveTo>
                      <a:pt x="10531" y="12213"/>
                    </a:moveTo>
                    <a:lnTo>
                      <a:pt x="10531" y="12213"/>
                    </a:lnTo>
                    <a:cubicBezTo>
                      <a:pt x="10343" y="12783"/>
                      <a:pt x="10126" y="13346"/>
                      <a:pt x="9881" y="13894"/>
                    </a:cubicBezTo>
                    <a:cubicBezTo>
                      <a:pt x="9679" y="14356"/>
                      <a:pt x="9448" y="14797"/>
                      <a:pt x="9203" y="15237"/>
                    </a:cubicBezTo>
                    <a:lnTo>
                      <a:pt x="9354" y="14854"/>
                    </a:lnTo>
                    <a:cubicBezTo>
                      <a:pt x="9470" y="14558"/>
                      <a:pt x="9592" y="14263"/>
                      <a:pt x="9722" y="13967"/>
                    </a:cubicBezTo>
                    <a:cubicBezTo>
                      <a:pt x="9845" y="13671"/>
                      <a:pt x="9975" y="13382"/>
                      <a:pt x="10105" y="13093"/>
                    </a:cubicBezTo>
                    <a:lnTo>
                      <a:pt x="10105" y="13086"/>
                    </a:lnTo>
                    <a:cubicBezTo>
                      <a:pt x="10206" y="12862"/>
                      <a:pt x="10307" y="12639"/>
                      <a:pt x="10408" y="12422"/>
                    </a:cubicBezTo>
                    <a:lnTo>
                      <a:pt x="10531" y="12213"/>
                    </a:lnTo>
                    <a:close/>
                    <a:moveTo>
                      <a:pt x="8207" y="12624"/>
                    </a:moveTo>
                    <a:lnTo>
                      <a:pt x="8207" y="12624"/>
                    </a:lnTo>
                    <a:cubicBezTo>
                      <a:pt x="8062" y="12725"/>
                      <a:pt x="7918" y="12819"/>
                      <a:pt x="7774" y="12920"/>
                    </a:cubicBezTo>
                    <a:cubicBezTo>
                      <a:pt x="7304" y="13267"/>
                      <a:pt x="6850" y="13642"/>
                      <a:pt x="6417" y="14039"/>
                    </a:cubicBezTo>
                    <a:cubicBezTo>
                      <a:pt x="6352" y="14089"/>
                      <a:pt x="6294" y="14147"/>
                      <a:pt x="6236" y="14205"/>
                    </a:cubicBezTo>
                    <a:cubicBezTo>
                      <a:pt x="6106" y="14270"/>
                      <a:pt x="5969" y="14335"/>
                      <a:pt x="5839" y="14400"/>
                    </a:cubicBezTo>
                    <a:cubicBezTo>
                      <a:pt x="5616" y="14501"/>
                      <a:pt x="5392" y="14609"/>
                      <a:pt x="5168" y="14703"/>
                    </a:cubicBezTo>
                    <a:lnTo>
                      <a:pt x="4829" y="14847"/>
                    </a:lnTo>
                    <a:cubicBezTo>
                      <a:pt x="4713" y="14898"/>
                      <a:pt x="4598" y="14941"/>
                      <a:pt x="4482" y="14977"/>
                    </a:cubicBezTo>
                    <a:cubicBezTo>
                      <a:pt x="4020" y="15157"/>
                      <a:pt x="3551" y="15295"/>
                      <a:pt x="3068" y="15396"/>
                    </a:cubicBezTo>
                    <a:cubicBezTo>
                      <a:pt x="2679" y="15484"/>
                      <a:pt x="2280" y="15524"/>
                      <a:pt x="1880" y="15524"/>
                    </a:cubicBezTo>
                    <a:cubicBezTo>
                      <a:pt x="1790" y="15524"/>
                      <a:pt x="1700" y="15522"/>
                      <a:pt x="1610" y="15518"/>
                    </a:cubicBezTo>
                    <a:cubicBezTo>
                      <a:pt x="1400" y="15504"/>
                      <a:pt x="1191" y="15468"/>
                      <a:pt x="982" y="15410"/>
                    </a:cubicBezTo>
                    <a:cubicBezTo>
                      <a:pt x="960" y="15403"/>
                      <a:pt x="946" y="15396"/>
                      <a:pt x="931" y="15388"/>
                    </a:cubicBezTo>
                    <a:lnTo>
                      <a:pt x="939" y="15388"/>
                    </a:lnTo>
                    <a:cubicBezTo>
                      <a:pt x="838" y="15331"/>
                      <a:pt x="744" y="15266"/>
                      <a:pt x="650" y="15194"/>
                    </a:cubicBezTo>
                    <a:lnTo>
                      <a:pt x="621" y="15172"/>
                    </a:lnTo>
                    <a:cubicBezTo>
                      <a:pt x="729" y="15172"/>
                      <a:pt x="838" y="15165"/>
                      <a:pt x="946" y="15157"/>
                    </a:cubicBezTo>
                    <a:cubicBezTo>
                      <a:pt x="1184" y="15129"/>
                      <a:pt x="1415" y="15093"/>
                      <a:pt x="1653" y="15042"/>
                    </a:cubicBezTo>
                    <a:cubicBezTo>
                      <a:pt x="2122" y="14955"/>
                      <a:pt x="2577" y="14825"/>
                      <a:pt x="3032" y="14688"/>
                    </a:cubicBezTo>
                    <a:cubicBezTo>
                      <a:pt x="3941" y="14407"/>
                      <a:pt x="4843" y="14068"/>
                      <a:pt x="5717" y="13707"/>
                    </a:cubicBezTo>
                    <a:cubicBezTo>
                      <a:pt x="6554" y="13360"/>
                      <a:pt x="7384" y="12999"/>
                      <a:pt x="8207" y="12624"/>
                    </a:cubicBezTo>
                    <a:close/>
                    <a:moveTo>
                      <a:pt x="11043" y="13489"/>
                    </a:moveTo>
                    <a:cubicBezTo>
                      <a:pt x="11044" y="13517"/>
                      <a:pt x="11051" y="13550"/>
                      <a:pt x="11058" y="13584"/>
                    </a:cubicBezTo>
                    <a:cubicBezTo>
                      <a:pt x="11065" y="13822"/>
                      <a:pt x="11065" y="14068"/>
                      <a:pt x="11072" y="14306"/>
                    </a:cubicBezTo>
                    <a:lnTo>
                      <a:pt x="11079" y="14299"/>
                    </a:lnTo>
                    <a:cubicBezTo>
                      <a:pt x="11086" y="14732"/>
                      <a:pt x="11086" y="15165"/>
                      <a:pt x="11086" y="15598"/>
                    </a:cubicBezTo>
                    <a:lnTo>
                      <a:pt x="11079" y="15468"/>
                    </a:lnTo>
                    <a:lnTo>
                      <a:pt x="11079" y="15251"/>
                    </a:lnTo>
                    <a:cubicBezTo>
                      <a:pt x="11079" y="15107"/>
                      <a:pt x="11065" y="14963"/>
                      <a:pt x="11065" y="14818"/>
                    </a:cubicBezTo>
                    <a:lnTo>
                      <a:pt x="11043" y="13489"/>
                    </a:lnTo>
                    <a:close/>
                    <a:moveTo>
                      <a:pt x="6070" y="14364"/>
                    </a:moveTo>
                    <a:lnTo>
                      <a:pt x="5933" y="14486"/>
                    </a:lnTo>
                    <a:lnTo>
                      <a:pt x="5782" y="14645"/>
                    </a:lnTo>
                    <a:lnTo>
                      <a:pt x="5630" y="14797"/>
                    </a:lnTo>
                    <a:cubicBezTo>
                      <a:pt x="5572" y="14854"/>
                      <a:pt x="5522" y="14905"/>
                      <a:pt x="5478" y="14955"/>
                    </a:cubicBezTo>
                    <a:cubicBezTo>
                      <a:pt x="5428" y="15013"/>
                      <a:pt x="5377" y="15071"/>
                      <a:pt x="5327" y="15121"/>
                    </a:cubicBezTo>
                    <a:lnTo>
                      <a:pt x="5182" y="15186"/>
                    </a:lnTo>
                    <a:cubicBezTo>
                      <a:pt x="4952" y="15295"/>
                      <a:pt x="4713" y="15374"/>
                      <a:pt x="4475" y="15468"/>
                    </a:cubicBezTo>
                    <a:lnTo>
                      <a:pt x="4475" y="15461"/>
                    </a:lnTo>
                    <a:cubicBezTo>
                      <a:pt x="4013" y="15627"/>
                      <a:pt x="3522" y="15742"/>
                      <a:pt x="3032" y="15785"/>
                    </a:cubicBezTo>
                    <a:cubicBezTo>
                      <a:pt x="2913" y="15796"/>
                      <a:pt x="2792" y="15802"/>
                      <a:pt x="2670" y="15802"/>
                    </a:cubicBezTo>
                    <a:cubicBezTo>
                      <a:pt x="2548" y="15802"/>
                      <a:pt x="2425" y="15796"/>
                      <a:pt x="2303" y="15785"/>
                    </a:cubicBezTo>
                    <a:cubicBezTo>
                      <a:pt x="2064" y="15764"/>
                      <a:pt x="1826" y="15720"/>
                      <a:pt x="1595" y="15655"/>
                    </a:cubicBezTo>
                    <a:cubicBezTo>
                      <a:pt x="1509" y="15634"/>
                      <a:pt x="1415" y="15598"/>
                      <a:pt x="1328" y="15569"/>
                    </a:cubicBezTo>
                    <a:lnTo>
                      <a:pt x="1328" y="15569"/>
                    </a:lnTo>
                    <a:cubicBezTo>
                      <a:pt x="1422" y="15583"/>
                      <a:pt x="1509" y="15591"/>
                      <a:pt x="1603" y="15598"/>
                    </a:cubicBezTo>
                    <a:cubicBezTo>
                      <a:pt x="1712" y="15604"/>
                      <a:pt x="1821" y="15607"/>
                      <a:pt x="1930" y="15607"/>
                    </a:cubicBezTo>
                    <a:cubicBezTo>
                      <a:pt x="2319" y="15607"/>
                      <a:pt x="2705" y="15567"/>
                      <a:pt x="3082" y="15482"/>
                    </a:cubicBezTo>
                    <a:cubicBezTo>
                      <a:pt x="3573" y="15374"/>
                      <a:pt x="4049" y="15237"/>
                      <a:pt x="4511" y="15049"/>
                    </a:cubicBezTo>
                    <a:cubicBezTo>
                      <a:pt x="4627" y="15006"/>
                      <a:pt x="4742" y="14963"/>
                      <a:pt x="4858" y="14919"/>
                    </a:cubicBezTo>
                    <a:lnTo>
                      <a:pt x="5197" y="14768"/>
                    </a:lnTo>
                    <a:cubicBezTo>
                      <a:pt x="5421" y="14681"/>
                      <a:pt x="5644" y="14558"/>
                      <a:pt x="5868" y="14457"/>
                    </a:cubicBezTo>
                    <a:lnTo>
                      <a:pt x="6070" y="14364"/>
                    </a:lnTo>
                    <a:close/>
                    <a:moveTo>
                      <a:pt x="11029" y="12321"/>
                    </a:moveTo>
                    <a:cubicBezTo>
                      <a:pt x="11180" y="13007"/>
                      <a:pt x="11289" y="13700"/>
                      <a:pt x="11361" y="14400"/>
                    </a:cubicBezTo>
                    <a:cubicBezTo>
                      <a:pt x="11418" y="14869"/>
                      <a:pt x="11440" y="15345"/>
                      <a:pt x="11455" y="15822"/>
                    </a:cubicBezTo>
                    <a:cubicBezTo>
                      <a:pt x="11382" y="15468"/>
                      <a:pt x="11325" y="15107"/>
                      <a:pt x="11274" y="14746"/>
                    </a:cubicBezTo>
                    <a:lnTo>
                      <a:pt x="11281" y="14746"/>
                    </a:lnTo>
                    <a:cubicBezTo>
                      <a:pt x="11245" y="14465"/>
                      <a:pt x="11202" y="14183"/>
                      <a:pt x="11173" y="13902"/>
                    </a:cubicBezTo>
                    <a:cubicBezTo>
                      <a:pt x="11137" y="13620"/>
                      <a:pt x="11101" y="13331"/>
                      <a:pt x="11079" y="13050"/>
                    </a:cubicBezTo>
                    <a:cubicBezTo>
                      <a:pt x="11058" y="12898"/>
                      <a:pt x="11043" y="12747"/>
                      <a:pt x="11029" y="12595"/>
                    </a:cubicBezTo>
                    <a:lnTo>
                      <a:pt x="11029" y="12321"/>
                    </a:lnTo>
                    <a:close/>
                    <a:moveTo>
                      <a:pt x="12400" y="13562"/>
                    </a:moveTo>
                    <a:lnTo>
                      <a:pt x="12400" y="13562"/>
                    </a:lnTo>
                    <a:cubicBezTo>
                      <a:pt x="12631" y="13873"/>
                      <a:pt x="12869" y="14183"/>
                      <a:pt x="13115" y="14486"/>
                    </a:cubicBezTo>
                    <a:cubicBezTo>
                      <a:pt x="13281" y="14696"/>
                      <a:pt x="13447" y="14890"/>
                      <a:pt x="13620" y="15093"/>
                    </a:cubicBezTo>
                    <a:cubicBezTo>
                      <a:pt x="13757" y="15338"/>
                      <a:pt x="13894" y="15591"/>
                      <a:pt x="14017" y="15850"/>
                    </a:cubicBezTo>
                    <a:lnTo>
                      <a:pt x="14168" y="16154"/>
                    </a:lnTo>
                    <a:cubicBezTo>
                      <a:pt x="14219" y="16255"/>
                      <a:pt x="14262" y="16356"/>
                      <a:pt x="14305" y="16457"/>
                    </a:cubicBezTo>
                    <a:cubicBezTo>
                      <a:pt x="14356" y="16565"/>
                      <a:pt x="14406" y="16680"/>
                      <a:pt x="14450" y="16796"/>
                    </a:cubicBezTo>
                    <a:cubicBezTo>
                      <a:pt x="14313" y="16630"/>
                      <a:pt x="14176" y="16457"/>
                      <a:pt x="14053" y="16291"/>
                    </a:cubicBezTo>
                    <a:lnTo>
                      <a:pt x="13779" y="15886"/>
                    </a:lnTo>
                    <a:cubicBezTo>
                      <a:pt x="13678" y="15749"/>
                      <a:pt x="13591" y="15612"/>
                      <a:pt x="13504" y="15475"/>
                    </a:cubicBezTo>
                    <a:lnTo>
                      <a:pt x="13512" y="15475"/>
                    </a:lnTo>
                    <a:lnTo>
                      <a:pt x="13490" y="15446"/>
                    </a:lnTo>
                    <a:cubicBezTo>
                      <a:pt x="13151" y="14804"/>
                      <a:pt x="12783" y="14176"/>
                      <a:pt x="12400" y="13562"/>
                    </a:cubicBezTo>
                    <a:close/>
                    <a:moveTo>
                      <a:pt x="9744" y="13743"/>
                    </a:moveTo>
                    <a:cubicBezTo>
                      <a:pt x="9585" y="14104"/>
                      <a:pt x="9434" y="14472"/>
                      <a:pt x="9289" y="14833"/>
                    </a:cubicBezTo>
                    <a:cubicBezTo>
                      <a:pt x="9195" y="15071"/>
                      <a:pt x="9109" y="15316"/>
                      <a:pt x="9022" y="15569"/>
                    </a:cubicBezTo>
                    <a:cubicBezTo>
                      <a:pt x="8871" y="15814"/>
                      <a:pt x="8726" y="16052"/>
                      <a:pt x="8567" y="16291"/>
                    </a:cubicBezTo>
                    <a:lnTo>
                      <a:pt x="8380" y="16572"/>
                    </a:lnTo>
                    <a:cubicBezTo>
                      <a:pt x="8315" y="16659"/>
                      <a:pt x="8250" y="16753"/>
                      <a:pt x="8185" y="16839"/>
                    </a:cubicBezTo>
                    <a:cubicBezTo>
                      <a:pt x="8120" y="16933"/>
                      <a:pt x="8041" y="17041"/>
                      <a:pt x="7961" y="17128"/>
                    </a:cubicBezTo>
                    <a:cubicBezTo>
                      <a:pt x="8041" y="16933"/>
                      <a:pt x="8120" y="16731"/>
                      <a:pt x="8207" y="16536"/>
                    </a:cubicBezTo>
                    <a:lnTo>
                      <a:pt x="8409" y="16103"/>
                    </a:lnTo>
                    <a:cubicBezTo>
                      <a:pt x="8481" y="15951"/>
                      <a:pt x="8560" y="15814"/>
                      <a:pt x="8632" y="15670"/>
                    </a:cubicBezTo>
                    <a:lnTo>
                      <a:pt x="8661" y="15612"/>
                    </a:lnTo>
                    <a:cubicBezTo>
                      <a:pt x="9044" y="15006"/>
                      <a:pt x="9405" y="14378"/>
                      <a:pt x="9744" y="13743"/>
                    </a:cubicBezTo>
                    <a:close/>
                    <a:moveTo>
                      <a:pt x="15937" y="14024"/>
                    </a:moveTo>
                    <a:lnTo>
                      <a:pt x="16110" y="14075"/>
                    </a:lnTo>
                    <a:lnTo>
                      <a:pt x="16326" y="14125"/>
                    </a:lnTo>
                    <a:lnTo>
                      <a:pt x="16536" y="14183"/>
                    </a:lnTo>
                    <a:cubicBezTo>
                      <a:pt x="16608" y="14205"/>
                      <a:pt x="16680" y="14219"/>
                      <a:pt x="16752" y="14234"/>
                    </a:cubicBezTo>
                    <a:lnTo>
                      <a:pt x="16962" y="14284"/>
                    </a:lnTo>
                    <a:lnTo>
                      <a:pt x="17091" y="14378"/>
                    </a:lnTo>
                    <a:cubicBezTo>
                      <a:pt x="17301" y="14522"/>
                      <a:pt x="17496" y="14681"/>
                      <a:pt x="17683" y="14847"/>
                    </a:cubicBezTo>
                    <a:cubicBezTo>
                      <a:pt x="18066" y="15165"/>
                      <a:pt x="18398" y="15540"/>
                      <a:pt x="18687" y="15944"/>
                    </a:cubicBezTo>
                    <a:lnTo>
                      <a:pt x="18687" y="15937"/>
                    </a:lnTo>
                    <a:cubicBezTo>
                      <a:pt x="18831" y="16139"/>
                      <a:pt x="18954" y="16348"/>
                      <a:pt x="19055" y="16565"/>
                    </a:cubicBezTo>
                    <a:cubicBezTo>
                      <a:pt x="19156" y="16789"/>
                      <a:pt x="19242" y="17012"/>
                      <a:pt x="19300" y="17243"/>
                    </a:cubicBezTo>
                    <a:cubicBezTo>
                      <a:pt x="19322" y="17337"/>
                      <a:pt x="19336" y="17424"/>
                      <a:pt x="19351" y="17518"/>
                    </a:cubicBezTo>
                    <a:cubicBezTo>
                      <a:pt x="19322" y="17424"/>
                      <a:pt x="19286" y="17344"/>
                      <a:pt x="19242" y="17265"/>
                    </a:cubicBezTo>
                    <a:cubicBezTo>
                      <a:pt x="19019" y="16818"/>
                      <a:pt x="18737" y="16406"/>
                      <a:pt x="18398" y="16038"/>
                    </a:cubicBezTo>
                    <a:cubicBezTo>
                      <a:pt x="18066" y="15670"/>
                      <a:pt x="17705" y="15331"/>
                      <a:pt x="17315" y="15020"/>
                    </a:cubicBezTo>
                    <a:cubicBezTo>
                      <a:pt x="17221" y="14941"/>
                      <a:pt x="17120" y="14862"/>
                      <a:pt x="17026" y="14789"/>
                    </a:cubicBezTo>
                    <a:lnTo>
                      <a:pt x="16731" y="14566"/>
                    </a:lnTo>
                    <a:cubicBezTo>
                      <a:pt x="16528" y="14414"/>
                      <a:pt x="16319" y="14284"/>
                      <a:pt x="16117" y="14140"/>
                    </a:cubicBezTo>
                    <a:cubicBezTo>
                      <a:pt x="16059" y="14104"/>
                      <a:pt x="15994" y="14060"/>
                      <a:pt x="15937" y="14024"/>
                    </a:cubicBezTo>
                    <a:close/>
                    <a:moveTo>
                      <a:pt x="11101" y="13995"/>
                    </a:moveTo>
                    <a:lnTo>
                      <a:pt x="11101" y="13995"/>
                    </a:lnTo>
                    <a:cubicBezTo>
                      <a:pt x="11137" y="14248"/>
                      <a:pt x="11173" y="14508"/>
                      <a:pt x="11209" y="14753"/>
                    </a:cubicBezTo>
                    <a:cubicBezTo>
                      <a:pt x="11281" y="15208"/>
                      <a:pt x="11361" y="15648"/>
                      <a:pt x="11455" y="16096"/>
                    </a:cubicBezTo>
                    <a:lnTo>
                      <a:pt x="11455" y="16709"/>
                    </a:lnTo>
                    <a:lnTo>
                      <a:pt x="11447" y="17092"/>
                    </a:lnTo>
                    <a:lnTo>
                      <a:pt x="11447" y="17279"/>
                    </a:lnTo>
                    <a:lnTo>
                      <a:pt x="11433" y="17467"/>
                    </a:lnTo>
                    <a:lnTo>
                      <a:pt x="11411" y="17850"/>
                    </a:lnTo>
                    <a:cubicBezTo>
                      <a:pt x="11411" y="17886"/>
                      <a:pt x="11404" y="17915"/>
                      <a:pt x="11404" y="17943"/>
                    </a:cubicBezTo>
                    <a:cubicBezTo>
                      <a:pt x="11274" y="17496"/>
                      <a:pt x="11195" y="17027"/>
                      <a:pt x="11151" y="16558"/>
                    </a:cubicBezTo>
                    <a:lnTo>
                      <a:pt x="11130" y="16348"/>
                    </a:lnTo>
                    <a:cubicBezTo>
                      <a:pt x="11137" y="15663"/>
                      <a:pt x="11130" y="14984"/>
                      <a:pt x="11108" y="14299"/>
                    </a:cubicBezTo>
                    <a:lnTo>
                      <a:pt x="11108" y="14299"/>
                    </a:lnTo>
                    <a:lnTo>
                      <a:pt x="11115" y="14306"/>
                    </a:lnTo>
                    <a:cubicBezTo>
                      <a:pt x="11115" y="14205"/>
                      <a:pt x="11108" y="14104"/>
                      <a:pt x="11101" y="13995"/>
                    </a:cubicBezTo>
                    <a:close/>
                    <a:moveTo>
                      <a:pt x="6063" y="15165"/>
                    </a:moveTo>
                    <a:lnTo>
                      <a:pt x="6063" y="15165"/>
                    </a:lnTo>
                    <a:cubicBezTo>
                      <a:pt x="5911" y="15323"/>
                      <a:pt x="5760" y="15489"/>
                      <a:pt x="5616" y="15655"/>
                    </a:cubicBezTo>
                    <a:lnTo>
                      <a:pt x="5320" y="16016"/>
                    </a:lnTo>
                    <a:cubicBezTo>
                      <a:pt x="5226" y="16139"/>
                      <a:pt x="5139" y="16269"/>
                      <a:pt x="5045" y="16392"/>
                    </a:cubicBezTo>
                    <a:cubicBezTo>
                      <a:pt x="4959" y="16514"/>
                      <a:pt x="4879" y="16652"/>
                      <a:pt x="4800" y="16781"/>
                    </a:cubicBezTo>
                    <a:cubicBezTo>
                      <a:pt x="4721" y="16919"/>
                      <a:pt x="4641" y="17056"/>
                      <a:pt x="4576" y="17193"/>
                    </a:cubicBezTo>
                    <a:cubicBezTo>
                      <a:pt x="4439" y="17474"/>
                      <a:pt x="4338" y="17770"/>
                      <a:pt x="4273" y="18073"/>
                    </a:cubicBezTo>
                    <a:cubicBezTo>
                      <a:pt x="4273" y="18088"/>
                      <a:pt x="4273" y="18102"/>
                      <a:pt x="4266" y="18109"/>
                    </a:cubicBezTo>
                    <a:lnTo>
                      <a:pt x="4259" y="18023"/>
                    </a:lnTo>
                    <a:cubicBezTo>
                      <a:pt x="4223" y="17698"/>
                      <a:pt x="4237" y="17373"/>
                      <a:pt x="4302" y="17063"/>
                    </a:cubicBezTo>
                    <a:lnTo>
                      <a:pt x="4367" y="16825"/>
                    </a:lnTo>
                    <a:cubicBezTo>
                      <a:pt x="4389" y="16738"/>
                      <a:pt x="4417" y="16666"/>
                      <a:pt x="4446" y="16587"/>
                    </a:cubicBezTo>
                    <a:cubicBezTo>
                      <a:pt x="4504" y="16435"/>
                      <a:pt x="4569" y="16283"/>
                      <a:pt x="4648" y="16139"/>
                    </a:cubicBezTo>
                    <a:cubicBezTo>
                      <a:pt x="4684" y="16060"/>
                      <a:pt x="4728" y="15988"/>
                      <a:pt x="4771" y="15923"/>
                    </a:cubicBezTo>
                    <a:lnTo>
                      <a:pt x="4865" y="15771"/>
                    </a:lnTo>
                    <a:cubicBezTo>
                      <a:pt x="5024" y="15706"/>
                      <a:pt x="5190" y="15634"/>
                      <a:pt x="5341" y="15554"/>
                    </a:cubicBezTo>
                    <a:cubicBezTo>
                      <a:pt x="5457" y="15497"/>
                      <a:pt x="5579" y="15439"/>
                      <a:pt x="5695" y="15374"/>
                    </a:cubicBezTo>
                    <a:lnTo>
                      <a:pt x="6034" y="15179"/>
                    </a:lnTo>
                    <a:lnTo>
                      <a:pt x="6063" y="15165"/>
                    </a:lnTo>
                    <a:close/>
                    <a:moveTo>
                      <a:pt x="13360" y="13050"/>
                    </a:moveTo>
                    <a:cubicBezTo>
                      <a:pt x="13519" y="13129"/>
                      <a:pt x="13678" y="13202"/>
                      <a:pt x="13836" y="13274"/>
                    </a:cubicBezTo>
                    <a:cubicBezTo>
                      <a:pt x="14370" y="13512"/>
                      <a:pt x="14919" y="13721"/>
                      <a:pt x="15482" y="13894"/>
                    </a:cubicBezTo>
                    <a:cubicBezTo>
                      <a:pt x="15554" y="13923"/>
                      <a:pt x="15633" y="13945"/>
                      <a:pt x="15713" y="13967"/>
                    </a:cubicBezTo>
                    <a:cubicBezTo>
                      <a:pt x="15836" y="14046"/>
                      <a:pt x="15958" y="14125"/>
                      <a:pt x="16081" y="14212"/>
                    </a:cubicBezTo>
                    <a:cubicBezTo>
                      <a:pt x="16276" y="14356"/>
                      <a:pt x="16485" y="14493"/>
                      <a:pt x="16680" y="14645"/>
                    </a:cubicBezTo>
                    <a:lnTo>
                      <a:pt x="16976" y="14862"/>
                    </a:lnTo>
                    <a:cubicBezTo>
                      <a:pt x="17070" y="14941"/>
                      <a:pt x="17164" y="15020"/>
                      <a:pt x="17265" y="15093"/>
                    </a:cubicBezTo>
                    <a:cubicBezTo>
                      <a:pt x="17640" y="15403"/>
                      <a:pt x="18001" y="15742"/>
                      <a:pt x="18326" y="16110"/>
                    </a:cubicBezTo>
                    <a:cubicBezTo>
                      <a:pt x="18658" y="16471"/>
                      <a:pt x="18939" y="16875"/>
                      <a:pt x="19163" y="17316"/>
                    </a:cubicBezTo>
                    <a:cubicBezTo>
                      <a:pt x="19257" y="17503"/>
                      <a:pt x="19329" y="17705"/>
                      <a:pt x="19387" y="17915"/>
                    </a:cubicBezTo>
                    <a:cubicBezTo>
                      <a:pt x="19387" y="17929"/>
                      <a:pt x="19387" y="17943"/>
                      <a:pt x="19387" y="17958"/>
                    </a:cubicBezTo>
                    <a:lnTo>
                      <a:pt x="19394" y="17958"/>
                    </a:lnTo>
                    <a:cubicBezTo>
                      <a:pt x="19394" y="18081"/>
                      <a:pt x="19379" y="18196"/>
                      <a:pt x="19365" y="18312"/>
                    </a:cubicBezTo>
                    <a:lnTo>
                      <a:pt x="19365" y="18348"/>
                    </a:lnTo>
                    <a:cubicBezTo>
                      <a:pt x="19314" y="18254"/>
                      <a:pt x="19257" y="18167"/>
                      <a:pt x="19185" y="18073"/>
                    </a:cubicBezTo>
                    <a:cubicBezTo>
                      <a:pt x="19047" y="17878"/>
                      <a:pt x="18896" y="17698"/>
                      <a:pt x="18737" y="17518"/>
                    </a:cubicBezTo>
                    <a:cubicBezTo>
                      <a:pt x="18419" y="17157"/>
                      <a:pt x="18080" y="16825"/>
                      <a:pt x="17734" y="16493"/>
                    </a:cubicBezTo>
                    <a:cubicBezTo>
                      <a:pt x="17034" y="15850"/>
                      <a:pt x="16297" y="15244"/>
                      <a:pt x="15547" y="14667"/>
                    </a:cubicBezTo>
                    <a:cubicBezTo>
                      <a:pt x="14825" y="14111"/>
                      <a:pt x="14096" y="13577"/>
                      <a:pt x="13360" y="13050"/>
                    </a:cubicBezTo>
                    <a:close/>
                    <a:moveTo>
                      <a:pt x="11592" y="11982"/>
                    </a:moveTo>
                    <a:lnTo>
                      <a:pt x="11592" y="11982"/>
                    </a:lnTo>
                    <a:cubicBezTo>
                      <a:pt x="11823" y="12141"/>
                      <a:pt x="12054" y="12292"/>
                      <a:pt x="12285" y="12444"/>
                    </a:cubicBezTo>
                    <a:cubicBezTo>
                      <a:pt x="12559" y="12610"/>
                      <a:pt x="12840" y="12768"/>
                      <a:pt x="13129" y="12920"/>
                    </a:cubicBezTo>
                    <a:lnTo>
                      <a:pt x="13230" y="12999"/>
                    </a:lnTo>
                    <a:cubicBezTo>
                      <a:pt x="13995" y="13555"/>
                      <a:pt x="14753" y="14133"/>
                      <a:pt x="15496" y="14717"/>
                    </a:cubicBezTo>
                    <a:cubicBezTo>
                      <a:pt x="16240" y="15309"/>
                      <a:pt x="16976" y="15915"/>
                      <a:pt x="17669" y="16558"/>
                    </a:cubicBezTo>
                    <a:cubicBezTo>
                      <a:pt x="18015" y="16882"/>
                      <a:pt x="18354" y="17222"/>
                      <a:pt x="18665" y="17575"/>
                    </a:cubicBezTo>
                    <a:cubicBezTo>
                      <a:pt x="18816" y="17749"/>
                      <a:pt x="18968" y="17936"/>
                      <a:pt x="19105" y="18124"/>
                    </a:cubicBezTo>
                    <a:cubicBezTo>
                      <a:pt x="19177" y="18218"/>
                      <a:pt x="19242" y="18319"/>
                      <a:pt x="19300" y="18420"/>
                    </a:cubicBezTo>
                    <a:lnTo>
                      <a:pt x="19336" y="18470"/>
                    </a:lnTo>
                    <a:lnTo>
                      <a:pt x="19336" y="18478"/>
                    </a:lnTo>
                    <a:cubicBezTo>
                      <a:pt x="19329" y="18514"/>
                      <a:pt x="19322" y="18542"/>
                      <a:pt x="19314" y="18571"/>
                    </a:cubicBezTo>
                    <a:lnTo>
                      <a:pt x="19278" y="18586"/>
                    </a:lnTo>
                    <a:cubicBezTo>
                      <a:pt x="19264" y="18593"/>
                      <a:pt x="19249" y="18600"/>
                      <a:pt x="19235" y="18607"/>
                    </a:cubicBezTo>
                    <a:cubicBezTo>
                      <a:pt x="19170" y="18586"/>
                      <a:pt x="19112" y="18557"/>
                      <a:pt x="19055" y="18535"/>
                    </a:cubicBezTo>
                    <a:cubicBezTo>
                      <a:pt x="18903" y="18470"/>
                      <a:pt x="18766" y="18398"/>
                      <a:pt x="18622" y="18326"/>
                    </a:cubicBezTo>
                    <a:cubicBezTo>
                      <a:pt x="18347" y="18167"/>
                      <a:pt x="18073" y="17994"/>
                      <a:pt x="17813" y="17821"/>
                    </a:cubicBezTo>
                    <a:cubicBezTo>
                      <a:pt x="17546" y="17640"/>
                      <a:pt x="17286" y="17445"/>
                      <a:pt x="17041" y="17251"/>
                    </a:cubicBezTo>
                    <a:cubicBezTo>
                      <a:pt x="16911" y="17150"/>
                      <a:pt x="16788" y="17048"/>
                      <a:pt x="16666" y="16947"/>
                    </a:cubicBezTo>
                    <a:lnTo>
                      <a:pt x="16290" y="16637"/>
                    </a:lnTo>
                    <a:cubicBezTo>
                      <a:pt x="15821" y="16226"/>
                      <a:pt x="15352" y="15800"/>
                      <a:pt x="14897" y="15360"/>
                    </a:cubicBezTo>
                    <a:cubicBezTo>
                      <a:pt x="14450" y="14927"/>
                      <a:pt x="14002" y="14479"/>
                      <a:pt x="13562" y="14032"/>
                    </a:cubicBezTo>
                    <a:lnTo>
                      <a:pt x="12234" y="12689"/>
                    </a:lnTo>
                    <a:cubicBezTo>
                      <a:pt x="12082" y="12530"/>
                      <a:pt x="11931" y="12379"/>
                      <a:pt x="11787" y="12220"/>
                    </a:cubicBezTo>
                    <a:lnTo>
                      <a:pt x="11592" y="11982"/>
                    </a:lnTo>
                    <a:close/>
                    <a:moveTo>
                      <a:pt x="9347" y="12776"/>
                    </a:moveTo>
                    <a:cubicBezTo>
                      <a:pt x="9044" y="13064"/>
                      <a:pt x="8748" y="13360"/>
                      <a:pt x="8452" y="13656"/>
                    </a:cubicBezTo>
                    <a:cubicBezTo>
                      <a:pt x="8062" y="14060"/>
                      <a:pt x="7680" y="14472"/>
                      <a:pt x="7297" y="14883"/>
                    </a:cubicBezTo>
                    <a:cubicBezTo>
                      <a:pt x="6915" y="15287"/>
                      <a:pt x="6539" y="15713"/>
                      <a:pt x="6178" y="16139"/>
                    </a:cubicBezTo>
                    <a:cubicBezTo>
                      <a:pt x="5991" y="16356"/>
                      <a:pt x="5810" y="16572"/>
                      <a:pt x="5630" y="16796"/>
                    </a:cubicBezTo>
                    <a:cubicBezTo>
                      <a:pt x="5450" y="17020"/>
                      <a:pt x="5276" y="17243"/>
                      <a:pt x="5103" y="17474"/>
                    </a:cubicBezTo>
                    <a:cubicBezTo>
                      <a:pt x="4937" y="17705"/>
                      <a:pt x="4778" y="17943"/>
                      <a:pt x="4634" y="18196"/>
                    </a:cubicBezTo>
                    <a:cubicBezTo>
                      <a:pt x="4562" y="18319"/>
                      <a:pt x="4490" y="18449"/>
                      <a:pt x="4432" y="18579"/>
                    </a:cubicBezTo>
                    <a:cubicBezTo>
                      <a:pt x="4425" y="18607"/>
                      <a:pt x="4417" y="18622"/>
                      <a:pt x="4403" y="18644"/>
                    </a:cubicBezTo>
                    <a:cubicBezTo>
                      <a:pt x="4396" y="18622"/>
                      <a:pt x="4389" y="18607"/>
                      <a:pt x="4381" y="18586"/>
                    </a:cubicBezTo>
                    <a:cubicBezTo>
                      <a:pt x="4374" y="18550"/>
                      <a:pt x="4360" y="18514"/>
                      <a:pt x="4345" y="18478"/>
                    </a:cubicBezTo>
                    <a:cubicBezTo>
                      <a:pt x="4331" y="18427"/>
                      <a:pt x="4316" y="18369"/>
                      <a:pt x="4309" y="18319"/>
                    </a:cubicBezTo>
                    <a:cubicBezTo>
                      <a:pt x="4309" y="18319"/>
                      <a:pt x="4309" y="18312"/>
                      <a:pt x="4309" y="18312"/>
                    </a:cubicBezTo>
                    <a:cubicBezTo>
                      <a:pt x="4316" y="18232"/>
                      <a:pt x="4324" y="18160"/>
                      <a:pt x="4338" y="18081"/>
                    </a:cubicBezTo>
                    <a:cubicBezTo>
                      <a:pt x="4389" y="17777"/>
                      <a:pt x="4482" y="17489"/>
                      <a:pt x="4612" y="17207"/>
                    </a:cubicBezTo>
                    <a:cubicBezTo>
                      <a:pt x="4670" y="17063"/>
                      <a:pt x="4749" y="16933"/>
                      <a:pt x="4822" y="16796"/>
                    </a:cubicBezTo>
                    <a:cubicBezTo>
                      <a:pt x="4887" y="16659"/>
                      <a:pt x="4980" y="16529"/>
                      <a:pt x="5060" y="16399"/>
                    </a:cubicBezTo>
                    <a:cubicBezTo>
                      <a:pt x="5146" y="16269"/>
                      <a:pt x="5240" y="16146"/>
                      <a:pt x="5334" y="16024"/>
                    </a:cubicBezTo>
                    <a:lnTo>
                      <a:pt x="5623" y="15663"/>
                    </a:lnTo>
                    <a:cubicBezTo>
                      <a:pt x="5782" y="15482"/>
                      <a:pt x="5948" y="15302"/>
                      <a:pt x="6121" y="15136"/>
                    </a:cubicBezTo>
                    <a:cubicBezTo>
                      <a:pt x="6987" y="14616"/>
                      <a:pt x="7788" y="14010"/>
                      <a:pt x="8575" y="13389"/>
                    </a:cubicBezTo>
                    <a:cubicBezTo>
                      <a:pt x="8835" y="13187"/>
                      <a:pt x="9094" y="12978"/>
                      <a:pt x="9347" y="12776"/>
                    </a:cubicBezTo>
                    <a:close/>
                    <a:moveTo>
                      <a:pt x="12285" y="12862"/>
                    </a:moveTo>
                    <a:cubicBezTo>
                      <a:pt x="12689" y="13281"/>
                      <a:pt x="13086" y="13692"/>
                      <a:pt x="13497" y="14089"/>
                    </a:cubicBezTo>
                    <a:cubicBezTo>
                      <a:pt x="13952" y="14537"/>
                      <a:pt x="14406" y="14963"/>
                      <a:pt x="14868" y="15396"/>
                    </a:cubicBezTo>
                    <a:cubicBezTo>
                      <a:pt x="15330" y="15822"/>
                      <a:pt x="15799" y="16240"/>
                      <a:pt x="16276" y="16652"/>
                    </a:cubicBezTo>
                    <a:lnTo>
                      <a:pt x="16644" y="16962"/>
                    </a:lnTo>
                    <a:cubicBezTo>
                      <a:pt x="16767" y="17070"/>
                      <a:pt x="16897" y="17164"/>
                      <a:pt x="17019" y="17265"/>
                    </a:cubicBezTo>
                    <a:cubicBezTo>
                      <a:pt x="17142" y="17373"/>
                      <a:pt x="17272" y="17467"/>
                      <a:pt x="17395" y="17568"/>
                    </a:cubicBezTo>
                    <a:cubicBezTo>
                      <a:pt x="17524" y="17662"/>
                      <a:pt x="17654" y="17756"/>
                      <a:pt x="17784" y="17857"/>
                    </a:cubicBezTo>
                    <a:cubicBezTo>
                      <a:pt x="18044" y="18037"/>
                      <a:pt x="18311" y="18218"/>
                      <a:pt x="18585" y="18384"/>
                    </a:cubicBezTo>
                    <a:cubicBezTo>
                      <a:pt x="18730" y="18463"/>
                      <a:pt x="18867" y="18542"/>
                      <a:pt x="19019" y="18607"/>
                    </a:cubicBezTo>
                    <a:cubicBezTo>
                      <a:pt x="19055" y="18622"/>
                      <a:pt x="19091" y="18644"/>
                      <a:pt x="19127" y="18658"/>
                    </a:cubicBezTo>
                    <a:lnTo>
                      <a:pt x="19040" y="18687"/>
                    </a:lnTo>
                    <a:cubicBezTo>
                      <a:pt x="18997" y="18701"/>
                      <a:pt x="18954" y="18723"/>
                      <a:pt x="18910" y="18730"/>
                    </a:cubicBezTo>
                    <a:lnTo>
                      <a:pt x="18795" y="18759"/>
                    </a:lnTo>
                    <a:lnTo>
                      <a:pt x="18723" y="18752"/>
                    </a:lnTo>
                    <a:cubicBezTo>
                      <a:pt x="18636" y="18737"/>
                      <a:pt x="18549" y="18737"/>
                      <a:pt x="18470" y="18716"/>
                    </a:cubicBezTo>
                    <a:cubicBezTo>
                      <a:pt x="18124" y="18658"/>
                      <a:pt x="17792" y="18557"/>
                      <a:pt x="17481" y="18405"/>
                    </a:cubicBezTo>
                    <a:cubicBezTo>
                      <a:pt x="17322" y="18340"/>
                      <a:pt x="17171" y="18254"/>
                      <a:pt x="17019" y="18174"/>
                    </a:cubicBezTo>
                    <a:cubicBezTo>
                      <a:pt x="16860" y="18095"/>
                      <a:pt x="16723" y="17994"/>
                      <a:pt x="16572" y="17900"/>
                    </a:cubicBezTo>
                    <a:cubicBezTo>
                      <a:pt x="16427" y="17814"/>
                      <a:pt x="16290" y="17705"/>
                      <a:pt x="16153" y="17597"/>
                    </a:cubicBezTo>
                    <a:lnTo>
                      <a:pt x="15749" y="17272"/>
                    </a:lnTo>
                    <a:cubicBezTo>
                      <a:pt x="15345" y="16911"/>
                      <a:pt x="14962" y="16536"/>
                      <a:pt x="14594" y="16139"/>
                    </a:cubicBezTo>
                    <a:cubicBezTo>
                      <a:pt x="14565" y="16081"/>
                      <a:pt x="14536" y="16031"/>
                      <a:pt x="14508" y="15973"/>
                    </a:cubicBezTo>
                    <a:lnTo>
                      <a:pt x="14334" y="15670"/>
                    </a:lnTo>
                    <a:cubicBezTo>
                      <a:pt x="13865" y="14862"/>
                      <a:pt x="13295" y="14133"/>
                      <a:pt x="12725" y="13411"/>
                    </a:cubicBezTo>
                    <a:cubicBezTo>
                      <a:pt x="12580" y="13230"/>
                      <a:pt x="12436" y="13050"/>
                      <a:pt x="12285" y="12862"/>
                    </a:cubicBezTo>
                    <a:close/>
                    <a:moveTo>
                      <a:pt x="8039" y="16511"/>
                    </a:moveTo>
                    <a:cubicBezTo>
                      <a:pt x="7953" y="16777"/>
                      <a:pt x="7881" y="17043"/>
                      <a:pt x="7802" y="17308"/>
                    </a:cubicBezTo>
                    <a:lnTo>
                      <a:pt x="7766" y="17366"/>
                    </a:lnTo>
                    <a:cubicBezTo>
                      <a:pt x="7478" y="17698"/>
                      <a:pt x="7153" y="18001"/>
                      <a:pt x="6792" y="18254"/>
                    </a:cubicBezTo>
                    <a:cubicBezTo>
                      <a:pt x="6446" y="18499"/>
                      <a:pt x="6056" y="18687"/>
                      <a:pt x="5637" y="18795"/>
                    </a:cubicBezTo>
                    <a:lnTo>
                      <a:pt x="5536" y="18817"/>
                    </a:lnTo>
                    <a:cubicBezTo>
                      <a:pt x="5565" y="18802"/>
                      <a:pt x="5601" y="18788"/>
                      <a:pt x="5623" y="18773"/>
                    </a:cubicBezTo>
                    <a:cubicBezTo>
                      <a:pt x="6020" y="18571"/>
                      <a:pt x="6388" y="18319"/>
                      <a:pt x="6720" y="18023"/>
                    </a:cubicBezTo>
                    <a:cubicBezTo>
                      <a:pt x="7045" y="17720"/>
                      <a:pt x="7348" y="17402"/>
                      <a:pt x="7622" y="17056"/>
                    </a:cubicBezTo>
                    <a:cubicBezTo>
                      <a:pt x="7694" y="16962"/>
                      <a:pt x="7766" y="16882"/>
                      <a:pt x="7831" y="16796"/>
                    </a:cubicBezTo>
                    <a:lnTo>
                      <a:pt x="8026" y="16529"/>
                    </a:lnTo>
                    <a:cubicBezTo>
                      <a:pt x="8026" y="16523"/>
                      <a:pt x="8036" y="16517"/>
                      <a:pt x="8039" y="16511"/>
                    </a:cubicBezTo>
                    <a:close/>
                    <a:moveTo>
                      <a:pt x="10256" y="12040"/>
                    </a:moveTo>
                    <a:lnTo>
                      <a:pt x="10256" y="12040"/>
                    </a:lnTo>
                    <a:cubicBezTo>
                      <a:pt x="10062" y="12321"/>
                      <a:pt x="9874" y="12610"/>
                      <a:pt x="9693" y="12906"/>
                    </a:cubicBezTo>
                    <a:cubicBezTo>
                      <a:pt x="9549" y="13144"/>
                      <a:pt x="9412" y="13382"/>
                      <a:pt x="9275" y="13627"/>
                    </a:cubicBezTo>
                    <a:cubicBezTo>
                      <a:pt x="8820" y="14234"/>
                      <a:pt x="8365" y="14840"/>
                      <a:pt x="7889" y="15439"/>
                    </a:cubicBezTo>
                    <a:cubicBezTo>
                      <a:pt x="7362" y="16096"/>
                      <a:pt x="6828" y="16753"/>
                      <a:pt x="6251" y="17366"/>
                    </a:cubicBezTo>
                    <a:cubicBezTo>
                      <a:pt x="5962" y="17676"/>
                      <a:pt x="5666" y="17980"/>
                      <a:pt x="5348" y="18254"/>
                    </a:cubicBezTo>
                    <a:cubicBezTo>
                      <a:pt x="5190" y="18398"/>
                      <a:pt x="5024" y="18528"/>
                      <a:pt x="4858" y="18651"/>
                    </a:cubicBezTo>
                    <a:cubicBezTo>
                      <a:pt x="4771" y="18716"/>
                      <a:pt x="4684" y="18773"/>
                      <a:pt x="4598" y="18824"/>
                    </a:cubicBezTo>
                    <a:lnTo>
                      <a:pt x="4576" y="18831"/>
                    </a:lnTo>
                    <a:lnTo>
                      <a:pt x="4547" y="18831"/>
                    </a:lnTo>
                    <a:lnTo>
                      <a:pt x="4482" y="18810"/>
                    </a:lnTo>
                    <a:lnTo>
                      <a:pt x="4468" y="18795"/>
                    </a:lnTo>
                    <a:cubicBezTo>
                      <a:pt x="4461" y="18773"/>
                      <a:pt x="4453" y="18759"/>
                      <a:pt x="4446" y="18737"/>
                    </a:cubicBezTo>
                    <a:cubicBezTo>
                      <a:pt x="4461" y="18687"/>
                      <a:pt x="4482" y="18644"/>
                      <a:pt x="4497" y="18600"/>
                    </a:cubicBezTo>
                    <a:cubicBezTo>
                      <a:pt x="4555" y="18470"/>
                      <a:pt x="4619" y="18348"/>
                      <a:pt x="4684" y="18218"/>
                    </a:cubicBezTo>
                    <a:cubicBezTo>
                      <a:pt x="4822" y="17972"/>
                      <a:pt x="4980" y="17727"/>
                      <a:pt x="5139" y="17496"/>
                    </a:cubicBezTo>
                    <a:cubicBezTo>
                      <a:pt x="5298" y="17265"/>
                      <a:pt x="5464" y="17034"/>
                      <a:pt x="5644" y="16810"/>
                    </a:cubicBezTo>
                    <a:cubicBezTo>
                      <a:pt x="5825" y="16587"/>
                      <a:pt x="6005" y="16363"/>
                      <a:pt x="6186" y="16146"/>
                    </a:cubicBezTo>
                    <a:cubicBezTo>
                      <a:pt x="6554" y="15720"/>
                      <a:pt x="6936" y="15309"/>
                      <a:pt x="7326" y="14905"/>
                    </a:cubicBezTo>
                    <a:cubicBezTo>
                      <a:pt x="7716" y="14501"/>
                      <a:pt x="8113" y="14111"/>
                      <a:pt x="8510" y="13714"/>
                    </a:cubicBezTo>
                    <a:lnTo>
                      <a:pt x="9708" y="12530"/>
                    </a:lnTo>
                    <a:cubicBezTo>
                      <a:pt x="9809" y="12436"/>
                      <a:pt x="9903" y="12343"/>
                      <a:pt x="10004" y="12242"/>
                    </a:cubicBezTo>
                    <a:lnTo>
                      <a:pt x="10256" y="12040"/>
                    </a:lnTo>
                    <a:close/>
                    <a:moveTo>
                      <a:pt x="14637" y="16218"/>
                    </a:moveTo>
                    <a:lnTo>
                      <a:pt x="14637" y="16218"/>
                    </a:lnTo>
                    <a:cubicBezTo>
                      <a:pt x="14991" y="16587"/>
                      <a:pt x="15359" y="16940"/>
                      <a:pt x="15742" y="17279"/>
                    </a:cubicBezTo>
                    <a:lnTo>
                      <a:pt x="16146" y="17611"/>
                    </a:lnTo>
                    <a:cubicBezTo>
                      <a:pt x="16283" y="17720"/>
                      <a:pt x="16427" y="17814"/>
                      <a:pt x="16565" y="17922"/>
                    </a:cubicBezTo>
                    <a:cubicBezTo>
                      <a:pt x="16702" y="18023"/>
                      <a:pt x="16853" y="18109"/>
                      <a:pt x="17005" y="18203"/>
                    </a:cubicBezTo>
                    <a:cubicBezTo>
                      <a:pt x="17156" y="18290"/>
                      <a:pt x="17308" y="18376"/>
                      <a:pt x="17467" y="18441"/>
                    </a:cubicBezTo>
                    <a:cubicBezTo>
                      <a:pt x="17777" y="18600"/>
                      <a:pt x="18116" y="18716"/>
                      <a:pt x="18456" y="18788"/>
                    </a:cubicBezTo>
                    <a:cubicBezTo>
                      <a:pt x="18499" y="18795"/>
                      <a:pt x="18542" y="18802"/>
                      <a:pt x="18578" y="18802"/>
                    </a:cubicBezTo>
                    <a:lnTo>
                      <a:pt x="18528" y="18817"/>
                    </a:lnTo>
                    <a:lnTo>
                      <a:pt x="18398" y="18824"/>
                    </a:lnTo>
                    <a:cubicBezTo>
                      <a:pt x="18285" y="18835"/>
                      <a:pt x="18172" y="18841"/>
                      <a:pt x="18058" y="18841"/>
                    </a:cubicBezTo>
                    <a:cubicBezTo>
                      <a:pt x="17808" y="18841"/>
                      <a:pt x="17558" y="18814"/>
                      <a:pt x="17315" y="18759"/>
                    </a:cubicBezTo>
                    <a:lnTo>
                      <a:pt x="17048" y="18694"/>
                    </a:lnTo>
                    <a:cubicBezTo>
                      <a:pt x="16954" y="18665"/>
                      <a:pt x="16868" y="18629"/>
                      <a:pt x="16781" y="18600"/>
                    </a:cubicBezTo>
                    <a:cubicBezTo>
                      <a:pt x="16608" y="18535"/>
                      <a:pt x="16435" y="18456"/>
                      <a:pt x="16276" y="18369"/>
                    </a:cubicBezTo>
                    <a:cubicBezTo>
                      <a:pt x="16233" y="18348"/>
                      <a:pt x="16189" y="18326"/>
                      <a:pt x="16153" y="18304"/>
                    </a:cubicBezTo>
                    <a:lnTo>
                      <a:pt x="16030" y="18225"/>
                    </a:lnTo>
                    <a:cubicBezTo>
                      <a:pt x="15951" y="18182"/>
                      <a:pt x="15872" y="18131"/>
                      <a:pt x="15792" y="18081"/>
                    </a:cubicBezTo>
                    <a:lnTo>
                      <a:pt x="15345" y="17734"/>
                    </a:lnTo>
                    <a:cubicBezTo>
                      <a:pt x="15287" y="17676"/>
                      <a:pt x="15222" y="17619"/>
                      <a:pt x="15157" y="17561"/>
                    </a:cubicBezTo>
                    <a:cubicBezTo>
                      <a:pt x="15099" y="17344"/>
                      <a:pt x="15027" y="17135"/>
                      <a:pt x="14955" y="16933"/>
                    </a:cubicBezTo>
                    <a:cubicBezTo>
                      <a:pt x="14861" y="16716"/>
                      <a:pt x="14775" y="16493"/>
                      <a:pt x="14666" y="16283"/>
                    </a:cubicBezTo>
                    <a:lnTo>
                      <a:pt x="14637" y="16218"/>
                    </a:lnTo>
                    <a:close/>
                    <a:moveTo>
                      <a:pt x="9123" y="13887"/>
                    </a:moveTo>
                    <a:cubicBezTo>
                      <a:pt x="9001" y="14133"/>
                      <a:pt x="8871" y="14378"/>
                      <a:pt x="8762" y="14631"/>
                    </a:cubicBezTo>
                    <a:cubicBezTo>
                      <a:pt x="8517" y="15165"/>
                      <a:pt x="8308" y="15706"/>
                      <a:pt x="8127" y="16255"/>
                    </a:cubicBezTo>
                    <a:cubicBezTo>
                      <a:pt x="8077" y="16327"/>
                      <a:pt x="8019" y="16406"/>
                      <a:pt x="7968" y="16478"/>
                    </a:cubicBezTo>
                    <a:lnTo>
                      <a:pt x="7766" y="16738"/>
                    </a:lnTo>
                    <a:cubicBezTo>
                      <a:pt x="7701" y="16832"/>
                      <a:pt x="7629" y="16911"/>
                      <a:pt x="7564" y="16998"/>
                    </a:cubicBezTo>
                    <a:cubicBezTo>
                      <a:pt x="7283" y="17337"/>
                      <a:pt x="6987" y="17655"/>
                      <a:pt x="6662" y="17943"/>
                    </a:cubicBezTo>
                    <a:cubicBezTo>
                      <a:pt x="6337" y="18239"/>
                      <a:pt x="5976" y="18492"/>
                      <a:pt x="5587" y="18687"/>
                    </a:cubicBezTo>
                    <a:cubicBezTo>
                      <a:pt x="5442" y="18759"/>
                      <a:pt x="5291" y="18824"/>
                      <a:pt x="5139" y="18875"/>
                    </a:cubicBezTo>
                    <a:lnTo>
                      <a:pt x="5139" y="18867"/>
                    </a:lnTo>
                    <a:lnTo>
                      <a:pt x="5016" y="18867"/>
                    </a:lnTo>
                    <a:cubicBezTo>
                      <a:pt x="4915" y="18867"/>
                      <a:pt x="4814" y="18860"/>
                      <a:pt x="4713" y="18846"/>
                    </a:cubicBezTo>
                    <a:cubicBezTo>
                      <a:pt x="4778" y="18810"/>
                      <a:pt x="4850" y="18759"/>
                      <a:pt x="4915" y="18716"/>
                    </a:cubicBezTo>
                    <a:cubicBezTo>
                      <a:pt x="5089" y="18586"/>
                      <a:pt x="5255" y="18456"/>
                      <a:pt x="5413" y="18319"/>
                    </a:cubicBezTo>
                    <a:cubicBezTo>
                      <a:pt x="5731" y="18037"/>
                      <a:pt x="6034" y="17734"/>
                      <a:pt x="6323" y="17424"/>
                    </a:cubicBezTo>
                    <a:cubicBezTo>
                      <a:pt x="6900" y="16796"/>
                      <a:pt x="7434" y="16139"/>
                      <a:pt x="7954" y="15468"/>
                    </a:cubicBezTo>
                    <a:cubicBezTo>
                      <a:pt x="8351" y="14948"/>
                      <a:pt x="8748" y="14421"/>
                      <a:pt x="9123" y="13887"/>
                    </a:cubicBezTo>
                    <a:close/>
                    <a:moveTo>
                      <a:pt x="13952" y="16406"/>
                    </a:moveTo>
                    <a:lnTo>
                      <a:pt x="13952" y="16406"/>
                    </a:lnTo>
                    <a:cubicBezTo>
                      <a:pt x="14139" y="16608"/>
                      <a:pt x="14334" y="16810"/>
                      <a:pt x="14529" y="17012"/>
                    </a:cubicBezTo>
                    <a:cubicBezTo>
                      <a:pt x="14536" y="17034"/>
                      <a:pt x="14544" y="17056"/>
                      <a:pt x="14551" y="17077"/>
                    </a:cubicBezTo>
                    <a:cubicBezTo>
                      <a:pt x="14702" y="17489"/>
                      <a:pt x="14796" y="17922"/>
                      <a:pt x="14832" y="18355"/>
                    </a:cubicBezTo>
                    <a:cubicBezTo>
                      <a:pt x="14876" y="18788"/>
                      <a:pt x="14840" y="19221"/>
                      <a:pt x="14731" y="19632"/>
                    </a:cubicBezTo>
                    <a:lnTo>
                      <a:pt x="14724" y="19625"/>
                    </a:lnTo>
                    <a:lnTo>
                      <a:pt x="14695" y="19726"/>
                    </a:lnTo>
                    <a:cubicBezTo>
                      <a:pt x="14695" y="19697"/>
                      <a:pt x="14702" y="19661"/>
                      <a:pt x="14702" y="19625"/>
                    </a:cubicBezTo>
                    <a:cubicBezTo>
                      <a:pt x="14731" y="19185"/>
                      <a:pt x="14695" y="18737"/>
                      <a:pt x="14594" y="18304"/>
                    </a:cubicBezTo>
                    <a:cubicBezTo>
                      <a:pt x="14500" y="17871"/>
                      <a:pt x="14378" y="17445"/>
                      <a:pt x="14212" y="17034"/>
                    </a:cubicBezTo>
                    <a:cubicBezTo>
                      <a:pt x="14176" y="16933"/>
                      <a:pt x="14132" y="16832"/>
                      <a:pt x="14096" y="16724"/>
                    </a:cubicBezTo>
                    <a:lnTo>
                      <a:pt x="13959" y="16421"/>
                    </a:lnTo>
                    <a:lnTo>
                      <a:pt x="13952" y="16406"/>
                    </a:lnTo>
                    <a:close/>
                    <a:moveTo>
                      <a:pt x="12227" y="14154"/>
                    </a:moveTo>
                    <a:lnTo>
                      <a:pt x="12227" y="14154"/>
                    </a:lnTo>
                    <a:cubicBezTo>
                      <a:pt x="12371" y="14385"/>
                      <a:pt x="12523" y="14616"/>
                      <a:pt x="12689" y="14847"/>
                    </a:cubicBezTo>
                    <a:cubicBezTo>
                      <a:pt x="13028" y="15316"/>
                      <a:pt x="13389" y="15771"/>
                      <a:pt x="13779" y="16204"/>
                    </a:cubicBezTo>
                    <a:cubicBezTo>
                      <a:pt x="13815" y="16291"/>
                      <a:pt x="13851" y="16370"/>
                      <a:pt x="13887" y="16457"/>
                    </a:cubicBezTo>
                    <a:lnTo>
                      <a:pt x="14017" y="16760"/>
                    </a:lnTo>
                    <a:cubicBezTo>
                      <a:pt x="14060" y="16861"/>
                      <a:pt x="14096" y="16962"/>
                      <a:pt x="14132" y="17063"/>
                    </a:cubicBezTo>
                    <a:cubicBezTo>
                      <a:pt x="14291" y="17474"/>
                      <a:pt x="14414" y="17893"/>
                      <a:pt x="14500" y="18326"/>
                    </a:cubicBezTo>
                    <a:cubicBezTo>
                      <a:pt x="14594" y="18752"/>
                      <a:pt x="14630" y="19192"/>
                      <a:pt x="14609" y="19625"/>
                    </a:cubicBezTo>
                    <a:lnTo>
                      <a:pt x="14609" y="19618"/>
                    </a:lnTo>
                    <a:cubicBezTo>
                      <a:pt x="14601" y="19784"/>
                      <a:pt x="14580" y="19943"/>
                      <a:pt x="14544" y="20094"/>
                    </a:cubicBezTo>
                    <a:cubicBezTo>
                      <a:pt x="14522" y="20138"/>
                      <a:pt x="14500" y="20174"/>
                      <a:pt x="14479" y="20210"/>
                    </a:cubicBezTo>
                    <a:cubicBezTo>
                      <a:pt x="14428" y="20296"/>
                      <a:pt x="14378" y="20383"/>
                      <a:pt x="14313" y="20462"/>
                    </a:cubicBezTo>
                    <a:cubicBezTo>
                      <a:pt x="14313" y="20376"/>
                      <a:pt x="14305" y="20296"/>
                      <a:pt x="14298" y="20217"/>
                    </a:cubicBezTo>
                    <a:cubicBezTo>
                      <a:pt x="14277" y="20008"/>
                      <a:pt x="14248" y="19798"/>
                      <a:pt x="14204" y="19589"/>
                    </a:cubicBezTo>
                    <a:cubicBezTo>
                      <a:pt x="14118" y="19170"/>
                      <a:pt x="14010" y="18759"/>
                      <a:pt x="13887" y="18355"/>
                    </a:cubicBezTo>
                    <a:cubicBezTo>
                      <a:pt x="13634" y="17539"/>
                      <a:pt x="13331" y="16745"/>
                      <a:pt x="13014" y="15966"/>
                    </a:cubicBezTo>
                    <a:cubicBezTo>
                      <a:pt x="12761" y="15360"/>
                      <a:pt x="12494" y="14753"/>
                      <a:pt x="12227" y="14154"/>
                    </a:cubicBezTo>
                    <a:close/>
                    <a:moveTo>
                      <a:pt x="11787" y="17438"/>
                    </a:moveTo>
                    <a:cubicBezTo>
                      <a:pt x="11851" y="17648"/>
                      <a:pt x="11916" y="17864"/>
                      <a:pt x="11989" y="18073"/>
                    </a:cubicBezTo>
                    <a:lnTo>
                      <a:pt x="12155" y="18506"/>
                    </a:lnTo>
                    <a:cubicBezTo>
                      <a:pt x="12212" y="18651"/>
                      <a:pt x="12277" y="18795"/>
                      <a:pt x="12335" y="18932"/>
                    </a:cubicBezTo>
                    <a:cubicBezTo>
                      <a:pt x="12400" y="19077"/>
                      <a:pt x="12479" y="19207"/>
                      <a:pt x="12552" y="19344"/>
                    </a:cubicBezTo>
                    <a:cubicBezTo>
                      <a:pt x="12624" y="19481"/>
                      <a:pt x="12703" y="19618"/>
                      <a:pt x="12797" y="19741"/>
                    </a:cubicBezTo>
                    <a:cubicBezTo>
                      <a:pt x="12970" y="20000"/>
                      <a:pt x="13180" y="20239"/>
                      <a:pt x="13410" y="20448"/>
                    </a:cubicBezTo>
                    <a:lnTo>
                      <a:pt x="13439" y="20470"/>
                    </a:lnTo>
                    <a:lnTo>
                      <a:pt x="13360" y="20433"/>
                    </a:lnTo>
                    <a:cubicBezTo>
                      <a:pt x="13064" y="20304"/>
                      <a:pt x="12797" y="20130"/>
                      <a:pt x="12552" y="19914"/>
                    </a:cubicBezTo>
                    <a:lnTo>
                      <a:pt x="12371" y="19741"/>
                    </a:lnTo>
                    <a:cubicBezTo>
                      <a:pt x="12313" y="19683"/>
                      <a:pt x="12263" y="19618"/>
                      <a:pt x="12212" y="19553"/>
                    </a:cubicBezTo>
                    <a:cubicBezTo>
                      <a:pt x="12104" y="19430"/>
                      <a:pt x="12010" y="19293"/>
                      <a:pt x="11916" y="19156"/>
                    </a:cubicBezTo>
                    <a:cubicBezTo>
                      <a:pt x="11873" y="19084"/>
                      <a:pt x="11830" y="19012"/>
                      <a:pt x="11794" y="18932"/>
                    </a:cubicBezTo>
                    <a:lnTo>
                      <a:pt x="11714" y="18781"/>
                    </a:lnTo>
                    <a:cubicBezTo>
                      <a:pt x="11736" y="18607"/>
                      <a:pt x="11758" y="18427"/>
                      <a:pt x="11765" y="18254"/>
                    </a:cubicBezTo>
                    <a:cubicBezTo>
                      <a:pt x="11772" y="18124"/>
                      <a:pt x="11787" y="17994"/>
                      <a:pt x="11787" y="17864"/>
                    </a:cubicBezTo>
                    <a:lnTo>
                      <a:pt x="11787" y="17474"/>
                    </a:lnTo>
                    <a:lnTo>
                      <a:pt x="11787" y="17438"/>
                    </a:lnTo>
                    <a:close/>
                    <a:moveTo>
                      <a:pt x="11368" y="13411"/>
                    </a:moveTo>
                    <a:cubicBezTo>
                      <a:pt x="11469" y="13815"/>
                      <a:pt x="11577" y="14219"/>
                      <a:pt x="11685" y="14623"/>
                    </a:cubicBezTo>
                    <a:cubicBezTo>
                      <a:pt x="11837" y="15165"/>
                      <a:pt x="12003" y="15706"/>
                      <a:pt x="12169" y="16233"/>
                    </a:cubicBezTo>
                    <a:cubicBezTo>
                      <a:pt x="12335" y="16767"/>
                      <a:pt x="12508" y="17301"/>
                      <a:pt x="12696" y="17835"/>
                    </a:cubicBezTo>
                    <a:cubicBezTo>
                      <a:pt x="12790" y="18102"/>
                      <a:pt x="12884" y="18376"/>
                      <a:pt x="12992" y="18636"/>
                    </a:cubicBezTo>
                    <a:cubicBezTo>
                      <a:pt x="13093" y="18903"/>
                      <a:pt x="13201" y="19170"/>
                      <a:pt x="13317" y="19430"/>
                    </a:cubicBezTo>
                    <a:cubicBezTo>
                      <a:pt x="13439" y="19690"/>
                      <a:pt x="13562" y="19950"/>
                      <a:pt x="13706" y="20203"/>
                    </a:cubicBezTo>
                    <a:cubicBezTo>
                      <a:pt x="13779" y="20325"/>
                      <a:pt x="13851" y="20448"/>
                      <a:pt x="13937" y="20563"/>
                    </a:cubicBezTo>
                    <a:lnTo>
                      <a:pt x="13981" y="20621"/>
                    </a:lnTo>
                    <a:lnTo>
                      <a:pt x="13923" y="20607"/>
                    </a:lnTo>
                    <a:cubicBezTo>
                      <a:pt x="13880" y="20599"/>
                      <a:pt x="13844" y="20592"/>
                      <a:pt x="13807" y="20585"/>
                    </a:cubicBezTo>
                    <a:cubicBezTo>
                      <a:pt x="13750" y="20571"/>
                      <a:pt x="13699" y="20556"/>
                      <a:pt x="13649" y="20542"/>
                    </a:cubicBezTo>
                    <a:lnTo>
                      <a:pt x="13641" y="20542"/>
                    </a:lnTo>
                    <a:cubicBezTo>
                      <a:pt x="13584" y="20491"/>
                      <a:pt x="13519" y="20448"/>
                      <a:pt x="13461" y="20405"/>
                    </a:cubicBezTo>
                    <a:cubicBezTo>
                      <a:pt x="13223" y="20203"/>
                      <a:pt x="13014" y="19979"/>
                      <a:pt x="12840" y="19726"/>
                    </a:cubicBezTo>
                    <a:cubicBezTo>
                      <a:pt x="12746" y="19603"/>
                      <a:pt x="12667" y="19466"/>
                      <a:pt x="12588" y="19336"/>
                    </a:cubicBezTo>
                    <a:cubicBezTo>
                      <a:pt x="12501" y="19207"/>
                      <a:pt x="12436" y="19069"/>
                      <a:pt x="12364" y="18932"/>
                    </a:cubicBezTo>
                    <a:cubicBezTo>
                      <a:pt x="12292" y="18795"/>
                      <a:pt x="12234" y="18651"/>
                      <a:pt x="12176" y="18506"/>
                    </a:cubicBezTo>
                    <a:lnTo>
                      <a:pt x="12003" y="18073"/>
                    </a:lnTo>
                    <a:cubicBezTo>
                      <a:pt x="11931" y="17850"/>
                      <a:pt x="11859" y="17611"/>
                      <a:pt x="11794" y="17380"/>
                    </a:cubicBezTo>
                    <a:cubicBezTo>
                      <a:pt x="11787" y="16370"/>
                      <a:pt x="11657" y="15374"/>
                      <a:pt x="11512" y="14378"/>
                    </a:cubicBezTo>
                    <a:cubicBezTo>
                      <a:pt x="11469" y="14053"/>
                      <a:pt x="11418" y="13728"/>
                      <a:pt x="11368" y="13411"/>
                    </a:cubicBezTo>
                    <a:close/>
                    <a:moveTo>
                      <a:pt x="11180" y="12242"/>
                    </a:moveTo>
                    <a:lnTo>
                      <a:pt x="11180" y="12242"/>
                    </a:lnTo>
                    <a:cubicBezTo>
                      <a:pt x="11332" y="12559"/>
                      <a:pt x="11483" y="12862"/>
                      <a:pt x="11649" y="13173"/>
                    </a:cubicBezTo>
                    <a:cubicBezTo>
                      <a:pt x="11779" y="13411"/>
                      <a:pt x="11924" y="13656"/>
                      <a:pt x="12061" y="13894"/>
                    </a:cubicBezTo>
                    <a:cubicBezTo>
                      <a:pt x="12364" y="14587"/>
                      <a:pt x="12660" y="15287"/>
                      <a:pt x="12941" y="15995"/>
                    </a:cubicBezTo>
                    <a:cubicBezTo>
                      <a:pt x="13252" y="16781"/>
                      <a:pt x="13548" y="17575"/>
                      <a:pt x="13793" y="18384"/>
                    </a:cubicBezTo>
                    <a:cubicBezTo>
                      <a:pt x="13916" y="18788"/>
                      <a:pt x="14031" y="19192"/>
                      <a:pt x="14111" y="19603"/>
                    </a:cubicBezTo>
                    <a:cubicBezTo>
                      <a:pt x="14154" y="19813"/>
                      <a:pt x="14190" y="20022"/>
                      <a:pt x="14212" y="20231"/>
                    </a:cubicBezTo>
                    <a:cubicBezTo>
                      <a:pt x="14219" y="20332"/>
                      <a:pt x="14233" y="20441"/>
                      <a:pt x="14233" y="20542"/>
                    </a:cubicBezTo>
                    <a:lnTo>
                      <a:pt x="14233" y="20563"/>
                    </a:lnTo>
                    <a:cubicBezTo>
                      <a:pt x="14233" y="20571"/>
                      <a:pt x="14219" y="20592"/>
                      <a:pt x="14212" y="20592"/>
                    </a:cubicBezTo>
                    <a:lnTo>
                      <a:pt x="14212" y="20585"/>
                    </a:lnTo>
                    <a:cubicBezTo>
                      <a:pt x="14197" y="20607"/>
                      <a:pt x="14183" y="20621"/>
                      <a:pt x="14161" y="20636"/>
                    </a:cubicBezTo>
                    <a:lnTo>
                      <a:pt x="14082" y="20636"/>
                    </a:lnTo>
                    <a:cubicBezTo>
                      <a:pt x="14053" y="20592"/>
                      <a:pt x="14017" y="20556"/>
                      <a:pt x="13988" y="20520"/>
                    </a:cubicBezTo>
                    <a:cubicBezTo>
                      <a:pt x="13908" y="20405"/>
                      <a:pt x="13829" y="20282"/>
                      <a:pt x="13750" y="20166"/>
                    </a:cubicBezTo>
                    <a:cubicBezTo>
                      <a:pt x="13605" y="19921"/>
                      <a:pt x="13475" y="19668"/>
                      <a:pt x="13346" y="19409"/>
                    </a:cubicBezTo>
                    <a:cubicBezTo>
                      <a:pt x="13223" y="19156"/>
                      <a:pt x="13107" y="18896"/>
                      <a:pt x="13006" y="18629"/>
                    </a:cubicBezTo>
                    <a:cubicBezTo>
                      <a:pt x="12898" y="18362"/>
                      <a:pt x="12797" y="18095"/>
                      <a:pt x="12703" y="17828"/>
                    </a:cubicBezTo>
                    <a:cubicBezTo>
                      <a:pt x="12523" y="17294"/>
                      <a:pt x="12349" y="16760"/>
                      <a:pt x="12198" y="16218"/>
                    </a:cubicBezTo>
                    <a:cubicBezTo>
                      <a:pt x="12046" y="15684"/>
                      <a:pt x="11902" y="15136"/>
                      <a:pt x="11758" y="14595"/>
                    </a:cubicBezTo>
                    <a:lnTo>
                      <a:pt x="11332" y="12971"/>
                    </a:lnTo>
                    <a:cubicBezTo>
                      <a:pt x="11303" y="12833"/>
                      <a:pt x="11267" y="12696"/>
                      <a:pt x="11231" y="12566"/>
                    </a:cubicBezTo>
                    <a:cubicBezTo>
                      <a:pt x="11216" y="12458"/>
                      <a:pt x="11202" y="12350"/>
                      <a:pt x="11180" y="12242"/>
                    </a:cubicBezTo>
                    <a:close/>
                    <a:moveTo>
                      <a:pt x="8546" y="17012"/>
                    </a:moveTo>
                    <a:cubicBezTo>
                      <a:pt x="8409" y="17503"/>
                      <a:pt x="8279" y="17994"/>
                      <a:pt x="8185" y="18499"/>
                    </a:cubicBezTo>
                    <a:lnTo>
                      <a:pt x="8106" y="19012"/>
                    </a:lnTo>
                    <a:cubicBezTo>
                      <a:pt x="8077" y="19185"/>
                      <a:pt x="8062" y="19358"/>
                      <a:pt x="8048" y="19531"/>
                    </a:cubicBezTo>
                    <a:cubicBezTo>
                      <a:pt x="8026" y="19705"/>
                      <a:pt x="8026" y="19878"/>
                      <a:pt x="8019" y="20051"/>
                    </a:cubicBezTo>
                    <a:cubicBezTo>
                      <a:pt x="8019" y="20224"/>
                      <a:pt x="8019" y="20397"/>
                      <a:pt x="8041" y="20571"/>
                    </a:cubicBezTo>
                    <a:cubicBezTo>
                      <a:pt x="8062" y="20924"/>
                      <a:pt x="8127" y="21271"/>
                      <a:pt x="8243" y="21603"/>
                    </a:cubicBezTo>
                    <a:cubicBezTo>
                      <a:pt x="8250" y="21639"/>
                      <a:pt x="8272" y="21675"/>
                      <a:pt x="8286" y="21711"/>
                    </a:cubicBezTo>
                    <a:cubicBezTo>
                      <a:pt x="8272" y="21704"/>
                      <a:pt x="8264" y="21689"/>
                      <a:pt x="8250" y="21675"/>
                    </a:cubicBezTo>
                    <a:lnTo>
                      <a:pt x="8171" y="21574"/>
                    </a:lnTo>
                    <a:cubicBezTo>
                      <a:pt x="7961" y="21278"/>
                      <a:pt x="7795" y="20946"/>
                      <a:pt x="7687" y="20599"/>
                    </a:cubicBezTo>
                    <a:lnTo>
                      <a:pt x="7615" y="20332"/>
                    </a:lnTo>
                    <a:cubicBezTo>
                      <a:pt x="7586" y="20239"/>
                      <a:pt x="7579" y="20152"/>
                      <a:pt x="7564" y="20058"/>
                    </a:cubicBezTo>
                    <a:cubicBezTo>
                      <a:pt x="7528" y="19878"/>
                      <a:pt x="7514" y="19690"/>
                      <a:pt x="7507" y="19502"/>
                    </a:cubicBezTo>
                    <a:cubicBezTo>
                      <a:pt x="7499" y="19459"/>
                      <a:pt x="7499" y="19409"/>
                      <a:pt x="7507" y="19365"/>
                    </a:cubicBezTo>
                    <a:lnTo>
                      <a:pt x="7507" y="19228"/>
                    </a:lnTo>
                    <a:cubicBezTo>
                      <a:pt x="7507" y="19134"/>
                      <a:pt x="7507" y="19041"/>
                      <a:pt x="7514" y="18947"/>
                    </a:cubicBezTo>
                    <a:lnTo>
                      <a:pt x="7593" y="18384"/>
                    </a:lnTo>
                    <a:cubicBezTo>
                      <a:pt x="7608" y="18304"/>
                      <a:pt x="7629" y="18218"/>
                      <a:pt x="7644" y="18138"/>
                    </a:cubicBezTo>
                    <a:cubicBezTo>
                      <a:pt x="7802" y="17980"/>
                      <a:pt x="7947" y="17814"/>
                      <a:pt x="8091" y="17640"/>
                    </a:cubicBezTo>
                    <a:cubicBezTo>
                      <a:pt x="8235" y="17453"/>
                      <a:pt x="8380" y="17265"/>
                      <a:pt x="8510" y="17070"/>
                    </a:cubicBezTo>
                    <a:cubicBezTo>
                      <a:pt x="8517" y="17048"/>
                      <a:pt x="8531" y="17027"/>
                      <a:pt x="8546" y="17012"/>
                    </a:cubicBezTo>
                    <a:close/>
                    <a:moveTo>
                      <a:pt x="11094" y="17034"/>
                    </a:moveTo>
                    <a:lnTo>
                      <a:pt x="11137" y="17214"/>
                    </a:lnTo>
                    <a:lnTo>
                      <a:pt x="11195" y="17431"/>
                    </a:lnTo>
                    <a:lnTo>
                      <a:pt x="11252" y="17640"/>
                    </a:lnTo>
                    <a:cubicBezTo>
                      <a:pt x="11274" y="17712"/>
                      <a:pt x="11289" y="17777"/>
                      <a:pt x="11317" y="17850"/>
                    </a:cubicBezTo>
                    <a:cubicBezTo>
                      <a:pt x="11339" y="17915"/>
                      <a:pt x="11361" y="17987"/>
                      <a:pt x="11382" y="18059"/>
                    </a:cubicBezTo>
                    <a:cubicBezTo>
                      <a:pt x="11375" y="18109"/>
                      <a:pt x="11368" y="18167"/>
                      <a:pt x="11368" y="18218"/>
                    </a:cubicBezTo>
                    <a:cubicBezTo>
                      <a:pt x="11346" y="18478"/>
                      <a:pt x="11303" y="18723"/>
                      <a:pt x="11252" y="18968"/>
                    </a:cubicBezTo>
                    <a:lnTo>
                      <a:pt x="11260" y="18968"/>
                    </a:lnTo>
                    <a:cubicBezTo>
                      <a:pt x="11166" y="19452"/>
                      <a:pt x="11021" y="19928"/>
                      <a:pt x="10812" y="20383"/>
                    </a:cubicBezTo>
                    <a:cubicBezTo>
                      <a:pt x="10711" y="20599"/>
                      <a:pt x="10588" y="20809"/>
                      <a:pt x="10451" y="21011"/>
                    </a:cubicBezTo>
                    <a:cubicBezTo>
                      <a:pt x="10314" y="21213"/>
                      <a:pt x="10163" y="21393"/>
                      <a:pt x="9989" y="21559"/>
                    </a:cubicBezTo>
                    <a:cubicBezTo>
                      <a:pt x="9917" y="21624"/>
                      <a:pt x="9852" y="21682"/>
                      <a:pt x="9780" y="21740"/>
                    </a:cubicBezTo>
                    <a:cubicBezTo>
                      <a:pt x="9838" y="21668"/>
                      <a:pt x="9888" y="21596"/>
                      <a:pt x="9939" y="21523"/>
                    </a:cubicBezTo>
                    <a:cubicBezTo>
                      <a:pt x="10213" y="21105"/>
                      <a:pt x="10430" y="20650"/>
                      <a:pt x="10581" y="20174"/>
                    </a:cubicBezTo>
                    <a:cubicBezTo>
                      <a:pt x="10733" y="19705"/>
                      <a:pt x="10848" y="19221"/>
                      <a:pt x="10920" y="18730"/>
                    </a:cubicBezTo>
                    <a:cubicBezTo>
                      <a:pt x="10942" y="18607"/>
                      <a:pt x="10964" y="18485"/>
                      <a:pt x="10978" y="18362"/>
                    </a:cubicBezTo>
                    <a:lnTo>
                      <a:pt x="11021" y="17994"/>
                    </a:lnTo>
                    <a:cubicBezTo>
                      <a:pt x="11050" y="17749"/>
                      <a:pt x="11065" y="17503"/>
                      <a:pt x="11086" y="17258"/>
                    </a:cubicBezTo>
                    <a:cubicBezTo>
                      <a:pt x="11086" y="17186"/>
                      <a:pt x="11094" y="17113"/>
                      <a:pt x="11094" y="17034"/>
                    </a:cubicBezTo>
                    <a:close/>
                    <a:moveTo>
                      <a:pt x="10285" y="13303"/>
                    </a:moveTo>
                    <a:cubicBezTo>
                      <a:pt x="10126" y="13851"/>
                      <a:pt x="9975" y="14407"/>
                      <a:pt x="9831" y="14963"/>
                    </a:cubicBezTo>
                    <a:cubicBezTo>
                      <a:pt x="9672" y="15569"/>
                      <a:pt x="9527" y="16182"/>
                      <a:pt x="9390" y="16796"/>
                    </a:cubicBezTo>
                    <a:cubicBezTo>
                      <a:pt x="9246" y="17409"/>
                      <a:pt x="9116" y="18030"/>
                      <a:pt x="9001" y="18651"/>
                    </a:cubicBezTo>
                    <a:lnTo>
                      <a:pt x="8914" y="19120"/>
                    </a:lnTo>
                    <a:cubicBezTo>
                      <a:pt x="8885" y="19279"/>
                      <a:pt x="8863" y="19437"/>
                      <a:pt x="8835" y="19596"/>
                    </a:cubicBezTo>
                    <a:cubicBezTo>
                      <a:pt x="8813" y="19755"/>
                      <a:pt x="8791" y="19914"/>
                      <a:pt x="8770" y="20073"/>
                    </a:cubicBezTo>
                    <a:cubicBezTo>
                      <a:pt x="8741" y="20231"/>
                      <a:pt x="8726" y="20390"/>
                      <a:pt x="8712" y="20549"/>
                    </a:cubicBezTo>
                    <a:cubicBezTo>
                      <a:pt x="8683" y="20874"/>
                      <a:pt x="8654" y="21191"/>
                      <a:pt x="8654" y="21516"/>
                    </a:cubicBezTo>
                    <a:cubicBezTo>
                      <a:pt x="8654" y="21675"/>
                      <a:pt x="8654" y="21834"/>
                      <a:pt x="8676" y="22000"/>
                    </a:cubicBezTo>
                    <a:cubicBezTo>
                      <a:pt x="8676" y="22036"/>
                      <a:pt x="8683" y="22079"/>
                      <a:pt x="8690" y="22115"/>
                    </a:cubicBezTo>
                    <a:cubicBezTo>
                      <a:pt x="8661" y="22101"/>
                      <a:pt x="8640" y="22079"/>
                      <a:pt x="8611" y="22057"/>
                    </a:cubicBezTo>
                    <a:cubicBezTo>
                      <a:pt x="8589" y="22036"/>
                      <a:pt x="8546" y="22000"/>
                      <a:pt x="8517" y="21964"/>
                    </a:cubicBezTo>
                    <a:cubicBezTo>
                      <a:pt x="8488" y="21935"/>
                      <a:pt x="8459" y="21913"/>
                      <a:pt x="8430" y="21884"/>
                    </a:cubicBezTo>
                    <a:lnTo>
                      <a:pt x="8394" y="21819"/>
                    </a:lnTo>
                    <a:cubicBezTo>
                      <a:pt x="8365" y="21740"/>
                      <a:pt x="8322" y="21660"/>
                      <a:pt x="8300" y="21581"/>
                    </a:cubicBezTo>
                    <a:cubicBezTo>
                      <a:pt x="8178" y="21256"/>
                      <a:pt x="8106" y="20917"/>
                      <a:pt x="8077" y="20571"/>
                    </a:cubicBezTo>
                    <a:cubicBezTo>
                      <a:pt x="8055" y="20397"/>
                      <a:pt x="8055" y="20224"/>
                      <a:pt x="8048" y="20051"/>
                    </a:cubicBezTo>
                    <a:cubicBezTo>
                      <a:pt x="8033" y="19878"/>
                      <a:pt x="8055" y="19705"/>
                      <a:pt x="8062" y="19531"/>
                    </a:cubicBezTo>
                    <a:cubicBezTo>
                      <a:pt x="8069" y="19358"/>
                      <a:pt x="8091" y="19185"/>
                      <a:pt x="8113" y="19019"/>
                    </a:cubicBezTo>
                    <a:lnTo>
                      <a:pt x="8192" y="18499"/>
                    </a:lnTo>
                    <a:cubicBezTo>
                      <a:pt x="8300" y="17972"/>
                      <a:pt x="8438" y="17453"/>
                      <a:pt x="8596" y="16940"/>
                    </a:cubicBezTo>
                    <a:cubicBezTo>
                      <a:pt x="8632" y="16882"/>
                      <a:pt x="8669" y="16832"/>
                      <a:pt x="8697" y="16781"/>
                    </a:cubicBezTo>
                    <a:lnTo>
                      <a:pt x="8878" y="16478"/>
                    </a:lnTo>
                    <a:cubicBezTo>
                      <a:pt x="9340" y="15663"/>
                      <a:pt x="9693" y="14811"/>
                      <a:pt x="10033" y="13952"/>
                    </a:cubicBezTo>
                    <a:cubicBezTo>
                      <a:pt x="10119" y="13736"/>
                      <a:pt x="10206" y="13519"/>
                      <a:pt x="10285" y="13303"/>
                    </a:cubicBezTo>
                    <a:close/>
                    <a:moveTo>
                      <a:pt x="10661" y="14327"/>
                    </a:moveTo>
                    <a:cubicBezTo>
                      <a:pt x="10675" y="14501"/>
                      <a:pt x="10682" y="14674"/>
                      <a:pt x="10704" y="14847"/>
                    </a:cubicBezTo>
                    <a:cubicBezTo>
                      <a:pt x="10762" y="15432"/>
                      <a:pt x="10863" y="16009"/>
                      <a:pt x="10993" y="16587"/>
                    </a:cubicBezTo>
                    <a:cubicBezTo>
                      <a:pt x="11007" y="16666"/>
                      <a:pt x="11021" y="16745"/>
                      <a:pt x="11043" y="16818"/>
                    </a:cubicBezTo>
                    <a:cubicBezTo>
                      <a:pt x="11036" y="16969"/>
                      <a:pt x="11029" y="17113"/>
                      <a:pt x="11014" y="17265"/>
                    </a:cubicBezTo>
                    <a:cubicBezTo>
                      <a:pt x="10993" y="17510"/>
                      <a:pt x="10978" y="17756"/>
                      <a:pt x="10942" y="18001"/>
                    </a:cubicBezTo>
                    <a:lnTo>
                      <a:pt x="10899" y="18362"/>
                    </a:lnTo>
                    <a:cubicBezTo>
                      <a:pt x="10884" y="18485"/>
                      <a:pt x="10855" y="18607"/>
                      <a:pt x="10841" y="18723"/>
                    </a:cubicBezTo>
                    <a:cubicBezTo>
                      <a:pt x="10762" y="19207"/>
                      <a:pt x="10646" y="19690"/>
                      <a:pt x="10495" y="20152"/>
                    </a:cubicBezTo>
                    <a:cubicBezTo>
                      <a:pt x="10350" y="20621"/>
                      <a:pt x="10134" y="21069"/>
                      <a:pt x="9867" y="21480"/>
                    </a:cubicBezTo>
                    <a:cubicBezTo>
                      <a:pt x="9751" y="21653"/>
                      <a:pt x="9614" y="21826"/>
                      <a:pt x="9462" y="21978"/>
                    </a:cubicBezTo>
                    <a:lnTo>
                      <a:pt x="9426" y="22000"/>
                    </a:lnTo>
                    <a:cubicBezTo>
                      <a:pt x="9318" y="22065"/>
                      <a:pt x="9217" y="22115"/>
                      <a:pt x="9109" y="22158"/>
                    </a:cubicBezTo>
                    <a:lnTo>
                      <a:pt x="9073" y="22173"/>
                    </a:lnTo>
                    <a:cubicBezTo>
                      <a:pt x="9130" y="22079"/>
                      <a:pt x="9174" y="21985"/>
                      <a:pt x="9224" y="21884"/>
                    </a:cubicBezTo>
                    <a:cubicBezTo>
                      <a:pt x="9318" y="21668"/>
                      <a:pt x="9405" y="21444"/>
                      <a:pt x="9477" y="21213"/>
                    </a:cubicBezTo>
                    <a:cubicBezTo>
                      <a:pt x="9636" y="20765"/>
                      <a:pt x="9751" y="20304"/>
                      <a:pt x="9867" y="19842"/>
                    </a:cubicBezTo>
                    <a:cubicBezTo>
                      <a:pt x="10076" y="18911"/>
                      <a:pt x="10228" y="17972"/>
                      <a:pt x="10357" y="17027"/>
                    </a:cubicBezTo>
                    <a:cubicBezTo>
                      <a:pt x="10473" y="16125"/>
                      <a:pt x="10574" y="15230"/>
                      <a:pt x="10661" y="14327"/>
                    </a:cubicBezTo>
                    <a:close/>
                    <a:moveTo>
                      <a:pt x="10689" y="12256"/>
                    </a:moveTo>
                    <a:lnTo>
                      <a:pt x="10689" y="12256"/>
                    </a:lnTo>
                    <a:cubicBezTo>
                      <a:pt x="10668" y="12530"/>
                      <a:pt x="10653" y="12805"/>
                      <a:pt x="10646" y="13086"/>
                    </a:cubicBezTo>
                    <a:cubicBezTo>
                      <a:pt x="10632" y="13404"/>
                      <a:pt x="10639" y="13728"/>
                      <a:pt x="10646" y="14053"/>
                    </a:cubicBezTo>
                    <a:lnTo>
                      <a:pt x="10632" y="14183"/>
                    </a:lnTo>
                    <a:cubicBezTo>
                      <a:pt x="10531" y="15121"/>
                      <a:pt x="10408" y="16067"/>
                      <a:pt x="10271" y="17005"/>
                    </a:cubicBezTo>
                    <a:cubicBezTo>
                      <a:pt x="10134" y="17951"/>
                      <a:pt x="9975" y="18882"/>
                      <a:pt x="9766" y="19806"/>
                    </a:cubicBezTo>
                    <a:cubicBezTo>
                      <a:pt x="9657" y="20267"/>
                      <a:pt x="9535" y="20729"/>
                      <a:pt x="9383" y="21177"/>
                    </a:cubicBezTo>
                    <a:cubicBezTo>
                      <a:pt x="9311" y="21401"/>
                      <a:pt x="9224" y="21624"/>
                      <a:pt x="9130" y="21841"/>
                    </a:cubicBezTo>
                    <a:cubicBezTo>
                      <a:pt x="9087" y="21949"/>
                      <a:pt x="9037" y="22050"/>
                      <a:pt x="8979" y="22158"/>
                    </a:cubicBezTo>
                    <a:lnTo>
                      <a:pt x="8943" y="22216"/>
                    </a:lnTo>
                    <a:lnTo>
                      <a:pt x="8936" y="22216"/>
                    </a:lnTo>
                    <a:cubicBezTo>
                      <a:pt x="8907" y="22223"/>
                      <a:pt x="8878" y="22231"/>
                      <a:pt x="8849" y="22238"/>
                    </a:cubicBezTo>
                    <a:lnTo>
                      <a:pt x="8820" y="22216"/>
                    </a:lnTo>
                    <a:cubicBezTo>
                      <a:pt x="8806" y="22209"/>
                      <a:pt x="8791" y="22202"/>
                      <a:pt x="8777" y="22187"/>
                    </a:cubicBezTo>
                    <a:cubicBezTo>
                      <a:pt x="8762" y="22122"/>
                      <a:pt x="8755" y="22057"/>
                      <a:pt x="8748" y="21992"/>
                    </a:cubicBezTo>
                    <a:cubicBezTo>
                      <a:pt x="8726" y="21834"/>
                      <a:pt x="8719" y="21675"/>
                      <a:pt x="8719" y="21516"/>
                    </a:cubicBezTo>
                    <a:cubicBezTo>
                      <a:pt x="8712" y="21199"/>
                      <a:pt x="8726" y="20881"/>
                      <a:pt x="8748" y="20556"/>
                    </a:cubicBezTo>
                    <a:cubicBezTo>
                      <a:pt x="8770" y="20239"/>
                      <a:pt x="8806" y="19921"/>
                      <a:pt x="8856" y="19603"/>
                    </a:cubicBezTo>
                    <a:cubicBezTo>
                      <a:pt x="8878" y="19445"/>
                      <a:pt x="8900" y="19286"/>
                      <a:pt x="8928" y="19127"/>
                    </a:cubicBezTo>
                    <a:lnTo>
                      <a:pt x="9008" y="18658"/>
                    </a:lnTo>
                    <a:cubicBezTo>
                      <a:pt x="9130" y="18037"/>
                      <a:pt x="9268" y="17424"/>
                      <a:pt x="9419" y="16810"/>
                    </a:cubicBezTo>
                    <a:cubicBezTo>
                      <a:pt x="9571" y="16197"/>
                      <a:pt x="9737" y="15591"/>
                      <a:pt x="9896" y="14984"/>
                    </a:cubicBezTo>
                    <a:lnTo>
                      <a:pt x="10401" y="13165"/>
                    </a:lnTo>
                    <a:cubicBezTo>
                      <a:pt x="10458" y="12956"/>
                      <a:pt x="10523" y="12747"/>
                      <a:pt x="10581" y="12538"/>
                    </a:cubicBezTo>
                    <a:lnTo>
                      <a:pt x="10689" y="12256"/>
                    </a:lnTo>
                    <a:close/>
                    <a:moveTo>
                      <a:pt x="13042" y="1"/>
                    </a:moveTo>
                    <a:lnTo>
                      <a:pt x="12970" y="8"/>
                    </a:lnTo>
                    <a:cubicBezTo>
                      <a:pt x="12898" y="22"/>
                      <a:pt x="12826" y="37"/>
                      <a:pt x="12754" y="58"/>
                    </a:cubicBezTo>
                    <a:cubicBezTo>
                      <a:pt x="12682" y="80"/>
                      <a:pt x="12617" y="95"/>
                      <a:pt x="12552" y="123"/>
                    </a:cubicBezTo>
                    <a:cubicBezTo>
                      <a:pt x="12422" y="167"/>
                      <a:pt x="12292" y="224"/>
                      <a:pt x="12169" y="297"/>
                    </a:cubicBezTo>
                    <a:cubicBezTo>
                      <a:pt x="11924" y="427"/>
                      <a:pt x="11700" y="593"/>
                      <a:pt x="11498" y="780"/>
                    </a:cubicBezTo>
                    <a:cubicBezTo>
                      <a:pt x="11101" y="1156"/>
                      <a:pt x="10783" y="1610"/>
                      <a:pt x="10567" y="2115"/>
                    </a:cubicBezTo>
                    <a:cubicBezTo>
                      <a:pt x="10357" y="2606"/>
                      <a:pt x="10206" y="3119"/>
                      <a:pt x="10134" y="3646"/>
                    </a:cubicBezTo>
                    <a:cubicBezTo>
                      <a:pt x="10126" y="3696"/>
                      <a:pt x="10119" y="3747"/>
                      <a:pt x="10112" y="3797"/>
                    </a:cubicBezTo>
                    <a:cubicBezTo>
                      <a:pt x="10062" y="3696"/>
                      <a:pt x="10018" y="3588"/>
                      <a:pt x="9968" y="3494"/>
                    </a:cubicBezTo>
                    <a:cubicBezTo>
                      <a:pt x="9888" y="3342"/>
                      <a:pt x="9802" y="3191"/>
                      <a:pt x="9708" y="3054"/>
                    </a:cubicBezTo>
                    <a:cubicBezTo>
                      <a:pt x="9657" y="2982"/>
                      <a:pt x="9621" y="2909"/>
                      <a:pt x="9564" y="2837"/>
                    </a:cubicBezTo>
                    <a:lnTo>
                      <a:pt x="9398" y="2635"/>
                    </a:lnTo>
                    <a:cubicBezTo>
                      <a:pt x="9167" y="2368"/>
                      <a:pt x="8900" y="2137"/>
                      <a:pt x="8596" y="1957"/>
                    </a:cubicBezTo>
                    <a:cubicBezTo>
                      <a:pt x="8524" y="1906"/>
                      <a:pt x="8445" y="1863"/>
                      <a:pt x="8358" y="1827"/>
                    </a:cubicBezTo>
                    <a:cubicBezTo>
                      <a:pt x="8279" y="1791"/>
                      <a:pt x="8192" y="1755"/>
                      <a:pt x="8113" y="1733"/>
                    </a:cubicBezTo>
                    <a:cubicBezTo>
                      <a:pt x="8069" y="1711"/>
                      <a:pt x="8026" y="1697"/>
                      <a:pt x="7983" y="1690"/>
                    </a:cubicBezTo>
                    <a:cubicBezTo>
                      <a:pt x="7940" y="1675"/>
                      <a:pt x="7889" y="1661"/>
                      <a:pt x="7846" y="1654"/>
                    </a:cubicBezTo>
                    <a:cubicBezTo>
                      <a:pt x="7802" y="1646"/>
                      <a:pt x="7759" y="1639"/>
                      <a:pt x="7709" y="1632"/>
                    </a:cubicBezTo>
                    <a:cubicBezTo>
                      <a:pt x="7687" y="1632"/>
                      <a:pt x="7665" y="1625"/>
                      <a:pt x="7636" y="1617"/>
                    </a:cubicBezTo>
                    <a:lnTo>
                      <a:pt x="7492" y="1617"/>
                    </a:lnTo>
                    <a:lnTo>
                      <a:pt x="7427" y="1661"/>
                    </a:lnTo>
                    <a:cubicBezTo>
                      <a:pt x="7377" y="1704"/>
                      <a:pt x="7326" y="1747"/>
                      <a:pt x="7276" y="1798"/>
                    </a:cubicBezTo>
                    <a:cubicBezTo>
                      <a:pt x="7232" y="1841"/>
                      <a:pt x="7189" y="1885"/>
                      <a:pt x="7146" y="1942"/>
                    </a:cubicBezTo>
                    <a:cubicBezTo>
                      <a:pt x="7066" y="2036"/>
                      <a:pt x="6994" y="2137"/>
                      <a:pt x="6929" y="2245"/>
                    </a:cubicBezTo>
                    <a:cubicBezTo>
                      <a:pt x="6799" y="2455"/>
                      <a:pt x="6698" y="2686"/>
                      <a:pt x="6619" y="2924"/>
                    </a:cubicBezTo>
                    <a:cubicBezTo>
                      <a:pt x="6482" y="3393"/>
                      <a:pt x="6446" y="3884"/>
                      <a:pt x="6496" y="4375"/>
                    </a:cubicBezTo>
                    <a:cubicBezTo>
                      <a:pt x="6525" y="4598"/>
                      <a:pt x="6561" y="4829"/>
                      <a:pt x="6619" y="5046"/>
                    </a:cubicBezTo>
                    <a:cubicBezTo>
                      <a:pt x="6575" y="5002"/>
                      <a:pt x="6532" y="4959"/>
                      <a:pt x="6489" y="4923"/>
                    </a:cubicBezTo>
                    <a:lnTo>
                      <a:pt x="6041" y="4562"/>
                    </a:lnTo>
                    <a:cubicBezTo>
                      <a:pt x="5883" y="4461"/>
                      <a:pt x="5738" y="4338"/>
                      <a:pt x="5572" y="4237"/>
                    </a:cubicBezTo>
                    <a:cubicBezTo>
                      <a:pt x="5413" y="4136"/>
                      <a:pt x="5255" y="4035"/>
                      <a:pt x="5074" y="3956"/>
                    </a:cubicBezTo>
                    <a:cubicBezTo>
                      <a:pt x="4988" y="3920"/>
                      <a:pt x="4908" y="3869"/>
                      <a:pt x="4814" y="3833"/>
                    </a:cubicBezTo>
                    <a:lnTo>
                      <a:pt x="4547" y="3732"/>
                    </a:lnTo>
                    <a:cubicBezTo>
                      <a:pt x="4172" y="3602"/>
                      <a:pt x="3782" y="3530"/>
                      <a:pt x="3393" y="3530"/>
                    </a:cubicBezTo>
                    <a:cubicBezTo>
                      <a:pt x="3363" y="3528"/>
                      <a:pt x="3333" y="3527"/>
                      <a:pt x="3304" y="3527"/>
                    </a:cubicBezTo>
                    <a:cubicBezTo>
                      <a:pt x="3232" y="3527"/>
                      <a:pt x="3161" y="3532"/>
                      <a:pt x="3089" y="3537"/>
                    </a:cubicBezTo>
                    <a:cubicBezTo>
                      <a:pt x="2996" y="3552"/>
                      <a:pt x="2895" y="3566"/>
                      <a:pt x="2793" y="3588"/>
                    </a:cubicBezTo>
                    <a:cubicBezTo>
                      <a:pt x="2743" y="3595"/>
                      <a:pt x="2700" y="3609"/>
                      <a:pt x="2649" y="3617"/>
                    </a:cubicBezTo>
                    <a:cubicBezTo>
                      <a:pt x="2599" y="3631"/>
                      <a:pt x="2548" y="3646"/>
                      <a:pt x="2498" y="3660"/>
                    </a:cubicBezTo>
                    <a:cubicBezTo>
                      <a:pt x="2454" y="3674"/>
                      <a:pt x="2404" y="3696"/>
                      <a:pt x="2353" y="3711"/>
                    </a:cubicBezTo>
                    <a:cubicBezTo>
                      <a:pt x="2332" y="3725"/>
                      <a:pt x="2303" y="3732"/>
                      <a:pt x="2281" y="3747"/>
                    </a:cubicBezTo>
                    <a:cubicBezTo>
                      <a:pt x="2259" y="3761"/>
                      <a:pt x="2230" y="3768"/>
                      <a:pt x="2202" y="3783"/>
                    </a:cubicBezTo>
                    <a:lnTo>
                      <a:pt x="2144" y="3819"/>
                    </a:lnTo>
                    <a:lnTo>
                      <a:pt x="2115" y="3884"/>
                    </a:lnTo>
                    <a:cubicBezTo>
                      <a:pt x="2086" y="3956"/>
                      <a:pt x="2064" y="4028"/>
                      <a:pt x="2043" y="4100"/>
                    </a:cubicBezTo>
                    <a:cubicBezTo>
                      <a:pt x="2028" y="4172"/>
                      <a:pt x="2007" y="4237"/>
                      <a:pt x="2000" y="4310"/>
                    </a:cubicBezTo>
                    <a:cubicBezTo>
                      <a:pt x="1978" y="4447"/>
                      <a:pt x="1963" y="4584"/>
                      <a:pt x="1956" y="4721"/>
                    </a:cubicBezTo>
                    <a:cubicBezTo>
                      <a:pt x="1956" y="5002"/>
                      <a:pt x="1978" y="5277"/>
                      <a:pt x="2043" y="5551"/>
                    </a:cubicBezTo>
                    <a:cubicBezTo>
                      <a:pt x="2173" y="6078"/>
                      <a:pt x="2404" y="6583"/>
                      <a:pt x="2728" y="7023"/>
                    </a:cubicBezTo>
                    <a:cubicBezTo>
                      <a:pt x="3053" y="7449"/>
                      <a:pt x="3429" y="7832"/>
                      <a:pt x="3847" y="8164"/>
                    </a:cubicBezTo>
                    <a:lnTo>
                      <a:pt x="3963" y="8258"/>
                    </a:lnTo>
                    <a:cubicBezTo>
                      <a:pt x="3854" y="8243"/>
                      <a:pt x="3739" y="8236"/>
                      <a:pt x="3631" y="8229"/>
                    </a:cubicBezTo>
                    <a:cubicBezTo>
                      <a:pt x="3515" y="8229"/>
                      <a:pt x="3400" y="8222"/>
                      <a:pt x="3286" y="8222"/>
                    </a:cubicBezTo>
                    <a:cubicBezTo>
                      <a:pt x="3230" y="8222"/>
                      <a:pt x="3174" y="8224"/>
                      <a:pt x="3118" y="8229"/>
                    </a:cubicBezTo>
                    <a:cubicBezTo>
                      <a:pt x="3032" y="8236"/>
                      <a:pt x="2945" y="8243"/>
                      <a:pt x="2858" y="8250"/>
                    </a:cubicBezTo>
                    <a:lnTo>
                      <a:pt x="2606" y="8286"/>
                    </a:lnTo>
                    <a:cubicBezTo>
                      <a:pt x="2259" y="8351"/>
                      <a:pt x="1920" y="8467"/>
                      <a:pt x="1610" y="8640"/>
                    </a:cubicBezTo>
                    <a:cubicBezTo>
                      <a:pt x="1538" y="8683"/>
                      <a:pt x="1458" y="8727"/>
                      <a:pt x="1386" y="8784"/>
                    </a:cubicBezTo>
                    <a:cubicBezTo>
                      <a:pt x="1314" y="8835"/>
                      <a:pt x="1242" y="8893"/>
                      <a:pt x="1170" y="8950"/>
                    </a:cubicBezTo>
                    <a:cubicBezTo>
                      <a:pt x="1141" y="8979"/>
                      <a:pt x="1105" y="9008"/>
                      <a:pt x="1076" y="9037"/>
                    </a:cubicBezTo>
                    <a:cubicBezTo>
                      <a:pt x="1040" y="9066"/>
                      <a:pt x="1004" y="9102"/>
                      <a:pt x="975" y="9138"/>
                    </a:cubicBezTo>
                    <a:cubicBezTo>
                      <a:pt x="946" y="9174"/>
                      <a:pt x="917" y="9210"/>
                      <a:pt x="888" y="9246"/>
                    </a:cubicBezTo>
                    <a:cubicBezTo>
                      <a:pt x="874" y="9261"/>
                      <a:pt x="859" y="9282"/>
                      <a:pt x="845" y="9304"/>
                    </a:cubicBezTo>
                    <a:cubicBezTo>
                      <a:pt x="830" y="9326"/>
                      <a:pt x="816" y="9340"/>
                      <a:pt x="794" y="9369"/>
                    </a:cubicBezTo>
                    <a:lnTo>
                      <a:pt x="765" y="9427"/>
                    </a:lnTo>
                    <a:lnTo>
                      <a:pt x="773" y="9506"/>
                    </a:lnTo>
                    <a:cubicBezTo>
                      <a:pt x="780" y="9571"/>
                      <a:pt x="794" y="9636"/>
                      <a:pt x="816" y="9701"/>
                    </a:cubicBezTo>
                    <a:cubicBezTo>
                      <a:pt x="830" y="9766"/>
                      <a:pt x="852" y="9824"/>
                      <a:pt x="874" y="9881"/>
                    </a:cubicBezTo>
                    <a:cubicBezTo>
                      <a:pt x="917" y="10004"/>
                      <a:pt x="967" y="10112"/>
                      <a:pt x="1025" y="10228"/>
                    </a:cubicBezTo>
                    <a:cubicBezTo>
                      <a:pt x="1148" y="10452"/>
                      <a:pt x="1292" y="10661"/>
                      <a:pt x="1465" y="10849"/>
                    </a:cubicBezTo>
                    <a:cubicBezTo>
                      <a:pt x="1805" y="11202"/>
                      <a:pt x="2216" y="11484"/>
                      <a:pt x="2664" y="11679"/>
                    </a:cubicBezTo>
                    <a:cubicBezTo>
                      <a:pt x="2873" y="11772"/>
                      <a:pt x="3089" y="11845"/>
                      <a:pt x="3306" y="11910"/>
                    </a:cubicBezTo>
                    <a:cubicBezTo>
                      <a:pt x="3248" y="11924"/>
                      <a:pt x="3190" y="11946"/>
                      <a:pt x="3125" y="11960"/>
                    </a:cubicBezTo>
                    <a:lnTo>
                      <a:pt x="2599" y="12169"/>
                    </a:lnTo>
                    <a:cubicBezTo>
                      <a:pt x="2425" y="12256"/>
                      <a:pt x="2252" y="12321"/>
                      <a:pt x="2079" y="12415"/>
                    </a:cubicBezTo>
                    <a:cubicBezTo>
                      <a:pt x="1913" y="12501"/>
                      <a:pt x="1747" y="12595"/>
                      <a:pt x="1588" y="12704"/>
                    </a:cubicBezTo>
                    <a:cubicBezTo>
                      <a:pt x="1509" y="12761"/>
                      <a:pt x="1429" y="12812"/>
                      <a:pt x="1357" y="12870"/>
                    </a:cubicBezTo>
                    <a:lnTo>
                      <a:pt x="1126" y="13050"/>
                    </a:lnTo>
                    <a:cubicBezTo>
                      <a:pt x="830" y="13303"/>
                      <a:pt x="578" y="13606"/>
                      <a:pt x="376" y="13945"/>
                    </a:cubicBezTo>
                    <a:cubicBezTo>
                      <a:pt x="325" y="14032"/>
                      <a:pt x="275" y="14118"/>
                      <a:pt x="238" y="14212"/>
                    </a:cubicBezTo>
                    <a:cubicBezTo>
                      <a:pt x="195" y="14299"/>
                      <a:pt x="159" y="14392"/>
                      <a:pt x="123" y="14486"/>
                    </a:cubicBezTo>
                    <a:cubicBezTo>
                      <a:pt x="109" y="14537"/>
                      <a:pt x="94" y="14587"/>
                      <a:pt x="80" y="14638"/>
                    </a:cubicBezTo>
                    <a:cubicBezTo>
                      <a:pt x="65" y="14681"/>
                      <a:pt x="51" y="14732"/>
                      <a:pt x="44" y="14782"/>
                    </a:cubicBezTo>
                    <a:cubicBezTo>
                      <a:pt x="36" y="14833"/>
                      <a:pt x="22" y="14883"/>
                      <a:pt x="15" y="14934"/>
                    </a:cubicBezTo>
                    <a:cubicBezTo>
                      <a:pt x="15" y="14963"/>
                      <a:pt x="7" y="14991"/>
                      <a:pt x="7" y="15013"/>
                    </a:cubicBezTo>
                    <a:cubicBezTo>
                      <a:pt x="7" y="15042"/>
                      <a:pt x="0" y="15064"/>
                      <a:pt x="0" y="15107"/>
                    </a:cubicBezTo>
                    <a:lnTo>
                      <a:pt x="0" y="15172"/>
                    </a:lnTo>
                    <a:lnTo>
                      <a:pt x="51" y="15237"/>
                    </a:lnTo>
                    <a:cubicBezTo>
                      <a:pt x="94" y="15295"/>
                      <a:pt x="145" y="15345"/>
                      <a:pt x="202" y="15403"/>
                    </a:cubicBezTo>
                    <a:cubicBezTo>
                      <a:pt x="253" y="15446"/>
                      <a:pt x="303" y="15504"/>
                      <a:pt x="354" y="15547"/>
                    </a:cubicBezTo>
                    <a:cubicBezTo>
                      <a:pt x="462" y="15634"/>
                      <a:pt x="578" y="15713"/>
                      <a:pt x="693" y="15785"/>
                    </a:cubicBezTo>
                    <a:cubicBezTo>
                      <a:pt x="931" y="15930"/>
                      <a:pt x="1184" y="16045"/>
                      <a:pt x="1451" y="16125"/>
                    </a:cubicBezTo>
                    <a:cubicBezTo>
                      <a:pt x="1821" y="16236"/>
                      <a:pt x="2202" y="16291"/>
                      <a:pt x="2587" y="16291"/>
                    </a:cubicBezTo>
                    <a:cubicBezTo>
                      <a:pt x="2749" y="16291"/>
                      <a:pt x="2912" y="16281"/>
                      <a:pt x="3075" y="16262"/>
                    </a:cubicBezTo>
                    <a:cubicBezTo>
                      <a:pt x="3602" y="16204"/>
                      <a:pt x="4121" y="16067"/>
                      <a:pt x="4619" y="15872"/>
                    </a:cubicBezTo>
                    <a:lnTo>
                      <a:pt x="4764" y="15814"/>
                    </a:lnTo>
                    <a:lnTo>
                      <a:pt x="4764" y="15814"/>
                    </a:lnTo>
                    <a:cubicBezTo>
                      <a:pt x="4699" y="15908"/>
                      <a:pt x="4627" y="15995"/>
                      <a:pt x="4569" y="16096"/>
                    </a:cubicBezTo>
                    <a:cubicBezTo>
                      <a:pt x="4490" y="16240"/>
                      <a:pt x="4389" y="16384"/>
                      <a:pt x="4316" y="16536"/>
                    </a:cubicBezTo>
                    <a:cubicBezTo>
                      <a:pt x="4280" y="16615"/>
                      <a:pt x="4237" y="16688"/>
                      <a:pt x="4208" y="16767"/>
                    </a:cubicBezTo>
                    <a:lnTo>
                      <a:pt x="4114" y="17012"/>
                    </a:lnTo>
                    <a:cubicBezTo>
                      <a:pt x="3992" y="17344"/>
                      <a:pt x="3927" y="17691"/>
                      <a:pt x="3919" y="18044"/>
                    </a:cubicBezTo>
                    <a:cubicBezTo>
                      <a:pt x="3919" y="18131"/>
                      <a:pt x="3919" y="18225"/>
                      <a:pt x="3934" y="18312"/>
                    </a:cubicBezTo>
                    <a:cubicBezTo>
                      <a:pt x="3941" y="18405"/>
                      <a:pt x="3948" y="18492"/>
                      <a:pt x="3970" y="18586"/>
                    </a:cubicBezTo>
                    <a:cubicBezTo>
                      <a:pt x="3977" y="18629"/>
                      <a:pt x="3984" y="18672"/>
                      <a:pt x="3999" y="18716"/>
                    </a:cubicBezTo>
                    <a:cubicBezTo>
                      <a:pt x="4013" y="18759"/>
                      <a:pt x="4020" y="18810"/>
                      <a:pt x="4035" y="18853"/>
                    </a:cubicBezTo>
                    <a:cubicBezTo>
                      <a:pt x="4049" y="18889"/>
                      <a:pt x="4064" y="18939"/>
                      <a:pt x="4085" y="18983"/>
                    </a:cubicBezTo>
                    <a:cubicBezTo>
                      <a:pt x="4093" y="19004"/>
                      <a:pt x="4100" y="19026"/>
                      <a:pt x="4114" y="19048"/>
                    </a:cubicBezTo>
                    <a:cubicBezTo>
                      <a:pt x="4121" y="19069"/>
                      <a:pt x="4129" y="19091"/>
                      <a:pt x="4150" y="19120"/>
                    </a:cubicBezTo>
                    <a:lnTo>
                      <a:pt x="4179" y="19178"/>
                    </a:lnTo>
                    <a:lnTo>
                      <a:pt x="4251" y="19207"/>
                    </a:lnTo>
                    <a:cubicBezTo>
                      <a:pt x="4316" y="19235"/>
                      <a:pt x="4381" y="19257"/>
                      <a:pt x="4446" y="19271"/>
                    </a:cubicBezTo>
                    <a:cubicBezTo>
                      <a:pt x="4504" y="19286"/>
                      <a:pt x="4569" y="19300"/>
                      <a:pt x="4634" y="19315"/>
                    </a:cubicBezTo>
                    <a:cubicBezTo>
                      <a:pt x="4757" y="19336"/>
                      <a:pt x="4879" y="19344"/>
                      <a:pt x="5002" y="19351"/>
                    </a:cubicBezTo>
                    <a:cubicBezTo>
                      <a:pt x="5028" y="19352"/>
                      <a:pt x="5054" y="19352"/>
                      <a:pt x="5079" y="19352"/>
                    </a:cubicBezTo>
                    <a:cubicBezTo>
                      <a:pt x="5305" y="19352"/>
                      <a:pt x="5525" y="19324"/>
                      <a:pt x="5745" y="19279"/>
                    </a:cubicBezTo>
                    <a:cubicBezTo>
                      <a:pt x="6222" y="19163"/>
                      <a:pt x="6669" y="18947"/>
                      <a:pt x="7066" y="18658"/>
                    </a:cubicBezTo>
                    <a:cubicBezTo>
                      <a:pt x="7254" y="18521"/>
                      <a:pt x="7427" y="18376"/>
                      <a:pt x="7586" y="18218"/>
                    </a:cubicBezTo>
                    <a:lnTo>
                      <a:pt x="7586" y="18218"/>
                    </a:lnTo>
                    <a:cubicBezTo>
                      <a:pt x="7571" y="18275"/>
                      <a:pt x="7557" y="18333"/>
                      <a:pt x="7550" y="18398"/>
                    </a:cubicBezTo>
                    <a:lnTo>
                      <a:pt x="7456" y="18954"/>
                    </a:lnTo>
                    <a:cubicBezTo>
                      <a:pt x="7449" y="19142"/>
                      <a:pt x="7420" y="19329"/>
                      <a:pt x="7413" y="19524"/>
                    </a:cubicBezTo>
                    <a:cubicBezTo>
                      <a:pt x="7405" y="19712"/>
                      <a:pt x="7398" y="19907"/>
                      <a:pt x="7420" y="20094"/>
                    </a:cubicBezTo>
                    <a:cubicBezTo>
                      <a:pt x="7427" y="20188"/>
                      <a:pt x="7434" y="20289"/>
                      <a:pt x="7442" y="20383"/>
                    </a:cubicBezTo>
                    <a:lnTo>
                      <a:pt x="7492" y="20664"/>
                    </a:lnTo>
                    <a:cubicBezTo>
                      <a:pt x="7564" y="21054"/>
                      <a:pt x="7694" y="21422"/>
                      <a:pt x="7889" y="21769"/>
                    </a:cubicBezTo>
                    <a:cubicBezTo>
                      <a:pt x="7932" y="21855"/>
                      <a:pt x="7990" y="21942"/>
                      <a:pt x="8048" y="22021"/>
                    </a:cubicBezTo>
                    <a:cubicBezTo>
                      <a:pt x="8106" y="22101"/>
                      <a:pt x="8171" y="22180"/>
                      <a:pt x="8235" y="22260"/>
                    </a:cubicBezTo>
                    <a:cubicBezTo>
                      <a:pt x="8264" y="22296"/>
                      <a:pt x="8300" y="22332"/>
                      <a:pt x="8337" y="22368"/>
                    </a:cubicBezTo>
                    <a:cubicBezTo>
                      <a:pt x="8373" y="22404"/>
                      <a:pt x="8409" y="22440"/>
                      <a:pt x="8445" y="22476"/>
                    </a:cubicBezTo>
                    <a:cubicBezTo>
                      <a:pt x="8488" y="22512"/>
                      <a:pt x="8524" y="22541"/>
                      <a:pt x="8567" y="22577"/>
                    </a:cubicBezTo>
                    <a:cubicBezTo>
                      <a:pt x="8589" y="22592"/>
                      <a:pt x="8611" y="22606"/>
                      <a:pt x="8632" y="22620"/>
                    </a:cubicBezTo>
                    <a:cubicBezTo>
                      <a:pt x="8654" y="22642"/>
                      <a:pt x="8676" y="22656"/>
                      <a:pt x="8705" y="22671"/>
                    </a:cubicBezTo>
                    <a:lnTo>
                      <a:pt x="8762" y="22707"/>
                    </a:lnTo>
                    <a:lnTo>
                      <a:pt x="8835" y="22693"/>
                    </a:lnTo>
                    <a:cubicBezTo>
                      <a:pt x="8914" y="22685"/>
                      <a:pt x="8986" y="22671"/>
                      <a:pt x="9058" y="22649"/>
                    </a:cubicBezTo>
                    <a:cubicBezTo>
                      <a:pt x="9123" y="22628"/>
                      <a:pt x="9195" y="22613"/>
                      <a:pt x="9260" y="22584"/>
                    </a:cubicBezTo>
                    <a:cubicBezTo>
                      <a:pt x="9390" y="22534"/>
                      <a:pt x="9520" y="22476"/>
                      <a:pt x="9643" y="22411"/>
                    </a:cubicBezTo>
                    <a:cubicBezTo>
                      <a:pt x="9881" y="22281"/>
                      <a:pt x="10105" y="22115"/>
                      <a:pt x="10314" y="21928"/>
                    </a:cubicBezTo>
                    <a:cubicBezTo>
                      <a:pt x="10704" y="21552"/>
                      <a:pt x="11021" y="21097"/>
                      <a:pt x="11245" y="20592"/>
                    </a:cubicBezTo>
                    <a:cubicBezTo>
                      <a:pt x="11455" y="20101"/>
                      <a:pt x="11599" y="19589"/>
                      <a:pt x="11678" y="19062"/>
                    </a:cubicBezTo>
                    <a:cubicBezTo>
                      <a:pt x="11685" y="19012"/>
                      <a:pt x="11693" y="18961"/>
                      <a:pt x="11700" y="18911"/>
                    </a:cubicBezTo>
                    <a:cubicBezTo>
                      <a:pt x="11743" y="19012"/>
                      <a:pt x="11787" y="19120"/>
                      <a:pt x="11844" y="19214"/>
                    </a:cubicBezTo>
                    <a:cubicBezTo>
                      <a:pt x="11924" y="19365"/>
                      <a:pt x="12010" y="19517"/>
                      <a:pt x="12104" y="19661"/>
                    </a:cubicBezTo>
                    <a:cubicBezTo>
                      <a:pt x="12147" y="19726"/>
                      <a:pt x="12191" y="19798"/>
                      <a:pt x="12248" y="19871"/>
                    </a:cubicBezTo>
                    <a:lnTo>
                      <a:pt x="12407" y="20073"/>
                    </a:lnTo>
                    <a:cubicBezTo>
                      <a:pt x="12631" y="20340"/>
                      <a:pt x="12905" y="20571"/>
                      <a:pt x="13208" y="20751"/>
                    </a:cubicBezTo>
                    <a:cubicBezTo>
                      <a:pt x="13281" y="20802"/>
                      <a:pt x="13360" y="20838"/>
                      <a:pt x="13439" y="20881"/>
                    </a:cubicBezTo>
                    <a:cubicBezTo>
                      <a:pt x="13526" y="20917"/>
                      <a:pt x="13605" y="20953"/>
                      <a:pt x="13692" y="20982"/>
                    </a:cubicBezTo>
                    <a:cubicBezTo>
                      <a:pt x="13735" y="20996"/>
                      <a:pt x="13786" y="21004"/>
                      <a:pt x="13822" y="21018"/>
                    </a:cubicBezTo>
                    <a:cubicBezTo>
                      <a:pt x="13865" y="21033"/>
                      <a:pt x="13916" y="21047"/>
                      <a:pt x="13959" y="21054"/>
                    </a:cubicBezTo>
                    <a:cubicBezTo>
                      <a:pt x="14002" y="21061"/>
                      <a:pt x="14046" y="21076"/>
                      <a:pt x="14096" y="21076"/>
                    </a:cubicBezTo>
                    <a:cubicBezTo>
                      <a:pt x="14118" y="21076"/>
                      <a:pt x="14139" y="21083"/>
                      <a:pt x="14168" y="21090"/>
                    </a:cubicBezTo>
                    <a:lnTo>
                      <a:pt x="14313" y="21090"/>
                    </a:lnTo>
                    <a:lnTo>
                      <a:pt x="14378" y="21047"/>
                    </a:lnTo>
                    <a:cubicBezTo>
                      <a:pt x="14428" y="21004"/>
                      <a:pt x="14479" y="20960"/>
                      <a:pt x="14529" y="20910"/>
                    </a:cubicBezTo>
                    <a:cubicBezTo>
                      <a:pt x="14573" y="20867"/>
                      <a:pt x="14616" y="20823"/>
                      <a:pt x="14652" y="20773"/>
                    </a:cubicBezTo>
                    <a:cubicBezTo>
                      <a:pt x="14731" y="20672"/>
                      <a:pt x="14811" y="20571"/>
                      <a:pt x="14876" y="20462"/>
                    </a:cubicBezTo>
                    <a:cubicBezTo>
                      <a:pt x="15006" y="20253"/>
                      <a:pt x="15107" y="20022"/>
                      <a:pt x="15179" y="19784"/>
                    </a:cubicBezTo>
                    <a:cubicBezTo>
                      <a:pt x="15323" y="19315"/>
                      <a:pt x="15359" y="18817"/>
                      <a:pt x="15301" y="18333"/>
                    </a:cubicBezTo>
                    <a:cubicBezTo>
                      <a:pt x="15280" y="18102"/>
                      <a:pt x="15237" y="17878"/>
                      <a:pt x="15179" y="17662"/>
                    </a:cubicBezTo>
                    <a:lnTo>
                      <a:pt x="15179" y="17662"/>
                    </a:lnTo>
                    <a:cubicBezTo>
                      <a:pt x="15229" y="17705"/>
                      <a:pt x="15273" y="17749"/>
                      <a:pt x="15316" y="17785"/>
                    </a:cubicBezTo>
                    <a:lnTo>
                      <a:pt x="15756" y="18146"/>
                    </a:lnTo>
                    <a:cubicBezTo>
                      <a:pt x="15915" y="18247"/>
                      <a:pt x="16067" y="18369"/>
                      <a:pt x="16225" y="18470"/>
                    </a:cubicBezTo>
                    <a:cubicBezTo>
                      <a:pt x="16391" y="18571"/>
                      <a:pt x="16550" y="18672"/>
                      <a:pt x="16723" y="18752"/>
                    </a:cubicBezTo>
                    <a:cubicBezTo>
                      <a:pt x="16817" y="18788"/>
                      <a:pt x="16897" y="18831"/>
                      <a:pt x="16990" y="18875"/>
                    </a:cubicBezTo>
                    <a:lnTo>
                      <a:pt x="17257" y="18976"/>
                    </a:lnTo>
                    <a:cubicBezTo>
                      <a:pt x="17626" y="19105"/>
                      <a:pt x="18015" y="19170"/>
                      <a:pt x="18412" y="19178"/>
                    </a:cubicBezTo>
                    <a:cubicBezTo>
                      <a:pt x="18440" y="19180"/>
                      <a:pt x="18468" y="19181"/>
                      <a:pt x="18496" y="19181"/>
                    </a:cubicBezTo>
                    <a:cubicBezTo>
                      <a:pt x="18565" y="19181"/>
                      <a:pt x="18637" y="19176"/>
                      <a:pt x="18708" y="19170"/>
                    </a:cubicBezTo>
                    <a:cubicBezTo>
                      <a:pt x="18809" y="19156"/>
                      <a:pt x="18910" y="19142"/>
                      <a:pt x="19004" y="19127"/>
                    </a:cubicBezTo>
                    <a:cubicBezTo>
                      <a:pt x="19055" y="19113"/>
                      <a:pt x="19105" y="19098"/>
                      <a:pt x="19156" y="19091"/>
                    </a:cubicBezTo>
                    <a:cubicBezTo>
                      <a:pt x="19206" y="19077"/>
                      <a:pt x="19257" y="19062"/>
                      <a:pt x="19300" y="19048"/>
                    </a:cubicBezTo>
                    <a:cubicBezTo>
                      <a:pt x="19351" y="19033"/>
                      <a:pt x="19401" y="19012"/>
                      <a:pt x="19444" y="18997"/>
                    </a:cubicBezTo>
                    <a:cubicBezTo>
                      <a:pt x="19473" y="18983"/>
                      <a:pt x="19495" y="18976"/>
                      <a:pt x="19524" y="18961"/>
                    </a:cubicBezTo>
                    <a:cubicBezTo>
                      <a:pt x="19545" y="18947"/>
                      <a:pt x="19567" y="18939"/>
                      <a:pt x="19603" y="18925"/>
                    </a:cubicBezTo>
                    <a:lnTo>
                      <a:pt x="19661" y="18889"/>
                    </a:lnTo>
                    <a:lnTo>
                      <a:pt x="19690" y="18817"/>
                    </a:lnTo>
                    <a:cubicBezTo>
                      <a:pt x="19719" y="18752"/>
                      <a:pt x="19740" y="18680"/>
                      <a:pt x="19762" y="18607"/>
                    </a:cubicBezTo>
                    <a:cubicBezTo>
                      <a:pt x="19776" y="18535"/>
                      <a:pt x="19791" y="18470"/>
                      <a:pt x="19805" y="18398"/>
                    </a:cubicBezTo>
                    <a:cubicBezTo>
                      <a:pt x="19827" y="18261"/>
                      <a:pt x="19841" y="18124"/>
                      <a:pt x="19841" y="17987"/>
                    </a:cubicBezTo>
                    <a:cubicBezTo>
                      <a:pt x="19849" y="17705"/>
                      <a:pt x="19820" y="17431"/>
                      <a:pt x="19762" y="17157"/>
                    </a:cubicBezTo>
                    <a:cubicBezTo>
                      <a:pt x="19632" y="16630"/>
                      <a:pt x="19394" y="16125"/>
                      <a:pt x="19069" y="15684"/>
                    </a:cubicBezTo>
                    <a:cubicBezTo>
                      <a:pt x="18751" y="15259"/>
                      <a:pt x="18376" y="14876"/>
                      <a:pt x="17958" y="14544"/>
                    </a:cubicBezTo>
                    <a:lnTo>
                      <a:pt x="17835" y="14450"/>
                    </a:lnTo>
                    <a:lnTo>
                      <a:pt x="17835" y="14450"/>
                    </a:lnTo>
                    <a:cubicBezTo>
                      <a:pt x="17950" y="14465"/>
                      <a:pt x="18059" y="14472"/>
                      <a:pt x="18174" y="14479"/>
                    </a:cubicBezTo>
                    <a:cubicBezTo>
                      <a:pt x="18261" y="14483"/>
                      <a:pt x="18345" y="14484"/>
                      <a:pt x="18430" y="14484"/>
                    </a:cubicBezTo>
                    <a:cubicBezTo>
                      <a:pt x="18515" y="14484"/>
                      <a:pt x="18600" y="14483"/>
                      <a:pt x="18687" y="14479"/>
                    </a:cubicBezTo>
                    <a:cubicBezTo>
                      <a:pt x="18773" y="14472"/>
                      <a:pt x="18853" y="14465"/>
                      <a:pt x="18939" y="14457"/>
                    </a:cubicBezTo>
                    <a:lnTo>
                      <a:pt x="19199" y="14421"/>
                    </a:lnTo>
                    <a:cubicBezTo>
                      <a:pt x="19545" y="14356"/>
                      <a:pt x="19877" y="14241"/>
                      <a:pt x="20188" y="14068"/>
                    </a:cubicBezTo>
                    <a:cubicBezTo>
                      <a:pt x="20267" y="14024"/>
                      <a:pt x="20347" y="13981"/>
                      <a:pt x="20419" y="13923"/>
                    </a:cubicBezTo>
                    <a:cubicBezTo>
                      <a:pt x="20491" y="13873"/>
                      <a:pt x="20563" y="13815"/>
                      <a:pt x="20628" y="13757"/>
                    </a:cubicBezTo>
                    <a:cubicBezTo>
                      <a:pt x="20664" y="13728"/>
                      <a:pt x="20693" y="13700"/>
                      <a:pt x="20729" y="13671"/>
                    </a:cubicBezTo>
                    <a:cubicBezTo>
                      <a:pt x="20765" y="13635"/>
                      <a:pt x="20794" y="13606"/>
                      <a:pt x="20823" y="13570"/>
                    </a:cubicBezTo>
                    <a:cubicBezTo>
                      <a:pt x="20859" y="13534"/>
                      <a:pt x="20888" y="13497"/>
                      <a:pt x="20917" y="13461"/>
                    </a:cubicBezTo>
                    <a:cubicBezTo>
                      <a:pt x="20931" y="13447"/>
                      <a:pt x="20946" y="13425"/>
                      <a:pt x="20960" y="13404"/>
                    </a:cubicBezTo>
                    <a:cubicBezTo>
                      <a:pt x="20974" y="13382"/>
                      <a:pt x="20989" y="13368"/>
                      <a:pt x="21003" y="13339"/>
                    </a:cubicBezTo>
                    <a:lnTo>
                      <a:pt x="21039" y="13281"/>
                    </a:lnTo>
                    <a:lnTo>
                      <a:pt x="21032" y="13202"/>
                    </a:lnTo>
                    <a:cubicBezTo>
                      <a:pt x="21018" y="13137"/>
                      <a:pt x="21003" y="13072"/>
                      <a:pt x="20989" y="13007"/>
                    </a:cubicBezTo>
                    <a:cubicBezTo>
                      <a:pt x="20967" y="12942"/>
                      <a:pt x="20953" y="12884"/>
                      <a:pt x="20931" y="12826"/>
                    </a:cubicBezTo>
                    <a:cubicBezTo>
                      <a:pt x="20888" y="12704"/>
                      <a:pt x="20837" y="12588"/>
                      <a:pt x="20772" y="12480"/>
                    </a:cubicBezTo>
                    <a:cubicBezTo>
                      <a:pt x="20657" y="12263"/>
                      <a:pt x="20513" y="12061"/>
                      <a:pt x="20339" y="11874"/>
                    </a:cubicBezTo>
                    <a:cubicBezTo>
                      <a:pt x="20000" y="11520"/>
                      <a:pt x="19596" y="11238"/>
                      <a:pt x="19141" y="11044"/>
                    </a:cubicBezTo>
                    <a:cubicBezTo>
                      <a:pt x="18939" y="10950"/>
                      <a:pt x="18723" y="10870"/>
                      <a:pt x="18499" y="10813"/>
                    </a:cubicBezTo>
                    <a:lnTo>
                      <a:pt x="18679" y="10755"/>
                    </a:lnTo>
                    <a:lnTo>
                      <a:pt x="19206" y="10553"/>
                    </a:lnTo>
                    <a:cubicBezTo>
                      <a:pt x="19379" y="10466"/>
                      <a:pt x="19553" y="10401"/>
                      <a:pt x="19719" y="10307"/>
                    </a:cubicBezTo>
                    <a:cubicBezTo>
                      <a:pt x="19885" y="10221"/>
                      <a:pt x="20058" y="10127"/>
                      <a:pt x="20209" y="10019"/>
                    </a:cubicBezTo>
                    <a:cubicBezTo>
                      <a:pt x="20289" y="9961"/>
                      <a:pt x="20375" y="9910"/>
                      <a:pt x="20448" y="9853"/>
                    </a:cubicBezTo>
                    <a:lnTo>
                      <a:pt x="20671" y="9672"/>
                    </a:lnTo>
                    <a:cubicBezTo>
                      <a:pt x="20974" y="9412"/>
                      <a:pt x="21227" y="9116"/>
                      <a:pt x="21429" y="8777"/>
                    </a:cubicBezTo>
                    <a:cubicBezTo>
                      <a:pt x="21480" y="8691"/>
                      <a:pt x="21523" y="8604"/>
                      <a:pt x="21566" y="8510"/>
                    </a:cubicBezTo>
                    <a:cubicBezTo>
                      <a:pt x="21610" y="8416"/>
                      <a:pt x="21646" y="8330"/>
                      <a:pt x="21675" y="8229"/>
                    </a:cubicBezTo>
                    <a:cubicBezTo>
                      <a:pt x="21696" y="8185"/>
                      <a:pt x="21711" y="8135"/>
                      <a:pt x="21725" y="8084"/>
                    </a:cubicBezTo>
                    <a:cubicBezTo>
                      <a:pt x="21740" y="8034"/>
                      <a:pt x="21747" y="7991"/>
                      <a:pt x="21761" y="7940"/>
                    </a:cubicBezTo>
                    <a:cubicBezTo>
                      <a:pt x="21768" y="7889"/>
                      <a:pt x="21783" y="7839"/>
                      <a:pt x="21783" y="7781"/>
                    </a:cubicBezTo>
                    <a:cubicBezTo>
                      <a:pt x="21783" y="7760"/>
                      <a:pt x="21797" y="7731"/>
                      <a:pt x="21797" y="7702"/>
                    </a:cubicBezTo>
                    <a:cubicBezTo>
                      <a:pt x="21797" y="7680"/>
                      <a:pt x="21797" y="7651"/>
                      <a:pt x="21804" y="7615"/>
                    </a:cubicBezTo>
                    <a:lnTo>
                      <a:pt x="21804" y="7543"/>
                    </a:lnTo>
                    <a:lnTo>
                      <a:pt x="21754" y="7464"/>
                    </a:lnTo>
                    <a:cubicBezTo>
                      <a:pt x="21703" y="7406"/>
                      <a:pt x="21653" y="7348"/>
                      <a:pt x="21602" y="7298"/>
                    </a:cubicBezTo>
                    <a:cubicBezTo>
                      <a:pt x="21552" y="7247"/>
                      <a:pt x="21501" y="7197"/>
                      <a:pt x="21444" y="7153"/>
                    </a:cubicBezTo>
                    <a:cubicBezTo>
                      <a:pt x="21335" y="7067"/>
                      <a:pt x="21227" y="6987"/>
                      <a:pt x="21104" y="6915"/>
                    </a:cubicBezTo>
                    <a:cubicBezTo>
                      <a:pt x="20866" y="6771"/>
                      <a:pt x="20614" y="6655"/>
                      <a:pt x="20354" y="6569"/>
                    </a:cubicBezTo>
                    <a:cubicBezTo>
                      <a:pt x="19976" y="6460"/>
                      <a:pt x="19583" y="6407"/>
                      <a:pt x="19192" y="6407"/>
                    </a:cubicBezTo>
                    <a:cubicBezTo>
                      <a:pt x="19037" y="6407"/>
                      <a:pt x="18883" y="6415"/>
                      <a:pt x="18730" y="6432"/>
                    </a:cubicBezTo>
                    <a:cubicBezTo>
                      <a:pt x="18196" y="6496"/>
                      <a:pt x="17676" y="6626"/>
                      <a:pt x="17178" y="6828"/>
                    </a:cubicBezTo>
                    <a:lnTo>
                      <a:pt x="17041" y="6879"/>
                    </a:lnTo>
                    <a:cubicBezTo>
                      <a:pt x="17106" y="6792"/>
                      <a:pt x="17171" y="6699"/>
                      <a:pt x="17229" y="6605"/>
                    </a:cubicBezTo>
                    <a:cubicBezTo>
                      <a:pt x="17315" y="6460"/>
                      <a:pt x="17409" y="6316"/>
                      <a:pt x="17481" y="6157"/>
                    </a:cubicBezTo>
                    <a:cubicBezTo>
                      <a:pt x="17517" y="6085"/>
                      <a:pt x="17561" y="6006"/>
                      <a:pt x="17597" y="5926"/>
                    </a:cubicBezTo>
                    <a:lnTo>
                      <a:pt x="17683" y="5688"/>
                    </a:lnTo>
                    <a:cubicBezTo>
                      <a:pt x="17806" y="5356"/>
                      <a:pt x="17871" y="5010"/>
                      <a:pt x="17878" y="4656"/>
                    </a:cubicBezTo>
                    <a:cubicBezTo>
                      <a:pt x="17878" y="4569"/>
                      <a:pt x="17871" y="4476"/>
                      <a:pt x="17864" y="4389"/>
                    </a:cubicBezTo>
                    <a:cubicBezTo>
                      <a:pt x="17856" y="4295"/>
                      <a:pt x="17842" y="4209"/>
                      <a:pt x="17828" y="4115"/>
                    </a:cubicBezTo>
                    <a:cubicBezTo>
                      <a:pt x="17820" y="4071"/>
                      <a:pt x="17806" y="4028"/>
                      <a:pt x="17799" y="3985"/>
                    </a:cubicBezTo>
                    <a:cubicBezTo>
                      <a:pt x="17784" y="3941"/>
                      <a:pt x="17777" y="3891"/>
                      <a:pt x="17763" y="3848"/>
                    </a:cubicBezTo>
                    <a:cubicBezTo>
                      <a:pt x="17741" y="3804"/>
                      <a:pt x="17734" y="3761"/>
                      <a:pt x="17712" y="3718"/>
                    </a:cubicBezTo>
                    <a:cubicBezTo>
                      <a:pt x="17705" y="3696"/>
                      <a:pt x="17698" y="3674"/>
                      <a:pt x="17683" y="3653"/>
                    </a:cubicBezTo>
                    <a:cubicBezTo>
                      <a:pt x="17676" y="3631"/>
                      <a:pt x="17669" y="3609"/>
                      <a:pt x="17647" y="3581"/>
                    </a:cubicBezTo>
                    <a:lnTo>
                      <a:pt x="17618" y="3523"/>
                    </a:lnTo>
                    <a:lnTo>
                      <a:pt x="17546" y="3494"/>
                    </a:lnTo>
                    <a:cubicBezTo>
                      <a:pt x="17481" y="3465"/>
                      <a:pt x="17416" y="3443"/>
                      <a:pt x="17351" y="3429"/>
                    </a:cubicBezTo>
                    <a:cubicBezTo>
                      <a:pt x="17286" y="3415"/>
                      <a:pt x="17229" y="3393"/>
                      <a:pt x="17164" y="3386"/>
                    </a:cubicBezTo>
                    <a:cubicBezTo>
                      <a:pt x="17048" y="3371"/>
                      <a:pt x="16925" y="3357"/>
                      <a:pt x="16803" y="3357"/>
                    </a:cubicBezTo>
                    <a:cubicBezTo>
                      <a:pt x="16773" y="3356"/>
                      <a:pt x="16742" y="3356"/>
                      <a:pt x="16712" y="3356"/>
                    </a:cubicBezTo>
                    <a:cubicBezTo>
                      <a:pt x="16495" y="3356"/>
                      <a:pt x="16275" y="3378"/>
                      <a:pt x="16059" y="3429"/>
                    </a:cubicBezTo>
                    <a:cubicBezTo>
                      <a:pt x="15583" y="3545"/>
                      <a:pt x="15135" y="3754"/>
                      <a:pt x="14739" y="4050"/>
                    </a:cubicBezTo>
                    <a:cubicBezTo>
                      <a:pt x="14558" y="4187"/>
                      <a:pt x="14385" y="4331"/>
                      <a:pt x="14226" y="4490"/>
                    </a:cubicBezTo>
                    <a:cubicBezTo>
                      <a:pt x="14233" y="4432"/>
                      <a:pt x="14248" y="4375"/>
                      <a:pt x="14262" y="4310"/>
                    </a:cubicBezTo>
                    <a:lnTo>
                      <a:pt x="14356" y="3754"/>
                    </a:lnTo>
                    <a:cubicBezTo>
                      <a:pt x="14363" y="3559"/>
                      <a:pt x="14392" y="3371"/>
                      <a:pt x="14399" y="3184"/>
                    </a:cubicBezTo>
                    <a:cubicBezTo>
                      <a:pt x="14399" y="2996"/>
                      <a:pt x="14414" y="2801"/>
                      <a:pt x="14392" y="2613"/>
                    </a:cubicBezTo>
                    <a:cubicBezTo>
                      <a:pt x="14385" y="2520"/>
                      <a:pt x="14378" y="2419"/>
                      <a:pt x="14363" y="2325"/>
                    </a:cubicBezTo>
                    <a:lnTo>
                      <a:pt x="14320" y="2036"/>
                    </a:lnTo>
                    <a:cubicBezTo>
                      <a:pt x="14248" y="1654"/>
                      <a:pt x="14111" y="1278"/>
                      <a:pt x="13923" y="939"/>
                    </a:cubicBezTo>
                    <a:cubicBezTo>
                      <a:pt x="13872" y="852"/>
                      <a:pt x="13822" y="766"/>
                      <a:pt x="13764" y="686"/>
                    </a:cubicBezTo>
                    <a:cubicBezTo>
                      <a:pt x="13706" y="600"/>
                      <a:pt x="13641" y="528"/>
                      <a:pt x="13576" y="448"/>
                    </a:cubicBezTo>
                    <a:cubicBezTo>
                      <a:pt x="13540" y="412"/>
                      <a:pt x="13504" y="376"/>
                      <a:pt x="13468" y="340"/>
                    </a:cubicBezTo>
                    <a:cubicBezTo>
                      <a:pt x="13432" y="304"/>
                      <a:pt x="13396" y="268"/>
                      <a:pt x="13360" y="232"/>
                    </a:cubicBezTo>
                    <a:cubicBezTo>
                      <a:pt x="13324" y="196"/>
                      <a:pt x="13281" y="167"/>
                      <a:pt x="13244" y="131"/>
                    </a:cubicBezTo>
                    <a:cubicBezTo>
                      <a:pt x="13223" y="116"/>
                      <a:pt x="13201" y="102"/>
                      <a:pt x="13180" y="87"/>
                    </a:cubicBezTo>
                    <a:cubicBezTo>
                      <a:pt x="13151" y="66"/>
                      <a:pt x="13129" y="51"/>
                      <a:pt x="13107" y="37"/>
                    </a:cubicBezTo>
                    <a:lnTo>
                      <a:pt x="13042" y="1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14"/>
              <p:cNvSpPr/>
              <p:nvPr/>
            </p:nvSpPr>
            <p:spPr>
              <a:xfrm>
                <a:off x="-2517600" y="1932825"/>
                <a:ext cx="16260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504" h="7993" extrusionOk="0">
                    <a:moveTo>
                      <a:pt x="1493" y="1"/>
                    </a:moveTo>
                    <a:cubicBezTo>
                      <a:pt x="1229" y="1"/>
                      <a:pt x="1069" y="46"/>
                      <a:pt x="1069" y="46"/>
                    </a:cubicBezTo>
                    <a:cubicBezTo>
                      <a:pt x="1069" y="46"/>
                      <a:pt x="1" y="1461"/>
                      <a:pt x="1502" y="3655"/>
                    </a:cubicBezTo>
                    <a:cubicBezTo>
                      <a:pt x="2996" y="5849"/>
                      <a:pt x="6504" y="7993"/>
                      <a:pt x="6504" y="7993"/>
                    </a:cubicBezTo>
                    <a:cubicBezTo>
                      <a:pt x="6504" y="7993"/>
                      <a:pt x="5775" y="3951"/>
                      <a:pt x="4274" y="1757"/>
                    </a:cubicBezTo>
                    <a:cubicBezTo>
                      <a:pt x="3232" y="234"/>
                      <a:pt x="2092" y="1"/>
                      <a:pt x="149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14"/>
              <p:cNvSpPr/>
              <p:nvPr/>
            </p:nvSpPr>
            <p:spPr>
              <a:xfrm>
                <a:off x="-2595000" y="2102525"/>
                <a:ext cx="240000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3381" extrusionOk="0">
                    <a:moveTo>
                      <a:pt x="3638" y="1"/>
                    </a:moveTo>
                    <a:cubicBezTo>
                      <a:pt x="3448" y="1"/>
                      <a:pt x="3263" y="7"/>
                      <a:pt x="3083" y="21"/>
                    </a:cubicBezTo>
                    <a:cubicBezTo>
                      <a:pt x="434" y="216"/>
                      <a:pt x="1" y="1934"/>
                      <a:pt x="1" y="1934"/>
                    </a:cubicBezTo>
                    <a:cubicBezTo>
                      <a:pt x="1" y="1934"/>
                      <a:pt x="609" y="3380"/>
                      <a:pt x="2897" y="3380"/>
                    </a:cubicBezTo>
                    <a:cubicBezTo>
                      <a:pt x="3039" y="3380"/>
                      <a:pt x="3187" y="3374"/>
                      <a:pt x="3342" y="3363"/>
                    </a:cubicBezTo>
                    <a:cubicBezTo>
                      <a:pt x="5991" y="3161"/>
                      <a:pt x="9600" y="1205"/>
                      <a:pt x="9600" y="1205"/>
                    </a:cubicBezTo>
                    <a:cubicBezTo>
                      <a:pt x="9600" y="1205"/>
                      <a:pt x="6239" y="1"/>
                      <a:pt x="3638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14"/>
              <p:cNvSpPr/>
              <p:nvPr/>
            </p:nvSpPr>
            <p:spPr>
              <a:xfrm>
                <a:off x="-2491075" y="2132800"/>
                <a:ext cx="136075" cy="2168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5" extrusionOk="0">
                    <a:moveTo>
                      <a:pt x="5443" y="1"/>
                    </a:moveTo>
                    <a:cubicBezTo>
                      <a:pt x="5443" y="1"/>
                      <a:pt x="2303" y="2650"/>
                      <a:pt x="1156" y="5039"/>
                    </a:cubicBezTo>
                    <a:cubicBezTo>
                      <a:pt x="1" y="7435"/>
                      <a:pt x="1271" y="8669"/>
                      <a:pt x="1271" y="8669"/>
                    </a:cubicBezTo>
                    <a:cubicBezTo>
                      <a:pt x="1271" y="8669"/>
                      <a:pt x="1315" y="8675"/>
                      <a:pt x="1393" y="8675"/>
                    </a:cubicBezTo>
                    <a:cubicBezTo>
                      <a:pt x="1810" y="8675"/>
                      <a:pt x="3213" y="8516"/>
                      <a:pt x="4180" y="6497"/>
                    </a:cubicBezTo>
                    <a:cubicBezTo>
                      <a:pt x="5327" y="4100"/>
                      <a:pt x="5443" y="1"/>
                      <a:pt x="544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14"/>
              <p:cNvSpPr/>
              <p:nvPr/>
            </p:nvSpPr>
            <p:spPr>
              <a:xfrm>
                <a:off x="-2355025" y="2132625"/>
                <a:ext cx="1624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7993" extrusionOk="0">
                    <a:moveTo>
                      <a:pt x="1" y="1"/>
                    </a:moveTo>
                    <a:cubicBezTo>
                      <a:pt x="1" y="1"/>
                      <a:pt x="723" y="4043"/>
                      <a:pt x="2224" y="6237"/>
                    </a:cubicBezTo>
                    <a:cubicBezTo>
                      <a:pt x="3266" y="7759"/>
                      <a:pt x="4405" y="7992"/>
                      <a:pt x="5005" y="7992"/>
                    </a:cubicBezTo>
                    <a:cubicBezTo>
                      <a:pt x="5269" y="7992"/>
                      <a:pt x="5429" y="7947"/>
                      <a:pt x="5429" y="7947"/>
                    </a:cubicBezTo>
                    <a:cubicBezTo>
                      <a:pt x="5429" y="7947"/>
                      <a:pt x="6497" y="6532"/>
                      <a:pt x="4996" y="4338"/>
                    </a:cubicBezTo>
                    <a:cubicBezTo>
                      <a:pt x="3502" y="214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14"/>
              <p:cNvSpPr/>
              <p:nvPr/>
            </p:nvSpPr>
            <p:spPr>
              <a:xfrm>
                <a:off x="-2355025" y="2078250"/>
                <a:ext cx="2398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3386" extrusionOk="0">
                    <a:moveTo>
                      <a:pt x="6702" y="0"/>
                    </a:moveTo>
                    <a:cubicBezTo>
                      <a:pt x="6561" y="0"/>
                      <a:pt x="6413" y="6"/>
                      <a:pt x="6259" y="18"/>
                    </a:cubicBezTo>
                    <a:cubicBezTo>
                      <a:pt x="3610" y="220"/>
                      <a:pt x="1" y="2176"/>
                      <a:pt x="1" y="2176"/>
                    </a:cubicBezTo>
                    <a:cubicBezTo>
                      <a:pt x="1" y="2176"/>
                      <a:pt x="3372" y="3385"/>
                      <a:pt x="5975" y="3385"/>
                    </a:cubicBezTo>
                    <a:cubicBezTo>
                      <a:pt x="6158" y="3385"/>
                      <a:pt x="6337" y="3379"/>
                      <a:pt x="6511" y="3367"/>
                    </a:cubicBezTo>
                    <a:cubicBezTo>
                      <a:pt x="9160" y="3164"/>
                      <a:pt x="9593" y="1447"/>
                      <a:pt x="9593" y="1447"/>
                    </a:cubicBezTo>
                    <a:cubicBezTo>
                      <a:pt x="9593" y="1447"/>
                      <a:pt x="8985" y="0"/>
                      <a:pt x="6702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14"/>
              <p:cNvSpPr/>
              <p:nvPr/>
            </p:nvSpPr>
            <p:spPr>
              <a:xfrm>
                <a:off x="-2355200" y="1915625"/>
                <a:ext cx="13607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4" extrusionOk="0">
                    <a:moveTo>
                      <a:pt x="4057" y="0"/>
                    </a:moveTo>
                    <a:cubicBezTo>
                      <a:pt x="3646" y="0"/>
                      <a:pt x="2235" y="155"/>
                      <a:pt x="1264" y="2178"/>
                    </a:cubicBezTo>
                    <a:cubicBezTo>
                      <a:pt x="116" y="4574"/>
                      <a:pt x="1" y="8673"/>
                      <a:pt x="1" y="8673"/>
                    </a:cubicBezTo>
                    <a:cubicBezTo>
                      <a:pt x="1" y="8673"/>
                      <a:pt x="3140" y="6032"/>
                      <a:pt x="4288" y="3636"/>
                    </a:cubicBezTo>
                    <a:cubicBezTo>
                      <a:pt x="5443" y="1239"/>
                      <a:pt x="4173" y="5"/>
                      <a:pt x="4173" y="5"/>
                    </a:cubicBezTo>
                    <a:cubicBezTo>
                      <a:pt x="4173" y="5"/>
                      <a:pt x="4131" y="0"/>
                      <a:pt x="4057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14"/>
              <p:cNvSpPr/>
              <p:nvPr/>
            </p:nvSpPr>
            <p:spPr>
              <a:xfrm>
                <a:off x="-2600600" y="1910325"/>
                <a:ext cx="491200" cy="444450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778" extrusionOk="0">
                    <a:moveTo>
                      <a:pt x="5265" y="1128"/>
                    </a:moveTo>
                    <a:lnTo>
                      <a:pt x="5313" y="1134"/>
                    </a:lnTo>
                    <a:cubicBezTo>
                      <a:pt x="5616" y="1177"/>
                      <a:pt x="5905" y="1271"/>
                      <a:pt x="6179" y="1408"/>
                    </a:cubicBezTo>
                    <a:lnTo>
                      <a:pt x="6388" y="1516"/>
                    </a:lnTo>
                    <a:cubicBezTo>
                      <a:pt x="6453" y="1560"/>
                      <a:pt x="6518" y="1610"/>
                      <a:pt x="6583" y="1653"/>
                    </a:cubicBezTo>
                    <a:cubicBezTo>
                      <a:pt x="6713" y="1740"/>
                      <a:pt x="6836" y="1841"/>
                      <a:pt x="6951" y="1949"/>
                    </a:cubicBezTo>
                    <a:cubicBezTo>
                      <a:pt x="7009" y="2000"/>
                      <a:pt x="7067" y="2058"/>
                      <a:pt x="7117" y="2115"/>
                    </a:cubicBezTo>
                    <a:lnTo>
                      <a:pt x="7283" y="2289"/>
                    </a:lnTo>
                    <a:cubicBezTo>
                      <a:pt x="7377" y="2419"/>
                      <a:pt x="7478" y="2541"/>
                      <a:pt x="7572" y="2671"/>
                    </a:cubicBezTo>
                    <a:cubicBezTo>
                      <a:pt x="7875" y="3133"/>
                      <a:pt x="8121" y="3631"/>
                      <a:pt x="8316" y="4151"/>
                    </a:cubicBezTo>
                    <a:lnTo>
                      <a:pt x="8453" y="4540"/>
                    </a:lnTo>
                    <a:cubicBezTo>
                      <a:pt x="8496" y="4678"/>
                      <a:pt x="8532" y="4808"/>
                      <a:pt x="8575" y="4937"/>
                    </a:cubicBezTo>
                    <a:lnTo>
                      <a:pt x="8633" y="5132"/>
                    </a:lnTo>
                    <a:lnTo>
                      <a:pt x="8691" y="5334"/>
                    </a:lnTo>
                    <a:cubicBezTo>
                      <a:pt x="8727" y="5472"/>
                      <a:pt x="8770" y="5601"/>
                      <a:pt x="8806" y="5731"/>
                    </a:cubicBezTo>
                    <a:lnTo>
                      <a:pt x="9138" y="6857"/>
                    </a:lnTo>
                    <a:cubicBezTo>
                      <a:pt x="9001" y="6511"/>
                      <a:pt x="8857" y="6172"/>
                      <a:pt x="8705" y="5832"/>
                    </a:cubicBezTo>
                    <a:cubicBezTo>
                      <a:pt x="8489" y="5334"/>
                      <a:pt x="8251" y="4844"/>
                      <a:pt x="7998" y="4360"/>
                    </a:cubicBezTo>
                    <a:cubicBezTo>
                      <a:pt x="7738" y="3884"/>
                      <a:pt x="7457" y="3415"/>
                      <a:pt x="7161" y="2960"/>
                    </a:cubicBezTo>
                    <a:lnTo>
                      <a:pt x="6901" y="2599"/>
                    </a:lnTo>
                    <a:cubicBezTo>
                      <a:pt x="6807" y="2484"/>
                      <a:pt x="6720" y="2368"/>
                      <a:pt x="6627" y="2253"/>
                    </a:cubicBezTo>
                    <a:cubicBezTo>
                      <a:pt x="6526" y="2137"/>
                      <a:pt x="6425" y="2036"/>
                      <a:pt x="6323" y="1928"/>
                    </a:cubicBezTo>
                    <a:cubicBezTo>
                      <a:pt x="6222" y="1820"/>
                      <a:pt x="6114" y="1718"/>
                      <a:pt x="5999" y="1625"/>
                    </a:cubicBezTo>
                    <a:cubicBezTo>
                      <a:pt x="5776" y="1423"/>
                      <a:pt x="5531" y="1258"/>
                      <a:pt x="5265" y="1128"/>
                    </a:cubicBezTo>
                    <a:close/>
                    <a:moveTo>
                      <a:pt x="14270" y="1047"/>
                    </a:moveTo>
                    <a:lnTo>
                      <a:pt x="14292" y="1105"/>
                    </a:lnTo>
                    <a:cubicBezTo>
                      <a:pt x="14400" y="1386"/>
                      <a:pt x="14465" y="1690"/>
                      <a:pt x="14487" y="2000"/>
                    </a:cubicBezTo>
                    <a:lnTo>
                      <a:pt x="14494" y="2231"/>
                    </a:lnTo>
                    <a:cubicBezTo>
                      <a:pt x="14494" y="2310"/>
                      <a:pt x="14479" y="2390"/>
                      <a:pt x="14472" y="2469"/>
                    </a:cubicBezTo>
                    <a:cubicBezTo>
                      <a:pt x="14458" y="2628"/>
                      <a:pt x="14436" y="2779"/>
                      <a:pt x="14400" y="2938"/>
                    </a:cubicBezTo>
                    <a:cubicBezTo>
                      <a:pt x="14385" y="3018"/>
                      <a:pt x="14364" y="3090"/>
                      <a:pt x="14335" y="3169"/>
                    </a:cubicBezTo>
                    <a:lnTo>
                      <a:pt x="14270" y="3393"/>
                    </a:lnTo>
                    <a:cubicBezTo>
                      <a:pt x="14212" y="3544"/>
                      <a:pt x="14147" y="3689"/>
                      <a:pt x="14090" y="3840"/>
                    </a:cubicBezTo>
                    <a:cubicBezTo>
                      <a:pt x="13837" y="4331"/>
                      <a:pt x="13534" y="4793"/>
                      <a:pt x="13173" y="5219"/>
                    </a:cubicBezTo>
                    <a:lnTo>
                      <a:pt x="12906" y="5529"/>
                    </a:lnTo>
                    <a:cubicBezTo>
                      <a:pt x="12812" y="5638"/>
                      <a:pt x="12718" y="5739"/>
                      <a:pt x="12624" y="5840"/>
                    </a:cubicBezTo>
                    <a:lnTo>
                      <a:pt x="12487" y="5991"/>
                    </a:lnTo>
                    <a:lnTo>
                      <a:pt x="12343" y="6136"/>
                    </a:lnTo>
                    <a:cubicBezTo>
                      <a:pt x="12242" y="6237"/>
                      <a:pt x="12155" y="6338"/>
                      <a:pt x="12054" y="6439"/>
                    </a:cubicBezTo>
                    <a:lnTo>
                      <a:pt x="11246" y="7276"/>
                    </a:lnTo>
                    <a:cubicBezTo>
                      <a:pt x="11477" y="6987"/>
                      <a:pt x="11701" y="6691"/>
                      <a:pt x="11917" y="6395"/>
                    </a:cubicBezTo>
                    <a:cubicBezTo>
                      <a:pt x="12242" y="5955"/>
                      <a:pt x="12545" y="5500"/>
                      <a:pt x="12834" y="5039"/>
                    </a:cubicBezTo>
                    <a:cubicBezTo>
                      <a:pt x="13115" y="4577"/>
                      <a:pt x="13389" y="4107"/>
                      <a:pt x="13628" y="3617"/>
                    </a:cubicBezTo>
                    <a:lnTo>
                      <a:pt x="13808" y="3212"/>
                    </a:lnTo>
                    <a:cubicBezTo>
                      <a:pt x="13866" y="3075"/>
                      <a:pt x="13916" y="2938"/>
                      <a:pt x="13974" y="2801"/>
                    </a:cubicBezTo>
                    <a:cubicBezTo>
                      <a:pt x="14025" y="2664"/>
                      <a:pt x="14061" y="2520"/>
                      <a:pt x="14104" y="2375"/>
                    </a:cubicBezTo>
                    <a:cubicBezTo>
                      <a:pt x="14147" y="2231"/>
                      <a:pt x="14183" y="2094"/>
                      <a:pt x="14205" y="1942"/>
                    </a:cubicBezTo>
                    <a:cubicBezTo>
                      <a:pt x="14263" y="1653"/>
                      <a:pt x="14284" y="1350"/>
                      <a:pt x="14270" y="1054"/>
                    </a:cubicBezTo>
                    <a:lnTo>
                      <a:pt x="14270" y="1047"/>
                    </a:lnTo>
                    <a:close/>
                    <a:moveTo>
                      <a:pt x="12877" y="715"/>
                    </a:moveTo>
                    <a:cubicBezTo>
                      <a:pt x="12870" y="722"/>
                      <a:pt x="12855" y="730"/>
                      <a:pt x="12848" y="744"/>
                    </a:cubicBezTo>
                    <a:cubicBezTo>
                      <a:pt x="12531" y="1026"/>
                      <a:pt x="12249" y="1350"/>
                      <a:pt x="12025" y="1704"/>
                    </a:cubicBezTo>
                    <a:cubicBezTo>
                      <a:pt x="11794" y="2058"/>
                      <a:pt x="11592" y="2433"/>
                      <a:pt x="11426" y="2823"/>
                    </a:cubicBezTo>
                    <a:cubicBezTo>
                      <a:pt x="11383" y="2917"/>
                      <a:pt x="11340" y="3010"/>
                      <a:pt x="11296" y="3111"/>
                    </a:cubicBezTo>
                    <a:lnTo>
                      <a:pt x="11181" y="3400"/>
                    </a:lnTo>
                    <a:cubicBezTo>
                      <a:pt x="11101" y="3595"/>
                      <a:pt x="11044" y="3797"/>
                      <a:pt x="10972" y="3999"/>
                    </a:cubicBezTo>
                    <a:cubicBezTo>
                      <a:pt x="10705" y="4793"/>
                      <a:pt x="10481" y="5601"/>
                      <a:pt x="10300" y="6424"/>
                    </a:cubicBezTo>
                    <a:cubicBezTo>
                      <a:pt x="10170" y="6973"/>
                      <a:pt x="10055" y="7521"/>
                      <a:pt x="9947" y="8070"/>
                    </a:cubicBezTo>
                    <a:cubicBezTo>
                      <a:pt x="9976" y="7471"/>
                      <a:pt x="10033" y="6879"/>
                      <a:pt x="10134" y="6287"/>
                    </a:cubicBezTo>
                    <a:cubicBezTo>
                      <a:pt x="10271" y="5435"/>
                      <a:pt x="10488" y="4584"/>
                      <a:pt x="10762" y="3761"/>
                    </a:cubicBezTo>
                    <a:lnTo>
                      <a:pt x="10871" y="3458"/>
                    </a:lnTo>
                    <a:cubicBezTo>
                      <a:pt x="10899" y="3357"/>
                      <a:pt x="10943" y="3256"/>
                      <a:pt x="10986" y="3155"/>
                    </a:cubicBezTo>
                    <a:cubicBezTo>
                      <a:pt x="11051" y="2953"/>
                      <a:pt x="11145" y="2765"/>
                      <a:pt x="11239" y="2570"/>
                    </a:cubicBezTo>
                    <a:cubicBezTo>
                      <a:pt x="11412" y="2195"/>
                      <a:pt x="11643" y="1841"/>
                      <a:pt x="11910" y="1516"/>
                    </a:cubicBezTo>
                    <a:cubicBezTo>
                      <a:pt x="12170" y="1206"/>
                      <a:pt x="12480" y="939"/>
                      <a:pt x="12834" y="737"/>
                    </a:cubicBezTo>
                    <a:cubicBezTo>
                      <a:pt x="12848" y="730"/>
                      <a:pt x="12863" y="722"/>
                      <a:pt x="12877" y="715"/>
                    </a:cubicBezTo>
                    <a:close/>
                    <a:moveTo>
                      <a:pt x="5046" y="1112"/>
                    </a:moveTo>
                    <a:cubicBezTo>
                      <a:pt x="5104" y="1127"/>
                      <a:pt x="5169" y="1148"/>
                      <a:pt x="5234" y="1177"/>
                    </a:cubicBezTo>
                    <a:lnTo>
                      <a:pt x="5234" y="1184"/>
                    </a:lnTo>
                    <a:cubicBezTo>
                      <a:pt x="5501" y="1307"/>
                      <a:pt x="5746" y="1466"/>
                      <a:pt x="5970" y="1661"/>
                    </a:cubicBezTo>
                    <a:cubicBezTo>
                      <a:pt x="6085" y="1747"/>
                      <a:pt x="6194" y="1848"/>
                      <a:pt x="6302" y="1949"/>
                    </a:cubicBezTo>
                    <a:cubicBezTo>
                      <a:pt x="6410" y="2050"/>
                      <a:pt x="6504" y="2159"/>
                      <a:pt x="6605" y="2267"/>
                    </a:cubicBezTo>
                    <a:cubicBezTo>
                      <a:pt x="6706" y="2375"/>
                      <a:pt x="6793" y="2498"/>
                      <a:pt x="6886" y="2613"/>
                    </a:cubicBezTo>
                    <a:lnTo>
                      <a:pt x="7146" y="2974"/>
                    </a:lnTo>
                    <a:cubicBezTo>
                      <a:pt x="7442" y="3429"/>
                      <a:pt x="7716" y="3898"/>
                      <a:pt x="7962" y="4382"/>
                    </a:cubicBezTo>
                    <a:cubicBezTo>
                      <a:pt x="8200" y="4873"/>
                      <a:pt x="8424" y="5371"/>
                      <a:pt x="8633" y="5869"/>
                    </a:cubicBezTo>
                    <a:cubicBezTo>
                      <a:pt x="8741" y="6114"/>
                      <a:pt x="8842" y="6367"/>
                      <a:pt x="8943" y="6619"/>
                    </a:cubicBezTo>
                    <a:cubicBezTo>
                      <a:pt x="9044" y="6872"/>
                      <a:pt x="9146" y="7124"/>
                      <a:pt x="9247" y="7377"/>
                    </a:cubicBezTo>
                    <a:cubicBezTo>
                      <a:pt x="9290" y="7492"/>
                      <a:pt x="9326" y="7601"/>
                      <a:pt x="9369" y="7716"/>
                    </a:cubicBezTo>
                    <a:cubicBezTo>
                      <a:pt x="9427" y="7918"/>
                      <a:pt x="9492" y="8128"/>
                      <a:pt x="9543" y="8337"/>
                    </a:cubicBezTo>
                    <a:cubicBezTo>
                      <a:pt x="9391" y="8048"/>
                      <a:pt x="9239" y="7760"/>
                      <a:pt x="9088" y="7478"/>
                    </a:cubicBezTo>
                    <a:cubicBezTo>
                      <a:pt x="8828" y="7009"/>
                      <a:pt x="8568" y="6540"/>
                      <a:pt x="8294" y="6078"/>
                    </a:cubicBezTo>
                    <a:cubicBezTo>
                      <a:pt x="8020" y="5616"/>
                      <a:pt x="7738" y="5161"/>
                      <a:pt x="7449" y="4707"/>
                    </a:cubicBezTo>
                    <a:cubicBezTo>
                      <a:pt x="7168" y="4259"/>
                      <a:pt x="6872" y="3804"/>
                      <a:pt x="6569" y="3364"/>
                    </a:cubicBezTo>
                    <a:cubicBezTo>
                      <a:pt x="6417" y="3140"/>
                      <a:pt x="6259" y="2917"/>
                      <a:pt x="6100" y="2700"/>
                    </a:cubicBezTo>
                    <a:cubicBezTo>
                      <a:pt x="5934" y="2476"/>
                      <a:pt x="5775" y="2260"/>
                      <a:pt x="5602" y="2050"/>
                    </a:cubicBezTo>
                    <a:cubicBezTo>
                      <a:pt x="5428" y="1834"/>
                      <a:pt x="5248" y="1632"/>
                      <a:pt x="5060" y="1437"/>
                    </a:cubicBezTo>
                    <a:cubicBezTo>
                      <a:pt x="4959" y="1336"/>
                      <a:pt x="4866" y="1242"/>
                      <a:pt x="4757" y="1155"/>
                    </a:cubicBezTo>
                    <a:lnTo>
                      <a:pt x="4714" y="1119"/>
                    </a:lnTo>
                    <a:lnTo>
                      <a:pt x="4757" y="1119"/>
                    </a:lnTo>
                    <a:cubicBezTo>
                      <a:pt x="4793" y="1119"/>
                      <a:pt x="4829" y="1112"/>
                      <a:pt x="4866" y="1112"/>
                    </a:cubicBezTo>
                    <a:close/>
                    <a:moveTo>
                      <a:pt x="4266" y="2195"/>
                    </a:moveTo>
                    <a:cubicBezTo>
                      <a:pt x="4353" y="2613"/>
                      <a:pt x="4497" y="3010"/>
                      <a:pt x="4692" y="3393"/>
                    </a:cubicBezTo>
                    <a:cubicBezTo>
                      <a:pt x="4887" y="3768"/>
                      <a:pt x="5111" y="4122"/>
                      <a:pt x="5364" y="4461"/>
                    </a:cubicBezTo>
                    <a:cubicBezTo>
                      <a:pt x="5421" y="4548"/>
                      <a:pt x="5486" y="4634"/>
                      <a:pt x="5544" y="4721"/>
                    </a:cubicBezTo>
                    <a:lnTo>
                      <a:pt x="5746" y="4966"/>
                    </a:lnTo>
                    <a:cubicBezTo>
                      <a:pt x="5869" y="5132"/>
                      <a:pt x="6013" y="5291"/>
                      <a:pt x="6150" y="5450"/>
                    </a:cubicBezTo>
                    <a:cubicBezTo>
                      <a:pt x="6706" y="6078"/>
                      <a:pt x="7305" y="6670"/>
                      <a:pt x="7919" y="7247"/>
                    </a:cubicBezTo>
                    <a:cubicBezTo>
                      <a:pt x="8323" y="7630"/>
                      <a:pt x="8741" y="8005"/>
                      <a:pt x="9167" y="8373"/>
                    </a:cubicBezTo>
                    <a:cubicBezTo>
                      <a:pt x="8662" y="8048"/>
                      <a:pt x="8186" y="7702"/>
                      <a:pt x="7724" y="7319"/>
                    </a:cubicBezTo>
                    <a:cubicBezTo>
                      <a:pt x="7052" y="6771"/>
                      <a:pt x="6425" y="6164"/>
                      <a:pt x="5847" y="5508"/>
                    </a:cubicBezTo>
                    <a:lnTo>
                      <a:pt x="5638" y="5269"/>
                    </a:lnTo>
                    <a:cubicBezTo>
                      <a:pt x="5566" y="5190"/>
                      <a:pt x="5501" y="5103"/>
                      <a:pt x="5436" y="5017"/>
                    </a:cubicBezTo>
                    <a:cubicBezTo>
                      <a:pt x="5291" y="4851"/>
                      <a:pt x="5176" y="4678"/>
                      <a:pt x="5053" y="4504"/>
                    </a:cubicBezTo>
                    <a:cubicBezTo>
                      <a:pt x="4815" y="4158"/>
                      <a:pt x="4620" y="3790"/>
                      <a:pt x="4476" y="3393"/>
                    </a:cubicBezTo>
                    <a:cubicBezTo>
                      <a:pt x="4331" y="3010"/>
                      <a:pt x="4259" y="2606"/>
                      <a:pt x="4266" y="2202"/>
                    </a:cubicBezTo>
                    <a:lnTo>
                      <a:pt x="4266" y="2195"/>
                    </a:lnTo>
                    <a:close/>
                    <a:moveTo>
                      <a:pt x="14003" y="585"/>
                    </a:moveTo>
                    <a:cubicBezTo>
                      <a:pt x="14010" y="593"/>
                      <a:pt x="14025" y="607"/>
                      <a:pt x="14032" y="614"/>
                    </a:cubicBezTo>
                    <a:cubicBezTo>
                      <a:pt x="14046" y="650"/>
                      <a:pt x="14068" y="679"/>
                      <a:pt x="14090" y="708"/>
                    </a:cubicBezTo>
                    <a:cubicBezTo>
                      <a:pt x="14118" y="759"/>
                      <a:pt x="14147" y="809"/>
                      <a:pt x="14176" y="860"/>
                    </a:cubicBezTo>
                    <a:cubicBezTo>
                      <a:pt x="14191" y="925"/>
                      <a:pt x="14205" y="997"/>
                      <a:pt x="14205" y="1062"/>
                    </a:cubicBezTo>
                    <a:lnTo>
                      <a:pt x="14205" y="1069"/>
                    </a:lnTo>
                    <a:cubicBezTo>
                      <a:pt x="14234" y="1358"/>
                      <a:pt x="14219" y="1653"/>
                      <a:pt x="14169" y="1942"/>
                    </a:cubicBezTo>
                    <a:cubicBezTo>
                      <a:pt x="14155" y="2087"/>
                      <a:pt x="14111" y="2231"/>
                      <a:pt x="14075" y="2375"/>
                    </a:cubicBezTo>
                    <a:cubicBezTo>
                      <a:pt x="14046" y="2520"/>
                      <a:pt x="13996" y="2657"/>
                      <a:pt x="13952" y="2794"/>
                    </a:cubicBezTo>
                    <a:cubicBezTo>
                      <a:pt x="13909" y="2938"/>
                      <a:pt x="13851" y="3075"/>
                      <a:pt x="13794" y="3212"/>
                    </a:cubicBezTo>
                    <a:lnTo>
                      <a:pt x="13613" y="3617"/>
                    </a:lnTo>
                    <a:cubicBezTo>
                      <a:pt x="13375" y="4100"/>
                      <a:pt x="13101" y="4577"/>
                      <a:pt x="12805" y="5024"/>
                    </a:cubicBezTo>
                    <a:cubicBezTo>
                      <a:pt x="12509" y="5479"/>
                      <a:pt x="12184" y="5919"/>
                      <a:pt x="11859" y="6352"/>
                    </a:cubicBezTo>
                    <a:cubicBezTo>
                      <a:pt x="11693" y="6569"/>
                      <a:pt x="11527" y="6785"/>
                      <a:pt x="11361" y="7002"/>
                    </a:cubicBezTo>
                    <a:cubicBezTo>
                      <a:pt x="11195" y="7211"/>
                      <a:pt x="11022" y="7427"/>
                      <a:pt x="10856" y="7637"/>
                    </a:cubicBezTo>
                    <a:lnTo>
                      <a:pt x="10625" y="7911"/>
                    </a:lnTo>
                    <a:cubicBezTo>
                      <a:pt x="10481" y="8070"/>
                      <a:pt x="10329" y="8221"/>
                      <a:pt x="10178" y="8373"/>
                    </a:cubicBezTo>
                    <a:cubicBezTo>
                      <a:pt x="10351" y="8099"/>
                      <a:pt x="10524" y="7824"/>
                      <a:pt x="10690" y="7550"/>
                    </a:cubicBezTo>
                    <a:cubicBezTo>
                      <a:pt x="10972" y="7088"/>
                      <a:pt x="11246" y="6626"/>
                      <a:pt x="11506" y="6164"/>
                    </a:cubicBezTo>
                    <a:cubicBezTo>
                      <a:pt x="11766" y="5695"/>
                      <a:pt x="12018" y="5226"/>
                      <a:pt x="12271" y="4750"/>
                    </a:cubicBezTo>
                    <a:cubicBezTo>
                      <a:pt x="12516" y="4273"/>
                      <a:pt x="12762" y="3797"/>
                      <a:pt x="12992" y="3314"/>
                    </a:cubicBezTo>
                    <a:cubicBezTo>
                      <a:pt x="13108" y="3068"/>
                      <a:pt x="13223" y="2823"/>
                      <a:pt x="13332" y="2570"/>
                    </a:cubicBezTo>
                    <a:cubicBezTo>
                      <a:pt x="13440" y="2325"/>
                      <a:pt x="13548" y="2072"/>
                      <a:pt x="13649" y="1820"/>
                    </a:cubicBezTo>
                    <a:cubicBezTo>
                      <a:pt x="13750" y="1560"/>
                      <a:pt x="13837" y="1300"/>
                      <a:pt x="13909" y="1040"/>
                    </a:cubicBezTo>
                    <a:cubicBezTo>
                      <a:pt x="13945" y="903"/>
                      <a:pt x="13974" y="773"/>
                      <a:pt x="13996" y="636"/>
                    </a:cubicBezTo>
                    <a:lnTo>
                      <a:pt x="14003" y="585"/>
                    </a:lnTo>
                    <a:close/>
                    <a:moveTo>
                      <a:pt x="13664" y="455"/>
                    </a:moveTo>
                    <a:cubicBezTo>
                      <a:pt x="13613" y="513"/>
                      <a:pt x="13570" y="564"/>
                      <a:pt x="13527" y="614"/>
                    </a:cubicBezTo>
                    <a:cubicBezTo>
                      <a:pt x="13397" y="773"/>
                      <a:pt x="13274" y="939"/>
                      <a:pt x="13166" y="1105"/>
                    </a:cubicBezTo>
                    <a:cubicBezTo>
                      <a:pt x="12935" y="1444"/>
                      <a:pt x="12733" y="1798"/>
                      <a:pt x="12545" y="2152"/>
                    </a:cubicBezTo>
                    <a:cubicBezTo>
                      <a:pt x="12170" y="2873"/>
                      <a:pt x="11838" y="3609"/>
                      <a:pt x="11520" y="4353"/>
                    </a:cubicBezTo>
                    <a:cubicBezTo>
                      <a:pt x="11210" y="5103"/>
                      <a:pt x="10921" y="5854"/>
                      <a:pt x="10640" y="6612"/>
                    </a:cubicBezTo>
                    <a:lnTo>
                      <a:pt x="10221" y="7745"/>
                    </a:lnTo>
                    <a:lnTo>
                      <a:pt x="9939" y="8510"/>
                    </a:lnTo>
                    <a:lnTo>
                      <a:pt x="9939" y="8294"/>
                    </a:lnTo>
                    <a:cubicBezTo>
                      <a:pt x="10055" y="7666"/>
                      <a:pt x="10185" y="7045"/>
                      <a:pt x="10329" y="6431"/>
                    </a:cubicBezTo>
                    <a:cubicBezTo>
                      <a:pt x="10531" y="5616"/>
                      <a:pt x="10762" y="4815"/>
                      <a:pt x="11044" y="4021"/>
                    </a:cubicBezTo>
                    <a:cubicBezTo>
                      <a:pt x="11116" y="3826"/>
                      <a:pt x="11181" y="3624"/>
                      <a:pt x="11260" y="3429"/>
                    </a:cubicBezTo>
                    <a:lnTo>
                      <a:pt x="11383" y="3140"/>
                    </a:lnTo>
                    <a:cubicBezTo>
                      <a:pt x="11419" y="3046"/>
                      <a:pt x="11470" y="2953"/>
                      <a:pt x="11506" y="2859"/>
                    </a:cubicBezTo>
                    <a:cubicBezTo>
                      <a:pt x="11679" y="2476"/>
                      <a:pt x="11881" y="2108"/>
                      <a:pt x="12105" y="1762"/>
                    </a:cubicBezTo>
                    <a:cubicBezTo>
                      <a:pt x="12328" y="1408"/>
                      <a:pt x="12596" y="1091"/>
                      <a:pt x="12906" y="809"/>
                    </a:cubicBezTo>
                    <a:cubicBezTo>
                      <a:pt x="13014" y="715"/>
                      <a:pt x="13130" y="629"/>
                      <a:pt x="13252" y="549"/>
                    </a:cubicBezTo>
                    <a:lnTo>
                      <a:pt x="13252" y="556"/>
                    </a:lnTo>
                    <a:cubicBezTo>
                      <a:pt x="13296" y="542"/>
                      <a:pt x="13339" y="528"/>
                      <a:pt x="13389" y="513"/>
                    </a:cubicBezTo>
                    <a:cubicBezTo>
                      <a:pt x="13483" y="491"/>
                      <a:pt x="13570" y="470"/>
                      <a:pt x="13664" y="455"/>
                    </a:cubicBezTo>
                    <a:close/>
                    <a:moveTo>
                      <a:pt x="16399" y="6941"/>
                    </a:moveTo>
                    <a:cubicBezTo>
                      <a:pt x="16684" y="6941"/>
                      <a:pt x="16971" y="6967"/>
                      <a:pt x="17251" y="7016"/>
                    </a:cubicBezTo>
                    <a:cubicBezTo>
                      <a:pt x="17648" y="7081"/>
                      <a:pt x="18038" y="7225"/>
                      <a:pt x="18391" y="7427"/>
                    </a:cubicBezTo>
                    <a:lnTo>
                      <a:pt x="18427" y="7449"/>
                    </a:lnTo>
                    <a:lnTo>
                      <a:pt x="18391" y="7435"/>
                    </a:lnTo>
                    <a:cubicBezTo>
                      <a:pt x="17987" y="7305"/>
                      <a:pt x="17568" y="7225"/>
                      <a:pt x="17143" y="7211"/>
                    </a:cubicBezTo>
                    <a:cubicBezTo>
                      <a:pt x="17013" y="7204"/>
                      <a:pt x="16883" y="7201"/>
                      <a:pt x="16752" y="7201"/>
                    </a:cubicBezTo>
                    <a:cubicBezTo>
                      <a:pt x="16461" y="7201"/>
                      <a:pt x="16169" y="7217"/>
                      <a:pt x="15880" y="7247"/>
                    </a:cubicBezTo>
                    <a:cubicBezTo>
                      <a:pt x="15778" y="7261"/>
                      <a:pt x="15670" y="7269"/>
                      <a:pt x="15569" y="7283"/>
                    </a:cubicBezTo>
                    <a:lnTo>
                      <a:pt x="15252" y="7326"/>
                    </a:lnTo>
                    <a:cubicBezTo>
                      <a:pt x="15042" y="7355"/>
                      <a:pt x="14840" y="7406"/>
                      <a:pt x="14631" y="7442"/>
                    </a:cubicBezTo>
                    <a:cubicBezTo>
                      <a:pt x="13808" y="7608"/>
                      <a:pt x="13000" y="7817"/>
                      <a:pt x="12199" y="8070"/>
                    </a:cubicBezTo>
                    <a:cubicBezTo>
                      <a:pt x="11657" y="8236"/>
                      <a:pt x="11130" y="8409"/>
                      <a:pt x="10596" y="8590"/>
                    </a:cubicBezTo>
                    <a:cubicBezTo>
                      <a:pt x="11130" y="8315"/>
                      <a:pt x="11672" y="8070"/>
                      <a:pt x="12235" y="7861"/>
                    </a:cubicBezTo>
                    <a:lnTo>
                      <a:pt x="12227" y="7861"/>
                    </a:lnTo>
                    <a:cubicBezTo>
                      <a:pt x="13043" y="7557"/>
                      <a:pt x="13880" y="7319"/>
                      <a:pt x="14732" y="7146"/>
                    </a:cubicBezTo>
                    <a:lnTo>
                      <a:pt x="15049" y="7081"/>
                    </a:lnTo>
                    <a:cubicBezTo>
                      <a:pt x="15158" y="7059"/>
                      <a:pt x="15259" y="7045"/>
                      <a:pt x="15367" y="7031"/>
                    </a:cubicBezTo>
                    <a:cubicBezTo>
                      <a:pt x="15576" y="6994"/>
                      <a:pt x="15793" y="6980"/>
                      <a:pt x="16002" y="6958"/>
                    </a:cubicBezTo>
                    <a:cubicBezTo>
                      <a:pt x="16133" y="6947"/>
                      <a:pt x="16266" y="6941"/>
                      <a:pt x="16399" y="6941"/>
                    </a:cubicBezTo>
                    <a:close/>
                    <a:moveTo>
                      <a:pt x="4425" y="1350"/>
                    </a:moveTo>
                    <a:cubicBezTo>
                      <a:pt x="4447" y="1415"/>
                      <a:pt x="4469" y="1487"/>
                      <a:pt x="4497" y="1552"/>
                    </a:cubicBezTo>
                    <a:cubicBezTo>
                      <a:pt x="4570" y="1740"/>
                      <a:pt x="4649" y="1928"/>
                      <a:pt x="4743" y="2108"/>
                    </a:cubicBezTo>
                    <a:cubicBezTo>
                      <a:pt x="4923" y="2469"/>
                      <a:pt x="5125" y="2823"/>
                      <a:pt x="5335" y="3169"/>
                    </a:cubicBezTo>
                    <a:cubicBezTo>
                      <a:pt x="5768" y="3855"/>
                      <a:pt x="6237" y="4512"/>
                      <a:pt x="6735" y="5154"/>
                    </a:cubicBezTo>
                    <a:cubicBezTo>
                      <a:pt x="7226" y="5796"/>
                      <a:pt x="7731" y="6424"/>
                      <a:pt x="8251" y="7045"/>
                    </a:cubicBezTo>
                    <a:lnTo>
                      <a:pt x="9023" y="7983"/>
                    </a:lnTo>
                    <a:lnTo>
                      <a:pt x="9543" y="8604"/>
                    </a:lnTo>
                    <a:cubicBezTo>
                      <a:pt x="9478" y="8561"/>
                      <a:pt x="9420" y="8525"/>
                      <a:pt x="9355" y="8488"/>
                    </a:cubicBezTo>
                    <a:cubicBezTo>
                      <a:pt x="8871" y="8084"/>
                      <a:pt x="8395" y="7658"/>
                      <a:pt x="7940" y="7218"/>
                    </a:cubicBezTo>
                    <a:cubicBezTo>
                      <a:pt x="7334" y="6641"/>
                      <a:pt x="6749" y="6042"/>
                      <a:pt x="6201" y="5399"/>
                    </a:cubicBezTo>
                    <a:cubicBezTo>
                      <a:pt x="6071" y="5241"/>
                      <a:pt x="5934" y="5082"/>
                      <a:pt x="5804" y="4916"/>
                    </a:cubicBezTo>
                    <a:lnTo>
                      <a:pt x="5616" y="4670"/>
                    </a:lnTo>
                    <a:cubicBezTo>
                      <a:pt x="5551" y="4584"/>
                      <a:pt x="5493" y="4497"/>
                      <a:pt x="5436" y="4418"/>
                    </a:cubicBezTo>
                    <a:cubicBezTo>
                      <a:pt x="5190" y="4079"/>
                      <a:pt x="4974" y="3718"/>
                      <a:pt x="4779" y="3350"/>
                    </a:cubicBezTo>
                    <a:cubicBezTo>
                      <a:pt x="4591" y="2982"/>
                      <a:pt x="4447" y="2585"/>
                      <a:pt x="4360" y="2173"/>
                    </a:cubicBezTo>
                    <a:cubicBezTo>
                      <a:pt x="4339" y="2036"/>
                      <a:pt x="4317" y="1892"/>
                      <a:pt x="4310" y="1747"/>
                    </a:cubicBezTo>
                    <a:cubicBezTo>
                      <a:pt x="4324" y="1704"/>
                      <a:pt x="4331" y="1653"/>
                      <a:pt x="4346" y="1610"/>
                    </a:cubicBezTo>
                    <a:lnTo>
                      <a:pt x="4339" y="1610"/>
                    </a:lnTo>
                    <a:cubicBezTo>
                      <a:pt x="4368" y="1524"/>
                      <a:pt x="4396" y="1437"/>
                      <a:pt x="4425" y="1350"/>
                    </a:cubicBezTo>
                    <a:close/>
                    <a:moveTo>
                      <a:pt x="13887" y="441"/>
                    </a:moveTo>
                    <a:lnTo>
                      <a:pt x="13902" y="448"/>
                    </a:lnTo>
                    <a:cubicBezTo>
                      <a:pt x="13916" y="470"/>
                      <a:pt x="13931" y="484"/>
                      <a:pt x="13945" y="506"/>
                    </a:cubicBezTo>
                    <a:cubicBezTo>
                      <a:pt x="13945" y="549"/>
                      <a:pt x="13931" y="593"/>
                      <a:pt x="13924" y="629"/>
                    </a:cubicBezTo>
                    <a:cubicBezTo>
                      <a:pt x="13909" y="766"/>
                      <a:pt x="13880" y="903"/>
                      <a:pt x="13851" y="1026"/>
                    </a:cubicBezTo>
                    <a:cubicBezTo>
                      <a:pt x="13786" y="1293"/>
                      <a:pt x="13700" y="1552"/>
                      <a:pt x="13613" y="1812"/>
                    </a:cubicBezTo>
                    <a:cubicBezTo>
                      <a:pt x="13527" y="2065"/>
                      <a:pt x="13426" y="2318"/>
                      <a:pt x="13317" y="2570"/>
                    </a:cubicBezTo>
                    <a:cubicBezTo>
                      <a:pt x="13209" y="2823"/>
                      <a:pt x="13101" y="3068"/>
                      <a:pt x="12985" y="3314"/>
                    </a:cubicBezTo>
                    <a:cubicBezTo>
                      <a:pt x="12747" y="3797"/>
                      <a:pt x="12502" y="4273"/>
                      <a:pt x="12242" y="4735"/>
                    </a:cubicBezTo>
                    <a:cubicBezTo>
                      <a:pt x="11982" y="5205"/>
                      <a:pt x="11708" y="5666"/>
                      <a:pt x="11441" y="6128"/>
                    </a:cubicBezTo>
                    <a:lnTo>
                      <a:pt x="10632" y="7514"/>
                    </a:lnTo>
                    <a:cubicBezTo>
                      <a:pt x="10423" y="7861"/>
                      <a:pt x="10221" y="8207"/>
                      <a:pt x="10012" y="8553"/>
                    </a:cubicBezTo>
                    <a:lnTo>
                      <a:pt x="9947" y="8618"/>
                    </a:lnTo>
                    <a:cubicBezTo>
                      <a:pt x="10170" y="7954"/>
                      <a:pt x="10416" y="7290"/>
                      <a:pt x="10668" y="6634"/>
                    </a:cubicBezTo>
                    <a:cubicBezTo>
                      <a:pt x="10964" y="5883"/>
                      <a:pt x="11267" y="5132"/>
                      <a:pt x="11592" y="4389"/>
                    </a:cubicBezTo>
                    <a:cubicBezTo>
                      <a:pt x="11910" y="3653"/>
                      <a:pt x="12249" y="2917"/>
                      <a:pt x="12624" y="2202"/>
                    </a:cubicBezTo>
                    <a:cubicBezTo>
                      <a:pt x="12819" y="1848"/>
                      <a:pt x="13014" y="1502"/>
                      <a:pt x="13238" y="1163"/>
                    </a:cubicBezTo>
                    <a:cubicBezTo>
                      <a:pt x="13346" y="997"/>
                      <a:pt x="13462" y="838"/>
                      <a:pt x="13592" y="679"/>
                    </a:cubicBezTo>
                    <a:cubicBezTo>
                      <a:pt x="13649" y="593"/>
                      <a:pt x="13714" y="513"/>
                      <a:pt x="13786" y="441"/>
                    </a:cubicBezTo>
                    <a:close/>
                    <a:moveTo>
                      <a:pt x="4606" y="1134"/>
                    </a:moveTo>
                    <a:lnTo>
                      <a:pt x="4707" y="1206"/>
                    </a:lnTo>
                    <a:cubicBezTo>
                      <a:pt x="4815" y="1293"/>
                      <a:pt x="4916" y="1379"/>
                      <a:pt x="5017" y="1480"/>
                    </a:cubicBezTo>
                    <a:cubicBezTo>
                      <a:pt x="5212" y="1668"/>
                      <a:pt x="5392" y="1863"/>
                      <a:pt x="5573" y="2072"/>
                    </a:cubicBezTo>
                    <a:cubicBezTo>
                      <a:pt x="5753" y="2274"/>
                      <a:pt x="5919" y="2491"/>
                      <a:pt x="6085" y="2707"/>
                    </a:cubicBezTo>
                    <a:cubicBezTo>
                      <a:pt x="6251" y="2924"/>
                      <a:pt x="6403" y="3148"/>
                      <a:pt x="6562" y="3371"/>
                    </a:cubicBezTo>
                    <a:cubicBezTo>
                      <a:pt x="6865" y="3819"/>
                      <a:pt x="7153" y="4266"/>
                      <a:pt x="7421" y="4721"/>
                    </a:cubicBezTo>
                    <a:cubicBezTo>
                      <a:pt x="7695" y="5183"/>
                      <a:pt x="7962" y="5652"/>
                      <a:pt x="8229" y="6114"/>
                    </a:cubicBezTo>
                    <a:lnTo>
                      <a:pt x="9023" y="7507"/>
                    </a:lnTo>
                    <a:cubicBezTo>
                      <a:pt x="9218" y="7861"/>
                      <a:pt x="9413" y="8214"/>
                      <a:pt x="9607" y="8561"/>
                    </a:cubicBezTo>
                    <a:cubicBezTo>
                      <a:pt x="9615" y="8597"/>
                      <a:pt x="9622" y="8626"/>
                      <a:pt x="9636" y="8654"/>
                    </a:cubicBezTo>
                    <a:cubicBezTo>
                      <a:pt x="9174" y="8120"/>
                      <a:pt x="8720" y="7579"/>
                      <a:pt x="8279" y="7031"/>
                    </a:cubicBezTo>
                    <a:cubicBezTo>
                      <a:pt x="7774" y="6395"/>
                      <a:pt x="7276" y="5760"/>
                      <a:pt x="6800" y="5111"/>
                    </a:cubicBezTo>
                    <a:cubicBezTo>
                      <a:pt x="6316" y="4461"/>
                      <a:pt x="5847" y="3804"/>
                      <a:pt x="5421" y="3126"/>
                    </a:cubicBezTo>
                    <a:cubicBezTo>
                      <a:pt x="5212" y="2779"/>
                      <a:pt x="5010" y="2433"/>
                      <a:pt x="4829" y="2072"/>
                    </a:cubicBezTo>
                    <a:cubicBezTo>
                      <a:pt x="4736" y="1892"/>
                      <a:pt x="4656" y="1711"/>
                      <a:pt x="4584" y="1524"/>
                    </a:cubicBezTo>
                    <a:cubicBezTo>
                      <a:pt x="4548" y="1437"/>
                      <a:pt x="4512" y="1336"/>
                      <a:pt x="4490" y="1242"/>
                    </a:cubicBezTo>
                    <a:lnTo>
                      <a:pt x="4490" y="1235"/>
                    </a:lnTo>
                    <a:lnTo>
                      <a:pt x="4497" y="1199"/>
                    </a:lnTo>
                    <a:cubicBezTo>
                      <a:pt x="4505" y="1177"/>
                      <a:pt x="4519" y="1163"/>
                      <a:pt x="4526" y="1141"/>
                    </a:cubicBezTo>
                    <a:lnTo>
                      <a:pt x="4541" y="1141"/>
                    </a:lnTo>
                    <a:cubicBezTo>
                      <a:pt x="4562" y="1134"/>
                      <a:pt x="4584" y="1134"/>
                      <a:pt x="4606" y="1134"/>
                    </a:cubicBezTo>
                    <a:close/>
                    <a:moveTo>
                      <a:pt x="16692" y="7293"/>
                    </a:moveTo>
                    <a:cubicBezTo>
                      <a:pt x="16842" y="7293"/>
                      <a:pt x="16992" y="7297"/>
                      <a:pt x="17143" y="7305"/>
                    </a:cubicBezTo>
                    <a:cubicBezTo>
                      <a:pt x="17554" y="7319"/>
                      <a:pt x="17965" y="7391"/>
                      <a:pt x="18362" y="7529"/>
                    </a:cubicBezTo>
                    <a:cubicBezTo>
                      <a:pt x="18499" y="7572"/>
                      <a:pt x="18629" y="7630"/>
                      <a:pt x="18759" y="7695"/>
                    </a:cubicBezTo>
                    <a:cubicBezTo>
                      <a:pt x="18795" y="7723"/>
                      <a:pt x="18831" y="7760"/>
                      <a:pt x="18868" y="7796"/>
                    </a:cubicBezTo>
                    <a:cubicBezTo>
                      <a:pt x="18933" y="7861"/>
                      <a:pt x="18990" y="7926"/>
                      <a:pt x="19048" y="7998"/>
                    </a:cubicBezTo>
                    <a:cubicBezTo>
                      <a:pt x="18976" y="7983"/>
                      <a:pt x="18911" y="7969"/>
                      <a:pt x="18839" y="7954"/>
                    </a:cubicBezTo>
                    <a:cubicBezTo>
                      <a:pt x="18637" y="7926"/>
                      <a:pt x="18435" y="7904"/>
                      <a:pt x="18232" y="7889"/>
                    </a:cubicBezTo>
                    <a:cubicBezTo>
                      <a:pt x="18009" y="7873"/>
                      <a:pt x="17786" y="7869"/>
                      <a:pt x="17562" y="7869"/>
                    </a:cubicBezTo>
                    <a:cubicBezTo>
                      <a:pt x="17381" y="7869"/>
                      <a:pt x="17201" y="7872"/>
                      <a:pt x="17020" y="7875"/>
                    </a:cubicBezTo>
                    <a:cubicBezTo>
                      <a:pt x="16204" y="7911"/>
                      <a:pt x="15403" y="7990"/>
                      <a:pt x="14602" y="8092"/>
                    </a:cubicBezTo>
                    <a:cubicBezTo>
                      <a:pt x="13801" y="8200"/>
                      <a:pt x="13000" y="8322"/>
                      <a:pt x="12206" y="8452"/>
                    </a:cubicBezTo>
                    <a:lnTo>
                      <a:pt x="11008" y="8662"/>
                    </a:lnTo>
                    <a:lnTo>
                      <a:pt x="10214" y="8806"/>
                    </a:lnTo>
                    <a:lnTo>
                      <a:pt x="10401" y="8698"/>
                    </a:lnTo>
                    <a:cubicBezTo>
                      <a:pt x="11000" y="8481"/>
                      <a:pt x="11600" y="8286"/>
                      <a:pt x="12206" y="8106"/>
                    </a:cubicBezTo>
                    <a:cubicBezTo>
                      <a:pt x="13014" y="7868"/>
                      <a:pt x="13830" y="7666"/>
                      <a:pt x="14653" y="7514"/>
                    </a:cubicBezTo>
                    <a:cubicBezTo>
                      <a:pt x="14855" y="7478"/>
                      <a:pt x="15064" y="7435"/>
                      <a:pt x="15266" y="7413"/>
                    </a:cubicBezTo>
                    <a:lnTo>
                      <a:pt x="15576" y="7363"/>
                    </a:lnTo>
                    <a:cubicBezTo>
                      <a:pt x="15685" y="7355"/>
                      <a:pt x="15786" y="7348"/>
                      <a:pt x="15894" y="7334"/>
                    </a:cubicBezTo>
                    <a:cubicBezTo>
                      <a:pt x="16158" y="7306"/>
                      <a:pt x="16424" y="7293"/>
                      <a:pt x="16692" y="7293"/>
                    </a:cubicBezTo>
                    <a:close/>
                    <a:moveTo>
                      <a:pt x="17625" y="7963"/>
                    </a:moveTo>
                    <a:cubicBezTo>
                      <a:pt x="17826" y="7963"/>
                      <a:pt x="18027" y="7969"/>
                      <a:pt x="18225" y="7983"/>
                    </a:cubicBezTo>
                    <a:cubicBezTo>
                      <a:pt x="18427" y="7990"/>
                      <a:pt x="18629" y="8012"/>
                      <a:pt x="18824" y="8048"/>
                    </a:cubicBezTo>
                    <a:cubicBezTo>
                      <a:pt x="18925" y="8063"/>
                      <a:pt x="19026" y="8077"/>
                      <a:pt x="19120" y="8106"/>
                    </a:cubicBezTo>
                    <a:lnTo>
                      <a:pt x="19127" y="8106"/>
                    </a:lnTo>
                    <a:lnTo>
                      <a:pt x="19149" y="8135"/>
                    </a:lnTo>
                    <a:lnTo>
                      <a:pt x="19185" y="8185"/>
                    </a:lnTo>
                    <a:lnTo>
                      <a:pt x="19185" y="8200"/>
                    </a:lnTo>
                    <a:cubicBezTo>
                      <a:pt x="19178" y="8221"/>
                      <a:pt x="19171" y="8243"/>
                      <a:pt x="19156" y="8265"/>
                    </a:cubicBezTo>
                    <a:cubicBezTo>
                      <a:pt x="19120" y="8279"/>
                      <a:pt x="19077" y="8301"/>
                      <a:pt x="19041" y="8315"/>
                    </a:cubicBezTo>
                    <a:cubicBezTo>
                      <a:pt x="18918" y="8366"/>
                      <a:pt x="18788" y="8402"/>
                      <a:pt x="18658" y="8445"/>
                    </a:cubicBezTo>
                    <a:cubicBezTo>
                      <a:pt x="18398" y="8525"/>
                      <a:pt x="18131" y="8582"/>
                      <a:pt x="17864" y="8633"/>
                    </a:cubicBezTo>
                    <a:cubicBezTo>
                      <a:pt x="17597" y="8683"/>
                      <a:pt x="17323" y="8719"/>
                      <a:pt x="17049" y="8756"/>
                    </a:cubicBezTo>
                    <a:cubicBezTo>
                      <a:pt x="16782" y="8792"/>
                      <a:pt x="16507" y="8813"/>
                      <a:pt x="16240" y="8842"/>
                    </a:cubicBezTo>
                    <a:cubicBezTo>
                      <a:pt x="15706" y="8878"/>
                      <a:pt x="15172" y="8900"/>
                      <a:pt x="14638" y="8907"/>
                    </a:cubicBezTo>
                    <a:cubicBezTo>
                      <a:pt x="14460" y="8909"/>
                      <a:pt x="14282" y="8910"/>
                      <a:pt x="14104" y="8910"/>
                    </a:cubicBezTo>
                    <a:cubicBezTo>
                      <a:pt x="13747" y="8910"/>
                      <a:pt x="13389" y="8907"/>
                      <a:pt x="13029" y="8907"/>
                    </a:cubicBezTo>
                    <a:lnTo>
                      <a:pt x="11426" y="8893"/>
                    </a:lnTo>
                    <a:cubicBezTo>
                      <a:pt x="11022" y="8893"/>
                      <a:pt x="10618" y="8885"/>
                      <a:pt x="10221" y="8878"/>
                    </a:cubicBezTo>
                    <a:lnTo>
                      <a:pt x="10127" y="8857"/>
                    </a:lnTo>
                    <a:cubicBezTo>
                      <a:pt x="10820" y="8719"/>
                      <a:pt x="11513" y="8597"/>
                      <a:pt x="12213" y="8496"/>
                    </a:cubicBezTo>
                    <a:cubicBezTo>
                      <a:pt x="13007" y="8373"/>
                      <a:pt x="13808" y="8265"/>
                      <a:pt x="14609" y="8171"/>
                    </a:cubicBezTo>
                    <a:cubicBezTo>
                      <a:pt x="15410" y="8077"/>
                      <a:pt x="16219" y="8005"/>
                      <a:pt x="17020" y="7976"/>
                    </a:cubicBezTo>
                    <a:cubicBezTo>
                      <a:pt x="17222" y="7969"/>
                      <a:pt x="17424" y="7963"/>
                      <a:pt x="17625" y="7963"/>
                    </a:cubicBezTo>
                    <a:close/>
                    <a:moveTo>
                      <a:pt x="3734" y="7717"/>
                    </a:moveTo>
                    <a:cubicBezTo>
                      <a:pt x="4147" y="7717"/>
                      <a:pt x="4557" y="7755"/>
                      <a:pt x="4959" y="7824"/>
                    </a:cubicBezTo>
                    <a:lnTo>
                      <a:pt x="5371" y="7904"/>
                    </a:lnTo>
                    <a:cubicBezTo>
                      <a:pt x="5501" y="7933"/>
                      <a:pt x="5638" y="7962"/>
                      <a:pt x="5775" y="7998"/>
                    </a:cubicBezTo>
                    <a:lnTo>
                      <a:pt x="5977" y="8041"/>
                    </a:lnTo>
                    <a:lnTo>
                      <a:pt x="6172" y="8092"/>
                    </a:lnTo>
                    <a:cubicBezTo>
                      <a:pt x="6309" y="8128"/>
                      <a:pt x="6446" y="8156"/>
                      <a:pt x="6576" y="8185"/>
                    </a:cubicBezTo>
                    <a:lnTo>
                      <a:pt x="7709" y="8474"/>
                    </a:lnTo>
                    <a:cubicBezTo>
                      <a:pt x="7348" y="8416"/>
                      <a:pt x="6973" y="8366"/>
                      <a:pt x="6605" y="8330"/>
                    </a:cubicBezTo>
                    <a:cubicBezTo>
                      <a:pt x="6064" y="8265"/>
                      <a:pt x="5522" y="8229"/>
                      <a:pt x="4981" y="8214"/>
                    </a:cubicBezTo>
                    <a:cubicBezTo>
                      <a:pt x="4746" y="8208"/>
                      <a:pt x="4510" y="8203"/>
                      <a:pt x="4273" y="8203"/>
                    </a:cubicBezTo>
                    <a:cubicBezTo>
                      <a:pt x="3965" y="8203"/>
                      <a:pt x="3656" y="8211"/>
                      <a:pt x="3350" y="8236"/>
                    </a:cubicBezTo>
                    <a:lnTo>
                      <a:pt x="2910" y="8279"/>
                    </a:lnTo>
                    <a:cubicBezTo>
                      <a:pt x="2765" y="8301"/>
                      <a:pt x="2621" y="8322"/>
                      <a:pt x="2469" y="8344"/>
                    </a:cubicBezTo>
                    <a:cubicBezTo>
                      <a:pt x="2325" y="8366"/>
                      <a:pt x="2181" y="8402"/>
                      <a:pt x="2036" y="8438"/>
                    </a:cubicBezTo>
                    <a:cubicBezTo>
                      <a:pt x="1899" y="8474"/>
                      <a:pt x="1755" y="8517"/>
                      <a:pt x="1610" y="8568"/>
                    </a:cubicBezTo>
                    <a:cubicBezTo>
                      <a:pt x="1329" y="8662"/>
                      <a:pt x="1062" y="8792"/>
                      <a:pt x="816" y="8958"/>
                    </a:cubicBezTo>
                    <a:lnTo>
                      <a:pt x="809" y="8958"/>
                    </a:lnTo>
                    <a:lnTo>
                      <a:pt x="845" y="8914"/>
                    </a:lnTo>
                    <a:cubicBezTo>
                      <a:pt x="1033" y="8676"/>
                      <a:pt x="1264" y="8467"/>
                      <a:pt x="1517" y="8301"/>
                    </a:cubicBezTo>
                    <a:lnTo>
                      <a:pt x="1719" y="8178"/>
                    </a:lnTo>
                    <a:cubicBezTo>
                      <a:pt x="1784" y="8142"/>
                      <a:pt x="1856" y="8113"/>
                      <a:pt x="1928" y="8077"/>
                    </a:cubicBezTo>
                    <a:cubicBezTo>
                      <a:pt x="2072" y="8005"/>
                      <a:pt x="2217" y="7947"/>
                      <a:pt x="2368" y="7904"/>
                    </a:cubicBezTo>
                    <a:cubicBezTo>
                      <a:pt x="2448" y="7882"/>
                      <a:pt x="2520" y="7861"/>
                      <a:pt x="2599" y="7846"/>
                    </a:cubicBezTo>
                    <a:lnTo>
                      <a:pt x="2837" y="7788"/>
                    </a:lnTo>
                    <a:cubicBezTo>
                      <a:pt x="2989" y="7767"/>
                      <a:pt x="3148" y="7745"/>
                      <a:pt x="3307" y="7731"/>
                    </a:cubicBezTo>
                    <a:cubicBezTo>
                      <a:pt x="3449" y="7721"/>
                      <a:pt x="3592" y="7717"/>
                      <a:pt x="3734" y="7717"/>
                    </a:cubicBezTo>
                    <a:close/>
                    <a:moveTo>
                      <a:pt x="4163" y="8223"/>
                    </a:moveTo>
                    <a:cubicBezTo>
                      <a:pt x="4434" y="8223"/>
                      <a:pt x="4707" y="8232"/>
                      <a:pt x="4981" y="8250"/>
                    </a:cubicBezTo>
                    <a:cubicBezTo>
                      <a:pt x="5522" y="8279"/>
                      <a:pt x="6064" y="8337"/>
                      <a:pt x="6605" y="8402"/>
                    </a:cubicBezTo>
                    <a:cubicBezTo>
                      <a:pt x="6872" y="8438"/>
                      <a:pt x="7146" y="8474"/>
                      <a:pt x="7413" y="8510"/>
                    </a:cubicBezTo>
                    <a:cubicBezTo>
                      <a:pt x="7673" y="8553"/>
                      <a:pt x="7947" y="8582"/>
                      <a:pt x="8214" y="8626"/>
                    </a:cubicBezTo>
                    <a:lnTo>
                      <a:pt x="8207" y="8633"/>
                    </a:lnTo>
                    <a:lnTo>
                      <a:pt x="8561" y="8691"/>
                    </a:lnTo>
                    <a:cubicBezTo>
                      <a:pt x="8770" y="8748"/>
                      <a:pt x="8980" y="8799"/>
                      <a:pt x="9196" y="8849"/>
                    </a:cubicBezTo>
                    <a:cubicBezTo>
                      <a:pt x="8871" y="8842"/>
                      <a:pt x="8539" y="8828"/>
                      <a:pt x="8214" y="8820"/>
                    </a:cubicBezTo>
                    <a:cubicBezTo>
                      <a:pt x="7680" y="8806"/>
                      <a:pt x="7146" y="8806"/>
                      <a:pt x="6612" y="8806"/>
                    </a:cubicBezTo>
                    <a:cubicBezTo>
                      <a:pt x="6078" y="8813"/>
                      <a:pt x="5537" y="8835"/>
                      <a:pt x="5003" y="8857"/>
                    </a:cubicBezTo>
                    <a:cubicBezTo>
                      <a:pt x="4469" y="8878"/>
                      <a:pt x="3934" y="8907"/>
                      <a:pt x="3400" y="8943"/>
                    </a:cubicBezTo>
                    <a:cubicBezTo>
                      <a:pt x="3133" y="8965"/>
                      <a:pt x="2859" y="8986"/>
                      <a:pt x="2592" y="9015"/>
                    </a:cubicBezTo>
                    <a:cubicBezTo>
                      <a:pt x="2318" y="9051"/>
                      <a:pt x="2051" y="9080"/>
                      <a:pt x="1776" y="9124"/>
                    </a:cubicBezTo>
                    <a:cubicBezTo>
                      <a:pt x="1509" y="9167"/>
                      <a:pt x="1235" y="9217"/>
                      <a:pt x="975" y="9290"/>
                    </a:cubicBezTo>
                    <a:cubicBezTo>
                      <a:pt x="845" y="9326"/>
                      <a:pt x="708" y="9362"/>
                      <a:pt x="578" y="9412"/>
                    </a:cubicBezTo>
                    <a:lnTo>
                      <a:pt x="528" y="9434"/>
                    </a:lnTo>
                    <a:cubicBezTo>
                      <a:pt x="535" y="9420"/>
                      <a:pt x="542" y="9405"/>
                      <a:pt x="549" y="9391"/>
                    </a:cubicBezTo>
                    <a:cubicBezTo>
                      <a:pt x="564" y="9362"/>
                      <a:pt x="578" y="9326"/>
                      <a:pt x="600" y="9297"/>
                    </a:cubicBezTo>
                    <a:cubicBezTo>
                      <a:pt x="629" y="9239"/>
                      <a:pt x="658" y="9189"/>
                      <a:pt x="687" y="9138"/>
                    </a:cubicBezTo>
                    <a:cubicBezTo>
                      <a:pt x="737" y="9095"/>
                      <a:pt x="788" y="9051"/>
                      <a:pt x="845" y="9015"/>
                    </a:cubicBezTo>
                    <a:cubicBezTo>
                      <a:pt x="1091" y="8849"/>
                      <a:pt x="1351" y="8712"/>
                      <a:pt x="1625" y="8611"/>
                    </a:cubicBezTo>
                    <a:cubicBezTo>
                      <a:pt x="1762" y="8553"/>
                      <a:pt x="1906" y="8517"/>
                      <a:pt x="2043" y="8474"/>
                    </a:cubicBezTo>
                    <a:cubicBezTo>
                      <a:pt x="2181" y="8424"/>
                      <a:pt x="2332" y="8402"/>
                      <a:pt x="2477" y="8366"/>
                    </a:cubicBezTo>
                    <a:cubicBezTo>
                      <a:pt x="2621" y="8337"/>
                      <a:pt x="2765" y="8322"/>
                      <a:pt x="2910" y="8294"/>
                    </a:cubicBezTo>
                    <a:lnTo>
                      <a:pt x="3350" y="8250"/>
                    </a:lnTo>
                    <a:cubicBezTo>
                      <a:pt x="3620" y="8232"/>
                      <a:pt x="3891" y="8223"/>
                      <a:pt x="4163" y="8223"/>
                    </a:cubicBezTo>
                    <a:close/>
                    <a:moveTo>
                      <a:pt x="5537" y="8882"/>
                    </a:moveTo>
                    <a:cubicBezTo>
                      <a:pt x="5893" y="8882"/>
                      <a:pt x="6249" y="8885"/>
                      <a:pt x="6605" y="8885"/>
                    </a:cubicBezTo>
                    <a:lnTo>
                      <a:pt x="8214" y="8900"/>
                    </a:lnTo>
                    <a:cubicBezTo>
                      <a:pt x="8619" y="8900"/>
                      <a:pt x="9016" y="8907"/>
                      <a:pt x="9420" y="8914"/>
                    </a:cubicBezTo>
                    <a:lnTo>
                      <a:pt x="9514" y="8943"/>
                    </a:lnTo>
                    <a:cubicBezTo>
                      <a:pt x="8821" y="9073"/>
                      <a:pt x="8128" y="9196"/>
                      <a:pt x="7428" y="9304"/>
                    </a:cubicBezTo>
                    <a:cubicBezTo>
                      <a:pt x="6627" y="9420"/>
                      <a:pt x="5833" y="9535"/>
                      <a:pt x="5024" y="9629"/>
                    </a:cubicBezTo>
                    <a:cubicBezTo>
                      <a:pt x="4223" y="9715"/>
                      <a:pt x="3422" y="9795"/>
                      <a:pt x="2614" y="9824"/>
                    </a:cubicBezTo>
                    <a:cubicBezTo>
                      <a:pt x="2449" y="9830"/>
                      <a:pt x="2284" y="9833"/>
                      <a:pt x="2117" y="9833"/>
                    </a:cubicBezTo>
                    <a:cubicBezTo>
                      <a:pt x="1882" y="9833"/>
                      <a:pt x="1645" y="9826"/>
                      <a:pt x="1408" y="9809"/>
                    </a:cubicBezTo>
                    <a:cubicBezTo>
                      <a:pt x="1206" y="9802"/>
                      <a:pt x="1011" y="9780"/>
                      <a:pt x="809" y="9752"/>
                    </a:cubicBezTo>
                    <a:cubicBezTo>
                      <a:pt x="715" y="9730"/>
                      <a:pt x="614" y="9708"/>
                      <a:pt x="521" y="9687"/>
                    </a:cubicBezTo>
                    <a:lnTo>
                      <a:pt x="513" y="9687"/>
                    </a:lnTo>
                    <a:lnTo>
                      <a:pt x="492" y="9658"/>
                    </a:lnTo>
                    <a:lnTo>
                      <a:pt x="456" y="9600"/>
                    </a:lnTo>
                    <a:cubicBezTo>
                      <a:pt x="456" y="9600"/>
                      <a:pt x="456" y="9593"/>
                      <a:pt x="456" y="9593"/>
                    </a:cubicBezTo>
                    <a:cubicBezTo>
                      <a:pt x="463" y="9571"/>
                      <a:pt x="470" y="9549"/>
                      <a:pt x="484" y="9528"/>
                    </a:cubicBezTo>
                    <a:cubicBezTo>
                      <a:pt x="521" y="9513"/>
                      <a:pt x="557" y="9492"/>
                      <a:pt x="600" y="9477"/>
                    </a:cubicBezTo>
                    <a:cubicBezTo>
                      <a:pt x="723" y="9427"/>
                      <a:pt x="853" y="9391"/>
                      <a:pt x="982" y="9347"/>
                    </a:cubicBezTo>
                    <a:cubicBezTo>
                      <a:pt x="1242" y="9268"/>
                      <a:pt x="1509" y="9210"/>
                      <a:pt x="1776" y="9160"/>
                    </a:cubicBezTo>
                    <a:cubicBezTo>
                      <a:pt x="2043" y="9109"/>
                      <a:pt x="2318" y="9066"/>
                      <a:pt x="2585" y="9037"/>
                    </a:cubicBezTo>
                    <a:cubicBezTo>
                      <a:pt x="2859" y="9001"/>
                      <a:pt x="3126" y="8979"/>
                      <a:pt x="3400" y="8950"/>
                    </a:cubicBezTo>
                    <a:cubicBezTo>
                      <a:pt x="3934" y="8914"/>
                      <a:pt x="4469" y="8893"/>
                      <a:pt x="5003" y="8885"/>
                    </a:cubicBezTo>
                    <a:cubicBezTo>
                      <a:pt x="5181" y="8883"/>
                      <a:pt x="5359" y="8882"/>
                      <a:pt x="5537" y="8882"/>
                    </a:cubicBezTo>
                    <a:close/>
                    <a:moveTo>
                      <a:pt x="19106" y="8366"/>
                    </a:moveTo>
                    <a:cubicBezTo>
                      <a:pt x="19099" y="8380"/>
                      <a:pt x="19099" y="8395"/>
                      <a:pt x="19091" y="8402"/>
                    </a:cubicBezTo>
                    <a:cubicBezTo>
                      <a:pt x="19077" y="8438"/>
                      <a:pt x="19062" y="8474"/>
                      <a:pt x="19041" y="8503"/>
                    </a:cubicBezTo>
                    <a:cubicBezTo>
                      <a:pt x="19012" y="8553"/>
                      <a:pt x="18983" y="8604"/>
                      <a:pt x="18954" y="8654"/>
                    </a:cubicBezTo>
                    <a:cubicBezTo>
                      <a:pt x="18896" y="8698"/>
                      <a:pt x="18846" y="8748"/>
                      <a:pt x="18788" y="8784"/>
                    </a:cubicBezTo>
                    <a:cubicBezTo>
                      <a:pt x="18550" y="8950"/>
                      <a:pt x="18290" y="9088"/>
                      <a:pt x="18016" y="9189"/>
                    </a:cubicBezTo>
                    <a:cubicBezTo>
                      <a:pt x="17879" y="9246"/>
                      <a:pt x="17734" y="9275"/>
                      <a:pt x="17597" y="9326"/>
                    </a:cubicBezTo>
                    <a:cubicBezTo>
                      <a:pt x="17453" y="9376"/>
                      <a:pt x="17309" y="9398"/>
                      <a:pt x="17164" y="9427"/>
                    </a:cubicBezTo>
                    <a:cubicBezTo>
                      <a:pt x="17020" y="9463"/>
                      <a:pt x="16876" y="9477"/>
                      <a:pt x="16731" y="9499"/>
                    </a:cubicBezTo>
                    <a:lnTo>
                      <a:pt x="16291" y="9549"/>
                    </a:lnTo>
                    <a:lnTo>
                      <a:pt x="16731" y="9506"/>
                    </a:lnTo>
                    <a:cubicBezTo>
                      <a:pt x="16876" y="9492"/>
                      <a:pt x="17020" y="9463"/>
                      <a:pt x="17164" y="9441"/>
                    </a:cubicBezTo>
                    <a:cubicBezTo>
                      <a:pt x="17316" y="9420"/>
                      <a:pt x="17460" y="9383"/>
                      <a:pt x="17597" y="9347"/>
                    </a:cubicBezTo>
                    <a:cubicBezTo>
                      <a:pt x="17742" y="9311"/>
                      <a:pt x="17886" y="9268"/>
                      <a:pt x="18023" y="9217"/>
                    </a:cubicBezTo>
                    <a:cubicBezTo>
                      <a:pt x="18305" y="9124"/>
                      <a:pt x="18579" y="8994"/>
                      <a:pt x="18824" y="8828"/>
                    </a:cubicBezTo>
                    <a:lnTo>
                      <a:pt x="18824" y="8828"/>
                    </a:lnTo>
                    <a:lnTo>
                      <a:pt x="18788" y="8871"/>
                    </a:lnTo>
                    <a:cubicBezTo>
                      <a:pt x="18601" y="9109"/>
                      <a:pt x="18377" y="9318"/>
                      <a:pt x="18124" y="9484"/>
                    </a:cubicBezTo>
                    <a:lnTo>
                      <a:pt x="17922" y="9607"/>
                    </a:lnTo>
                    <a:cubicBezTo>
                      <a:pt x="17857" y="9650"/>
                      <a:pt x="17785" y="9679"/>
                      <a:pt x="17713" y="9708"/>
                    </a:cubicBezTo>
                    <a:cubicBezTo>
                      <a:pt x="17568" y="9780"/>
                      <a:pt x="17424" y="9838"/>
                      <a:pt x="17272" y="9881"/>
                    </a:cubicBezTo>
                    <a:cubicBezTo>
                      <a:pt x="17193" y="9910"/>
                      <a:pt x="17121" y="9925"/>
                      <a:pt x="17042" y="9946"/>
                    </a:cubicBezTo>
                    <a:lnTo>
                      <a:pt x="16811" y="9997"/>
                    </a:lnTo>
                    <a:cubicBezTo>
                      <a:pt x="16652" y="10019"/>
                      <a:pt x="16493" y="10040"/>
                      <a:pt x="16334" y="10062"/>
                    </a:cubicBezTo>
                    <a:cubicBezTo>
                      <a:pt x="16209" y="10068"/>
                      <a:pt x="16084" y="10072"/>
                      <a:pt x="15959" y="10072"/>
                    </a:cubicBezTo>
                    <a:cubicBezTo>
                      <a:pt x="15529" y="10072"/>
                      <a:pt x="15101" y="10034"/>
                      <a:pt x="14681" y="9961"/>
                    </a:cubicBezTo>
                    <a:lnTo>
                      <a:pt x="14270" y="9881"/>
                    </a:lnTo>
                    <a:cubicBezTo>
                      <a:pt x="14140" y="9860"/>
                      <a:pt x="14003" y="9824"/>
                      <a:pt x="13866" y="9795"/>
                    </a:cubicBezTo>
                    <a:lnTo>
                      <a:pt x="13664" y="9752"/>
                    </a:lnTo>
                    <a:lnTo>
                      <a:pt x="13469" y="9701"/>
                    </a:lnTo>
                    <a:cubicBezTo>
                      <a:pt x="13332" y="9665"/>
                      <a:pt x="13195" y="9636"/>
                      <a:pt x="13065" y="9600"/>
                    </a:cubicBezTo>
                    <a:lnTo>
                      <a:pt x="11932" y="9318"/>
                    </a:lnTo>
                    <a:lnTo>
                      <a:pt x="11932" y="9318"/>
                    </a:lnTo>
                    <a:cubicBezTo>
                      <a:pt x="12300" y="9369"/>
                      <a:pt x="12668" y="9420"/>
                      <a:pt x="13036" y="9463"/>
                    </a:cubicBezTo>
                    <a:cubicBezTo>
                      <a:pt x="13577" y="9521"/>
                      <a:pt x="14118" y="9557"/>
                      <a:pt x="14660" y="9578"/>
                    </a:cubicBezTo>
                    <a:cubicBezTo>
                      <a:pt x="14864" y="9581"/>
                      <a:pt x="15069" y="9584"/>
                      <a:pt x="15274" y="9584"/>
                    </a:cubicBezTo>
                    <a:cubicBezTo>
                      <a:pt x="15611" y="9584"/>
                      <a:pt x="15950" y="9576"/>
                      <a:pt x="16291" y="9549"/>
                    </a:cubicBezTo>
                    <a:lnTo>
                      <a:pt x="16291" y="9549"/>
                    </a:lnTo>
                    <a:cubicBezTo>
                      <a:pt x="16020" y="9564"/>
                      <a:pt x="15750" y="9571"/>
                      <a:pt x="15479" y="9571"/>
                    </a:cubicBezTo>
                    <a:cubicBezTo>
                      <a:pt x="15208" y="9571"/>
                      <a:pt x="14938" y="9564"/>
                      <a:pt x="14667" y="9549"/>
                    </a:cubicBezTo>
                    <a:cubicBezTo>
                      <a:pt x="14126" y="9513"/>
                      <a:pt x="13584" y="9456"/>
                      <a:pt x="13043" y="9391"/>
                    </a:cubicBezTo>
                    <a:cubicBezTo>
                      <a:pt x="12769" y="9362"/>
                      <a:pt x="12502" y="9326"/>
                      <a:pt x="12227" y="9282"/>
                    </a:cubicBezTo>
                    <a:cubicBezTo>
                      <a:pt x="11960" y="9246"/>
                      <a:pt x="11701" y="9203"/>
                      <a:pt x="11426" y="9160"/>
                    </a:cubicBezTo>
                    <a:lnTo>
                      <a:pt x="11080" y="9102"/>
                    </a:lnTo>
                    <a:lnTo>
                      <a:pt x="10445" y="8943"/>
                    </a:lnTo>
                    <a:lnTo>
                      <a:pt x="10445" y="8943"/>
                    </a:lnTo>
                    <a:cubicBezTo>
                      <a:pt x="10769" y="8958"/>
                      <a:pt x="11094" y="8965"/>
                      <a:pt x="11419" y="8979"/>
                    </a:cubicBezTo>
                    <a:cubicBezTo>
                      <a:pt x="11802" y="8984"/>
                      <a:pt x="12181" y="8989"/>
                      <a:pt x="12559" y="8989"/>
                    </a:cubicBezTo>
                    <a:cubicBezTo>
                      <a:pt x="12716" y="8989"/>
                      <a:pt x="12872" y="8989"/>
                      <a:pt x="13029" y="8986"/>
                    </a:cubicBezTo>
                    <a:cubicBezTo>
                      <a:pt x="13563" y="8979"/>
                      <a:pt x="14097" y="8965"/>
                      <a:pt x="14631" y="8943"/>
                    </a:cubicBezTo>
                    <a:cubicBezTo>
                      <a:pt x="15172" y="8922"/>
                      <a:pt x="15706" y="8893"/>
                      <a:pt x="16233" y="8857"/>
                    </a:cubicBezTo>
                    <a:cubicBezTo>
                      <a:pt x="16507" y="8835"/>
                      <a:pt x="16774" y="8813"/>
                      <a:pt x="17049" y="8777"/>
                    </a:cubicBezTo>
                    <a:cubicBezTo>
                      <a:pt x="17316" y="8748"/>
                      <a:pt x="17590" y="8719"/>
                      <a:pt x="17857" y="8676"/>
                    </a:cubicBezTo>
                    <a:cubicBezTo>
                      <a:pt x="18131" y="8633"/>
                      <a:pt x="18398" y="8575"/>
                      <a:pt x="18665" y="8510"/>
                    </a:cubicBezTo>
                    <a:cubicBezTo>
                      <a:pt x="18795" y="8474"/>
                      <a:pt x="18933" y="8438"/>
                      <a:pt x="19055" y="8387"/>
                    </a:cubicBezTo>
                    <a:lnTo>
                      <a:pt x="19106" y="8366"/>
                    </a:lnTo>
                    <a:close/>
                    <a:moveTo>
                      <a:pt x="9427" y="8986"/>
                    </a:moveTo>
                    <a:lnTo>
                      <a:pt x="9232" y="9095"/>
                    </a:lnTo>
                    <a:cubicBezTo>
                      <a:pt x="8640" y="9311"/>
                      <a:pt x="8034" y="9506"/>
                      <a:pt x="7428" y="9687"/>
                    </a:cubicBezTo>
                    <a:cubicBezTo>
                      <a:pt x="6627" y="9925"/>
                      <a:pt x="5811" y="10120"/>
                      <a:pt x="4988" y="10278"/>
                    </a:cubicBezTo>
                    <a:cubicBezTo>
                      <a:pt x="4779" y="10314"/>
                      <a:pt x="4577" y="10351"/>
                      <a:pt x="4368" y="10379"/>
                    </a:cubicBezTo>
                    <a:lnTo>
                      <a:pt x="4057" y="10423"/>
                    </a:lnTo>
                    <a:cubicBezTo>
                      <a:pt x="3956" y="10437"/>
                      <a:pt x="3848" y="10444"/>
                      <a:pt x="3747" y="10459"/>
                    </a:cubicBezTo>
                    <a:cubicBezTo>
                      <a:pt x="3478" y="10487"/>
                      <a:pt x="3210" y="10500"/>
                      <a:pt x="2944" y="10500"/>
                    </a:cubicBezTo>
                    <a:cubicBezTo>
                      <a:pt x="2794" y="10500"/>
                      <a:pt x="2646" y="10495"/>
                      <a:pt x="2498" y="10488"/>
                    </a:cubicBezTo>
                    <a:cubicBezTo>
                      <a:pt x="2080" y="10466"/>
                      <a:pt x="1668" y="10394"/>
                      <a:pt x="1278" y="10264"/>
                    </a:cubicBezTo>
                    <a:cubicBezTo>
                      <a:pt x="1141" y="10221"/>
                      <a:pt x="1004" y="10163"/>
                      <a:pt x="881" y="10098"/>
                    </a:cubicBezTo>
                    <a:cubicBezTo>
                      <a:pt x="845" y="10062"/>
                      <a:pt x="809" y="10026"/>
                      <a:pt x="773" y="9990"/>
                    </a:cubicBezTo>
                    <a:cubicBezTo>
                      <a:pt x="708" y="9925"/>
                      <a:pt x="643" y="9860"/>
                      <a:pt x="593" y="9788"/>
                    </a:cubicBezTo>
                    <a:lnTo>
                      <a:pt x="593" y="9788"/>
                    </a:lnTo>
                    <a:cubicBezTo>
                      <a:pt x="658" y="9802"/>
                      <a:pt x="730" y="9816"/>
                      <a:pt x="795" y="9831"/>
                    </a:cubicBezTo>
                    <a:cubicBezTo>
                      <a:pt x="997" y="9860"/>
                      <a:pt x="1199" y="9889"/>
                      <a:pt x="1401" y="9896"/>
                    </a:cubicBezTo>
                    <a:cubicBezTo>
                      <a:pt x="1638" y="9913"/>
                      <a:pt x="1877" y="9920"/>
                      <a:pt x="2116" y="9920"/>
                    </a:cubicBezTo>
                    <a:cubicBezTo>
                      <a:pt x="2285" y="9920"/>
                      <a:pt x="2453" y="9916"/>
                      <a:pt x="2621" y="9910"/>
                    </a:cubicBezTo>
                    <a:cubicBezTo>
                      <a:pt x="3429" y="9874"/>
                      <a:pt x="4238" y="9795"/>
                      <a:pt x="5039" y="9694"/>
                    </a:cubicBezTo>
                    <a:cubicBezTo>
                      <a:pt x="5833" y="9586"/>
                      <a:pt x="6634" y="9463"/>
                      <a:pt x="7435" y="9333"/>
                    </a:cubicBezTo>
                    <a:lnTo>
                      <a:pt x="8626" y="9131"/>
                    </a:lnTo>
                    <a:lnTo>
                      <a:pt x="9427" y="8986"/>
                    </a:lnTo>
                    <a:close/>
                    <a:moveTo>
                      <a:pt x="9037" y="9196"/>
                    </a:moveTo>
                    <a:cubicBezTo>
                      <a:pt x="8510" y="9470"/>
                      <a:pt x="7969" y="9715"/>
                      <a:pt x="7406" y="9925"/>
                    </a:cubicBezTo>
                    <a:cubicBezTo>
                      <a:pt x="6598" y="10228"/>
                      <a:pt x="5761" y="10466"/>
                      <a:pt x="4902" y="10639"/>
                    </a:cubicBezTo>
                    <a:lnTo>
                      <a:pt x="4591" y="10704"/>
                    </a:lnTo>
                    <a:cubicBezTo>
                      <a:pt x="4483" y="10726"/>
                      <a:pt x="4375" y="10740"/>
                      <a:pt x="4274" y="10755"/>
                    </a:cubicBezTo>
                    <a:cubicBezTo>
                      <a:pt x="4057" y="10791"/>
                      <a:pt x="3848" y="10805"/>
                      <a:pt x="3639" y="10827"/>
                    </a:cubicBezTo>
                    <a:cubicBezTo>
                      <a:pt x="3502" y="10839"/>
                      <a:pt x="3366" y="10844"/>
                      <a:pt x="3230" y="10844"/>
                    </a:cubicBezTo>
                    <a:cubicBezTo>
                      <a:pt x="2948" y="10844"/>
                      <a:pt x="2667" y="10820"/>
                      <a:pt x="2390" y="10776"/>
                    </a:cubicBezTo>
                    <a:cubicBezTo>
                      <a:pt x="1986" y="10704"/>
                      <a:pt x="1603" y="10567"/>
                      <a:pt x="1250" y="10358"/>
                    </a:cubicBezTo>
                    <a:lnTo>
                      <a:pt x="1213" y="10336"/>
                    </a:lnTo>
                    <a:lnTo>
                      <a:pt x="1250" y="10351"/>
                    </a:lnTo>
                    <a:cubicBezTo>
                      <a:pt x="1654" y="10481"/>
                      <a:pt x="2072" y="10560"/>
                      <a:pt x="2498" y="10574"/>
                    </a:cubicBezTo>
                    <a:cubicBezTo>
                      <a:pt x="2643" y="10582"/>
                      <a:pt x="2787" y="10586"/>
                      <a:pt x="2932" y="10586"/>
                    </a:cubicBezTo>
                    <a:cubicBezTo>
                      <a:pt x="3207" y="10586"/>
                      <a:pt x="3482" y="10571"/>
                      <a:pt x="3761" y="10538"/>
                    </a:cubicBezTo>
                    <a:cubicBezTo>
                      <a:pt x="3862" y="10531"/>
                      <a:pt x="3963" y="10517"/>
                      <a:pt x="4072" y="10502"/>
                    </a:cubicBezTo>
                    <a:lnTo>
                      <a:pt x="4382" y="10459"/>
                    </a:lnTo>
                    <a:cubicBezTo>
                      <a:pt x="4591" y="10430"/>
                      <a:pt x="4801" y="10387"/>
                      <a:pt x="5003" y="10351"/>
                    </a:cubicBezTo>
                    <a:cubicBezTo>
                      <a:pt x="5825" y="10177"/>
                      <a:pt x="6641" y="9968"/>
                      <a:pt x="7442" y="9715"/>
                    </a:cubicBezTo>
                    <a:cubicBezTo>
                      <a:pt x="7976" y="9549"/>
                      <a:pt x="8510" y="9376"/>
                      <a:pt x="9037" y="9196"/>
                    </a:cubicBezTo>
                    <a:close/>
                    <a:moveTo>
                      <a:pt x="10474" y="9420"/>
                    </a:moveTo>
                    <a:cubicBezTo>
                      <a:pt x="10979" y="9737"/>
                      <a:pt x="11455" y="10091"/>
                      <a:pt x="11917" y="10466"/>
                    </a:cubicBezTo>
                    <a:cubicBezTo>
                      <a:pt x="12588" y="11022"/>
                      <a:pt x="13216" y="11621"/>
                      <a:pt x="13794" y="12278"/>
                    </a:cubicBezTo>
                    <a:lnTo>
                      <a:pt x="14003" y="12523"/>
                    </a:lnTo>
                    <a:cubicBezTo>
                      <a:pt x="14075" y="12602"/>
                      <a:pt x="14140" y="12689"/>
                      <a:pt x="14205" y="12768"/>
                    </a:cubicBezTo>
                    <a:cubicBezTo>
                      <a:pt x="14349" y="12934"/>
                      <a:pt x="14465" y="13108"/>
                      <a:pt x="14588" y="13281"/>
                    </a:cubicBezTo>
                    <a:cubicBezTo>
                      <a:pt x="14826" y="13627"/>
                      <a:pt x="15021" y="14003"/>
                      <a:pt x="15165" y="14392"/>
                    </a:cubicBezTo>
                    <a:cubicBezTo>
                      <a:pt x="15309" y="14775"/>
                      <a:pt x="15374" y="15179"/>
                      <a:pt x="15374" y="15583"/>
                    </a:cubicBezTo>
                    <a:lnTo>
                      <a:pt x="15374" y="15634"/>
                    </a:lnTo>
                    <a:cubicBezTo>
                      <a:pt x="15374" y="15619"/>
                      <a:pt x="15374" y="15605"/>
                      <a:pt x="15367" y="15590"/>
                    </a:cubicBezTo>
                    <a:cubicBezTo>
                      <a:pt x="15288" y="15179"/>
                      <a:pt x="15143" y="14775"/>
                      <a:pt x="14948" y="14400"/>
                    </a:cubicBezTo>
                    <a:cubicBezTo>
                      <a:pt x="14754" y="14024"/>
                      <a:pt x="14530" y="13663"/>
                      <a:pt x="14277" y="13324"/>
                    </a:cubicBezTo>
                    <a:cubicBezTo>
                      <a:pt x="14219" y="13238"/>
                      <a:pt x="14155" y="13151"/>
                      <a:pt x="14090" y="13072"/>
                    </a:cubicBezTo>
                    <a:lnTo>
                      <a:pt x="13895" y="12819"/>
                    </a:lnTo>
                    <a:cubicBezTo>
                      <a:pt x="13765" y="12653"/>
                      <a:pt x="13628" y="12501"/>
                      <a:pt x="13491" y="12343"/>
                    </a:cubicBezTo>
                    <a:cubicBezTo>
                      <a:pt x="12935" y="11707"/>
                      <a:pt x="12336" y="11116"/>
                      <a:pt x="11722" y="10545"/>
                    </a:cubicBezTo>
                    <a:cubicBezTo>
                      <a:pt x="11318" y="10163"/>
                      <a:pt x="10899" y="9788"/>
                      <a:pt x="10474" y="9420"/>
                    </a:cubicBezTo>
                    <a:close/>
                    <a:moveTo>
                      <a:pt x="10091" y="9189"/>
                    </a:moveTo>
                    <a:cubicBezTo>
                      <a:pt x="10156" y="9225"/>
                      <a:pt x="10214" y="9261"/>
                      <a:pt x="10279" y="9297"/>
                    </a:cubicBezTo>
                    <a:cubicBezTo>
                      <a:pt x="10762" y="9701"/>
                      <a:pt x="11239" y="10127"/>
                      <a:pt x="11693" y="10560"/>
                    </a:cubicBezTo>
                    <a:cubicBezTo>
                      <a:pt x="12300" y="11145"/>
                      <a:pt x="12884" y="11744"/>
                      <a:pt x="13426" y="12379"/>
                    </a:cubicBezTo>
                    <a:cubicBezTo>
                      <a:pt x="13563" y="12545"/>
                      <a:pt x="13700" y="12696"/>
                      <a:pt x="13830" y="12862"/>
                    </a:cubicBezTo>
                    <a:lnTo>
                      <a:pt x="14017" y="13115"/>
                    </a:lnTo>
                    <a:cubicBezTo>
                      <a:pt x="14082" y="13194"/>
                      <a:pt x="14140" y="13281"/>
                      <a:pt x="14198" y="13368"/>
                    </a:cubicBezTo>
                    <a:cubicBezTo>
                      <a:pt x="14443" y="13707"/>
                      <a:pt x="14667" y="14060"/>
                      <a:pt x="14855" y="14436"/>
                    </a:cubicBezTo>
                    <a:cubicBezTo>
                      <a:pt x="15042" y="14804"/>
                      <a:pt x="15187" y="15201"/>
                      <a:pt x="15273" y="15605"/>
                    </a:cubicBezTo>
                    <a:cubicBezTo>
                      <a:pt x="15295" y="15749"/>
                      <a:pt x="15317" y="15886"/>
                      <a:pt x="15324" y="16031"/>
                    </a:cubicBezTo>
                    <a:cubicBezTo>
                      <a:pt x="15317" y="16081"/>
                      <a:pt x="15309" y="16132"/>
                      <a:pt x="15295" y="16175"/>
                    </a:cubicBezTo>
                    <a:cubicBezTo>
                      <a:pt x="15273" y="16262"/>
                      <a:pt x="15244" y="16348"/>
                      <a:pt x="15208" y="16435"/>
                    </a:cubicBezTo>
                    <a:cubicBezTo>
                      <a:pt x="15187" y="16370"/>
                      <a:pt x="15165" y="16298"/>
                      <a:pt x="15136" y="16233"/>
                    </a:cubicBezTo>
                    <a:cubicBezTo>
                      <a:pt x="15064" y="16045"/>
                      <a:pt x="14985" y="15858"/>
                      <a:pt x="14891" y="15677"/>
                    </a:cubicBezTo>
                    <a:cubicBezTo>
                      <a:pt x="14710" y="15316"/>
                      <a:pt x="14508" y="14963"/>
                      <a:pt x="14299" y="14616"/>
                    </a:cubicBezTo>
                    <a:cubicBezTo>
                      <a:pt x="13866" y="13930"/>
                      <a:pt x="13397" y="13274"/>
                      <a:pt x="12899" y="12631"/>
                    </a:cubicBezTo>
                    <a:cubicBezTo>
                      <a:pt x="12408" y="11989"/>
                      <a:pt x="11903" y="11361"/>
                      <a:pt x="11383" y="10740"/>
                    </a:cubicBezTo>
                    <a:lnTo>
                      <a:pt x="10611" y="9802"/>
                    </a:lnTo>
                    <a:lnTo>
                      <a:pt x="10091" y="9189"/>
                    </a:lnTo>
                    <a:close/>
                    <a:moveTo>
                      <a:pt x="10510" y="10935"/>
                    </a:moveTo>
                    <a:lnTo>
                      <a:pt x="10510" y="10935"/>
                    </a:lnTo>
                    <a:cubicBezTo>
                      <a:pt x="10647" y="11282"/>
                      <a:pt x="10777" y="11621"/>
                      <a:pt x="10935" y="11960"/>
                    </a:cubicBezTo>
                    <a:cubicBezTo>
                      <a:pt x="11152" y="12458"/>
                      <a:pt x="11390" y="12949"/>
                      <a:pt x="11650" y="13425"/>
                    </a:cubicBezTo>
                    <a:cubicBezTo>
                      <a:pt x="11910" y="13909"/>
                      <a:pt x="12177" y="14378"/>
                      <a:pt x="12487" y="14825"/>
                    </a:cubicBezTo>
                    <a:lnTo>
                      <a:pt x="12740" y="15186"/>
                    </a:lnTo>
                    <a:cubicBezTo>
                      <a:pt x="12834" y="15309"/>
                      <a:pt x="12920" y="15417"/>
                      <a:pt x="13021" y="15533"/>
                    </a:cubicBezTo>
                    <a:cubicBezTo>
                      <a:pt x="13115" y="15648"/>
                      <a:pt x="13216" y="15756"/>
                      <a:pt x="13317" y="15865"/>
                    </a:cubicBezTo>
                    <a:cubicBezTo>
                      <a:pt x="13418" y="15973"/>
                      <a:pt x="13527" y="16074"/>
                      <a:pt x="13642" y="16168"/>
                    </a:cubicBezTo>
                    <a:cubicBezTo>
                      <a:pt x="13865" y="16362"/>
                      <a:pt x="14110" y="16535"/>
                      <a:pt x="14376" y="16665"/>
                    </a:cubicBezTo>
                    <a:lnTo>
                      <a:pt x="14376" y="16665"/>
                    </a:lnTo>
                    <a:lnTo>
                      <a:pt x="14328" y="16659"/>
                    </a:lnTo>
                    <a:cubicBezTo>
                      <a:pt x="14025" y="16608"/>
                      <a:pt x="13736" y="16514"/>
                      <a:pt x="13462" y="16377"/>
                    </a:cubicBezTo>
                    <a:lnTo>
                      <a:pt x="13454" y="16384"/>
                    </a:lnTo>
                    <a:lnTo>
                      <a:pt x="13252" y="16269"/>
                    </a:lnTo>
                    <a:cubicBezTo>
                      <a:pt x="13180" y="16233"/>
                      <a:pt x="13122" y="16182"/>
                      <a:pt x="13057" y="16139"/>
                    </a:cubicBezTo>
                    <a:cubicBezTo>
                      <a:pt x="12928" y="16045"/>
                      <a:pt x="12805" y="15944"/>
                      <a:pt x="12689" y="15843"/>
                    </a:cubicBezTo>
                    <a:cubicBezTo>
                      <a:pt x="12624" y="15785"/>
                      <a:pt x="12574" y="15728"/>
                      <a:pt x="12516" y="15670"/>
                    </a:cubicBezTo>
                    <a:lnTo>
                      <a:pt x="12357" y="15497"/>
                    </a:lnTo>
                    <a:cubicBezTo>
                      <a:pt x="12256" y="15374"/>
                      <a:pt x="12162" y="15244"/>
                      <a:pt x="12061" y="15114"/>
                    </a:cubicBezTo>
                    <a:cubicBezTo>
                      <a:pt x="11758" y="14652"/>
                      <a:pt x="11513" y="14154"/>
                      <a:pt x="11325" y="13635"/>
                    </a:cubicBezTo>
                    <a:lnTo>
                      <a:pt x="11188" y="13245"/>
                    </a:lnTo>
                    <a:cubicBezTo>
                      <a:pt x="11145" y="13115"/>
                      <a:pt x="11109" y="12978"/>
                      <a:pt x="11065" y="12848"/>
                    </a:cubicBezTo>
                    <a:lnTo>
                      <a:pt x="11000" y="12653"/>
                    </a:lnTo>
                    <a:lnTo>
                      <a:pt x="10943" y="12451"/>
                    </a:lnTo>
                    <a:cubicBezTo>
                      <a:pt x="10907" y="12321"/>
                      <a:pt x="10863" y="12191"/>
                      <a:pt x="10827" y="12054"/>
                    </a:cubicBezTo>
                    <a:lnTo>
                      <a:pt x="10510" y="10935"/>
                    </a:lnTo>
                    <a:close/>
                    <a:moveTo>
                      <a:pt x="10004" y="9138"/>
                    </a:moveTo>
                    <a:lnTo>
                      <a:pt x="10004" y="9138"/>
                    </a:lnTo>
                    <a:cubicBezTo>
                      <a:pt x="10466" y="9672"/>
                      <a:pt x="10921" y="10213"/>
                      <a:pt x="11361" y="10762"/>
                    </a:cubicBezTo>
                    <a:cubicBezTo>
                      <a:pt x="11867" y="11397"/>
                      <a:pt x="12357" y="12032"/>
                      <a:pt x="12841" y="12682"/>
                    </a:cubicBezTo>
                    <a:cubicBezTo>
                      <a:pt x="13324" y="13331"/>
                      <a:pt x="13794" y="13988"/>
                      <a:pt x="14219" y="14667"/>
                    </a:cubicBezTo>
                    <a:cubicBezTo>
                      <a:pt x="14429" y="15006"/>
                      <a:pt x="14631" y="15360"/>
                      <a:pt x="14811" y="15720"/>
                    </a:cubicBezTo>
                    <a:cubicBezTo>
                      <a:pt x="14905" y="15894"/>
                      <a:pt x="14985" y="16081"/>
                      <a:pt x="15057" y="16269"/>
                    </a:cubicBezTo>
                    <a:cubicBezTo>
                      <a:pt x="15093" y="16356"/>
                      <a:pt x="15129" y="16449"/>
                      <a:pt x="15151" y="16550"/>
                    </a:cubicBezTo>
                    <a:lnTo>
                      <a:pt x="15151" y="16558"/>
                    </a:lnTo>
                    <a:lnTo>
                      <a:pt x="15143" y="16594"/>
                    </a:lnTo>
                    <a:cubicBezTo>
                      <a:pt x="15136" y="16615"/>
                      <a:pt x="15122" y="16637"/>
                      <a:pt x="15114" y="16651"/>
                    </a:cubicBezTo>
                    <a:lnTo>
                      <a:pt x="15100" y="16651"/>
                    </a:lnTo>
                    <a:cubicBezTo>
                      <a:pt x="15078" y="16659"/>
                      <a:pt x="15057" y="16659"/>
                      <a:pt x="15035" y="16666"/>
                    </a:cubicBezTo>
                    <a:lnTo>
                      <a:pt x="14934" y="16587"/>
                    </a:lnTo>
                    <a:cubicBezTo>
                      <a:pt x="14826" y="16507"/>
                      <a:pt x="14725" y="16413"/>
                      <a:pt x="14624" y="16319"/>
                    </a:cubicBezTo>
                    <a:cubicBezTo>
                      <a:pt x="14429" y="16132"/>
                      <a:pt x="14248" y="15930"/>
                      <a:pt x="14068" y="15720"/>
                    </a:cubicBezTo>
                    <a:cubicBezTo>
                      <a:pt x="13887" y="15518"/>
                      <a:pt x="13721" y="15302"/>
                      <a:pt x="13555" y="15085"/>
                    </a:cubicBezTo>
                    <a:cubicBezTo>
                      <a:pt x="13389" y="14869"/>
                      <a:pt x="13231" y="14645"/>
                      <a:pt x="13079" y="14421"/>
                    </a:cubicBezTo>
                    <a:cubicBezTo>
                      <a:pt x="12776" y="13981"/>
                      <a:pt x="12487" y="13526"/>
                      <a:pt x="12220" y="13072"/>
                    </a:cubicBezTo>
                    <a:cubicBezTo>
                      <a:pt x="11939" y="12610"/>
                      <a:pt x="11679" y="12148"/>
                      <a:pt x="11412" y="11686"/>
                    </a:cubicBezTo>
                    <a:lnTo>
                      <a:pt x="10618" y="10286"/>
                    </a:lnTo>
                    <a:cubicBezTo>
                      <a:pt x="10423" y="9932"/>
                      <a:pt x="10228" y="9586"/>
                      <a:pt x="10033" y="9232"/>
                    </a:cubicBezTo>
                    <a:cubicBezTo>
                      <a:pt x="10026" y="9203"/>
                      <a:pt x="10012" y="9167"/>
                      <a:pt x="10004" y="9138"/>
                    </a:cubicBezTo>
                    <a:close/>
                    <a:moveTo>
                      <a:pt x="10091" y="9463"/>
                    </a:moveTo>
                    <a:cubicBezTo>
                      <a:pt x="10243" y="9752"/>
                      <a:pt x="10394" y="10033"/>
                      <a:pt x="10553" y="10322"/>
                    </a:cubicBezTo>
                    <a:cubicBezTo>
                      <a:pt x="10813" y="10791"/>
                      <a:pt x="11073" y="11260"/>
                      <a:pt x="11347" y="11722"/>
                    </a:cubicBezTo>
                    <a:cubicBezTo>
                      <a:pt x="11621" y="12184"/>
                      <a:pt x="11903" y="12639"/>
                      <a:pt x="12184" y="13086"/>
                    </a:cubicBezTo>
                    <a:cubicBezTo>
                      <a:pt x="12473" y="13541"/>
                      <a:pt x="12762" y="13988"/>
                      <a:pt x="13065" y="14428"/>
                    </a:cubicBezTo>
                    <a:cubicBezTo>
                      <a:pt x="13223" y="14652"/>
                      <a:pt x="13375" y="14883"/>
                      <a:pt x="13541" y="15100"/>
                    </a:cubicBezTo>
                    <a:cubicBezTo>
                      <a:pt x="13700" y="15316"/>
                      <a:pt x="13866" y="15540"/>
                      <a:pt x="14039" y="15749"/>
                    </a:cubicBezTo>
                    <a:cubicBezTo>
                      <a:pt x="14205" y="15959"/>
                      <a:pt x="14385" y="16168"/>
                      <a:pt x="14580" y="16363"/>
                    </a:cubicBezTo>
                    <a:cubicBezTo>
                      <a:pt x="14674" y="16457"/>
                      <a:pt x="14775" y="16558"/>
                      <a:pt x="14883" y="16644"/>
                    </a:cubicBezTo>
                    <a:lnTo>
                      <a:pt x="14920" y="16673"/>
                    </a:lnTo>
                    <a:lnTo>
                      <a:pt x="14883" y="16673"/>
                    </a:lnTo>
                    <a:cubicBezTo>
                      <a:pt x="14847" y="16673"/>
                      <a:pt x="14811" y="16680"/>
                      <a:pt x="14768" y="16680"/>
                    </a:cubicBezTo>
                    <a:lnTo>
                      <a:pt x="14588" y="16680"/>
                    </a:lnTo>
                    <a:cubicBezTo>
                      <a:pt x="14537" y="16659"/>
                      <a:pt x="14472" y="16637"/>
                      <a:pt x="14407" y="16608"/>
                    </a:cubicBezTo>
                    <a:cubicBezTo>
                      <a:pt x="14140" y="16485"/>
                      <a:pt x="13895" y="16327"/>
                      <a:pt x="13664" y="16139"/>
                    </a:cubicBezTo>
                    <a:cubicBezTo>
                      <a:pt x="13548" y="16052"/>
                      <a:pt x="13447" y="15944"/>
                      <a:pt x="13339" y="15843"/>
                    </a:cubicBezTo>
                    <a:cubicBezTo>
                      <a:pt x="13231" y="15749"/>
                      <a:pt x="13130" y="15634"/>
                      <a:pt x="13036" y="15526"/>
                    </a:cubicBezTo>
                    <a:cubicBezTo>
                      <a:pt x="12935" y="15417"/>
                      <a:pt x="12841" y="15302"/>
                      <a:pt x="12754" y="15186"/>
                    </a:cubicBezTo>
                    <a:lnTo>
                      <a:pt x="12494" y="14825"/>
                    </a:lnTo>
                    <a:cubicBezTo>
                      <a:pt x="12191" y="14371"/>
                      <a:pt x="11924" y="13894"/>
                      <a:pt x="11679" y="13411"/>
                    </a:cubicBezTo>
                    <a:cubicBezTo>
                      <a:pt x="11433" y="12927"/>
                      <a:pt x="11217" y="12429"/>
                      <a:pt x="11000" y="11931"/>
                    </a:cubicBezTo>
                    <a:cubicBezTo>
                      <a:pt x="10899" y="11679"/>
                      <a:pt x="10791" y="11426"/>
                      <a:pt x="10690" y="11173"/>
                    </a:cubicBezTo>
                    <a:cubicBezTo>
                      <a:pt x="10596" y="10928"/>
                      <a:pt x="10488" y="10675"/>
                      <a:pt x="10394" y="10416"/>
                    </a:cubicBezTo>
                    <a:cubicBezTo>
                      <a:pt x="10351" y="10307"/>
                      <a:pt x="10308" y="10192"/>
                      <a:pt x="10271" y="10084"/>
                    </a:cubicBezTo>
                    <a:cubicBezTo>
                      <a:pt x="10207" y="9874"/>
                      <a:pt x="10149" y="9672"/>
                      <a:pt x="10091" y="9463"/>
                    </a:cubicBezTo>
                    <a:close/>
                    <a:moveTo>
                      <a:pt x="8395" y="10509"/>
                    </a:moveTo>
                    <a:lnTo>
                      <a:pt x="8395" y="10509"/>
                    </a:lnTo>
                    <a:cubicBezTo>
                      <a:pt x="8164" y="10798"/>
                      <a:pt x="7940" y="11094"/>
                      <a:pt x="7716" y="11397"/>
                    </a:cubicBezTo>
                    <a:cubicBezTo>
                      <a:pt x="7399" y="11837"/>
                      <a:pt x="7096" y="12285"/>
                      <a:pt x="6800" y="12747"/>
                    </a:cubicBezTo>
                    <a:cubicBezTo>
                      <a:pt x="6518" y="13209"/>
                      <a:pt x="6244" y="13685"/>
                      <a:pt x="6006" y="14169"/>
                    </a:cubicBezTo>
                    <a:lnTo>
                      <a:pt x="5825" y="14573"/>
                    </a:lnTo>
                    <a:cubicBezTo>
                      <a:pt x="5768" y="14710"/>
                      <a:pt x="5717" y="14847"/>
                      <a:pt x="5667" y="14991"/>
                    </a:cubicBezTo>
                    <a:cubicBezTo>
                      <a:pt x="5616" y="15129"/>
                      <a:pt x="5573" y="15273"/>
                      <a:pt x="5530" y="15410"/>
                    </a:cubicBezTo>
                    <a:cubicBezTo>
                      <a:pt x="5486" y="15554"/>
                      <a:pt x="5450" y="15699"/>
                      <a:pt x="5428" y="15843"/>
                    </a:cubicBezTo>
                    <a:cubicBezTo>
                      <a:pt x="5371" y="16139"/>
                      <a:pt x="5349" y="16435"/>
                      <a:pt x="5371" y="16731"/>
                    </a:cubicBezTo>
                    <a:lnTo>
                      <a:pt x="5371" y="16738"/>
                    </a:lnTo>
                    <a:lnTo>
                      <a:pt x="5349" y="16688"/>
                    </a:lnTo>
                    <a:cubicBezTo>
                      <a:pt x="5234" y="16399"/>
                      <a:pt x="5169" y="16096"/>
                      <a:pt x="5154" y="15793"/>
                    </a:cubicBezTo>
                    <a:lnTo>
                      <a:pt x="5147" y="15554"/>
                    </a:lnTo>
                    <a:cubicBezTo>
                      <a:pt x="5147" y="15475"/>
                      <a:pt x="5161" y="15396"/>
                      <a:pt x="5161" y="15323"/>
                    </a:cubicBezTo>
                    <a:cubicBezTo>
                      <a:pt x="5176" y="15165"/>
                      <a:pt x="5205" y="15006"/>
                      <a:pt x="5234" y="14854"/>
                    </a:cubicBezTo>
                    <a:cubicBezTo>
                      <a:pt x="5255" y="14775"/>
                      <a:pt x="5270" y="14696"/>
                      <a:pt x="5299" y="14623"/>
                    </a:cubicBezTo>
                    <a:lnTo>
                      <a:pt x="5371" y="14392"/>
                    </a:lnTo>
                    <a:cubicBezTo>
                      <a:pt x="5428" y="14248"/>
                      <a:pt x="5493" y="14096"/>
                      <a:pt x="5551" y="13952"/>
                    </a:cubicBezTo>
                    <a:cubicBezTo>
                      <a:pt x="5797" y="13454"/>
                      <a:pt x="6107" y="12992"/>
                      <a:pt x="6461" y="12566"/>
                    </a:cubicBezTo>
                    <a:lnTo>
                      <a:pt x="6735" y="12256"/>
                    </a:lnTo>
                    <a:cubicBezTo>
                      <a:pt x="6821" y="12155"/>
                      <a:pt x="6915" y="12054"/>
                      <a:pt x="7009" y="11953"/>
                    </a:cubicBezTo>
                    <a:lnTo>
                      <a:pt x="7153" y="11801"/>
                    </a:lnTo>
                    <a:lnTo>
                      <a:pt x="7298" y="11650"/>
                    </a:lnTo>
                    <a:cubicBezTo>
                      <a:pt x="7392" y="11549"/>
                      <a:pt x="7485" y="11448"/>
                      <a:pt x="7579" y="11354"/>
                    </a:cubicBezTo>
                    <a:lnTo>
                      <a:pt x="8395" y="10509"/>
                    </a:lnTo>
                    <a:close/>
                    <a:moveTo>
                      <a:pt x="9687" y="9715"/>
                    </a:moveTo>
                    <a:lnTo>
                      <a:pt x="9687" y="9715"/>
                    </a:lnTo>
                    <a:cubicBezTo>
                      <a:pt x="9665" y="10314"/>
                      <a:pt x="9600" y="10906"/>
                      <a:pt x="9506" y="11498"/>
                    </a:cubicBezTo>
                    <a:cubicBezTo>
                      <a:pt x="9362" y="12357"/>
                      <a:pt x="9153" y="13201"/>
                      <a:pt x="8871" y="14024"/>
                    </a:cubicBezTo>
                    <a:lnTo>
                      <a:pt x="8770" y="14327"/>
                    </a:lnTo>
                    <a:cubicBezTo>
                      <a:pt x="8734" y="14428"/>
                      <a:pt x="8691" y="14530"/>
                      <a:pt x="8655" y="14631"/>
                    </a:cubicBezTo>
                    <a:cubicBezTo>
                      <a:pt x="8583" y="14833"/>
                      <a:pt x="8489" y="15020"/>
                      <a:pt x="8402" y="15215"/>
                    </a:cubicBezTo>
                    <a:cubicBezTo>
                      <a:pt x="8222" y="15598"/>
                      <a:pt x="7998" y="15951"/>
                      <a:pt x="7731" y="16269"/>
                    </a:cubicBezTo>
                    <a:cubicBezTo>
                      <a:pt x="7471" y="16587"/>
                      <a:pt x="7153" y="16846"/>
                      <a:pt x="6800" y="17056"/>
                    </a:cubicBezTo>
                    <a:lnTo>
                      <a:pt x="6757" y="17070"/>
                    </a:lnTo>
                    <a:lnTo>
                      <a:pt x="6757" y="17070"/>
                    </a:lnTo>
                    <a:lnTo>
                      <a:pt x="6793" y="17048"/>
                    </a:lnTo>
                    <a:cubicBezTo>
                      <a:pt x="7110" y="16767"/>
                      <a:pt x="7384" y="16442"/>
                      <a:pt x="7615" y="16081"/>
                    </a:cubicBezTo>
                    <a:cubicBezTo>
                      <a:pt x="7839" y="15728"/>
                      <a:pt x="8041" y="15352"/>
                      <a:pt x="8207" y="14970"/>
                    </a:cubicBezTo>
                    <a:cubicBezTo>
                      <a:pt x="8251" y="14869"/>
                      <a:pt x="8301" y="14775"/>
                      <a:pt x="8337" y="14681"/>
                    </a:cubicBezTo>
                    <a:lnTo>
                      <a:pt x="8453" y="14385"/>
                    </a:lnTo>
                    <a:cubicBezTo>
                      <a:pt x="8532" y="14190"/>
                      <a:pt x="8597" y="13988"/>
                      <a:pt x="8669" y="13793"/>
                    </a:cubicBezTo>
                    <a:cubicBezTo>
                      <a:pt x="8936" y="12992"/>
                      <a:pt x="9153" y="12184"/>
                      <a:pt x="9340" y="11361"/>
                    </a:cubicBezTo>
                    <a:cubicBezTo>
                      <a:pt x="9470" y="10820"/>
                      <a:pt x="9586" y="10271"/>
                      <a:pt x="9687" y="9715"/>
                    </a:cubicBezTo>
                    <a:close/>
                    <a:moveTo>
                      <a:pt x="9463" y="9420"/>
                    </a:moveTo>
                    <a:lnTo>
                      <a:pt x="9463" y="9420"/>
                    </a:lnTo>
                    <a:cubicBezTo>
                      <a:pt x="9290" y="9694"/>
                      <a:pt x="9117" y="9975"/>
                      <a:pt x="8943" y="10250"/>
                    </a:cubicBezTo>
                    <a:cubicBezTo>
                      <a:pt x="8669" y="10711"/>
                      <a:pt x="8395" y="11166"/>
                      <a:pt x="8135" y="11635"/>
                    </a:cubicBezTo>
                    <a:cubicBezTo>
                      <a:pt x="7875" y="12104"/>
                      <a:pt x="7615" y="12574"/>
                      <a:pt x="7370" y="13050"/>
                    </a:cubicBezTo>
                    <a:cubicBezTo>
                      <a:pt x="7117" y="13519"/>
                      <a:pt x="6879" y="14003"/>
                      <a:pt x="6648" y="14486"/>
                    </a:cubicBezTo>
                    <a:cubicBezTo>
                      <a:pt x="6533" y="14732"/>
                      <a:pt x="6410" y="14977"/>
                      <a:pt x="6302" y="15230"/>
                    </a:cubicBezTo>
                    <a:cubicBezTo>
                      <a:pt x="6194" y="15475"/>
                      <a:pt x="6085" y="15728"/>
                      <a:pt x="5991" y="15980"/>
                    </a:cubicBezTo>
                    <a:cubicBezTo>
                      <a:pt x="5890" y="16240"/>
                      <a:pt x="5804" y="16500"/>
                      <a:pt x="5732" y="16760"/>
                    </a:cubicBezTo>
                    <a:cubicBezTo>
                      <a:pt x="5696" y="16890"/>
                      <a:pt x="5659" y="17027"/>
                      <a:pt x="5638" y="17164"/>
                    </a:cubicBezTo>
                    <a:lnTo>
                      <a:pt x="5631" y="17214"/>
                    </a:lnTo>
                    <a:lnTo>
                      <a:pt x="5609" y="17186"/>
                    </a:lnTo>
                    <a:cubicBezTo>
                      <a:pt x="5587" y="17149"/>
                      <a:pt x="5566" y="17121"/>
                      <a:pt x="5551" y="17092"/>
                    </a:cubicBezTo>
                    <a:cubicBezTo>
                      <a:pt x="5515" y="17041"/>
                      <a:pt x="5486" y="16991"/>
                      <a:pt x="5457" y="16933"/>
                    </a:cubicBezTo>
                    <a:cubicBezTo>
                      <a:pt x="5450" y="16861"/>
                      <a:pt x="5436" y="16789"/>
                      <a:pt x="5436" y="16724"/>
                    </a:cubicBezTo>
                    <a:lnTo>
                      <a:pt x="5428" y="16731"/>
                    </a:lnTo>
                    <a:cubicBezTo>
                      <a:pt x="5407" y="16442"/>
                      <a:pt x="5414" y="16146"/>
                      <a:pt x="5472" y="15858"/>
                    </a:cubicBezTo>
                    <a:cubicBezTo>
                      <a:pt x="5486" y="15713"/>
                      <a:pt x="5530" y="15569"/>
                      <a:pt x="5558" y="15424"/>
                    </a:cubicBezTo>
                    <a:cubicBezTo>
                      <a:pt x="5595" y="15280"/>
                      <a:pt x="5638" y="15143"/>
                      <a:pt x="5688" y="14999"/>
                    </a:cubicBezTo>
                    <a:cubicBezTo>
                      <a:pt x="5732" y="14862"/>
                      <a:pt x="5789" y="14724"/>
                      <a:pt x="5840" y="14587"/>
                    </a:cubicBezTo>
                    <a:lnTo>
                      <a:pt x="6020" y="14183"/>
                    </a:lnTo>
                    <a:cubicBezTo>
                      <a:pt x="6266" y="13692"/>
                      <a:pt x="6533" y="13223"/>
                      <a:pt x="6836" y="12768"/>
                    </a:cubicBezTo>
                    <a:cubicBezTo>
                      <a:pt x="7132" y="12321"/>
                      <a:pt x="7457" y="11881"/>
                      <a:pt x="7781" y="11440"/>
                    </a:cubicBezTo>
                    <a:cubicBezTo>
                      <a:pt x="7940" y="11224"/>
                      <a:pt x="8106" y="11015"/>
                      <a:pt x="8279" y="10798"/>
                    </a:cubicBezTo>
                    <a:cubicBezTo>
                      <a:pt x="8445" y="10589"/>
                      <a:pt x="8611" y="10372"/>
                      <a:pt x="8785" y="10163"/>
                    </a:cubicBezTo>
                    <a:lnTo>
                      <a:pt x="9008" y="9881"/>
                    </a:lnTo>
                    <a:cubicBezTo>
                      <a:pt x="9160" y="9730"/>
                      <a:pt x="9312" y="9578"/>
                      <a:pt x="9463" y="9420"/>
                    </a:cubicBezTo>
                    <a:close/>
                    <a:moveTo>
                      <a:pt x="9694" y="9290"/>
                    </a:moveTo>
                    <a:lnTo>
                      <a:pt x="9694" y="9506"/>
                    </a:lnTo>
                    <a:cubicBezTo>
                      <a:pt x="9586" y="10127"/>
                      <a:pt x="9456" y="10748"/>
                      <a:pt x="9304" y="11368"/>
                    </a:cubicBezTo>
                    <a:cubicBezTo>
                      <a:pt x="9109" y="12184"/>
                      <a:pt x="8871" y="12985"/>
                      <a:pt x="8597" y="13779"/>
                    </a:cubicBezTo>
                    <a:cubicBezTo>
                      <a:pt x="8525" y="13974"/>
                      <a:pt x="8460" y="14176"/>
                      <a:pt x="8373" y="14364"/>
                    </a:cubicBezTo>
                    <a:lnTo>
                      <a:pt x="8258" y="14659"/>
                    </a:lnTo>
                    <a:cubicBezTo>
                      <a:pt x="8222" y="14753"/>
                      <a:pt x="8171" y="14847"/>
                      <a:pt x="8128" y="14941"/>
                    </a:cubicBezTo>
                    <a:cubicBezTo>
                      <a:pt x="7962" y="15323"/>
                      <a:pt x="7760" y="15692"/>
                      <a:pt x="7529" y="16038"/>
                    </a:cubicBezTo>
                    <a:cubicBezTo>
                      <a:pt x="7312" y="16392"/>
                      <a:pt x="7038" y="16709"/>
                      <a:pt x="6728" y="16991"/>
                    </a:cubicBezTo>
                    <a:cubicBezTo>
                      <a:pt x="6619" y="17077"/>
                      <a:pt x="6511" y="17157"/>
                      <a:pt x="6388" y="17236"/>
                    </a:cubicBezTo>
                    <a:lnTo>
                      <a:pt x="6388" y="17243"/>
                    </a:lnTo>
                    <a:cubicBezTo>
                      <a:pt x="6338" y="17258"/>
                      <a:pt x="6295" y="17272"/>
                      <a:pt x="6244" y="17287"/>
                    </a:cubicBezTo>
                    <a:cubicBezTo>
                      <a:pt x="6157" y="17308"/>
                      <a:pt x="6064" y="17330"/>
                      <a:pt x="5977" y="17337"/>
                    </a:cubicBezTo>
                    <a:cubicBezTo>
                      <a:pt x="6020" y="17287"/>
                      <a:pt x="6064" y="17236"/>
                      <a:pt x="6114" y="17178"/>
                    </a:cubicBezTo>
                    <a:cubicBezTo>
                      <a:pt x="6244" y="17020"/>
                      <a:pt x="6367" y="16861"/>
                      <a:pt x="6475" y="16688"/>
                    </a:cubicBezTo>
                    <a:cubicBezTo>
                      <a:pt x="6699" y="16348"/>
                      <a:pt x="6901" y="16002"/>
                      <a:pt x="7096" y="15641"/>
                    </a:cubicBezTo>
                    <a:cubicBezTo>
                      <a:pt x="7471" y="14919"/>
                      <a:pt x="7803" y="14190"/>
                      <a:pt x="8113" y="13440"/>
                    </a:cubicBezTo>
                    <a:cubicBezTo>
                      <a:pt x="8431" y="12696"/>
                      <a:pt x="8720" y="11938"/>
                      <a:pt x="8994" y="11188"/>
                    </a:cubicBezTo>
                    <a:lnTo>
                      <a:pt x="9420" y="10047"/>
                    </a:lnTo>
                    <a:lnTo>
                      <a:pt x="9694" y="9290"/>
                    </a:lnTo>
                    <a:close/>
                    <a:moveTo>
                      <a:pt x="9694" y="9174"/>
                    </a:moveTo>
                    <a:lnTo>
                      <a:pt x="9694" y="9174"/>
                    </a:lnTo>
                    <a:cubicBezTo>
                      <a:pt x="9470" y="9845"/>
                      <a:pt x="9225" y="10509"/>
                      <a:pt x="8972" y="11159"/>
                    </a:cubicBezTo>
                    <a:cubicBezTo>
                      <a:pt x="8676" y="11917"/>
                      <a:pt x="8373" y="12660"/>
                      <a:pt x="8048" y="13404"/>
                    </a:cubicBezTo>
                    <a:cubicBezTo>
                      <a:pt x="7731" y="14140"/>
                      <a:pt x="7392" y="14876"/>
                      <a:pt x="7016" y="15590"/>
                    </a:cubicBezTo>
                    <a:cubicBezTo>
                      <a:pt x="6821" y="15944"/>
                      <a:pt x="6627" y="16298"/>
                      <a:pt x="6403" y="16630"/>
                    </a:cubicBezTo>
                    <a:cubicBezTo>
                      <a:pt x="6295" y="16796"/>
                      <a:pt x="6172" y="16962"/>
                      <a:pt x="6049" y="17113"/>
                    </a:cubicBezTo>
                    <a:cubicBezTo>
                      <a:pt x="5991" y="17193"/>
                      <a:pt x="5927" y="17272"/>
                      <a:pt x="5854" y="17344"/>
                    </a:cubicBezTo>
                    <a:lnTo>
                      <a:pt x="5854" y="17352"/>
                    </a:lnTo>
                    <a:lnTo>
                      <a:pt x="5746" y="17352"/>
                    </a:lnTo>
                    <a:lnTo>
                      <a:pt x="5739" y="17344"/>
                    </a:lnTo>
                    <a:cubicBezTo>
                      <a:pt x="5724" y="17330"/>
                      <a:pt x="5710" y="17308"/>
                      <a:pt x="5696" y="17287"/>
                    </a:cubicBezTo>
                    <a:cubicBezTo>
                      <a:pt x="5696" y="17251"/>
                      <a:pt x="5710" y="17207"/>
                      <a:pt x="5717" y="17164"/>
                    </a:cubicBezTo>
                    <a:cubicBezTo>
                      <a:pt x="5732" y="17034"/>
                      <a:pt x="5761" y="16897"/>
                      <a:pt x="5789" y="16767"/>
                    </a:cubicBezTo>
                    <a:cubicBezTo>
                      <a:pt x="5854" y="16500"/>
                      <a:pt x="5941" y="16240"/>
                      <a:pt x="6028" y="15987"/>
                    </a:cubicBezTo>
                    <a:cubicBezTo>
                      <a:pt x="6114" y="15728"/>
                      <a:pt x="6215" y="15475"/>
                      <a:pt x="6323" y="15222"/>
                    </a:cubicBezTo>
                    <a:cubicBezTo>
                      <a:pt x="6432" y="14977"/>
                      <a:pt x="6540" y="14724"/>
                      <a:pt x="6655" y="14479"/>
                    </a:cubicBezTo>
                    <a:cubicBezTo>
                      <a:pt x="6894" y="13995"/>
                      <a:pt x="7139" y="13526"/>
                      <a:pt x="7399" y="13057"/>
                    </a:cubicBezTo>
                    <a:cubicBezTo>
                      <a:pt x="7659" y="12588"/>
                      <a:pt x="7933" y="12126"/>
                      <a:pt x="8200" y="11664"/>
                    </a:cubicBezTo>
                    <a:lnTo>
                      <a:pt x="9008" y="10278"/>
                    </a:lnTo>
                    <a:cubicBezTo>
                      <a:pt x="9218" y="9932"/>
                      <a:pt x="9420" y="9586"/>
                      <a:pt x="9629" y="9246"/>
                    </a:cubicBezTo>
                    <a:cubicBezTo>
                      <a:pt x="9651" y="9225"/>
                      <a:pt x="9672" y="9203"/>
                      <a:pt x="9694" y="9174"/>
                    </a:cubicBezTo>
                    <a:close/>
                    <a:moveTo>
                      <a:pt x="13819" y="0"/>
                    </a:moveTo>
                    <a:cubicBezTo>
                      <a:pt x="12883" y="0"/>
                      <a:pt x="12083" y="537"/>
                      <a:pt x="11542" y="1213"/>
                    </a:cubicBezTo>
                    <a:cubicBezTo>
                      <a:pt x="11260" y="1574"/>
                      <a:pt x="11029" y="1964"/>
                      <a:pt x="10849" y="2390"/>
                    </a:cubicBezTo>
                    <a:cubicBezTo>
                      <a:pt x="10755" y="2592"/>
                      <a:pt x="10668" y="2801"/>
                      <a:pt x="10603" y="3018"/>
                    </a:cubicBezTo>
                    <a:cubicBezTo>
                      <a:pt x="10567" y="3126"/>
                      <a:pt x="10531" y="3227"/>
                      <a:pt x="10502" y="3335"/>
                    </a:cubicBezTo>
                    <a:lnTo>
                      <a:pt x="10409" y="3660"/>
                    </a:lnTo>
                    <a:cubicBezTo>
                      <a:pt x="10185" y="4519"/>
                      <a:pt x="10077" y="5399"/>
                      <a:pt x="9976" y="6265"/>
                    </a:cubicBezTo>
                    <a:cubicBezTo>
                      <a:pt x="9925" y="6706"/>
                      <a:pt x="9882" y="7139"/>
                      <a:pt x="9831" y="7579"/>
                    </a:cubicBezTo>
                    <a:cubicBezTo>
                      <a:pt x="9817" y="7709"/>
                      <a:pt x="9802" y="7832"/>
                      <a:pt x="9788" y="7962"/>
                    </a:cubicBezTo>
                    <a:cubicBezTo>
                      <a:pt x="9745" y="7716"/>
                      <a:pt x="9694" y="7471"/>
                      <a:pt x="9636" y="7225"/>
                    </a:cubicBezTo>
                    <a:cubicBezTo>
                      <a:pt x="9514" y="6677"/>
                      <a:pt x="9348" y="6143"/>
                      <a:pt x="9153" y="5616"/>
                    </a:cubicBezTo>
                    <a:cubicBezTo>
                      <a:pt x="8951" y="5096"/>
                      <a:pt x="8712" y="4584"/>
                      <a:pt x="8453" y="4086"/>
                    </a:cubicBezTo>
                    <a:cubicBezTo>
                      <a:pt x="8395" y="3963"/>
                      <a:pt x="8323" y="3840"/>
                      <a:pt x="8258" y="3718"/>
                    </a:cubicBezTo>
                    <a:lnTo>
                      <a:pt x="8157" y="3537"/>
                    </a:lnTo>
                    <a:lnTo>
                      <a:pt x="8048" y="3357"/>
                    </a:lnTo>
                    <a:lnTo>
                      <a:pt x="7940" y="3176"/>
                    </a:lnTo>
                    <a:cubicBezTo>
                      <a:pt x="7911" y="3119"/>
                      <a:pt x="7875" y="3061"/>
                      <a:pt x="7832" y="2996"/>
                    </a:cubicBezTo>
                    <a:cubicBezTo>
                      <a:pt x="7760" y="2880"/>
                      <a:pt x="7680" y="2765"/>
                      <a:pt x="7608" y="2650"/>
                    </a:cubicBezTo>
                    <a:lnTo>
                      <a:pt x="7334" y="2260"/>
                    </a:lnTo>
                    <a:cubicBezTo>
                      <a:pt x="7226" y="2137"/>
                      <a:pt x="7125" y="2007"/>
                      <a:pt x="7016" y="1884"/>
                    </a:cubicBezTo>
                    <a:cubicBezTo>
                      <a:pt x="6908" y="1769"/>
                      <a:pt x="6800" y="1646"/>
                      <a:pt x="6670" y="1545"/>
                    </a:cubicBezTo>
                    <a:cubicBezTo>
                      <a:pt x="6612" y="1487"/>
                      <a:pt x="6547" y="1437"/>
                      <a:pt x="6482" y="1386"/>
                    </a:cubicBezTo>
                    <a:lnTo>
                      <a:pt x="6287" y="1235"/>
                    </a:lnTo>
                    <a:cubicBezTo>
                      <a:pt x="6013" y="1040"/>
                      <a:pt x="5710" y="896"/>
                      <a:pt x="5385" y="802"/>
                    </a:cubicBezTo>
                    <a:cubicBezTo>
                      <a:pt x="5306" y="780"/>
                      <a:pt x="5219" y="759"/>
                      <a:pt x="5133" y="744"/>
                    </a:cubicBezTo>
                    <a:cubicBezTo>
                      <a:pt x="5046" y="730"/>
                      <a:pt x="4967" y="715"/>
                      <a:pt x="4880" y="715"/>
                    </a:cubicBezTo>
                    <a:cubicBezTo>
                      <a:pt x="4837" y="715"/>
                      <a:pt x="4786" y="715"/>
                      <a:pt x="4750" y="708"/>
                    </a:cubicBezTo>
                    <a:lnTo>
                      <a:pt x="4613" y="708"/>
                    </a:lnTo>
                    <a:cubicBezTo>
                      <a:pt x="4570" y="708"/>
                      <a:pt x="4526" y="708"/>
                      <a:pt x="4483" y="715"/>
                    </a:cubicBezTo>
                    <a:cubicBezTo>
                      <a:pt x="4461" y="715"/>
                      <a:pt x="4440" y="715"/>
                      <a:pt x="4411" y="730"/>
                    </a:cubicBezTo>
                    <a:cubicBezTo>
                      <a:pt x="4389" y="737"/>
                      <a:pt x="4368" y="737"/>
                      <a:pt x="4339" y="744"/>
                    </a:cubicBezTo>
                    <a:lnTo>
                      <a:pt x="4266" y="759"/>
                    </a:lnTo>
                    <a:lnTo>
                      <a:pt x="4223" y="816"/>
                    </a:lnTo>
                    <a:cubicBezTo>
                      <a:pt x="3653" y="1661"/>
                      <a:pt x="3704" y="2707"/>
                      <a:pt x="4036" y="3559"/>
                    </a:cubicBezTo>
                    <a:cubicBezTo>
                      <a:pt x="4209" y="3985"/>
                      <a:pt x="4432" y="4382"/>
                      <a:pt x="4707" y="4750"/>
                    </a:cubicBezTo>
                    <a:cubicBezTo>
                      <a:pt x="4844" y="4930"/>
                      <a:pt x="4974" y="5111"/>
                      <a:pt x="5125" y="5277"/>
                    </a:cubicBezTo>
                    <a:cubicBezTo>
                      <a:pt x="5205" y="5356"/>
                      <a:pt x="5277" y="5443"/>
                      <a:pt x="5349" y="5529"/>
                    </a:cubicBezTo>
                    <a:lnTo>
                      <a:pt x="5587" y="5760"/>
                    </a:lnTo>
                    <a:cubicBezTo>
                      <a:pt x="6215" y="6388"/>
                      <a:pt x="6930" y="6922"/>
                      <a:pt x="7630" y="7442"/>
                    </a:cubicBezTo>
                    <a:cubicBezTo>
                      <a:pt x="7984" y="7709"/>
                      <a:pt x="8337" y="7962"/>
                      <a:pt x="8691" y="8221"/>
                    </a:cubicBezTo>
                    <a:cubicBezTo>
                      <a:pt x="8799" y="8301"/>
                      <a:pt x="8900" y="8373"/>
                      <a:pt x="9008" y="8452"/>
                    </a:cubicBezTo>
                    <a:cubicBezTo>
                      <a:pt x="8770" y="8366"/>
                      <a:pt x="8532" y="8286"/>
                      <a:pt x="8287" y="8214"/>
                    </a:cubicBezTo>
                    <a:cubicBezTo>
                      <a:pt x="7745" y="8048"/>
                      <a:pt x="7204" y="7918"/>
                      <a:pt x="6648" y="7832"/>
                    </a:cubicBezTo>
                    <a:cubicBezTo>
                      <a:pt x="6093" y="7745"/>
                      <a:pt x="5537" y="7695"/>
                      <a:pt x="4981" y="7673"/>
                    </a:cubicBezTo>
                    <a:cubicBezTo>
                      <a:pt x="4837" y="7666"/>
                      <a:pt x="4700" y="7666"/>
                      <a:pt x="4562" y="7658"/>
                    </a:cubicBezTo>
                    <a:lnTo>
                      <a:pt x="4353" y="7651"/>
                    </a:lnTo>
                    <a:lnTo>
                      <a:pt x="3725" y="7651"/>
                    </a:lnTo>
                    <a:cubicBezTo>
                      <a:pt x="3588" y="7666"/>
                      <a:pt x="3444" y="7666"/>
                      <a:pt x="3307" y="7673"/>
                    </a:cubicBezTo>
                    <a:lnTo>
                      <a:pt x="2823" y="7723"/>
                    </a:lnTo>
                    <a:cubicBezTo>
                      <a:pt x="2671" y="7752"/>
                      <a:pt x="2505" y="7774"/>
                      <a:pt x="2347" y="7817"/>
                    </a:cubicBezTo>
                    <a:cubicBezTo>
                      <a:pt x="2195" y="7853"/>
                      <a:pt x="2029" y="7882"/>
                      <a:pt x="1877" y="7940"/>
                    </a:cubicBezTo>
                    <a:cubicBezTo>
                      <a:pt x="1805" y="7969"/>
                      <a:pt x="1726" y="7990"/>
                      <a:pt x="1646" y="8027"/>
                    </a:cubicBezTo>
                    <a:lnTo>
                      <a:pt x="1423" y="8120"/>
                    </a:lnTo>
                    <a:cubicBezTo>
                      <a:pt x="1112" y="8265"/>
                      <a:pt x="838" y="8452"/>
                      <a:pt x="593" y="8691"/>
                    </a:cubicBezTo>
                    <a:cubicBezTo>
                      <a:pt x="528" y="8748"/>
                      <a:pt x="470" y="8806"/>
                      <a:pt x="420" y="8878"/>
                    </a:cubicBezTo>
                    <a:cubicBezTo>
                      <a:pt x="362" y="8943"/>
                      <a:pt x="311" y="9008"/>
                      <a:pt x="261" y="9080"/>
                    </a:cubicBezTo>
                    <a:cubicBezTo>
                      <a:pt x="239" y="9116"/>
                      <a:pt x="217" y="9152"/>
                      <a:pt x="196" y="9189"/>
                    </a:cubicBezTo>
                    <a:cubicBezTo>
                      <a:pt x="167" y="9225"/>
                      <a:pt x="145" y="9268"/>
                      <a:pt x="131" y="9304"/>
                    </a:cubicBezTo>
                    <a:cubicBezTo>
                      <a:pt x="109" y="9347"/>
                      <a:pt x="88" y="9383"/>
                      <a:pt x="73" y="9427"/>
                    </a:cubicBezTo>
                    <a:cubicBezTo>
                      <a:pt x="59" y="9448"/>
                      <a:pt x="51" y="9470"/>
                      <a:pt x="44" y="9492"/>
                    </a:cubicBezTo>
                    <a:cubicBezTo>
                      <a:pt x="37" y="9513"/>
                      <a:pt x="30" y="9535"/>
                      <a:pt x="15" y="9564"/>
                    </a:cubicBezTo>
                    <a:lnTo>
                      <a:pt x="1" y="9636"/>
                    </a:lnTo>
                    <a:lnTo>
                      <a:pt x="30" y="9701"/>
                    </a:lnTo>
                    <a:cubicBezTo>
                      <a:pt x="470" y="10618"/>
                      <a:pt x="1401" y="11101"/>
                      <a:pt x="2311" y="11238"/>
                    </a:cubicBezTo>
                    <a:cubicBezTo>
                      <a:pt x="2548" y="11273"/>
                      <a:pt x="2790" y="11289"/>
                      <a:pt x="3033" y="11289"/>
                    </a:cubicBezTo>
                    <a:cubicBezTo>
                      <a:pt x="3247" y="11289"/>
                      <a:pt x="3462" y="11276"/>
                      <a:pt x="3675" y="11253"/>
                    </a:cubicBezTo>
                    <a:cubicBezTo>
                      <a:pt x="3898" y="11224"/>
                      <a:pt x="4129" y="11195"/>
                      <a:pt x="4339" y="11145"/>
                    </a:cubicBezTo>
                    <a:cubicBezTo>
                      <a:pt x="4447" y="11123"/>
                      <a:pt x="4562" y="11101"/>
                      <a:pt x="4671" y="11080"/>
                    </a:cubicBezTo>
                    <a:lnTo>
                      <a:pt x="4988" y="10993"/>
                    </a:lnTo>
                    <a:cubicBezTo>
                      <a:pt x="5847" y="10762"/>
                      <a:pt x="6663" y="10408"/>
                      <a:pt x="7471" y="10062"/>
                    </a:cubicBezTo>
                    <a:cubicBezTo>
                      <a:pt x="7875" y="9896"/>
                      <a:pt x="8272" y="9715"/>
                      <a:pt x="8676" y="9535"/>
                    </a:cubicBezTo>
                    <a:lnTo>
                      <a:pt x="9030" y="9376"/>
                    </a:lnTo>
                    <a:lnTo>
                      <a:pt x="9030" y="9376"/>
                    </a:lnTo>
                    <a:cubicBezTo>
                      <a:pt x="8835" y="9542"/>
                      <a:pt x="8648" y="9708"/>
                      <a:pt x="8467" y="9881"/>
                    </a:cubicBezTo>
                    <a:cubicBezTo>
                      <a:pt x="8056" y="10264"/>
                      <a:pt x="7673" y="10668"/>
                      <a:pt x="7319" y="11101"/>
                    </a:cubicBezTo>
                    <a:cubicBezTo>
                      <a:pt x="6966" y="11541"/>
                      <a:pt x="6641" y="11996"/>
                      <a:pt x="6345" y="12473"/>
                    </a:cubicBezTo>
                    <a:cubicBezTo>
                      <a:pt x="6266" y="12588"/>
                      <a:pt x="6194" y="12711"/>
                      <a:pt x="6121" y="12833"/>
                    </a:cubicBezTo>
                    <a:lnTo>
                      <a:pt x="6013" y="13014"/>
                    </a:lnTo>
                    <a:lnTo>
                      <a:pt x="5912" y="13194"/>
                    </a:lnTo>
                    <a:lnTo>
                      <a:pt x="5811" y="13375"/>
                    </a:lnTo>
                    <a:cubicBezTo>
                      <a:pt x="5775" y="13432"/>
                      <a:pt x="5739" y="13497"/>
                      <a:pt x="5710" y="13555"/>
                    </a:cubicBezTo>
                    <a:cubicBezTo>
                      <a:pt x="5645" y="13678"/>
                      <a:pt x="5580" y="13801"/>
                      <a:pt x="5515" y="13923"/>
                    </a:cubicBezTo>
                    <a:lnTo>
                      <a:pt x="5320" y="14364"/>
                    </a:lnTo>
                    <a:cubicBezTo>
                      <a:pt x="5270" y="14522"/>
                      <a:pt x="5205" y="14667"/>
                      <a:pt x="5154" y="14818"/>
                    </a:cubicBezTo>
                    <a:cubicBezTo>
                      <a:pt x="5111" y="14970"/>
                      <a:pt x="5053" y="15129"/>
                      <a:pt x="5032" y="15287"/>
                    </a:cubicBezTo>
                    <a:cubicBezTo>
                      <a:pt x="5017" y="15367"/>
                      <a:pt x="4995" y="15446"/>
                      <a:pt x="4988" y="15533"/>
                    </a:cubicBezTo>
                    <a:lnTo>
                      <a:pt x="4959" y="15778"/>
                    </a:lnTo>
                    <a:cubicBezTo>
                      <a:pt x="4930" y="16110"/>
                      <a:pt x="4952" y="16449"/>
                      <a:pt x="5032" y="16774"/>
                    </a:cubicBezTo>
                    <a:cubicBezTo>
                      <a:pt x="5053" y="16861"/>
                      <a:pt x="5075" y="16940"/>
                      <a:pt x="5111" y="17020"/>
                    </a:cubicBezTo>
                    <a:cubicBezTo>
                      <a:pt x="5140" y="17099"/>
                      <a:pt x="5169" y="17186"/>
                      <a:pt x="5212" y="17258"/>
                    </a:cubicBezTo>
                    <a:cubicBezTo>
                      <a:pt x="5226" y="17301"/>
                      <a:pt x="5248" y="17337"/>
                      <a:pt x="5270" y="17373"/>
                    </a:cubicBezTo>
                    <a:cubicBezTo>
                      <a:pt x="5291" y="17417"/>
                      <a:pt x="5313" y="17453"/>
                      <a:pt x="5335" y="17489"/>
                    </a:cubicBezTo>
                    <a:cubicBezTo>
                      <a:pt x="5364" y="17525"/>
                      <a:pt x="5385" y="17561"/>
                      <a:pt x="5414" y="17597"/>
                    </a:cubicBezTo>
                    <a:cubicBezTo>
                      <a:pt x="5428" y="17619"/>
                      <a:pt x="5443" y="17633"/>
                      <a:pt x="5457" y="17655"/>
                    </a:cubicBezTo>
                    <a:cubicBezTo>
                      <a:pt x="5472" y="17676"/>
                      <a:pt x="5486" y="17691"/>
                      <a:pt x="5508" y="17712"/>
                    </a:cubicBezTo>
                    <a:lnTo>
                      <a:pt x="5558" y="17763"/>
                    </a:lnTo>
                    <a:lnTo>
                      <a:pt x="5631" y="17770"/>
                    </a:lnTo>
                    <a:cubicBezTo>
                      <a:pt x="5694" y="17775"/>
                      <a:pt x="5758" y="17778"/>
                      <a:pt x="5820" y="17778"/>
                    </a:cubicBezTo>
                    <a:cubicBezTo>
                      <a:pt x="6757" y="17778"/>
                      <a:pt x="7558" y="17235"/>
                      <a:pt x="8099" y="16565"/>
                    </a:cubicBezTo>
                    <a:cubicBezTo>
                      <a:pt x="8380" y="16204"/>
                      <a:pt x="8611" y="15814"/>
                      <a:pt x="8792" y="15388"/>
                    </a:cubicBezTo>
                    <a:cubicBezTo>
                      <a:pt x="8886" y="15186"/>
                      <a:pt x="8972" y="14977"/>
                      <a:pt x="9037" y="14760"/>
                    </a:cubicBezTo>
                    <a:cubicBezTo>
                      <a:pt x="9073" y="14652"/>
                      <a:pt x="9109" y="14551"/>
                      <a:pt x="9146" y="14443"/>
                    </a:cubicBezTo>
                    <a:lnTo>
                      <a:pt x="9232" y="14118"/>
                    </a:lnTo>
                    <a:cubicBezTo>
                      <a:pt x="9456" y="13259"/>
                      <a:pt x="9564" y="12379"/>
                      <a:pt x="9665" y="11513"/>
                    </a:cubicBezTo>
                    <a:cubicBezTo>
                      <a:pt x="9716" y="11072"/>
                      <a:pt x="9766" y="10639"/>
                      <a:pt x="9810" y="10199"/>
                    </a:cubicBezTo>
                    <a:cubicBezTo>
                      <a:pt x="9824" y="10069"/>
                      <a:pt x="9838" y="9946"/>
                      <a:pt x="9853" y="9816"/>
                    </a:cubicBezTo>
                    <a:cubicBezTo>
                      <a:pt x="9896" y="10062"/>
                      <a:pt x="9947" y="10307"/>
                      <a:pt x="10004" y="10553"/>
                    </a:cubicBezTo>
                    <a:cubicBezTo>
                      <a:pt x="10127" y="11101"/>
                      <a:pt x="10293" y="11635"/>
                      <a:pt x="10488" y="12162"/>
                    </a:cubicBezTo>
                    <a:cubicBezTo>
                      <a:pt x="10690" y="12682"/>
                      <a:pt x="10928" y="13194"/>
                      <a:pt x="11188" y="13692"/>
                    </a:cubicBezTo>
                    <a:cubicBezTo>
                      <a:pt x="11253" y="13815"/>
                      <a:pt x="11325" y="13938"/>
                      <a:pt x="11390" y="14060"/>
                    </a:cubicBezTo>
                    <a:lnTo>
                      <a:pt x="11484" y="14241"/>
                    </a:lnTo>
                    <a:lnTo>
                      <a:pt x="11592" y="14421"/>
                    </a:lnTo>
                    <a:lnTo>
                      <a:pt x="11701" y="14602"/>
                    </a:lnTo>
                    <a:cubicBezTo>
                      <a:pt x="11737" y="14659"/>
                      <a:pt x="11766" y="14717"/>
                      <a:pt x="11809" y="14782"/>
                    </a:cubicBezTo>
                    <a:cubicBezTo>
                      <a:pt x="11888" y="14898"/>
                      <a:pt x="11960" y="15013"/>
                      <a:pt x="12033" y="15129"/>
                    </a:cubicBezTo>
                    <a:lnTo>
                      <a:pt x="12314" y="15526"/>
                    </a:lnTo>
                    <a:cubicBezTo>
                      <a:pt x="12422" y="15641"/>
                      <a:pt x="12523" y="15771"/>
                      <a:pt x="12632" y="15894"/>
                    </a:cubicBezTo>
                    <a:cubicBezTo>
                      <a:pt x="12740" y="16009"/>
                      <a:pt x="12848" y="16132"/>
                      <a:pt x="12978" y="16233"/>
                    </a:cubicBezTo>
                    <a:cubicBezTo>
                      <a:pt x="13036" y="16291"/>
                      <a:pt x="13101" y="16348"/>
                      <a:pt x="13166" y="16399"/>
                    </a:cubicBezTo>
                    <a:lnTo>
                      <a:pt x="13361" y="16543"/>
                    </a:lnTo>
                    <a:cubicBezTo>
                      <a:pt x="13635" y="16738"/>
                      <a:pt x="13938" y="16882"/>
                      <a:pt x="14263" y="16976"/>
                    </a:cubicBezTo>
                    <a:cubicBezTo>
                      <a:pt x="14342" y="16998"/>
                      <a:pt x="14429" y="17020"/>
                      <a:pt x="14515" y="17034"/>
                    </a:cubicBezTo>
                    <a:cubicBezTo>
                      <a:pt x="14595" y="17048"/>
                      <a:pt x="14681" y="17063"/>
                      <a:pt x="14768" y="17063"/>
                    </a:cubicBezTo>
                    <a:cubicBezTo>
                      <a:pt x="14790" y="17066"/>
                      <a:pt x="14813" y="17066"/>
                      <a:pt x="14836" y="17066"/>
                    </a:cubicBezTo>
                    <a:cubicBezTo>
                      <a:pt x="14858" y="17066"/>
                      <a:pt x="14880" y="17066"/>
                      <a:pt x="14898" y="17070"/>
                    </a:cubicBezTo>
                    <a:cubicBezTo>
                      <a:pt x="14912" y="17072"/>
                      <a:pt x="14928" y="17073"/>
                      <a:pt x="14943" y="17073"/>
                    </a:cubicBezTo>
                    <a:cubicBezTo>
                      <a:pt x="14974" y="17073"/>
                      <a:pt x="15006" y="17070"/>
                      <a:pt x="15035" y="17070"/>
                    </a:cubicBezTo>
                    <a:cubicBezTo>
                      <a:pt x="15078" y="17070"/>
                      <a:pt x="15122" y="17063"/>
                      <a:pt x="15165" y="17063"/>
                    </a:cubicBezTo>
                    <a:cubicBezTo>
                      <a:pt x="15187" y="17063"/>
                      <a:pt x="15208" y="17056"/>
                      <a:pt x="15237" y="17048"/>
                    </a:cubicBezTo>
                    <a:cubicBezTo>
                      <a:pt x="15259" y="17048"/>
                      <a:pt x="15280" y="17041"/>
                      <a:pt x="15309" y="17034"/>
                    </a:cubicBezTo>
                    <a:lnTo>
                      <a:pt x="15381" y="17020"/>
                    </a:lnTo>
                    <a:lnTo>
                      <a:pt x="15425" y="16962"/>
                    </a:lnTo>
                    <a:cubicBezTo>
                      <a:pt x="15995" y="16117"/>
                      <a:pt x="15944" y="15071"/>
                      <a:pt x="15612" y="14219"/>
                    </a:cubicBezTo>
                    <a:cubicBezTo>
                      <a:pt x="15439" y="13793"/>
                      <a:pt x="15215" y="13389"/>
                      <a:pt x="14941" y="13028"/>
                    </a:cubicBezTo>
                    <a:cubicBezTo>
                      <a:pt x="14804" y="12848"/>
                      <a:pt x="14674" y="12667"/>
                      <a:pt x="14515" y="12501"/>
                    </a:cubicBezTo>
                    <a:cubicBezTo>
                      <a:pt x="14443" y="12422"/>
                      <a:pt x="14371" y="12335"/>
                      <a:pt x="14292" y="12256"/>
                    </a:cubicBezTo>
                    <a:lnTo>
                      <a:pt x="14061" y="12018"/>
                    </a:lnTo>
                    <a:cubicBezTo>
                      <a:pt x="13433" y="11390"/>
                      <a:pt x="12718" y="10856"/>
                      <a:pt x="12018" y="10336"/>
                    </a:cubicBezTo>
                    <a:cubicBezTo>
                      <a:pt x="11664" y="10069"/>
                      <a:pt x="11311" y="9816"/>
                      <a:pt x="10957" y="9557"/>
                    </a:cubicBezTo>
                    <a:cubicBezTo>
                      <a:pt x="10849" y="9477"/>
                      <a:pt x="10748" y="9405"/>
                      <a:pt x="10640" y="9326"/>
                    </a:cubicBezTo>
                    <a:lnTo>
                      <a:pt x="10640" y="9326"/>
                    </a:lnTo>
                    <a:cubicBezTo>
                      <a:pt x="10878" y="9412"/>
                      <a:pt x="11116" y="9492"/>
                      <a:pt x="11361" y="9564"/>
                    </a:cubicBezTo>
                    <a:cubicBezTo>
                      <a:pt x="11903" y="9730"/>
                      <a:pt x="12444" y="9853"/>
                      <a:pt x="13000" y="9946"/>
                    </a:cubicBezTo>
                    <a:cubicBezTo>
                      <a:pt x="13548" y="10033"/>
                      <a:pt x="14111" y="10084"/>
                      <a:pt x="14667" y="10105"/>
                    </a:cubicBezTo>
                    <a:cubicBezTo>
                      <a:pt x="14811" y="10112"/>
                      <a:pt x="14948" y="10112"/>
                      <a:pt x="15086" y="10120"/>
                    </a:cubicBezTo>
                    <a:lnTo>
                      <a:pt x="15295" y="10127"/>
                    </a:lnTo>
                    <a:lnTo>
                      <a:pt x="15923" y="10127"/>
                    </a:lnTo>
                    <a:cubicBezTo>
                      <a:pt x="16060" y="10112"/>
                      <a:pt x="16204" y="10112"/>
                      <a:pt x="16341" y="10105"/>
                    </a:cubicBezTo>
                    <a:lnTo>
                      <a:pt x="16818" y="10055"/>
                    </a:lnTo>
                    <a:cubicBezTo>
                      <a:pt x="16977" y="10026"/>
                      <a:pt x="17143" y="10004"/>
                      <a:pt x="17294" y="9961"/>
                    </a:cubicBezTo>
                    <a:cubicBezTo>
                      <a:pt x="17460" y="9932"/>
                      <a:pt x="17612" y="9889"/>
                      <a:pt x="17771" y="9838"/>
                    </a:cubicBezTo>
                    <a:cubicBezTo>
                      <a:pt x="17843" y="9809"/>
                      <a:pt x="17922" y="9788"/>
                      <a:pt x="18001" y="9759"/>
                    </a:cubicBezTo>
                    <a:lnTo>
                      <a:pt x="18225" y="9658"/>
                    </a:lnTo>
                    <a:cubicBezTo>
                      <a:pt x="18536" y="9513"/>
                      <a:pt x="18810" y="9326"/>
                      <a:pt x="19055" y="9088"/>
                    </a:cubicBezTo>
                    <a:cubicBezTo>
                      <a:pt x="19120" y="9030"/>
                      <a:pt x="19178" y="8972"/>
                      <a:pt x="19228" y="8900"/>
                    </a:cubicBezTo>
                    <a:cubicBezTo>
                      <a:pt x="19286" y="8835"/>
                      <a:pt x="19337" y="8770"/>
                      <a:pt x="19387" y="8698"/>
                    </a:cubicBezTo>
                    <a:cubicBezTo>
                      <a:pt x="19409" y="8662"/>
                      <a:pt x="19431" y="8626"/>
                      <a:pt x="19452" y="8590"/>
                    </a:cubicBezTo>
                    <a:cubicBezTo>
                      <a:pt x="19481" y="8546"/>
                      <a:pt x="19503" y="8510"/>
                      <a:pt x="19517" y="8474"/>
                    </a:cubicBezTo>
                    <a:cubicBezTo>
                      <a:pt x="19539" y="8431"/>
                      <a:pt x="19560" y="8395"/>
                      <a:pt x="19575" y="8351"/>
                    </a:cubicBezTo>
                    <a:cubicBezTo>
                      <a:pt x="19589" y="8330"/>
                      <a:pt x="19597" y="8308"/>
                      <a:pt x="19604" y="8286"/>
                    </a:cubicBezTo>
                    <a:cubicBezTo>
                      <a:pt x="19611" y="8265"/>
                      <a:pt x="19618" y="8243"/>
                      <a:pt x="19625" y="8214"/>
                    </a:cubicBezTo>
                    <a:lnTo>
                      <a:pt x="19647" y="8142"/>
                    </a:lnTo>
                    <a:lnTo>
                      <a:pt x="19611" y="8077"/>
                    </a:lnTo>
                    <a:cubicBezTo>
                      <a:pt x="19171" y="7160"/>
                      <a:pt x="18240" y="6684"/>
                      <a:pt x="17337" y="6547"/>
                    </a:cubicBezTo>
                    <a:cubicBezTo>
                      <a:pt x="17090" y="6512"/>
                      <a:pt x="16841" y="6493"/>
                      <a:pt x="16591" y="6493"/>
                    </a:cubicBezTo>
                    <a:cubicBezTo>
                      <a:pt x="16382" y="6493"/>
                      <a:pt x="16173" y="6506"/>
                      <a:pt x="15966" y="6533"/>
                    </a:cubicBezTo>
                    <a:cubicBezTo>
                      <a:pt x="15742" y="6561"/>
                      <a:pt x="15519" y="6583"/>
                      <a:pt x="15302" y="6634"/>
                    </a:cubicBezTo>
                    <a:cubicBezTo>
                      <a:pt x="15194" y="6655"/>
                      <a:pt x="15078" y="6677"/>
                      <a:pt x="14970" y="6706"/>
                    </a:cubicBezTo>
                    <a:lnTo>
                      <a:pt x="14653" y="6785"/>
                    </a:lnTo>
                    <a:cubicBezTo>
                      <a:pt x="13794" y="7023"/>
                      <a:pt x="12978" y="7370"/>
                      <a:pt x="12170" y="7716"/>
                    </a:cubicBezTo>
                    <a:cubicBezTo>
                      <a:pt x="11766" y="7889"/>
                      <a:pt x="11369" y="8070"/>
                      <a:pt x="10972" y="8243"/>
                    </a:cubicBezTo>
                    <a:lnTo>
                      <a:pt x="10611" y="8402"/>
                    </a:lnTo>
                    <a:cubicBezTo>
                      <a:pt x="10806" y="8243"/>
                      <a:pt x="10993" y="8070"/>
                      <a:pt x="11181" y="7897"/>
                    </a:cubicBezTo>
                    <a:cubicBezTo>
                      <a:pt x="11585" y="7521"/>
                      <a:pt x="11968" y="7110"/>
                      <a:pt x="12328" y="6677"/>
                    </a:cubicBezTo>
                    <a:cubicBezTo>
                      <a:pt x="12675" y="6237"/>
                      <a:pt x="13000" y="5782"/>
                      <a:pt x="13303" y="5313"/>
                    </a:cubicBezTo>
                    <a:cubicBezTo>
                      <a:pt x="13375" y="5190"/>
                      <a:pt x="13447" y="5067"/>
                      <a:pt x="13519" y="4952"/>
                    </a:cubicBezTo>
                    <a:lnTo>
                      <a:pt x="13628" y="4771"/>
                    </a:lnTo>
                    <a:lnTo>
                      <a:pt x="13729" y="4591"/>
                    </a:lnTo>
                    <a:lnTo>
                      <a:pt x="13837" y="4411"/>
                    </a:lnTo>
                    <a:cubicBezTo>
                      <a:pt x="13873" y="4346"/>
                      <a:pt x="13902" y="4288"/>
                      <a:pt x="13938" y="4230"/>
                    </a:cubicBezTo>
                    <a:cubicBezTo>
                      <a:pt x="13996" y="4100"/>
                      <a:pt x="14061" y="3978"/>
                      <a:pt x="14126" y="3855"/>
                    </a:cubicBezTo>
                    <a:lnTo>
                      <a:pt x="14321" y="3415"/>
                    </a:lnTo>
                    <a:cubicBezTo>
                      <a:pt x="14378" y="3263"/>
                      <a:pt x="14436" y="3111"/>
                      <a:pt x="14487" y="2960"/>
                    </a:cubicBezTo>
                    <a:cubicBezTo>
                      <a:pt x="14537" y="2808"/>
                      <a:pt x="14588" y="2650"/>
                      <a:pt x="14609" y="2491"/>
                    </a:cubicBezTo>
                    <a:cubicBezTo>
                      <a:pt x="14624" y="2404"/>
                      <a:pt x="14645" y="2325"/>
                      <a:pt x="14660" y="2245"/>
                    </a:cubicBezTo>
                    <a:lnTo>
                      <a:pt x="14689" y="2000"/>
                    </a:lnTo>
                    <a:cubicBezTo>
                      <a:pt x="14717" y="1668"/>
                      <a:pt x="14689" y="1329"/>
                      <a:pt x="14609" y="1004"/>
                    </a:cubicBezTo>
                    <a:cubicBezTo>
                      <a:pt x="14588" y="917"/>
                      <a:pt x="14566" y="838"/>
                      <a:pt x="14530" y="759"/>
                    </a:cubicBezTo>
                    <a:cubicBezTo>
                      <a:pt x="14501" y="672"/>
                      <a:pt x="14472" y="593"/>
                      <a:pt x="14429" y="520"/>
                    </a:cubicBezTo>
                    <a:cubicBezTo>
                      <a:pt x="14414" y="477"/>
                      <a:pt x="14393" y="441"/>
                      <a:pt x="14371" y="405"/>
                    </a:cubicBezTo>
                    <a:cubicBezTo>
                      <a:pt x="14349" y="362"/>
                      <a:pt x="14328" y="325"/>
                      <a:pt x="14306" y="289"/>
                    </a:cubicBezTo>
                    <a:cubicBezTo>
                      <a:pt x="14277" y="253"/>
                      <a:pt x="14256" y="217"/>
                      <a:pt x="14227" y="181"/>
                    </a:cubicBezTo>
                    <a:cubicBezTo>
                      <a:pt x="14212" y="159"/>
                      <a:pt x="14205" y="145"/>
                      <a:pt x="14183" y="123"/>
                    </a:cubicBezTo>
                    <a:cubicBezTo>
                      <a:pt x="14169" y="109"/>
                      <a:pt x="14155" y="87"/>
                      <a:pt x="14133" y="66"/>
                    </a:cubicBezTo>
                    <a:lnTo>
                      <a:pt x="14082" y="8"/>
                    </a:lnTo>
                    <a:lnTo>
                      <a:pt x="14010" y="8"/>
                    </a:lnTo>
                    <a:cubicBezTo>
                      <a:pt x="13946" y="3"/>
                      <a:pt x="13882" y="0"/>
                      <a:pt x="13819" y="0"/>
                    </a:cubicBez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14"/>
              <p:cNvSpPr/>
              <p:nvPr/>
            </p:nvSpPr>
            <p:spPr>
              <a:xfrm>
                <a:off x="-2407700" y="1919000"/>
                <a:ext cx="835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6" extrusionOk="0">
                    <a:moveTo>
                      <a:pt x="1451" y="0"/>
                    </a:moveTo>
                    <a:cubicBezTo>
                      <a:pt x="1451" y="0"/>
                      <a:pt x="0" y="614"/>
                      <a:pt x="181" y="2974"/>
                    </a:cubicBezTo>
                    <a:cubicBezTo>
                      <a:pt x="361" y="5334"/>
                      <a:pt x="2108" y="8546"/>
                      <a:pt x="2108" y="8546"/>
                    </a:cubicBezTo>
                    <a:cubicBezTo>
                      <a:pt x="2108" y="8546"/>
                      <a:pt x="3342" y="5103"/>
                      <a:pt x="3162" y="2743"/>
                    </a:cubicBezTo>
                    <a:cubicBezTo>
                      <a:pt x="2981" y="383"/>
                      <a:pt x="1451" y="0"/>
                      <a:pt x="1451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14"/>
              <p:cNvSpPr/>
              <p:nvPr/>
            </p:nvSpPr>
            <p:spPr>
              <a:xfrm>
                <a:off x="-2553125" y="2026450"/>
                <a:ext cx="1981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4248" extrusionOk="0">
                    <a:moveTo>
                      <a:pt x="1737" y="1"/>
                    </a:moveTo>
                    <a:cubicBezTo>
                      <a:pt x="715" y="1"/>
                      <a:pt x="195" y="538"/>
                      <a:pt x="195" y="538"/>
                    </a:cubicBezTo>
                    <a:cubicBezTo>
                      <a:pt x="195" y="538"/>
                      <a:pt x="0" y="2104"/>
                      <a:pt x="2129" y="3129"/>
                    </a:cubicBezTo>
                    <a:cubicBezTo>
                      <a:pt x="4266" y="4154"/>
                      <a:pt x="7925" y="4248"/>
                      <a:pt x="7925" y="4248"/>
                    </a:cubicBezTo>
                    <a:cubicBezTo>
                      <a:pt x="7925" y="4248"/>
                      <a:pt x="5558" y="1454"/>
                      <a:pt x="3428" y="430"/>
                    </a:cubicBezTo>
                    <a:cubicBezTo>
                      <a:pt x="2763" y="110"/>
                      <a:pt x="2199" y="1"/>
                      <a:pt x="1737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14"/>
              <p:cNvSpPr/>
              <p:nvPr/>
            </p:nvSpPr>
            <p:spPr>
              <a:xfrm>
                <a:off x="-2542850" y="2132625"/>
                <a:ext cx="18785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66" extrusionOk="0">
                    <a:moveTo>
                      <a:pt x="7514" y="1"/>
                    </a:moveTo>
                    <a:lnTo>
                      <a:pt x="7514" y="1"/>
                    </a:lnTo>
                    <a:cubicBezTo>
                      <a:pt x="7514" y="1"/>
                      <a:pt x="3912" y="650"/>
                      <a:pt x="1956" y="1985"/>
                    </a:cubicBezTo>
                    <a:cubicBezTo>
                      <a:pt x="1" y="3321"/>
                      <a:pt x="434" y="4836"/>
                      <a:pt x="434" y="4836"/>
                    </a:cubicBezTo>
                    <a:cubicBezTo>
                      <a:pt x="434" y="4836"/>
                      <a:pt x="868" y="5166"/>
                      <a:pt x="1623" y="5166"/>
                    </a:cubicBezTo>
                    <a:cubicBezTo>
                      <a:pt x="2152" y="5166"/>
                      <a:pt x="2839" y="5004"/>
                      <a:pt x="3645" y="4454"/>
                    </a:cubicBezTo>
                    <a:cubicBezTo>
                      <a:pt x="5601" y="3119"/>
                      <a:pt x="7514" y="1"/>
                      <a:pt x="7514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14"/>
              <p:cNvSpPr/>
              <p:nvPr/>
            </p:nvSpPr>
            <p:spPr>
              <a:xfrm>
                <a:off x="-2386050" y="2132625"/>
                <a:ext cx="83575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7" extrusionOk="0">
                    <a:moveTo>
                      <a:pt x="1242" y="1"/>
                    </a:moveTo>
                    <a:cubicBezTo>
                      <a:pt x="1242" y="1"/>
                      <a:pt x="1" y="3443"/>
                      <a:pt x="181" y="5804"/>
                    </a:cubicBezTo>
                    <a:cubicBezTo>
                      <a:pt x="361" y="8164"/>
                      <a:pt x="1892" y="8546"/>
                      <a:pt x="1892" y="8546"/>
                    </a:cubicBezTo>
                    <a:cubicBezTo>
                      <a:pt x="1892" y="8546"/>
                      <a:pt x="3342" y="7940"/>
                      <a:pt x="3162" y="5573"/>
                    </a:cubicBezTo>
                    <a:cubicBezTo>
                      <a:pt x="2981" y="3212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14"/>
              <p:cNvSpPr/>
              <p:nvPr/>
            </p:nvSpPr>
            <p:spPr>
              <a:xfrm>
                <a:off x="-2355025" y="2132625"/>
                <a:ext cx="19797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4245" extrusionOk="0">
                    <a:moveTo>
                      <a:pt x="1" y="1"/>
                    </a:moveTo>
                    <a:cubicBezTo>
                      <a:pt x="1" y="1"/>
                      <a:pt x="2361" y="2801"/>
                      <a:pt x="4490" y="3819"/>
                    </a:cubicBezTo>
                    <a:cubicBezTo>
                      <a:pt x="5155" y="4135"/>
                      <a:pt x="5720" y="4245"/>
                      <a:pt x="6181" y="4245"/>
                    </a:cubicBezTo>
                    <a:cubicBezTo>
                      <a:pt x="7203" y="4245"/>
                      <a:pt x="7724" y="3710"/>
                      <a:pt x="7724" y="3710"/>
                    </a:cubicBezTo>
                    <a:cubicBezTo>
                      <a:pt x="7724" y="3710"/>
                      <a:pt x="7919" y="2144"/>
                      <a:pt x="5789" y="1127"/>
                    </a:cubicBezTo>
                    <a:cubicBezTo>
                      <a:pt x="3653" y="10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14"/>
              <p:cNvSpPr/>
              <p:nvPr/>
            </p:nvSpPr>
            <p:spPr>
              <a:xfrm>
                <a:off x="-2355200" y="2003600"/>
                <a:ext cx="18770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169" extrusionOk="0">
                    <a:moveTo>
                      <a:pt x="5890" y="1"/>
                    </a:moveTo>
                    <a:cubicBezTo>
                      <a:pt x="5361" y="1"/>
                      <a:pt x="4674" y="163"/>
                      <a:pt x="3869" y="716"/>
                    </a:cubicBezTo>
                    <a:cubicBezTo>
                      <a:pt x="1913" y="2051"/>
                      <a:pt x="1" y="5169"/>
                      <a:pt x="1" y="5169"/>
                    </a:cubicBezTo>
                    <a:cubicBezTo>
                      <a:pt x="1" y="5169"/>
                      <a:pt x="3602" y="4519"/>
                      <a:pt x="5558" y="3184"/>
                    </a:cubicBezTo>
                    <a:cubicBezTo>
                      <a:pt x="7507" y="1849"/>
                      <a:pt x="7081" y="333"/>
                      <a:pt x="7081" y="333"/>
                    </a:cubicBezTo>
                    <a:cubicBezTo>
                      <a:pt x="7081" y="333"/>
                      <a:pt x="6646" y="1"/>
                      <a:pt x="5890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14"/>
              <p:cNvSpPr/>
              <p:nvPr/>
            </p:nvSpPr>
            <p:spPr>
              <a:xfrm>
                <a:off x="-2555475" y="1913400"/>
                <a:ext cx="400775" cy="438850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17554" extrusionOk="0">
                    <a:moveTo>
                      <a:pt x="7997" y="802"/>
                    </a:moveTo>
                    <a:lnTo>
                      <a:pt x="7997" y="802"/>
                    </a:lnTo>
                    <a:cubicBezTo>
                      <a:pt x="8199" y="968"/>
                      <a:pt x="8387" y="1162"/>
                      <a:pt x="8531" y="1379"/>
                    </a:cubicBezTo>
                    <a:lnTo>
                      <a:pt x="8647" y="1559"/>
                    </a:lnTo>
                    <a:cubicBezTo>
                      <a:pt x="8683" y="1617"/>
                      <a:pt x="8705" y="1682"/>
                      <a:pt x="8734" y="1747"/>
                    </a:cubicBezTo>
                    <a:cubicBezTo>
                      <a:pt x="8791" y="1870"/>
                      <a:pt x="8849" y="2007"/>
                      <a:pt x="8892" y="2137"/>
                    </a:cubicBezTo>
                    <a:cubicBezTo>
                      <a:pt x="8914" y="2209"/>
                      <a:pt x="8928" y="2274"/>
                      <a:pt x="8943" y="2346"/>
                    </a:cubicBezTo>
                    <a:lnTo>
                      <a:pt x="8993" y="2548"/>
                    </a:lnTo>
                    <a:cubicBezTo>
                      <a:pt x="9015" y="2693"/>
                      <a:pt x="9029" y="2830"/>
                      <a:pt x="9051" y="2974"/>
                    </a:cubicBezTo>
                    <a:cubicBezTo>
                      <a:pt x="9080" y="3465"/>
                      <a:pt x="9044" y="3956"/>
                      <a:pt x="8957" y="4446"/>
                    </a:cubicBezTo>
                    <a:lnTo>
                      <a:pt x="8885" y="4807"/>
                    </a:lnTo>
                    <a:cubicBezTo>
                      <a:pt x="8863" y="4923"/>
                      <a:pt x="8835" y="5045"/>
                      <a:pt x="8806" y="5168"/>
                    </a:cubicBezTo>
                    <a:lnTo>
                      <a:pt x="8762" y="5349"/>
                    </a:lnTo>
                    <a:lnTo>
                      <a:pt x="8719" y="5529"/>
                    </a:lnTo>
                    <a:cubicBezTo>
                      <a:pt x="8683" y="5644"/>
                      <a:pt x="8654" y="5767"/>
                      <a:pt x="8625" y="5890"/>
                    </a:cubicBezTo>
                    <a:cubicBezTo>
                      <a:pt x="8560" y="6135"/>
                      <a:pt x="8503" y="6381"/>
                      <a:pt x="8438" y="6633"/>
                    </a:cubicBezTo>
                    <a:cubicBezTo>
                      <a:pt x="8474" y="6395"/>
                      <a:pt x="8503" y="6157"/>
                      <a:pt x="8531" y="5919"/>
                    </a:cubicBezTo>
                    <a:cubicBezTo>
                      <a:pt x="8582" y="5435"/>
                      <a:pt x="8611" y="4952"/>
                      <a:pt x="8632" y="4468"/>
                    </a:cubicBezTo>
                    <a:cubicBezTo>
                      <a:pt x="8647" y="3984"/>
                      <a:pt x="8647" y="3501"/>
                      <a:pt x="8611" y="3017"/>
                    </a:cubicBezTo>
                    <a:lnTo>
                      <a:pt x="8568" y="2620"/>
                    </a:lnTo>
                    <a:cubicBezTo>
                      <a:pt x="8553" y="2490"/>
                      <a:pt x="8531" y="2361"/>
                      <a:pt x="8510" y="2231"/>
                    </a:cubicBezTo>
                    <a:cubicBezTo>
                      <a:pt x="8488" y="2101"/>
                      <a:pt x="8452" y="1971"/>
                      <a:pt x="8423" y="1848"/>
                    </a:cubicBezTo>
                    <a:cubicBezTo>
                      <a:pt x="8394" y="1718"/>
                      <a:pt x="8358" y="1588"/>
                      <a:pt x="8308" y="1466"/>
                    </a:cubicBezTo>
                    <a:cubicBezTo>
                      <a:pt x="8236" y="1235"/>
                      <a:pt x="8127" y="1011"/>
                      <a:pt x="7997" y="802"/>
                    </a:cubicBezTo>
                    <a:close/>
                    <a:moveTo>
                      <a:pt x="2079" y="4620"/>
                    </a:moveTo>
                    <a:cubicBezTo>
                      <a:pt x="2151" y="4620"/>
                      <a:pt x="2223" y="4627"/>
                      <a:pt x="2288" y="4634"/>
                    </a:cubicBezTo>
                    <a:cubicBezTo>
                      <a:pt x="2433" y="4641"/>
                      <a:pt x="2570" y="4663"/>
                      <a:pt x="2707" y="4692"/>
                    </a:cubicBezTo>
                    <a:cubicBezTo>
                      <a:pt x="2779" y="4706"/>
                      <a:pt x="2844" y="4728"/>
                      <a:pt x="2909" y="4750"/>
                    </a:cubicBezTo>
                    <a:lnTo>
                      <a:pt x="3118" y="4807"/>
                    </a:lnTo>
                    <a:cubicBezTo>
                      <a:pt x="3248" y="4865"/>
                      <a:pt x="3378" y="4916"/>
                      <a:pt x="3508" y="4973"/>
                    </a:cubicBezTo>
                    <a:cubicBezTo>
                      <a:pt x="3948" y="5197"/>
                      <a:pt x="4360" y="5471"/>
                      <a:pt x="4735" y="5789"/>
                    </a:cubicBezTo>
                    <a:lnTo>
                      <a:pt x="5016" y="6034"/>
                    </a:lnTo>
                    <a:cubicBezTo>
                      <a:pt x="5103" y="6114"/>
                      <a:pt x="5197" y="6200"/>
                      <a:pt x="5284" y="6287"/>
                    </a:cubicBezTo>
                    <a:lnTo>
                      <a:pt x="5421" y="6410"/>
                    </a:lnTo>
                    <a:lnTo>
                      <a:pt x="5551" y="6539"/>
                    </a:lnTo>
                    <a:cubicBezTo>
                      <a:pt x="5637" y="6626"/>
                      <a:pt x="5731" y="6705"/>
                      <a:pt x="5810" y="6792"/>
                    </a:cubicBezTo>
                    <a:lnTo>
                      <a:pt x="6359" y="7326"/>
                    </a:lnTo>
                    <a:cubicBezTo>
                      <a:pt x="6171" y="7182"/>
                      <a:pt x="5984" y="7037"/>
                      <a:pt x="5789" y="6900"/>
                    </a:cubicBezTo>
                    <a:cubicBezTo>
                      <a:pt x="5399" y="6612"/>
                      <a:pt x="4995" y="6345"/>
                      <a:pt x="4583" y="6085"/>
                    </a:cubicBezTo>
                    <a:cubicBezTo>
                      <a:pt x="4172" y="5832"/>
                      <a:pt x="3753" y="5587"/>
                      <a:pt x="3313" y="5377"/>
                    </a:cubicBezTo>
                    <a:lnTo>
                      <a:pt x="2952" y="5219"/>
                    </a:lnTo>
                    <a:cubicBezTo>
                      <a:pt x="2830" y="5168"/>
                      <a:pt x="2707" y="5118"/>
                      <a:pt x="2584" y="5074"/>
                    </a:cubicBezTo>
                    <a:cubicBezTo>
                      <a:pt x="2461" y="5024"/>
                      <a:pt x="2339" y="4988"/>
                      <a:pt x="2209" y="4952"/>
                    </a:cubicBezTo>
                    <a:cubicBezTo>
                      <a:pt x="2079" y="4916"/>
                      <a:pt x="1956" y="4879"/>
                      <a:pt x="1826" y="4858"/>
                    </a:cubicBezTo>
                    <a:cubicBezTo>
                      <a:pt x="1612" y="4820"/>
                      <a:pt x="1398" y="4799"/>
                      <a:pt x="1184" y="4799"/>
                    </a:cubicBezTo>
                    <a:cubicBezTo>
                      <a:pt x="1152" y="4799"/>
                      <a:pt x="1121" y="4799"/>
                      <a:pt x="1090" y="4800"/>
                    </a:cubicBezTo>
                    <a:cubicBezTo>
                      <a:pt x="1343" y="4706"/>
                      <a:pt x="1603" y="4641"/>
                      <a:pt x="1877" y="4627"/>
                    </a:cubicBezTo>
                    <a:lnTo>
                      <a:pt x="1870" y="4627"/>
                    </a:lnTo>
                    <a:lnTo>
                      <a:pt x="2079" y="4620"/>
                    </a:lnTo>
                    <a:close/>
                    <a:moveTo>
                      <a:pt x="6677" y="1242"/>
                    </a:moveTo>
                    <a:lnTo>
                      <a:pt x="6677" y="1242"/>
                    </a:lnTo>
                    <a:cubicBezTo>
                      <a:pt x="6583" y="1567"/>
                      <a:pt x="6525" y="1899"/>
                      <a:pt x="6511" y="2245"/>
                    </a:cubicBezTo>
                    <a:cubicBezTo>
                      <a:pt x="6489" y="2620"/>
                      <a:pt x="6503" y="2996"/>
                      <a:pt x="6547" y="3371"/>
                    </a:cubicBezTo>
                    <a:cubicBezTo>
                      <a:pt x="6554" y="3458"/>
                      <a:pt x="6561" y="3559"/>
                      <a:pt x="6575" y="3645"/>
                    </a:cubicBezTo>
                    <a:lnTo>
                      <a:pt x="6619" y="3927"/>
                    </a:lnTo>
                    <a:cubicBezTo>
                      <a:pt x="6640" y="4114"/>
                      <a:pt x="6684" y="4295"/>
                      <a:pt x="6720" y="4482"/>
                    </a:cubicBezTo>
                    <a:cubicBezTo>
                      <a:pt x="6864" y="5211"/>
                      <a:pt x="7066" y="5933"/>
                      <a:pt x="7283" y="6648"/>
                    </a:cubicBezTo>
                    <a:cubicBezTo>
                      <a:pt x="7420" y="7110"/>
                      <a:pt x="7571" y="7557"/>
                      <a:pt x="7723" y="8012"/>
                    </a:cubicBezTo>
                    <a:cubicBezTo>
                      <a:pt x="7492" y="7557"/>
                      <a:pt x="7283" y="7095"/>
                      <a:pt x="7102" y="6619"/>
                    </a:cubicBezTo>
                    <a:cubicBezTo>
                      <a:pt x="6835" y="5890"/>
                      <a:pt x="6626" y="5146"/>
                      <a:pt x="6482" y="4389"/>
                    </a:cubicBezTo>
                    <a:lnTo>
                      <a:pt x="6424" y="4107"/>
                    </a:lnTo>
                    <a:cubicBezTo>
                      <a:pt x="6409" y="4013"/>
                      <a:pt x="6395" y="3919"/>
                      <a:pt x="6381" y="3826"/>
                    </a:cubicBezTo>
                    <a:cubicBezTo>
                      <a:pt x="6345" y="3638"/>
                      <a:pt x="6330" y="3443"/>
                      <a:pt x="6316" y="3255"/>
                    </a:cubicBezTo>
                    <a:cubicBezTo>
                      <a:pt x="6287" y="2887"/>
                      <a:pt x="6301" y="2519"/>
                      <a:pt x="6366" y="2151"/>
                    </a:cubicBezTo>
                    <a:cubicBezTo>
                      <a:pt x="6424" y="1834"/>
                      <a:pt x="6532" y="1523"/>
                      <a:pt x="6677" y="1242"/>
                    </a:cubicBezTo>
                    <a:close/>
                    <a:moveTo>
                      <a:pt x="14912" y="4757"/>
                    </a:moveTo>
                    <a:cubicBezTo>
                      <a:pt x="14876" y="5024"/>
                      <a:pt x="14796" y="5284"/>
                      <a:pt x="14674" y="5522"/>
                    </a:cubicBezTo>
                    <a:lnTo>
                      <a:pt x="14674" y="5529"/>
                    </a:lnTo>
                    <a:lnTo>
                      <a:pt x="14580" y="5709"/>
                    </a:lnTo>
                    <a:cubicBezTo>
                      <a:pt x="14544" y="5767"/>
                      <a:pt x="14500" y="5825"/>
                      <a:pt x="14464" y="5883"/>
                    </a:cubicBezTo>
                    <a:cubicBezTo>
                      <a:pt x="14385" y="5998"/>
                      <a:pt x="14298" y="6106"/>
                      <a:pt x="14197" y="6215"/>
                    </a:cubicBezTo>
                    <a:cubicBezTo>
                      <a:pt x="14154" y="6265"/>
                      <a:pt x="14103" y="6316"/>
                      <a:pt x="14053" y="6359"/>
                    </a:cubicBezTo>
                    <a:lnTo>
                      <a:pt x="13894" y="6511"/>
                    </a:lnTo>
                    <a:cubicBezTo>
                      <a:pt x="13786" y="6597"/>
                      <a:pt x="13670" y="6684"/>
                      <a:pt x="13555" y="6763"/>
                    </a:cubicBezTo>
                    <a:cubicBezTo>
                      <a:pt x="13143" y="7037"/>
                      <a:pt x="12703" y="7254"/>
                      <a:pt x="12234" y="7420"/>
                    </a:cubicBezTo>
                    <a:lnTo>
                      <a:pt x="11888" y="7543"/>
                    </a:lnTo>
                    <a:cubicBezTo>
                      <a:pt x="11772" y="7579"/>
                      <a:pt x="11649" y="7608"/>
                      <a:pt x="11534" y="7644"/>
                    </a:cubicBezTo>
                    <a:lnTo>
                      <a:pt x="11361" y="7701"/>
                    </a:lnTo>
                    <a:lnTo>
                      <a:pt x="11180" y="7752"/>
                    </a:lnTo>
                    <a:cubicBezTo>
                      <a:pt x="11058" y="7781"/>
                      <a:pt x="10942" y="7817"/>
                      <a:pt x="10819" y="7853"/>
                    </a:cubicBezTo>
                    <a:lnTo>
                      <a:pt x="10083" y="8055"/>
                    </a:lnTo>
                    <a:cubicBezTo>
                      <a:pt x="10307" y="7969"/>
                      <a:pt x="10523" y="7875"/>
                      <a:pt x="10747" y="7781"/>
                    </a:cubicBezTo>
                    <a:cubicBezTo>
                      <a:pt x="11187" y="7586"/>
                      <a:pt x="11621" y="7369"/>
                      <a:pt x="12054" y="7138"/>
                    </a:cubicBezTo>
                    <a:cubicBezTo>
                      <a:pt x="12479" y="6915"/>
                      <a:pt x="12898" y="6669"/>
                      <a:pt x="13295" y="6395"/>
                    </a:cubicBezTo>
                    <a:lnTo>
                      <a:pt x="13620" y="6164"/>
                    </a:lnTo>
                    <a:cubicBezTo>
                      <a:pt x="13721" y="6085"/>
                      <a:pt x="13822" y="5998"/>
                      <a:pt x="13930" y="5919"/>
                    </a:cubicBezTo>
                    <a:cubicBezTo>
                      <a:pt x="14031" y="5839"/>
                      <a:pt x="14125" y="5746"/>
                      <a:pt x="14219" y="5652"/>
                    </a:cubicBezTo>
                    <a:cubicBezTo>
                      <a:pt x="14320" y="5551"/>
                      <a:pt x="14407" y="5471"/>
                      <a:pt x="14493" y="5363"/>
                    </a:cubicBezTo>
                    <a:cubicBezTo>
                      <a:pt x="14652" y="5175"/>
                      <a:pt x="14796" y="4973"/>
                      <a:pt x="14912" y="4757"/>
                    </a:cubicBezTo>
                    <a:close/>
                    <a:moveTo>
                      <a:pt x="7564" y="542"/>
                    </a:moveTo>
                    <a:cubicBezTo>
                      <a:pt x="7600" y="549"/>
                      <a:pt x="7629" y="571"/>
                      <a:pt x="7658" y="585"/>
                    </a:cubicBezTo>
                    <a:cubicBezTo>
                      <a:pt x="7716" y="614"/>
                      <a:pt x="7774" y="650"/>
                      <a:pt x="7824" y="686"/>
                    </a:cubicBezTo>
                    <a:lnTo>
                      <a:pt x="7831" y="693"/>
                    </a:lnTo>
                    <a:cubicBezTo>
                      <a:pt x="7860" y="708"/>
                      <a:pt x="7882" y="744"/>
                      <a:pt x="7911" y="780"/>
                    </a:cubicBezTo>
                    <a:cubicBezTo>
                      <a:pt x="8055" y="996"/>
                      <a:pt x="8178" y="1227"/>
                      <a:pt x="8272" y="1473"/>
                    </a:cubicBezTo>
                    <a:cubicBezTo>
                      <a:pt x="8322" y="1595"/>
                      <a:pt x="8351" y="1718"/>
                      <a:pt x="8394" y="1848"/>
                    </a:cubicBezTo>
                    <a:cubicBezTo>
                      <a:pt x="8438" y="1971"/>
                      <a:pt x="8459" y="2101"/>
                      <a:pt x="8481" y="2231"/>
                    </a:cubicBezTo>
                    <a:cubicBezTo>
                      <a:pt x="8510" y="2353"/>
                      <a:pt x="8531" y="2483"/>
                      <a:pt x="8546" y="2613"/>
                    </a:cubicBezTo>
                    <a:lnTo>
                      <a:pt x="8589" y="3010"/>
                    </a:lnTo>
                    <a:cubicBezTo>
                      <a:pt x="8618" y="3494"/>
                      <a:pt x="8618" y="3977"/>
                      <a:pt x="8589" y="4461"/>
                    </a:cubicBezTo>
                    <a:cubicBezTo>
                      <a:pt x="8560" y="4944"/>
                      <a:pt x="8510" y="5421"/>
                      <a:pt x="8452" y="5904"/>
                    </a:cubicBezTo>
                    <a:cubicBezTo>
                      <a:pt x="8423" y="6142"/>
                      <a:pt x="8387" y="6381"/>
                      <a:pt x="8351" y="6626"/>
                    </a:cubicBezTo>
                    <a:cubicBezTo>
                      <a:pt x="8322" y="6864"/>
                      <a:pt x="8286" y="7102"/>
                      <a:pt x="8250" y="7348"/>
                    </a:cubicBezTo>
                    <a:cubicBezTo>
                      <a:pt x="8243" y="7384"/>
                      <a:pt x="8236" y="7427"/>
                      <a:pt x="8228" y="7471"/>
                    </a:cubicBezTo>
                    <a:cubicBezTo>
                      <a:pt x="8171" y="7687"/>
                      <a:pt x="8120" y="7904"/>
                      <a:pt x="8062" y="8120"/>
                    </a:cubicBezTo>
                    <a:cubicBezTo>
                      <a:pt x="8077" y="7867"/>
                      <a:pt x="8084" y="7608"/>
                      <a:pt x="8091" y="7348"/>
                    </a:cubicBezTo>
                    <a:cubicBezTo>
                      <a:pt x="8098" y="6871"/>
                      <a:pt x="8106" y="6395"/>
                      <a:pt x="8098" y="5919"/>
                    </a:cubicBezTo>
                    <a:cubicBezTo>
                      <a:pt x="8091" y="5442"/>
                      <a:pt x="8077" y="4966"/>
                      <a:pt x="8062" y="4490"/>
                    </a:cubicBezTo>
                    <a:cubicBezTo>
                      <a:pt x="8041" y="4013"/>
                      <a:pt x="8012" y="3537"/>
                      <a:pt x="7976" y="3061"/>
                    </a:cubicBezTo>
                    <a:cubicBezTo>
                      <a:pt x="7954" y="2822"/>
                      <a:pt x="7940" y="2577"/>
                      <a:pt x="7911" y="2339"/>
                    </a:cubicBezTo>
                    <a:cubicBezTo>
                      <a:pt x="7882" y="2101"/>
                      <a:pt x="7853" y="1855"/>
                      <a:pt x="7817" y="1617"/>
                    </a:cubicBezTo>
                    <a:cubicBezTo>
                      <a:pt x="7788" y="1379"/>
                      <a:pt x="7738" y="1134"/>
                      <a:pt x="7673" y="903"/>
                    </a:cubicBezTo>
                    <a:cubicBezTo>
                      <a:pt x="7644" y="787"/>
                      <a:pt x="7608" y="664"/>
                      <a:pt x="7564" y="549"/>
                    </a:cubicBezTo>
                    <a:cubicBezTo>
                      <a:pt x="7564" y="549"/>
                      <a:pt x="7564" y="542"/>
                      <a:pt x="7564" y="542"/>
                    </a:cubicBezTo>
                    <a:close/>
                    <a:moveTo>
                      <a:pt x="13865" y="3847"/>
                    </a:moveTo>
                    <a:lnTo>
                      <a:pt x="13865" y="3847"/>
                    </a:lnTo>
                    <a:cubicBezTo>
                      <a:pt x="13533" y="3927"/>
                      <a:pt x="13216" y="4042"/>
                      <a:pt x="12912" y="4201"/>
                    </a:cubicBezTo>
                    <a:cubicBezTo>
                      <a:pt x="12580" y="4374"/>
                      <a:pt x="12256" y="4569"/>
                      <a:pt x="11960" y="4793"/>
                    </a:cubicBezTo>
                    <a:cubicBezTo>
                      <a:pt x="11880" y="4851"/>
                      <a:pt x="11801" y="4901"/>
                      <a:pt x="11729" y="4959"/>
                    </a:cubicBezTo>
                    <a:lnTo>
                      <a:pt x="11512" y="5139"/>
                    </a:lnTo>
                    <a:cubicBezTo>
                      <a:pt x="11361" y="5248"/>
                      <a:pt x="11224" y="5377"/>
                      <a:pt x="11079" y="5500"/>
                    </a:cubicBezTo>
                    <a:cubicBezTo>
                      <a:pt x="10516" y="5991"/>
                      <a:pt x="9989" y="6525"/>
                      <a:pt x="9484" y="7074"/>
                    </a:cubicBezTo>
                    <a:cubicBezTo>
                      <a:pt x="9159" y="7420"/>
                      <a:pt x="8835" y="7774"/>
                      <a:pt x="8524" y="8135"/>
                    </a:cubicBezTo>
                    <a:cubicBezTo>
                      <a:pt x="8798" y="7709"/>
                      <a:pt x="9102" y="7297"/>
                      <a:pt x="9426" y="6908"/>
                    </a:cubicBezTo>
                    <a:cubicBezTo>
                      <a:pt x="9917" y="6308"/>
                      <a:pt x="10459" y="5753"/>
                      <a:pt x="11050" y="5248"/>
                    </a:cubicBezTo>
                    <a:lnTo>
                      <a:pt x="11260" y="5060"/>
                    </a:lnTo>
                    <a:cubicBezTo>
                      <a:pt x="11332" y="4995"/>
                      <a:pt x="11411" y="4937"/>
                      <a:pt x="11483" y="4879"/>
                    </a:cubicBezTo>
                    <a:cubicBezTo>
                      <a:pt x="11628" y="4757"/>
                      <a:pt x="11787" y="4648"/>
                      <a:pt x="11938" y="4540"/>
                    </a:cubicBezTo>
                    <a:cubicBezTo>
                      <a:pt x="12241" y="4331"/>
                      <a:pt x="12573" y="4158"/>
                      <a:pt x="12920" y="4035"/>
                    </a:cubicBezTo>
                    <a:cubicBezTo>
                      <a:pt x="13223" y="3919"/>
                      <a:pt x="13548" y="3862"/>
                      <a:pt x="13865" y="3847"/>
                    </a:cubicBezTo>
                    <a:close/>
                    <a:moveTo>
                      <a:pt x="7203" y="592"/>
                    </a:moveTo>
                    <a:lnTo>
                      <a:pt x="7203" y="592"/>
                    </a:lnTo>
                    <a:cubicBezTo>
                      <a:pt x="7189" y="643"/>
                      <a:pt x="7182" y="686"/>
                      <a:pt x="7175" y="737"/>
                    </a:cubicBezTo>
                    <a:cubicBezTo>
                      <a:pt x="7146" y="917"/>
                      <a:pt x="7124" y="1097"/>
                      <a:pt x="7117" y="1278"/>
                    </a:cubicBezTo>
                    <a:cubicBezTo>
                      <a:pt x="7095" y="1639"/>
                      <a:pt x="7095" y="2000"/>
                      <a:pt x="7102" y="2361"/>
                    </a:cubicBezTo>
                    <a:cubicBezTo>
                      <a:pt x="7131" y="3082"/>
                      <a:pt x="7203" y="3804"/>
                      <a:pt x="7297" y="4511"/>
                    </a:cubicBezTo>
                    <a:cubicBezTo>
                      <a:pt x="7391" y="5219"/>
                      <a:pt x="7507" y="5940"/>
                      <a:pt x="7622" y="6648"/>
                    </a:cubicBezTo>
                    <a:cubicBezTo>
                      <a:pt x="7723" y="7225"/>
                      <a:pt x="7824" y="7803"/>
                      <a:pt x="7925" y="8380"/>
                    </a:cubicBezTo>
                    <a:cubicBezTo>
                      <a:pt x="7889" y="8322"/>
                      <a:pt x="7860" y="8264"/>
                      <a:pt x="7824" y="8199"/>
                    </a:cubicBezTo>
                    <a:cubicBezTo>
                      <a:pt x="7636" y="7687"/>
                      <a:pt x="7470" y="7167"/>
                      <a:pt x="7312" y="6640"/>
                    </a:cubicBezTo>
                    <a:cubicBezTo>
                      <a:pt x="7110" y="5919"/>
                      <a:pt x="6922" y="5197"/>
                      <a:pt x="6785" y="4461"/>
                    </a:cubicBezTo>
                    <a:cubicBezTo>
                      <a:pt x="6655" y="3732"/>
                      <a:pt x="6554" y="2988"/>
                      <a:pt x="6604" y="2245"/>
                    </a:cubicBezTo>
                    <a:cubicBezTo>
                      <a:pt x="6619" y="1877"/>
                      <a:pt x="6691" y="1509"/>
                      <a:pt x="6799" y="1162"/>
                    </a:cubicBezTo>
                    <a:cubicBezTo>
                      <a:pt x="6835" y="1069"/>
                      <a:pt x="6871" y="982"/>
                      <a:pt x="6907" y="895"/>
                    </a:cubicBezTo>
                    <a:cubicBezTo>
                      <a:pt x="6951" y="838"/>
                      <a:pt x="7001" y="780"/>
                      <a:pt x="7052" y="729"/>
                    </a:cubicBezTo>
                    <a:cubicBezTo>
                      <a:pt x="7102" y="686"/>
                      <a:pt x="7153" y="643"/>
                      <a:pt x="7203" y="592"/>
                    </a:cubicBezTo>
                    <a:close/>
                    <a:moveTo>
                      <a:pt x="1309" y="4861"/>
                    </a:moveTo>
                    <a:cubicBezTo>
                      <a:pt x="1479" y="4861"/>
                      <a:pt x="1649" y="4875"/>
                      <a:pt x="1819" y="4908"/>
                    </a:cubicBezTo>
                    <a:cubicBezTo>
                      <a:pt x="1949" y="4923"/>
                      <a:pt x="2072" y="4959"/>
                      <a:pt x="2202" y="4980"/>
                    </a:cubicBezTo>
                    <a:cubicBezTo>
                      <a:pt x="2332" y="5009"/>
                      <a:pt x="2454" y="5053"/>
                      <a:pt x="2577" y="5096"/>
                    </a:cubicBezTo>
                    <a:cubicBezTo>
                      <a:pt x="2707" y="5132"/>
                      <a:pt x="2830" y="5183"/>
                      <a:pt x="2945" y="5233"/>
                    </a:cubicBezTo>
                    <a:lnTo>
                      <a:pt x="3306" y="5392"/>
                    </a:lnTo>
                    <a:cubicBezTo>
                      <a:pt x="3739" y="5608"/>
                      <a:pt x="4158" y="5854"/>
                      <a:pt x="4562" y="6121"/>
                    </a:cubicBezTo>
                    <a:cubicBezTo>
                      <a:pt x="4966" y="6388"/>
                      <a:pt x="5356" y="6677"/>
                      <a:pt x="5745" y="6965"/>
                    </a:cubicBezTo>
                    <a:cubicBezTo>
                      <a:pt x="5940" y="7110"/>
                      <a:pt x="6128" y="7254"/>
                      <a:pt x="6316" y="7406"/>
                    </a:cubicBezTo>
                    <a:cubicBezTo>
                      <a:pt x="6511" y="7557"/>
                      <a:pt x="6698" y="7701"/>
                      <a:pt x="6893" y="7853"/>
                    </a:cubicBezTo>
                    <a:lnTo>
                      <a:pt x="6987" y="7932"/>
                    </a:lnTo>
                    <a:lnTo>
                      <a:pt x="7470" y="8402"/>
                    </a:lnTo>
                    <a:cubicBezTo>
                      <a:pt x="7254" y="8264"/>
                      <a:pt x="7037" y="8127"/>
                      <a:pt x="6814" y="7990"/>
                    </a:cubicBezTo>
                    <a:cubicBezTo>
                      <a:pt x="6409" y="7745"/>
                      <a:pt x="5998" y="7499"/>
                      <a:pt x="5579" y="7268"/>
                    </a:cubicBezTo>
                    <a:cubicBezTo>
                      <a:pt x="5168" y="7037"/>
                      <a:pt x="4742" y="6814"/>
                      <a:pt x="4316" y="6590"/>
                    </a:cubicBezTo>
                    <a:cubicBezTo>
                      <a:pt x="3891" y="6366"/>
                      <a:pt x="3472" y="6150"/>
                      <a:pt x="3039" y="5948"/>
                    </a:cubicBezTo>
                    <a:cubicBezTo>
                      <a:pt x="2822" y="5847"/>
                      <a:pt x="2599" y="5738"/>
                      <a:pt x="2382" y="5644"/>
                    </a:cubicBezTo>
                    <a:cubicBezTo>
                      <a:pt x="2158" y="5543"/>
                      <a:pt x="1927" y="5450"/>
                      <a:pt x="1704" y="5363"/>
                    </a:cubicBezTo>
                    <a:cubicBezTo>
                      <a:pt x="1480" y="5276"/>
                      <a:pt x="1249" y="5197"/>
                      <a:pt x="1011" y="5132"/>
                    </a:cubicBezTo>
                    <a:cubicBezTo>
                      <a:pt x="895" y="5096"/>
                      <a:pt x="773" y="5067"/>
                      <a:pt x="650" y="5045"/>
                    </a:cubicBezTo>
                    <a:lnTo>
                      <a:pt x="635" y="5045"/>
                    </a:lnTo>
                    <a:cubicBezTo>
                      <a:pt x="664" y="5031"/>
                      <a:pt x="693" y="5009"/>
                      <a:pt x="729" y="4988"/>
                    </a:cubicBezTo>
                    <a:cubicBezTo>
                      <a:pt x="780" y="4952"/>
                      <a:pt x="838" y="4923"/>
                      <a:pt x="902" y="4894"/>
                    </a:cubicBezTo>
                    <a:lnTo>
                      <a:pt x="910" y="4887"/>
                    </a:lnTo>
                    <a:cubicBezTo>
                      <a:pt x="953" y="4879"/>
                      <a:pt x="996" y="4872"/>
                      <a:pt x="1040" y="4872"/>
                    </a:cubicBezTo>
                    <a:cubicBezTo>
                      <a:pt x="1129" y="4865"/>
                      <a:pt x="1219" y="4861"/>
                      <a:pt x="1309" y="4861"/>
                    </a:cubicBezTo>
                    <a:close/>
                    <a:moveTo>
                      <a:pt x="7391" y="462"/>
                    </a:moveTo>
                    <a:cubicBezTo>
                      <a:pt x="7413" y="470"/>
                      <a:pt x="7442" y="477"/>
                      <a:pt x="7463" y="484"/>
                    </a:cubicBezTo>
                    <a:lnTo>
                      <a:pt x="7499" y="563"/>
                    </a:lnTo>
                    <a:cubicBezTo>
                      <a:pt x="7543" y="679"/>
                      <a:pt x="7579" y="787"/>
                      <a:pt x="7615" y="903"/>
                    </a:cubicBezTo>
                    <a:cubicBezTo>
                      <a:pt x="7680" y="1141"/>
                      <a:pt x="7730" y="1372"/>
                      <a:pt x="7781" y="1610"/>
                    </a:cubicBezTo>
                    <a:cubicBezTo>
                      <a:pt x="7824" y="1848"/>
                      <a:pt x="7867" y="2093"/>
                      <a:pt x="7889" y="2332"/>
                    </a:cubicBezTo>
                    <a:cubicBezTo>
                      <a:pt x="7918" y="2577"/>
                      <a:pt x="7947" y="2815"/>
                      <a:pt x="7968" y="3053"/>
                    </a:cubicBezTo>
                    <a:cubicBezTo>
                      <a:pt x="7997" y="3530"/>
                      <a:pt x="8019" y="4006"/>
                      <a:pt x="8026" y="4482"/>
                    </a:cubicBezTo>
                    <a:cubicBezTo>
                      <a:pt x="8033" y="4959"/>
                      <a:pt x="8026" y="5435"/>
                      <a:pt x="8026" y="5912"/>
                    </a:cubicBezTo>
                    <a:lnTo>
                      <a:pt x="8012" y="7341"/>
                    </a:lnTo>
                    <a:cubicBezTo>
                      <a:pt x="8012" y="7687"/>
                      <a:pt x="8012" y="8026"/>
                      <a:pt x="7997" y="8365"/>
                    </a:cubicBezTo>
                    <a:cubicBezTo>
                      <a:pt x="7990" y="8402"/>
                      <a:pt x="7983" y="8430"/>
                      <a:pt x="7976" y="8467"/>
                    </a:cubicBezTo>
                    <a:cubicBezTo>
                      <a:pt x="7853" y="7860"/>
                      <a:pt x="7752" y="7254"/>
                      <a:pt x="7658" y="6648"/>
                    </a:cubicBezTo>
                    <a:cubicBezTo>
                      <a:pt x="7550" y="5933"/>
                      <a:pt x="7456" y="5219"/>
                      <a:pt x="7369" y="4504"/>
                    </a:cubicBezTo>
                    <a:cubicBezTo>
                      <a:pt x="7290" y="3790"/>
                      <a:pt x="7225" y="3075"/>
                      <a:pt x="7196" y="2361"/>
                    </a:cubicBezTo>
                    <a:cubicBezTo>
                      <a:pt x="7189" y="2000"/>
                      <a:pt x="7182" y="1639"/>
                      <a:pt x="7203" y="1285"/>
                    </a:cubicBezTo>
                    <a:cubicBezTo>
                      <a:pt x="7218" y="1105"/>
                      <a:pt x="7232" y="924"/>
                      <a:pt x="7261" y="751"/>
                    </a:cubicBezTo>
                    <a:cubicBezTo>
                      <a:pt x="7276" y="672"/>
                      <a:pt x="7290" y="592"/>
                      <a:pt x="7312" y="513"/>
                    </a:cubicBezTo>
                    <a:lnTo>
                      <a:pt x="7355" y="484"/>
                    </a:lnTo>
                    <a:lnTo>
                      <a:pt x="7391" y="462"/>
                    </a:lnTo>
                    <a:close/>
                    <a:moveTo>
                      <a:pt x="14926" y="4251"/>
                    </a:moveTo>
                    <a:cubicBezTo>
                      <a:pt x="14926" y="4288"/>
                      <a:pt x="14933" y="4324"/>
                      <a:pt x="14933" y="4360"/>
                    </a:cubicBezTo>
                    <a:cubicBezTo>
                      <a:pt x="14941" y="4425"/>
                      <a:pt x="14941" y="4490"/>
                      <a:pt x="14933" y="4555"/>
                    </a:cubicBezTo>
                    <a:cubicBezTo>
                      <a:pt x="14933" y="4555"/>
                      <a:pt x="14933" y="4562"/>
                      <a:pt x="14933" y="4562"/>
                    </a:cubicBezTo>
                    <a:cubicBezTo>
                      <a:pt x="14919" y="4605"/>
                      <a:pt x="14905" y="4648"/>
                      <a:pt x="14890" y="4685"/>
                    </a:cubicBezTo>
                    <a:cubicBezTo>
                      <a:pt x="14775" y="4923"/>
                      <a:pt x="14637" y="5139"/>
                      <a:pt x="14471" y="5341"/>
                    </a:cubicBezTo>
                    <a:cubicBezTo>
                      <a:pt x="14392" y="5450"/>
                      <a:pt x="14298" y="5543"/>
                      <a:pt x="14204" y="5637"/>
                    </a:cubicBezTo>
                    <a:cubicBezTo>
                      <a:pt x="14118" y="5738"/>
                      <a:pt x="14017" y="5818"/>
                      <a:pt x="13923" y="5912"/>
                    </a:cubicBezTo>
                    <a:cubicBezTo>
                      <a:pt x="13829" y="5998"/>
                      <a:pt x="13721" y="6078"/>
                      <a:pt x="13620" y="6157"/>
                    </a:cubicBezTo>
                    <a:lnTo>
                      <a:pt x="13302" y="6388"/>
                    </a:lnTo>
                    <a:cubicBezTo>
                      <a:pt x="12898" y="6655"/>
                      <a:pt x="12479" y="6900"/>
                      <a:pt x="12039" y="7110"/>
                    </a:cubicBezTo>
                    <a:cubicBezTo>
                      <a:pt x="11606" y="7326"/>
                      <a:pt x="11166" y="7521"/>
                      <a:pt x="10718" y="7716"/>
                    </a:cubicBezTo>
                    <a:cubicBezTo>
                      <a:pt x="10502" y="7803"/>
                      <a:pt x="10271" y="7904"/>
                      <a:pt x="10047" y="7983"/>
                    </a:cubicBezTo>
                    <a:cubicBezTo>
                      <a:pt x="9831" y="8070"/>
                      <a:pt x="9600" y="8163"/>
                      <a:pt x="9376" y="8257"/>
                    </a:cubicBezTo>
                    <a:lnTo>
                      <a:pt x="9260" y="8301"/>
                    </a:lnTo>
                    <a:lnTo>
                      <a:pt x="8611" y="8488"/>
                    </a:lnTo>
                    <a:cubicBezTo>
                      <a:pt x="8842" y="8365"/>
                      <a:pt x="9066" y="8243"/>
                      <a:pt x="9289" y="8127"/>
                    </a:cubicBezTo>
                    <a:cubicBezTo>
                      <a:pt x="9708" y="7896"/>
                      <a:pt x="10127" y="7665"/>
                      <a:pt x="10538" y="7420"/>
                    </a:cubicBezTo>
                    <a:cubicBezTo>
                      <a:pt x="10949" y="7175"/>
                      <a:pt x="11346" y="6922"/>
                      <a:pt x="11758" y="6669"/>
                    </a:cubicBezTo>
                    <a:cubicBezTo>
                      <a:pt x="12162" y="6417"/>
                      <a:pt x="12559" y="6150"/>
                      <a:pt x="12949" y="5883"/>
                    </a:cubicBezTo>
                    <a:cubicBezTo>
                      <a:pt x="13151" y="5746"/>
                      <a:pt x="13353" y="5608"/>
                      <a:pt x="13548" y="5464"/>
                    </a:cubicBezTo>
                    <a:cubicBezTo>
                      <a:pt x="13743" y="5320"/>
                      <a:pt x="13937" y="5175"/>
                      <a:pt x="14125" y="5017"/>
                    </a:cubicBezTo>
                    <a:cubicBezTo>
                      <a:pt x="14320" y="4865"/>
                      <a:pt x="14500" y="4706"/>
                      <a:pt x="14674" y="4533"/>
                    </a:cubicBezTo>
                    <a:cubicBezTo>
                      <a:pt x="14760" y="4446"/>
                      <a:pt x="14847" y="4360"/>
                      <a:pt x="14926" y="4266"/>
                    </a:cubicBezTo>
                    <a:lnTo>
                      <a:pt x="14926" y="4251"/>
                    </a:lnTo>
                    <a:close/>
                    <a:moveTo>
                      <a:pt x="14284" y="3876"/>
                    </a:moveTo>
                    <a:cubicBezTo>
                      <a:pt x="14356" y="3883"/>
                      <a:pt x="14428" y="3898"/>
                      <a:pt x="14500" y="3919"/>
                    </a:cubicBezTo>
                    <a:cubicBezTo>
                      <a:pt x="14565" y="3934"/>
                      <a:pt x="14623" y="3956"/>
                      <a:pt x="14688" y="3977"/>
                    </a:cubicBezTo>
                    <a:cubicBezTo>
                      <a:pt x="14645" y="3992"/>
                      <a:pt x="14601" y="4006"/>
                      <a:pt x="14558" y="4028"/>
                    </a:cubicBezTo>
                    <a:cubicBezTo>
                      <a:pt x="14385" y="4093"/>
                      <a:pt x="14219" y="4165"/>
                      <a:pt x="14060" y="4244"/>
                    </a:cubicBezTo>
                    <a:cubicBezTo>
                      <a:pt x="13735" y="4403"/>
                      <a:pt x="13418" y="4584"/>
                      <a:pt x="13115" y="4778"/>
                    </a:cubicBezTo>
                    <a:cubicBezTo>
                      <a:pt x="12501" y="5161"/>
                      <a:pt x="11916" y="5587"/>
                      <a:pt x="11346" y="6020"/>
                    </a:cubicBezTo>
                    <a:cubicBezTo>
                      <a:pt x="10776" y="6453"/>
                      <a:pt x="10213" y="6915"/>
                      <a:pt x="9657" y="7377"/>
                    </a:cubicBezTo>
                    <a:cubicBezTo>
                      <a:pt x="9203" y="7745"/>
                      <a:pt x="8755" y="8127"/>
                      <a:pt x="8308" y="8503"/>
                    </a:cubicBezTo>
                    <a:cubicBezTo>
                      <a:pt x="8344" y="8445"/>
                      <a:pt x="8373" y="8380"/>
                      <a:pt x="8416" y="8322"/>
                    </a:cubicBezTo>
                    <a:cubicBezTo>
                      <a:pt x="8762" y="7904"/>
                      <a:pt x="9130" y="7492"/>
                      <a:pt x="9513" y="7102"/>
                    </a:cubicBezTo>
                    <a:cubicBezTo>
                      <a:pt x="10025" y="6561"/>
                      <a:pt x="10567" y="6041"/>
                      <a:pt x="11137" y="5558"/>
                    </a:cubicBezTo>
                    <a:cubicBezTo>
                      <a:pt x="11707" y="5074"/>
                      <a:pt x="12299" y="4620"/>
                      <a:pt x="12963" y="4295"/>
                    </a:cubicBezTo>
                    <a:cubicBezTo>
                      <a:pt x="13288" y="4122"/>
                      <a:pt x="13641" y="3992"/>
                      <a:pt x="14002" y="3919"/>
                    </a:cubicBezTo>
                    <a:cubicBezTo>
                      <a:pt x="14096" y="3898"/>
                      <a:pt x="14190" y="3883"/>
                      <a:pt x="14284" y="3876"/>
                    </a:cubicBezTo>
                    <a:close/>
                    <a:moveTo>
                      <a:pt x="14818" y="4035"/>
                    </a:moveTo>
                    <a:lnTo>
                      <a:pt x="14861" y="4057"/>
                    </a:lnTo>
                    <a:lnTo>
                      <a:pt x="14905" y="4078"/>
                    </a:lnTo>
                    <a:cubicBezTo>
                      <a:pt x="14912" y="4100"/>
                      <a:pt x="14912" y="4129"/>
                      <a:pt x="14919" y="4150"/>
                    </a:cubicBezTo>
                    <a:lnTo>
                      <a:pt x="14868" y="4223"/>
                    </a:lnTo>
                    <a:cubicBezTo>
                      <a:pt x="14789" y="4309"/>
                      <a:pt x="14710" y="4403"/>
                      <a:pt x="14630" y="4490"/>
                    </a:cubicBezTo>
                    <a:cubicBezTo>
                      <a:pt x="14464" y="4663"/>
                      <a:pt x="14284" y="4829"/>
                      <a:pt x="14103" y="4988"/>
                    </a:cubicBezTo>
                    <a:cubicBezTo>
                      <a:pt x="13916" y="5146"/>
                      <a:pt x="13728" y="5298"/>
                      <a:pt x="13533" y="5442"/>
                    </a:cubicBezTo>
                    <a:cubicBezTo>
                      <a:pt x="13338" y="5587"/>
                      <a:pt x="13143" y="5731"/>
                      <a:pt x="12941" y="5868"/>
                    </a:cubicBezTo>
                    <a:cubicBezTo>
                      <a:pt x="12544" y="6135"/>
                      <a:pt x="12147" y="6395"/>
                      <a:pt x="11736" y="6633"/>
                    </a:cubicBezTo>
                    <a:cubicBezTo>
                      <a:pt x="11325" y="6879"/>
                      <a:pt x="10913" y="7117"/>
                      <a:pt x="10502" y="7355"/>
                    </a:cubicBezTo>
                    <a:lnTo>
                      <a:pt x="9253" y="8062"/>
                    </a:lnTo>
                    <a:cubicBezTo>
                      <a:pt x="8957" y="8228"/>
                      <a:pt x="8661" y="8394"/>
                      <a:pt x="8358" y="8560"/>
                    </a:cubicBezTo>
                    <a:lnTo>
                      <a:pt x="8264" y="8589"/>
                    </a:lnTo>
                    <a:cubicBezTo>
                      <a:pt x="8726" y="8185"/>
                      <a:pt x="9203" y="7788"/>
                      <a:pt x="9679" y="7406"/>
                    </a:cubicBezTo>
                    <a:cubicBezTo>
                      <a:pt x="10242" y="6951"/>
                      <a:pt x="10812" y="6518"/>
                      <a:pt x="11390" y="6085"/>
                    </a:cubicBezTo>
                    <a:cubicBezTo>
                      <a:pt x="11967" y="5659"/>
                      <a:pt x="12552" y="5240"/>
                      <a:pt x="13165" y="4865"/>
                    </a:cubicBezTo>
                    <a:cubicBezTo>
                      <a:pt x="13468" y="4670"/>
                      <a:pt x="13779" y="4490"/>
                      <a:pt x="14096" y="4331"/>
                    </a:cubicBezTo>
                    <a:cubicBezTo>
                      <a:pt x="14255" y="4251"/>
                      <a:pt x="14421" y="4179"/>
                      <a:pt x="14587" y="4114"/>
                    </a:cubicBezTo>
                    <a:cubicBezTo>
                      <a:pt x="14659" y="4085"/>
                      <a:pt x="14739" y="4057"/>
                      <a:pt x="14818" y="4035"/>
                    </a:cubicBezTo>
                    <a:close/>
                    <a:moveTo>
                      <a:pt x="816" y="6150"/>
                    </a:moveTo>
                    <a:lnTo>
                      <a:pt x="816" y="6150"/>
                    </a:lnTo>
                    <a:cubicBezTo>
                      <a:pt x="1054" y="6402"/>
                      <a:pt x="1314" y="6626"/>
                      <a:pt x="1603" y="6814"/>
                    </a:cubicBezTo>
                    <a:cubicBezTo>
                      <a:pt x="1920" y="7016"/>
                      <a:pt x="2252" y="7189"/>
                      <a:pt x="2599" y="7341"/>
                    </a:cubicBezTo>
                    <a:cubicBezTo>
                      <a:pt x="2685" y="7384"/>
                      <a:pt x="2772" y="7420"/>
                      <a:pt x="2858" y="7456"/>
                    </a:cubicBezTo>
                    <a:lnTo>
                      <a:pt x="3118" y="7557"/>
                    </a:lnTo>
                    <a:cubicBezTo>
                      <a:pt x="3291" y="7629"/>
                      <a:pt x="3472" y="7687"/>
                      <a:pt x="3645" y="7752"/>
                    </a:cubicBezTo>
                    <a:cubicBezTo>
                      <a:pt x="4360" y="7983"/>
                      <a:pt x="5081" y="8185"/>
                      <a:pt x="5810" y="8344"/>
                    </a:cubicBezTo>
                    <a:cubicBezTo>
                      <a:pt x="6272" y="8452"/>
                      <a:pt x="6741" y="8553"/>
                      <a:pt x="7211" y="8647"/>
                    </a:cubicBezTo>
                    <a:cubicBezTo>
                      <a:pt x="6705" y="8618"/>
                      <a:pt x="6200" y="8568"/>
                      <a:pt x="5695" y="8481"/>
                    </a:cubicBezTo>
                    <a:cubicBezTo>
                      <a:pt x="4930" y="8351"/>
                      <a:pt x="4179" y="8163"/>
                      <a:pt x="3450" y="7911"/>
                    </a:cubicBezTo>
                    <a:lnTo>
                      <a:pt x="3183" y="7817"/>
                    </a:lnTo>
                    <a:cubicBezTo>
                      <a:pt x="3089" y="7788"/>
                      <a:pt x="3003" y="7745"/>
                      <a:pt x="2909" y="7716"/>
                    </a:cubicBezTo>
                    <a:cubicBezTo>
                      <a:pt x="2729" y="7651"/>
                      <a:pt x="2563" y="7564"/>
                      <a:pt x="2389" y="7485"/>
                    </a:cubicBezTo>
                    <a:cubicBezTo>
                      <a:pt x="2057" y="7326"/>
                      <a:pt x="1740" y="7124"/>
                      <a:pt x="1458" y="6886"/>
                    </a:cubicBezTo>
                    <a:cubicBezTo>
                      <a:pt x="1206" y="6677"/>
                      <a:pt x="989" y="6431"/>
                      <a:pt x="816" y="6150"/>
                    </a:cubicBezTo>
                    <a:close/>
                    <a:moveTo>
                      <a:pt x="563" y="5110"/>
                    </a:moveTo>
                    <a:lnTo>
                      <a:pt x="650" y="5118"/>
                    </a:lnTo>
                    <a:cubicBezTo>
                      <a:pt x="765" y="5139"/>
                      <a:pt x="888" y="5161"/>
                      <a:pt x="1004" y="5190"/>
                    </a:cubicBezTo>
                    <a:cubicBezTo>
                      <a:pt x="1234" y="5248"/>
                      <a:pt x="1465" y="5320"/>
                      <a:pt x="1696" y="5399"/>
                    </a:cubicBezTo>
                    <a:cubicBezTo>
                      <a:pt x="1927" y="5471"/>
                      <a:pt x="2151" y="5565"/>
                      <a:pt x="2375" y="5659"/>
                    </a:cubicBezTo>
                    <a:cubicBezTo>
                      <a:pt x="2599" y="5753"/>
                      <a:pt x="2822" y="5854"/>
                      <a:pt x="3039" y="5955"/>
                    </a:cubicBezTo>
                    <a:cubicBezTo>
                      <a:pt x="3472" y="6164"/>
                      <a:pt x="3891" y="6388"/>
                      <a:pt x="4302" y="6619"/>
                    </a:cubicBezTo>
                    <a:cubicBezTo>
                      <a:pt x="4721" y="6850"/>
                      <a:pt x="5132" y="7095"/>
                      <a:pt x="5543" y="7333"/>
                    </a:cubicBezTo>
                    <a:lnTo>
                      <a:pt x="6778" y="8055"/>
                    </a:lnTo>
                    <a:cubicBezTo>
                      <a:pt x="7066" y="8228"/>
                      <a:pt x="7362" y="8402"/>
                      <a:pt x="7658" y="8575"/>
                    </a:cubicBezTo>
                    <a:lnTo>
                      <a:pt x="7723" y="8647"/>
                    </a:lnTo>
                    <a:cubicBezTo>
                      <a:pt x="7146" y="8452"/>
                      <a:pt x="6568" y="8236"/>
                      <a:pt x="5991" y="8012"/>
                    </a:cubicBezTo>
                    <a:cubicBezTo>
                      <a:pt x="5320" y="7752"/>
                      <a:pt x="4656" y="7478"/>
                      <a:pt x="3999" y="7189"/>
                    </a:cubicBezTo>
                    <a:cubicBezTo>
                      <a:pt x="3342" y="6908"/>
                      <a:pt x="2685" y="6604"/>
                      <a:pt x="2050" y="6272"/>
                    </a:cubicBezTo>
                    <a:cubicBezTo>
                      <a:pt x="1732" y="6099"/>
                      <a:pt x="1422" y="5926"/>
                      <a:pt x="1126" y="5731"/>
                    </a:cubicBezTo>
                    <a:cubicBezTo>
                      <a:pt x="975" y="5630"/>
                      <a:pt x="830" y="5522"/>
                      <a:pt x="693" y="5414"/>
                    </a:cubicBezTo>
                    <a:cubicBezTo>
                      <a:pt x="628" y="5363"/>
                      <a:pt x="570" y="5305"/>
                      <a:pt x="513" y="5255"/>
                    </a:cubicBezTo>
                    <a:cubicBezTo>
                      <a:pt x="513" y="5240"/>
                      <a:pt x="513" y="5219"/>
                      <a:pt x="506" y="5204"/>
                    </a:cubicBezTo>
                    <a:cubicBezTo>
                      <a:pt x="498" y="5190"/>
                      <a:pt x="506" y="5175"/>
                      <a:pt x="506" y="5154"/>
                    </a:cubicBezTo>
                    <a:cubicBezTo>
                      <a:pt x="527" y="5139"/>
                      <a:pt x="542" y="5125"/>
                      <a:pt x="563" y="5110"/>
                    </a:cubicBezTo>
                    <a:close/>
                    <a:moveTo>
                      <a:pt x="527" y="5385"/>
                    </a:moveTo>
                    <a:cubicBezTo>
                      <a:pt x="563" y="5421"/>
                      <a:pt x="599" y="5450"/>
                      <a:pt x="635" y="5478"/>
                    </a:cubicBezTo>
                    <a:cubicBezTo>
                      <a:pt x="780" y="5594"/>
                      <a:pt x="924" y="5702"/>
                      <a:pt x="1076" y="5803"/>
                    </a:cubicBezTo>
                    <a:cubicBezTo>
                      <a:pt x="1379" y="5998"/>
                      <a:pt x="1689" y="6179"/>
                      <a:pt x="2007" y="6352"/>
                    </a:cubicBezTo>
                    <a:cubicBezTo>
                      <a:pt x="2649" y="6684"/>
                      <a:pt x="3306" y="6980"/>
                      <a:pt x="3970" y="7261"/>
                    </a:cubicBezTo>
                    <a:cubicBezTo>
                      <a:pt x="4634" y="7535"/>
                      <a:pt x="5305" y="7795"/>
                      <a:pt x="5984" y="8041"/>
                    </a:cubicBezTo>
                    <a:cubicBezTo>
                      <a:pt x="6532" y="8250"/>
                      <a:pt x="7081" y="8452"/>
                      <a:pt x="7636" y="8654"/>
                    </a:cubicBezTo>
                    <a:lnTo>
                      <a:pt x="7434" y="8654"/>
                    </a:lnTo>
                    <a:cubicBezTo>
                      <a:pt x="6893" y="8553"/>
                      <a:pt x="6352" y="8445"/>
                      <a:pt x="5825" y="8315"/>
                    </a:cubicBezTo>
                    <a:cubicBezTo>
                      <a:pt x="5103" y="8135"/>
                      <a:pt x="4381" y="7932"/>
                      <a:pt x="3674" y="7680"/>
                    </a:cubicBezTo>
                    <a:cubicBezTo>
                      <a:pt x="2974" y="7434"/>
                      <a:pt x="2281" y="7138"/>
                      <a:pt x="1660" y="6734"/>
                    </a:cubicBezTo>
                    <a:cubicBezTo>
                      <a:pt x="1350" y="6532"/>
                      <a:pt x="1068" y="6294"/>
                      <a:pt x="816" y="6020"/>
                    </a:cubicBezTo>
                    <a:cubicBezTo>
                      <a:pt x="758" y="5948"/>
                      <a:pt x="693" y="5868"/>
                      <a:pt x="643" y="5789"/>
                    </a:cubicBezTo>
                    <a:cubicBezTo>
                      <a:pt x="614" y="5724"/>
                      <a:pt x="592" y="5652"/>
                      <a:pt x="570" y="5587"/>
                    </a:cubicBezTo>
                    <a:cubicBezTo>
                      <a:pt x="556" y="5522"/>
                      <a:pt x="542" y="5457"/>
                      <a:pt x="527" y="5385"/>
                    </a:cubicBezTo>
                    <a:close/>
                    <a:moveTo>
                      <a:pt x="8820" y="8900"/>
                    </a:moveTo>
                    <a:lnTo>
                      <a:pt x="8820" y="8900"/>
                    </a:lnTo>
                    <a:cubicBezTo>
                      <a:pt x="9325" y="8921"/>
                      <a:pt x="9831" y="8972"/>
                      <a:pt x="10336" y="9058"/>
                    </a:cubicBezTo>
                    <a:cubicBezTo>
                      <a:pt x="11094" y="9188"/>
                      <a:pt x="11844" y="9383"/>
                      <a:pt x="12580" y="9636"/>
                    </a:cubicBezTo>
                    <a:lnTo>
                      <a:pt x="12848" y="9722"/>
                    </a:lnTo>
                    <a:cubicBezTo>
                      <a:pt x="12941" y="9758"/>
                      <a:pt x="13028" y="9795"/>
                      <a:pt x="13122" y="9831"/>
                    </a:cubicBezTo>
                    <a:cubicBezTo>
                      <a:pt x="13302" y="9896"/>
                      <a:pt x="13468" y="9975"/>
                      <a:pt x="13641" y="10054"/>
                    </a:cubicBezTo>
                    <a:cubicBezTo>
                      <a:pt x="13973" y="10213"/>
                      <a:pt x="14291" y="10415"/>
                      <a:pt x="14573" y="10653"/>
                    </a:cubicBezTo>
                    <a:cubicBezTo>
                      <a:pt x="14825" y="10863"/>
                      <a:pt x="15042" y="11115"/>
                      <a:pt x="15215" y="11390"/>
                    </a:cubicBezTo>
                    <a:cubicBezTo>
                      <a:pt x="14977" y="11137"/>
                      <a:pt x="14717" y="10920"/>
                      <a:pt x="14428" y="10733"/>
                    </a:cubicBezTo>
                    <a:cubicBezTo>
                      <a:pt x="14111" y="10531"/>
                      <a:pt x="13779" y="10350"/>
                      <a:pt x="13432" y="10199"/>
                    </a:cubicBezTo>
                    <a:cubicBezTo>
                      <a:pt x="13346" y="10163"/>
                      <a:pt x="13259" y="10119"/>
                      <a:pt x="13172" y="10083"/>
                    </a:cubicBezTo>
                    <a:lnTo>
                      <a:pt x="12912" y="9982"/>
                    </a:lnTo>
                    <a:cubicBezTo>
                      <a:pt x="12739" y="9910"/>
                      <a:pt x="12559" y="9859"/>
                      <a:pt x="12386" y="9795"/>
                    </a:cubicBezTo>
                    <a:cubicBezTo>
                      <a:pt x="11671" y="9556"/>
                      <a:pt x="10949" y="9361"/>
                      <a:pt x="10220" y="9195"/>
                    </a:cubicBezTo>
                    <a:cubicBezTo>
                      <a:pt x="9758" y="9087"/>
                      <a:pt x="9289" y="8986"/>
                      <a:pt x="8820" y="8900"/>
                    </a:cubicBezTo>
                    <a:close/>
                    <a:moveTo>
                      <a:pt x="8604" y="8892"/>
                    </a:moveTo>
                    <a:cubicBezTo>
                      <a:pt x="9145" y="8979"/>
                      <a:pt x="9679" y="9102"/>
                      <a:pt x="10213" y="9232"/>
                    </a:cubicBezTo>
                    <a:cubicBezTo>
                      <a:pt x="10935" y="9412"/>
                      <a:pt x="11657" y="9614"/>
                      <a:pt x="12357" y="9859"/>
                    </a:cubicBezTo>
                    <a:cubicBezTo>
                      <a:pt x="13064" y="10112"/>
                      <a:pt x="13750" y="10401"/>
                      <a:pt x="14370" y="10812"/>
                    </a:cubicBezTo>
                    <a:cubicBezTo>
                      <a:pt x="14681" y="11007"/>
                      <a:pt x="14962" y="11245"/>
                      <a:pt x="15215" y="11527"/>
                    </a:cubicBezTo>
                    <a:cubicBezTo>
                      <a:pt x="15273" y="11599"/>
                      <a:pt x="15338" y="11671"/>
                      <a:pt x="15388" y="11750"/>
                    </a:cubicBezTo>
                    <a:cubicBezTo>
                      <a:pt x="15417" y="11823"/>
                      <a:pt x="15439" y="11888"/>
                      <a:pt x="15460" y="11960"/>
                    </a:cubicBezTo>
                    <a:cubicBezTo>
                      <a:pt x="15475" y="12025"/>
                      <a:pt x="15489" y="12090"/>
                      <a:pt x="15504" y="12155"/>
                    </a:cubicBezTo>
                    <a:cubicBezTo>
                      <a:pt x="15467" y="12126"/>
                      <a:pt x="15431" y="12090"/>
                      <a:pt x="15395" y="12068"/>
                    </a:cubicBezTo>
                    <a:cubicBezTo>
                      <a:pt x="15251" y="11953"/>
                      <a:pt x="15107" y="11844"/>
                      <a:pt x="14955" y="11743"/>
                    </a:cubicBezTo>
                    <a:cubicBezTo>
                      <a:pt x="14659" y="11541"/>
                      <a:pt x="14342" y="11361"/>
                      <a:pt x="14024" y="11195"/>
                    </a:cubicBezTo>
                    <a:cubicBezTo>
                      <a:pt x="13382" y="10856"/>
                      <a:pt x="12725" y="10560"/>
                      <a:pt x="12061" y="10285"/>
                    </a:cubicBezTo>
                    <a:cubicBezTo>
                      <a:pt x="11397" y="10011"/>
                      <a:pt x="10726" y="9751"/>
                      <a:pt x="10047" y="9499"/>
                    </a:cubicBezTo>
                    <a:cubicBezTo>
                      <a:pt x="9499" y="9297"/>
                      <a:pt x="8950" y="9094"/>
                      <a:pt x="8394" y="8892"/>
                    </a:cubicBezTo>
                    <a:close/>
                    <a:moveTo>
                      <a:pt x="8308" y="8892"/>
                    </a:moveTo>
                    <a:cubicBezTo>
                      <a:pt x="8885" y="9094"/>
                      <a:pt x="9462" y="9304"/>
                      <a:pt x="10040" y="9527"/>
                    </a:cubicBezTo>
                    <a:cubicBezTo>
                      <a:pt x="10704" y="9787"/>
                      <a:pt x="11375" y="10062"/>
                      <a:pt x="12032" y="10350"/>
                    </a:cubicBezTo>
                    <a:cubicBezTo>
                      <a:pt x="12689" y="10639"/>
                      <a:pt x="13346" y="10935"/>
                      <a:pt x="13981" y="11274"/>
                    </a:cubicBezTo>
                    <a:cubicBezTo>
                      <a:pt x="14298" y="11440"/>
                      <a:pt x="14609" y="11621"/>
                      <a:pt x="14905" y="11815"/>
                    </a:cubicBezTo>
                    <a:cubicBezTo>
                      <a:pt x="15056" y="11909"/>
                      <a:pt x="15200" y="12018"/>
                      <a:pt x="15338" y="12126"/>
                    </a:cubicBezTo>
                    <a:cubicBezTo>
                      <a:pt x="15403" y="12176"/>
                      <a:pt x="15460" y="12234"/>
                      <a:pt x="15518" y="12285"/>
                    </a:cubicBezTo>
                    <a:lnTo>
                      <a:pt x="15518" y="12335"/>
                    </a:lnTo>
                    <a:lnTo>
                      <a:pt x="15518" y="12386"/>
                    </a:lnTo>
                    <a:cubicBezTo>
                      <a:pt x="15496" y="12400"/>
                      <a:pt x="15482" y="12414"/>
                      <a:pt x="15460" y="12436"/>
                    </a:cubicBezTo>
                    <a:lnTo>
                      <a:pt x="15374" y="12422"/>
                    </a:lnTo>
                    <a:cubicBezTo>
                      <a:pt x="15258" y="12407"/>
                      <a:pt x="15135" y="12378"/>
                      <a:pt x="15020" y="12350"/>
                    </a:cubicBezTo>
                    <a:cubicBezTo>
                      <a:pt x="14789" y="12299"/>
                      <a:pt x="14558" y="12227"/>
                      <a:pt x="14327" y="12147"/>
                    </a:cubicBezTo>
                    <a:cubicBezTo>
                      <a:pt x="14096" y="12068"/>
                      <a:pt x="13872" y="11981"/>
                      <a:pt x="13649" y="11880"/>
                    </a:cubicBezTo>
                    <a:cubicBezTo>
                      <a:pt x="13425" y="11787"/>
                      <a:pt x="13201" y="11686"/>
                      <a:pt x="12985" y="11584"/>
                    </a:cubicBezTo>
                    <a:cubicBezTo>
                      <a:pt x="12552" y="11375"/>
                      <a:pt x="12133" y="11151"/>
                      <a:pt x="11722" y="10920"/>
                    </a:cubicBezTo>
                    <a:cubicBezTo>
                      <a:pt x="11310" y="10690"/>
                      <a:pt x="10892" y="10444"/>
                      <a:pt x="10480" y="10206"/>
                    </a:cubicBezTo>
                    <a:lnTo>
                      <a:pt x="9246" y="9484"/>
                    </a:lnTo>
                    <a:cubicBezTo>
                      <a:pt x="8957" y="9311"/>
                      <a:pt x="8661" y="9138"/>
                      <a:pt x="8365" y="8965"/>
                    </a:cubicBezTo>
                    <a:lnTo>
                      <a:pt x="8308" y="8892"/>
                    </a:lnTo>
                    <a:close/>
                    <a:moveTo>
                      <a:pt x="8560" y="9145"/>
                    </a:moveTo>
                    <a:lnTo>
                      <a:pt x="8560" y="9145"/>
                    </a:lnTo>
                    <a:cubicBezTo>
                      <a:pt x="8777" y="9282"/>
                      <a:pt x="8993" y="9412"/>
                      <a:pt x="9217" y="9549"/>
                    </a:cubicBezTo>
                    <a:cubicBezTo>
                      <a:pt x="9621" y="9795"/>
                      <a:pt x="10033" y="10040"/>
                      <a:pt x="10451" y="10271"/>
                    </a:cubicBezTo>
                    <a:cubicBezTo>
                      <a:pt x="10863" y="10502"/>
                      <a:pt x="11289" y="10733"/>
                      <a:pt x="11714" y="10949"/>
                    </a:cubicBezTo>
                    <a:cubicBezTo>
                      <a:pt x="12140" y="11173"/>
                      <a:pt x="12559" y="11390"/>
                      <a:pt x="12992" y="11592"/>
                    </a:cubicBezTo>
                    <a:cubicBezTo>
                      <a:pt x="13208" y="11700"/>
                      <a:pt x="13432" y="11801"/>
                      <a:pt x="13656" y="11902"/>
                    </a:cubicBezTo>
                    <a:cubicBezTo>
                      <a:pt x="13880" y="11996"/>
                      <a:pt x="14096" y="12090"/>
                      <a:pt x="14327" y="12176"/>
                    </a:cubicBezTo>
                    <a:cubicBezTo>
                      <a:pt x="14551" y="12263"/>
                      <a:pt x="14782" y="12342"/>
                      <a:pt x="15020" y="12407"/>
                    </a:cubicBezTo>
                    <a:cubicBezTo>
                      <a:pt x="15135" y="12443"/>
                      <a:pt x="15258" y="12472"/>
                      <a:pt x="15381" y="12494"/>
                    </a:cubicBezTo>
                    <a:lnTo>
                      <a:pt x="15395" y="12494"/>
                    </a:lnTo>
                    <a:cubicBezTo>
                      <a:pt x="15366" y="12516"/>
                      <a:pt x="15338" y="12530"/>
                      <a:pt x="15301" y="12552"/>
                    </a:cubicBezTo>
                    <a:cubicBezTo>
                      <a:pt x="15244" y="12588"/>
                      <a:pt x="15193" y="12617"/>
                      <a:pt x="15128" y="12645"/>
                    </a:cubicBezTo>
                    <a:lnTo>
                      <a:pt x="15121" y="12653"/>
                    </a:lnTo>
                    <a:cubicBezTo>
                      <a:pt x="15078" y="12660"/>
                      <a:pt x="15034" y="12667"/>
                      <a:pt x="14991" y="12667"/>
                    </a:cubicBezTo>
                    <a:cubicBezTo>
                      <a:pt x="14898" y="12675"/>
                      <a:pt x="14805" y="12679"/>
                      <a:pt x="14711" y="12679"/>
                    </a:cubicBezTo>
                    <a:cubicBezTo>
                      <a:pt x="14545" y="12679"/>
                      <a:pt x="14378" y="12666"/>
                      <a:pt x="14212" y="12638"/>
                    </a:cubicBezTo>
                    <a:cubicBezTo>
                      <a:pt x="14082" y="12624"/>
                      <a:pt x="13959" y="12588"/>
                      <a:pt x="13829" y="12559"/>
                    </a:cubicBezTo>
                    <a:cubicBezTo>
                      <a:pt x="13699" y="12530"/>
                      <a:pt x="13576" y="12487"/>
                      <a:pt x="13454" y="12451"/>
                    </a:cubicBezTo>
                    <a:cubicBezTo>
                      <a:pt x="13324" y="12407"/>
                      <a:pt x="13208" y="12357"/>
                      <a:pt x="13086" y="12306"/>
                    </a:cubicBezTo>
                    <a:lnTo>
                      <a:pt x="12725" y="12147"/>
                    </a:lnTo>
                    <a:cubicBezTo>
                      <a:pt x="12292" y="11931"/>
                      <a:pt x="11873" y="11693"/>
                      <a:pt x="11469" y="11426"/>
                    </a:cubicBezTo>
                    <a:cubicBezTo>
                      <a:pt x="11065" y="11159"/>
                      <a:pt x="10675" y="10870"/>
                      <a:pt x="10285" y="10581"/>
                    </a:cubicBezTo>
                    <a:cubicBezTo>
                      <a:pt x="10090" y="10437"/>
                      <a:pt x="9903" y="10293"/>
                      <a:pt x="9715" y="10141"/>
                    </a:cubicBezTo>
                    <a:cubicBezTo>
                      <a:pt x="9520" y="9989"/>
                      <a:pt x="9333" y="9838"/>
                      <a:pt x="9145" y="9686"/>
                    </a:cubicBezTo>
                    <a:lnTo>
                      <a:pt x="9044" y="9607"/>
                    </a:lnTo>
                    <a:lnTo>
                      <a:pt x="8560" y="9145"/>
                    </a:lnTo>
                    <a:close/>
                    <a:moveTo>
                      <a:pt x="5948" y="9484"/>
                    </a:moveTo>
                    <a:lnTo>
                      <a:pt x="5948" y="9484"/>
                    </a:lnTo>
                    <a:cubicBezTo>
                      <a:pt x="5731" y="9571"/>
                      <a:pt x="5507" y="9665"/>
                      <a:pt x="5291" y="9766"/>
                    </a:cubicBezTo>
                    <a:cubicBezTo>
                      <a:pt x="4850" y="9961"/>
                      <a:pt x="4410" y="10177"/>
                      <a:pt x="3984" y="10401"/>
                    </a:cubicBezTo>
                    <a:cubicBezTo>
                      <a:pt x="3551" y="10625"/>
                      <a:pt x="3140" y="10877"/>
                      <a:pt x="2736" y="11144"/>
                    </a:cubicBezTo>
                    <a:lnTo>
                      <a:pt x="2411" y="11375"/>
                    </a:lnTo>
                    <a:cubicBezTo>
                      <a:pt x="2310" y="11455"/>
                      <a:pt x="2209" y="11541"/>
                      <a:pt x="2108" y="11621"/>
                    </a:cubicBezTo>
                    <a:cubicBezTo>
                      <a:pt x="2000" y="11707"/>
                      <a:pt x="1906" y="11801"/>
                      <a:pt x="1812" y="11895"/>
                    </a:cubicBezTo>
                    <a:cubicBezTo>
                      <a:pt x="1718" y="11989"/>
                      <a:pt x="1624" y="12082"/>
                      <a:pt x="1545" y="12184"/>
                    </a:cubicBezTo>
                    <a:cubicBezTo>
                      <a:pt x="1379" y="12364"/>
                      <a:pt x="1242" y="12573"/>
                      <a:pt x="1126" y="12790"/>
                    </a:cubicBezTo>
                    <a:cubicBezTo>
                      <a:pt x="1162" y="12523"/>
                      <a:pt x="1242" y="12263"/>
                      <a:pt x="1357" y="12018"/>
                    </a:cubicBezTo>
                    <a:lnTo>
                      <a:pt x="1451" y="11837"/>
                    </a:lnTo>
                    <a:cubicBezTo>
                      <a:pt x="1487" y="11772"/>
                      <a:pt x="1530" y="11722"/>
                      <a:pt x="1566" y="11664"/>
                    </a:cubicBezTo>
                    <a:cubicBezTo>
                      <a:pt x="1646" y="11548"/>
                      <a:pt x="1732" y="11433"/>
                      <a:pt x="1834" y="11332"/>
                    </a:cubicBezTo>
                    <a:cubicBezTo>
                      <a:pt x="1877" y="11281"/>
                      <a:pt x="1927" y="11231"/>
                      <a:pt x="1978" y="11180"/>
                    </a:cubicBezTo>
                    <a:lnTo>
                      <a:pt x="2137" y="11036"/>
                    </a:lnTo>
                    <a:cubicBezTo>
                      <a:pt x="2245" y="10942"/>
                      <a:pt x="2360" y="10863"/>
                      <a:pt x="2476" y="10776"/>
                    </a:cubicBezTo>
                    <a:cubicBezTo>
                      <a:pt x="2887" y="10509"/>
                      <a:pt x="3328" y="10285"/>
                      <a:pt x="3797" y="10119"/>
                    </a:cubicBezTo>
                    <a:lnTo>
                      <a:pt x="4143" y="10004"/>
                    </a:lnTo>
                    <a:cubicBezTo>
                      <a:pt x="4259" y="9968"/>
                      <a:pt x="4381" y="9932"/>
                      <a:pt x="4497" y="9896"/>
                    </a:cubicBezTo>
                    <a:lnTo>
                      <a:pt x="4677" y="9845"/>
                    </a:lnTo>
                    <a:lnTo>
                      <a:pt x="4858" y="9795"/>
                    </a:lnTo>
                    <a:cubicBezTo>
                      <a:pt x="4980" y="9758"/>
                      <a:pt x="5096" y="9722"/>
                      <a:pt x="5211" y="9693"/>
                    </a:cubicBezTo>
                    <a:lnTo>
                      <a:pt x="5948" y="9484"/>
                    </a:lnTo>
                    <a:close/>
                    <a:moveTo>
                      <a:pt x="9672" y="10213"/>
                    </a:moveTo>
                    <a:lnTo>
                      <a:pt x="9672" y="10213"/>
                    </a:lnTo>
                    <a:cubicBezTo>
                      <a:pt x="9859" y="10358"/>
                      <a:pt x="10047" y="10502"/>
                      <a:pt x="10242" y="10639"/>
                    </a:cubicBezTo>
                    <a:cubicBezTo>
                      <a:pt x="10632" y="10928"/>
                      <a:pt x="11036" y="11195"/>
                      <a:pt x="11447" y="11455"/>
                    </a:cubicBezTo>
                    <a:cubicBezTo>
                      <a:pt x="11859" y="11707"/>
                      <a:pt x="12277" y="11953"/>
                      <a:pt x="12718" y="12162"/>
                    </a:cubicBezTo>
                    <a:lnTo>
                      <a:pt x="13078" y="12321"/>
                    </a:lnTo>
                    <a:cubicBezTo>
                      <a:pt x="13201" y="12371"/>
                      <a:pt x="13324" y="12422"/>
                      <a:pt x="13447" y="12465"/>
                    </a:cubicBezTo>
                    <a:cubicBezTo>
                      <a:pt x="13569" y="12516"/>
                      <a:pt x="13692" y="12552"/>
                      <a:pt x="13822" y="12588"/>
                    </a:cubicBezTo>
                    <a:cubicBezTo>
                      <a:pt x="13952" y="12624"/>
                      <a:pt x="14075" y="12660"/>
                      <a:pt x="14204" y="12674"/>
                    </a:cubicBezTo>
                    <a:cubicBezTo>
                      <a:pt x="14419" y="12719"/>
                      <a:pt x="14634" y="12741"/>
                      <a:pt x="14849" y="12741"/>
                    </a:cubicBezTo>
                    <a:cubicBezTo>
                      <a:pt x="14879" y="12741"/>
                      <a:pt x="14910" y="12740"/>
                      <a:pt x="14941" y="12739"/>
                    </a:cubicBezTo>
                    <a:lnTo>
                      <a:pt x="14941" y="12739"/>
                    </a:lnTo>
                    <a:cubicBezTo>
                      <a:pt x="14688" y="12833"/>
                      <a:pt x="14428" y="12898"/>
                      <a:pt x="14161" y="12912"/>
                    </a:cubicBezTo>
                    <a:lnTo>
                      <a:pt x="13952" y="12920"/>
                    </a:lnTo>
                    <a:cubicBezTo>
                      <a:pt x="13880" y="12920"/>
                      <a:pt x="13807" y="12912"/>
                      <a:pt x="13743" y="12905"/>
                    </a:cubicBezTo>
                    <a:cubicBezTo>
                      <a:pt x="13598" y="12898"/>
                      <a:pt x="13461" y="12876"/>
                      <a:pt x="13324" y="12848"/>
                    </a:cubicBezTo>
                    <a:cubicBezTo>
                      <a:pt x="13252" y="12833"/>
                      <a:pt x="13187" y="12811"/>
                      <a:pt x="13122" y="12790"/>
                    </a:cubicBezTo>
                    <a:lnTo>
                      <a:pt x="12912" y="12732"/>
                    </a:lnTo>
                    <a:cubicBezTo>
                      <a:pt x="12783" y="12674"/>
                      <a:pt x="12653" y="12624"/>
                      <a:pt x="12523" y="12566"/>
                    </a:cubicBezTo>
                    <a:cubicBezTo>
                      <a:pt x="12082" y="12342"/>
                      <a:pt x="11671" y="12068"/>
                      <a:pt x="11296" y="11750"/>
                    </a:cubicBezTo>
                    <a:lnTo>
                      <a:pt x="11014" y="11505"/>
                    </a:lnTo>
                    <a:cubicBezTo>
                      <a:pt x="10928" y="11426"/>
                      <a:pt x="10834" y="11339"/>
                      <a:pt x="10747" y="11252"/>
                    </a:cubicBezTo>
                    <a:lnTo>
                      <a:pt x="10610" y="11130"/>
                    </a:lnTo>
                    <a:lnTo>
                      <a:pt x="10480" y="11000"/>
                    </a:lnTo>
                    <a:cubicBezTo>
                      <a:pt x="10394" y="10913"/>
                      <a:pt x="10300" y="10834"/>
                      <a:pt x="10220" y="10747"/>
                    </a:cubicBezTo>
                    <a:lnTo>
                      <a:pt x="9672" y="10213"/>
                    </a:lnTo>
                    <a:close/>
                    <a:moveTo>
                      <a:pt x="7420" y="9058"/>
                    </a:moveTo>
                    <a:cubicBezTo>
                      <a:pt x="7196" y="9181"/>
                      <a:pt x="6965" y="9297"/>
                      <a:pt x="6741" y="9419"/>
                    </a:cubicBezTo>
                    <a:cubicBezTo>
                      <a:pt x="6323" y="9650"/>
                      <a:pt x="5904" y="9881"/>
                      <a:pt x="5500" y="10127"/>
                    </a:cubicBezTo>
                    <a:cubicBezTo>
                      <a:pt x="5089" y="10372"/>
                      <a:pt x="4684" y="10625"/>
                      <a:pt x="4280" y="10877"/>
                    </a:cubicBezTo>
                    <a:cubicBezTo>
                      <a:pt x="3869" y="11130"/>
                      <a:pt x="3479" y="11390"/>
                      <a:pt x="3082" y="11664"/>
                    </a:cubicBezTo>
                    <a:cubicBezTo>
                      <a:pt x="2880" y="11801"/>
                      <a:pt x="2685" y="11938"/>
                      <a:pt x="2490" y="12082"/>
                    </a:cubicBezTo>
                    <a:cubicBezTo>
                      <a:pt x="2288" y="12227"/>
                      <a:pt x="2101" y="12371"/>
                      <a:pt x="1906" y="12523"/>
                    </a:cubicBezTo>
                    <a:cubicBezTo>
                      <a:pt x="1718" y="12674"/>
                      <a:pt x="1538" y="12840"/>
                      <a:pt x="1357" y="13006"/>
                    </a:cubicBezTo>
                    <a:cubicBezTo>
                      <a:pt x="1271" y="13100"/>
                      <a:pt x="1191" y="13187"/>
                      <a:pt x="1112" y="13281"/>
                    </a:cubicBezTo>
                    <a:lnTo>
                      <a:pt x="1105" y="13288"/>
                    </a:lnTo>
                    <a:cubicBezTo>
                      <a:pt x="1105" y="13259"/>
                      <a:pt x="1097" y="13223"/>
                      <a:pt x="1097" y="13187"/>
                    </a:cubicBezTo>
                    <a:cubicBezTo>
                      <a:pt x="1090" y="13122"/>
                      <a:pt x="1090" y="13057"/>
                      <a:pt x="1097" y="12992"/>
                    </a:cubicBezTo>
                    <a:cubicBezTo>
                      <a:pt x="1097" y="12985"/>
                      <a:pt x="1097" y="12985"/>
                      <a:pt x="1097" y="12977"/>
                    </a:cubicBezTo>
                    <a:cubicBezTo>
                      <a:pt x="1112" y="12941"/>
                      <a:pt x="1126" y="12898"/>
                      <a:pt x="1148" y="12862"/>
                    </a:cubicBezTo>
                    <a:cubicBezTo>
                      <a:pt x="1256" y="12624"/>
                      <a:pt x="1393" y="12400"/>
                      <a:pt x="1566" y="12198"/>
                    </a:cubicBezTo>
                    <a:cubicBezTo>
                      <a:pt x="1646" y="12097"/>
                      <a:pt x="1740" y="12003"/>
                      <a:pt x="1826" y="11909"/>
                    </a:cubicBezTo>
                    <a:cubicBezTo>
                      <a:pt x="1913" y="11808"/>
                      <a:pt x="2014" y="11729"/>
                      <a:pt x="2108" y="11635"/>
                    </a:cubicBezTo>
                    <a:cubicBezTo>
                      <a:pt x="2209" y="11548"/>
                      <a:pt x="2310" y="11469"/>
                      <a:pt x="2418" y="11382"/>
                    </a:cubicBezTo>
                    <a:lnTo>
                      <a:pt x="2736" y="11151"/>
                    </a:lnTo>
                    <a:cubicBezTo>
                      <a:pt x="3140" y="10884"/>
                      <a:pt x="3559" y="10646"/>
                      <a:pt x="3992" y="10430"/>
                    </a:cubicBezTo>
                    <a:cubicBezTo>
                      <a:pt x="4425" y="10213"/>
                      <a:pt x="4865" y="10018"/>
                      <a:pt x="5312" y="9831"/>
                    </a:cubicBezTo>
                    <a:cubicBezTo>
                      <a:pt x="5536" y="9737"/>
                      <a:pt x="5760" y="9643"/>
                      <a:pt x="5984" y="9556"/>
                    </a:cubicBezTo>
                    <a:cubicBezTo>
                      <a:pt x="6207" y="9477"/>
                      <a:pt x="6431" y="9376"/>
                      <a:pt x="6655" y="9289"/>
                    </a:cubicBezTo>
                    <a:lnTo>
                      <a:pt x="6770" y="9246"/>
                    </a:lnTo>
                    <a:lnTo>
                      <a:pt x="7420" y="9058"/>
                    </a:lnTo>
                    <a:close/>
                    <a:moveTo>
                      <a:pt x="7766" y="8965"/>
                    </a:moveTo>
                    <a:lnTo>
                      <a:pt x="7766" y="8965"/>
                    </a:lnTo>
                    <a:cubicBezTo>
                      <a:pt x="7304" y="9369"/>
                      <a:pt x="6828" y="9766"/>
                      <a:pt x="6352" y="10148"/>
                    </a:cubicBezTo>
                    <a:cubicBezTo>
                      <a:pt x="5789" y="10596"/>
                      <a:pt x="5219" y="11036"/>
                      <a:pt x="4641" y="11462"/>
                    </a:cubicBezTo>
                    <a:cubicBezTo>
                      <a:pt x="4064" y="11895"/>
                      <a:pt x="3479" y="12306"/>
                      <a:pt x="2866" y="12689"/>
                    </a:cubicBezTo>
                    <a:cubicBezTo>
                      <a:pt x="2563" y="12876"/>
                      <a:pt x="2252" y="13057"/>
                      <a:pt x="1935" y="13223"/>
                    </a:cubicBezTo>
                    <a:cubicBezTo>
                      <a:pt x="1776" y="13302"/>
                      <a:pt x="1610" y="13374"/>
                      <a:pt x="1444" y="13439"/>
                    </a:cubicBezTo>
                    <a:cubicBezTo>
                      <a:pt x="1372" y="13461"/>
                      <a:pt x="1292" y="13490"/>
                      <a:pt x="1213" y="13512"/>
                    </a:cubicBezTo>
                    <a:cubicBezTo>
                      <a:pt x="1198" y="13504"/>
                      <a:pt x="1184" y="13497"/>
                      <a:pt x="1170" y="13490"/>
                    </a:cubicBezTo>
                    <a:lnTo>
                      <a:pt x="1126" y="13468"/>
                    </a:lnTo>
                    <a:cubicBezTo>
                      <a:pt x="1119" y="13447"/>
                      <a:pt x="1119" y="13418"/>
                      <a:pt x="1112" y="13396"/>
                    </a:cubicBezTo>
                    <a:cubicBezTo>
                      <a:pt x="1133" y="13374"/>
                      <a:pt x="1148" y="13353"/>
                      <a:pt x="1162" y="13331"/>
                    </a:cubicBezTo>
                    <a:cubicBezTo>
                      <a:pt x="1242" y="13237"/>
                      <a:pt x="1321" y="13143"/>
                      <a:pt x="1400" y="13057"/>
                    </a:cubicBezTo>
                    <a:cubicBezTo>
                      <a:pt x="1566" y="12884"/>
                      <a:pt x="1747" y="12718"/>
                      <a:pt x="1927" y="12559"/>
                    </a:cubicBezTo>
                    <a:cubicBezTo>
                      <a:pt x="2115" y="12400"/>
                      <a:pt x="2303" y="12248"/>
                      <a:pt x="2498" y="12111"/>
                    </a:cubicBezTo>
                    <a:cubicBezTo>
                      <a:pt x="2692" y="11967"/>
                      <a:pt x="2887" y="11823"/>
                      <a:pt x="3089" y="11678"/>
                    </a:cubicBezTo>
                    <a:cubicBezTo>
                      <a:pt x="3486" y="11418"/>
                      <a:pt x="3883" y="11159"/>
                      <a:pt x="4295" y="10913"/>
                    </a:cubicBezTo>
                    <a:cubicBezTo>
                      <a:pt x="4706" y="10675"/>
                      <a:pt x="5118" y="10437"/>
                      <a:pt x="5536" y="10191"/>
                    </a:cubicBezTo>
                    <a:lnTo>
                      <a:pt x="6778" y="9491"/>
                    </a:lnTo>
                    <a:cubicBezTo>
                      <a:pt x="7073" y="9325"/>
                      <a:pt x="7369" y="9159"/>
                      <a:pt x="7673" y="8993"/>
                    </a:cubicBezTo>
                    <a:lnTo>
                      <a:pt x="7766" y="8965"/>
                    </a:lnTo>
                    <a:close/>
                    <a:moveTo>
                      <a:pt x="7723" y="9037"/>
                    </a:moveTo>
                    <a:lnTo>
                      <a:pt x="7723" y="9037"/>
                    </a:lnTo>
                    <a:cubicBezTo>
                      <a:pt x="7687" y="9094"/>
                      <a:pt x="7651" y="9159"/>
                      <a:pt x="7615" y="9217"/>
                    </a:cubicBezTo>
                    <a:cubicBezTo>
                      <a:pt x="7268" y="9636"/>
                      <a:pt x="6900" y="10047"/>
                      <a:pt x="6518" y="10444"/>
                    </a:cubicBezTo>
                    <a:cubicBezTo>
                      <a:pt x="6005" y="10985"/>
                      <a:pt x="5464" y="11498"/>
                      <a:pt x="4894" y="11981"/>
                    </a:cubicBezTo>
                    <a:cubicBezTo>
                      <a:pt x="4324" y="12465"/>
                      <a:pt x="3732" y="12920"/>
                      <a:pt x="3068" y="13245"/>
                    </a:cubicBezTo>
                    <a:cubicBezTo>
                      <a:pt x="2743" y="13418"/>
                      <a:pt x="2397" y="13548"/>
                      <a:pt x="2036" y="13627"/>
                    </a:cubicBezTo>
                    <a:cubicBezTo>
                      <a:pt x="1935" y="13641"/>
                      <a:pt x="1841" y="13656"/>
                      <a:pt x="1747" y="13663"/>
                    </a:cubicBezTo>
                    <a:cubicBezTo>
                      <a:pt x="1675" y="13656"/>
                      <a:pt x="1603" y="13641"/>
                      <a:pt x="1530" y="13620"/>
                    </a:cubicBezTo>
                    <a:cubicBezTo>
                      <a:pt x="1465" y="13605"/>
                      <a:pt x="1408" y="13584"/>
                      <a:pt x="1343" y="13562"/>
                    </a:cubicBezTo>
                    <a:cubicBezTo>
                      <a:pt x="1386" y="13548"/>
                      <a:pt x="1437" y="13533"/>
                      <a:pt x="1480" y="13519"/>
                    </a:cubicBezTo>
                    <a:cubicBezTo>
                      <a:pt x="1646" y="13454"/>
                      <a:pt x="1812" y="13374"/>
                      <a:pt x="1978" y="13295"/>
                    </a:cubicBezTo>
                    <a:cubicBezTo>
                      <a:pt x="2295" y="13136"/>
                      <a:pt x="2613" y="12956"/>
                      <a:pt x="2916" y="12761"/>
                    </a:cubicBezTo>
                    <a:cubicBezTo>
                      <a:pt x="3530" y="12378"/>
                      <a:pt x="4114" y="11960"/>
                      <a:pt x="4684" y="11520"/>
                    </a:cubicBezTo>
                    <a:cubicBezTo>
                      <a:pt x="5255" y="11079"/>
                      <a:pt x="5818" y="10632"/>
                      <a:pt x="6373" y="10170"/>
                    </a:cubicBezTo>
                    <a:cubicBezTo>
                      <a:pt x="6828" y="9795"/>
                      <a:pt x="7276" y="9412"/>
                      <a:pt x="7723" y="9037"/>
                    </a:cubicBezTo>
                    <a:close/>
                    <a:moveTo>
                      <a:pt x="7499" y="9398"/>
                    </a:moveTo>
                    <a:lnTo>
                      <a:pt x="7499" y="9398"/>
                    </a:lnTo>
                    <a:cubicBezTo>
                      <a:pt x="7225" y="9831"/>
                      <a:pt x="6929" y="10242"/>
                      <a:pt x="6612" y="10632"/>
                    </a:cubicBezTo>
                    <a:lnTo>
                      <a:pt x="6604" y="10632"/>
                    </a:lnTo>
                    <a:cubicBezTo>
                      <a:pt x="6114" y="11231"/>
                      <a:pt x="5572" y="11787"/>
                      <a:pt x="4980" y="12292"/>
                    </a:cubicBezTo>
                    <a:lnTo>
                      <a:pt x="4771" y="12479"/>
                    </a:lnTo>
                    <a:cubicBezTo>
                      <a:pt x="4699" y="12544"/>
                      <a:pt x="4620" y="12602"/>
                      <a:pt x="4547" y="12660"/>
                    </a:cubicBezTo>
                    <a:cubicBezTo>
                      <a:pt x="4403" y="12783"/>
                      <a:pt x="4244" y="12891"/>
                      <a:pt x="4093" y="12999"/>
                    </a:cubicBezTo>
                    <a:cubicBezTo>
                      <a:pt x="3782" y="13208"/>
                      <a:pt x="3450" y="13382"/>
                      <a:pt x="3104" y="13512"/>
                    </a:cubicBezTo>
                    <a:cubicBezTo>
                      <a:pt x="2801" y="13620"/>
                      <a:pt x="2483" y="13678"/>
                      <a:pt x="2158" y="13692"/>
                    </a:cubicBezTo>
                    <a:cubicBezTo>
                      <a:pt x="2490" y="13613"/>
                      <a:pt x="2808" y="13490"/>
                      <a:pt x="3111" y="13331"/>
                    </a:cubicBezTo>
                    <a:cubicBezTo>
                      <a:pt x="3443" y="13165"/>
                      <a:pt x="3768" y="12963"/>
                      <a:pt x="4071" y="12739"/>
                    </a:cubicBezTo>
                    <a:cubicBezTo>
                      <a:pt x="4143" y="12682"/>
                      <a:pt x="4223" y="12631"/>
                      <a:pt x="4295" y="12573"/>
                    </a:cubicBezTo>
                    <a:lnTo>
                      <a:pt x="4518" y="12400"/>
                    </a:lnTo>
                    <a:cubicBezTo>
                      <a:pt x="4663" y="12285"/>
                      <a:pt x="4800" y="12155"/>
                      <a:pt x="4944" y="12039"/>
                    </a:cubicBezTo>
                    <a:cubicBezTo>
                      <a:pt x="5507" y="11541"/>
                      <a:pt x="6034" y="11007"/>
                      <a:pt x="6547" y="10466"/>
                    </a:cubicBezTo>
                    <a:cubicBezTo>
                      <a:pt x="6871" y="10112"/>
                      <a:pt x="7189" y="9758"/>
                      <a:pt x="7499" y="9398"/>
                    </a:cubicBezTo>
                    <a:close/>
                    <a:moveTo>
                      <a:pt x="8308" y="9527"/>
                    </a:moveTo>
                    <a:lnTo>
                      <a:pt x="8308" y="9527"/>
                    </a:lnTo>
                    <a:cubicBezTo>
                      <a:pt x="8539" y="9982"/>
                      <a:pt x="8748" y="10444"/>
                      <a:pt x="8928" y="10920"/>
                    </a:cubicBezTo>
                    <a:cubicBezTo>
                      <a:pt x="9195" y="11649"/>
                      <a:pt x="9405" y="12393"/>
                      <a:pt x="9549" y="13151"/>
                    </a:cubicBezTo>
                    <a:lnTo>
                      <a:pt x="9607" y="13432"/>
                    </a:lnTo>
                    <a:cubicBezTo>
                      <a:pt x="9621" y="13526"/>
                      <a:pt x="9636" y="13620"/>
                      <a:pt x="9650" y="13721"/>
                    </a:cubicBezTo>
                    <a:cubicBezTo>
                      <a:pt x="9686" y="13909"/>
                      <a:pt x="9701" y="14096"/>
                      <a:pt x="9715" y="14284"/>
                    </a:cubicBezTo>
                    <a:cubicBezTo>
                      <a:pt x="9744" y="14652"/>
                      <a:pt x="9722" y="15020"/>
                      <a:pt x="9665" y="15388"/>
                    </a:cubicBezTo>
                    <a:cubicBezTo>
                      <a:pt x="9607" y="15706"/>
                      <a:pt x="9499" y="16016"/>
                      <a:pt x="9354" y="16298"/>
                    </a:cubicBezTo>
                    <a:cubicBezTo>
                      <a:pt x="9448" y="15973"/>
                      <a:pt x="9506" y="15641"/>
                      <a:pt x="9520" y="15301"/>
                    </a:cubicBezTo>
                    <a:cubicBezTo>
                      <a:pt x="9542" y="14919"/>
                      <a:pt x="9527" y="14544"/>
                      <a:pt x="9484" y="14176"/>
                    </a:cubicBezTo>
                    <a:cubicBezTo>
                      <a:pt x="9477" y="14082"/>
                      <a:pt x="9470" y="13988"/>
                      <a:pt x="9455" y="13894"/>
                    </a:cubicBezTo>
                    <a:lnTo>
                      <a:pt x="9412" y="13613"/>
                    </a:lnTo>
                    <a:cubicBezTo>
                      <a:pt x="9390" y="13425"/>
                      <a:pt x="9347" y="13245"/>
                      <a:pt x="9311" y="13064"/>
                    </a:cubicBezTo>
                    <a:cubicBezTo>
                      <a:pt x="9167" y="12328"/>
                      <a:pt x="8964" y="11606"/>
                      <a:pt x="8748" y="10892"/>
                    </a:cubicBezTo>
                    <a:cubicBezTo>
                      <a:pt x="8611" y="10430"/>
                      <a:pt x="8459" y="9982"/>
                      <a:pt x="8308" y="9527"/>
                    </a:cubicBezTo>
                    <a:close/>
                    <a:moveTo>
                      <a:pt x="7600" y="10913"/>
                    </a:moveTo>
                    <a:lnTo>
                      <a:pt x="7600" y="10913"/>
                    </a:lnTo>
                    <a:cubicBezTo>
                      <a:pt x="7564" y="11151"/>
                      <a:pt x="7535" y="11390"/>
                      <a:pt x="7507" y="11628"/>
                    </a:cubicBezTo>
                    <a:cubicBezTo>
                      <a:pt x="7456" y="12104"/>
                      <a:pt x="7427" y="12595"/>
                      <a:pt x="7405" y="13078"/>
                    </a:cubicBezTo>
                    <a:cubicBezTo>
                      <a:pt x="7391" y="13562"/>
                      <a:pt x="7391" y="14046"/>
                      <a:pt x="7427" y="14529"/>
                    </a:cubicBezTo>
                    <a:lnTo>
                      <a:pt x="7470" y="14919"/>
                    </a:lnTo>
                    <a:cubicBezTo>
                      <a:pt x="7485" y="15056"/>
                      <a:pt x="7507" y="15186"/>
                      <a:pt x="7528" y="15316"/>
                    </a:cubicBezTo>
                    <a:cubicBezTo>
                      <a:pt x="7550" y="15439"/>
                      <a:pt x="7579" y="15569"/>
                      <a:pt x="7608" y="15698"/>
                    </a:cubicBezTo>
                    <a:cubicBezTo>
                      <a:pt x="7644" y="15828"/>
                      <a:pt x="7680" y="15951"/>
                      <a:pt x="7723" y="16081"/>
                    </a:cubicBezTo>
                    <a:cubicBezTo>
                      <a:pt x="7802" y="16312"/>
                      <a:pt x="7911" y="16536"/>
                      <a:pt x="8041" y="16745"/>
                    </a:cubicBezTo>
                    <a:cubicBezTo>
                      <a:pt x="7831" y="16579"/>
                      <a:pt x="7651" y="16384"/>
                      <a:pt x="7499" y="16160"/>
                    </a:cubicBezTo>
                    <a:lnTo>
                      <a:pt x="7384" y="15980"/>
                    </a:lnTo>
                    <a:cubicBezTo>
                      <a:pt x="7348" y="15922"/>
                      <a:pt x="7326" y="15857"/>
                      <a:pt x="7297" y="15792"/>
                    </a:cubicBezTo>
                    <a:cubicBezTo>
                      <a:pt x="7232" y="15670"/>
                      <a:pt x="7182" y="15532"/>
                      <a:pt x="7146" y="15403"/>
                    </a:cubicBezTo>
                    <a:cubicBezTo>
                      <a:pt x="7117" y="15330"/>
                      <a:pt x="7102" y="15265"/>
                      <a:pt x="7088" y="15193"/>
                    </a:cubicBezTo>
                    <a:lnTo>
                      <a:pt x="7037" y="14991"/>
                    </a:lnTo>
                    <a:cubicBezTo>
                      <a:pt x="7016" y="14847"/>
                      <a:pt x="7001" y="14710"/>
                      <a:pt x="6980" y="14565"/>
                    </a:cubicBezTo>
                    <a:cubicBezTo>
                      <a:pt x="6958" y="14075"/>
                      <a:pt x="6987" y="13584"/>
                      <a:pt x="7081" y="13093"/>
                    </a:cubicBezTo>
                    <a:lnTo>
                      <a:pt x="7146" y="12732"/>
                    </a:lnTo>
                    <a:cubicBezTo>
                      <a:pt x="7175" y="12617"/>
                      <a:pt x="7203" y="12494"/>
                      <a:pt x="7232" y="12371"/>
                    </a:cubicBezTo>
                    <a:lnTo>
                      <a:pt x="7276" y="12191"/>
                    </a:lnTo>
                    <a:lnTo>
                      <a:pt x="7319" y="12010"/>
                    </a:lnTo>
                    <a:cubicBezTo>
                      <a:pt x="7355" y="11895"/>
                      <a:pt x="7377" y="11772"/>
                      <a:pt x="7413" y="11657"/>
                    </a:cubicBezTo>
                    <a:cubicBezTo>
                      <a:pt x="7470" y="11411"/>
                      <a:pt x="7535" y="11159"/>
                      <a:pt x="7600" y="10913"/>
                    </a:cubicBezTo>
                    <a:close/>
                    <a:moveTo>
                      <a:pt x="8106" y="9159"/>
                    </a:moveTo>
                    <a:cubicBezTo>
                      <a:pt x="8142" y="9224"/>
                      <a:pt x="8171" y="9282"/>
                      <a:pt x="8207" y="9340"/>
                    </a:cubicBezTo>
                    <a:cubicBezTo>
                      <a:pt x="8394" y="9859"/>
                      <a:pt x="8568" y="10379"/>
                      <a:pt x="8719" y="10906"/>
                    </a:cubicBezTo>
                    <a:cubicBezTo>
                      <a:pt x="8928" y="11621"/>
                      <a:pt x="9102" y="12350"/>
                      <a:pt x="9239" y="13078"/>
                    </a:cubicBezTo>
                    <a:cubicBezTo>
                      <a:pt x="9369" y="13815"/>
                      <a:pt x="9477" y="14558"/>
                      <a:pt x="9419" y="15301"/>
                    </a:cubicBezTo>
                    <a:cubicBezTo>
                      <a:pt x="9405" y="15670"/>
                      <a:pt x="9340" y="16030"/>
                      <a:pt x="9232" y="16377"/>
                    </a:cubicBezTo>
                    <a:lnTo>
                      <a:pt x="9232" y="16384"/>
                    </a:lnTo>
                    <a:cubicBezTo>
                      <a:pt x="9195" y="16471"/>
                      <a:pt x="9159" y="16565"/>
                      <a:pt x="9123" y="16651"/>
                    </a:cubicBezTo>
                    <a:cubicBezTo>
                      <a:pt x="9080" y="16709"/>
                      <a:pt x="9029" y="16759"/>
                      <a:pt x="8979" y="16817"/>
                    </a:cubicBezTo>
                    <a:cubicBezTo>
                      <a:pt x="8928" y="16860"/>
                      <a:pt x="8878" y="16904"/>
                      <a:pt x="8827" y="16947"/>
                    </a:cubicBezTo>
                    <a:cubicBezTo>
                      <a:pt x="8842" y="16904"/>
                      <a:pt x="8849" y="16853"/>
                      <a:pt x="8856" y="16810"/>
                    </a:cubicBezTo>
                    <a:cubicBezTo>
                      <a:pt x="8885" y="16630"/>
                      <a:pt x="8907" y="16449"/>
                      <a:pt x="8914" y="16269"/>
                    </a:cubicBezTo>
                    <a:cubicBezTo>
                      <a:pt x="8936" y="15908"/>
                      <a:pt x="8936" y="15547"/>
                      <a:pt x="8928" y="15186"/>
                    </a:cubicBezTo>
                    <a:cubicBezTo>
                      <a:pt x="8900" y="14464"/>
                      <a:pt x="8827" y="13743"/>
                      <a:pt x="8734" y="13035"/>
                    </a:cubicBezTo>
                    <a:cubicBezTo>
                      <a:pt x="8640" y="12328"/>
                      <a:pt x="8524" y="11606"/>
                      <a:pt x="8409" y="10899"/>
                    </a:cubicBezTo>
                    <a:cubicBezTo>
                      <a:pt x="8308" y="10321"/>
                      <a:pt x="8207" y="9737"/>
                      <a:pt x="8106" y="9159"/>
                    </a:cubicBezTo>
                    <a:close/>
                    <a:moveTo>
                      <a:pt x="7968" y="9419"/>
                    </a:moveTo>
                    <a:cubicBezTo>
                      <a:pt x="7954" y="9679"/>
                      <a:pt x="7947" y="9939"/>
                      <a:pt x="7940" y="10191"/>
                    </a:cubicBezTo>
                    <a:cubicBezTo>
                      <a:pt x="7932" y="10668"/>
                      <a:pt x="7925" y="11144"/>
                      <a:pt x="7932" y="11628"/>
                    </a:cubicBezTo>
                    <a:cubicBezTo>
                      <a:pt x="7940" y="12104"/>
                      <a:pt x="7954" y="12580"/>
                      <a:pt x="7976" y="13057"/>
                    </a:cubicBezTo>
                    <a:cubicBezTo>
                      <a:pt x="7990" y="13533"/>
                      <a:pt x="8019" y="14010"/>
                      <a:pt x="8055" y="14486"/>
                    </a:cubicBezTo>
                    <a:cubicBezTo>
                      <a:pt x="8077" y="14724"/>
                      <a:pt x="8091" y="14969"/>
                      <a:pt x="8120" y="15208"/>
                    </a:cubicBezTo>
                    <a:cubicBezTo>
                      <a:pt x="8149" y="15446"/>
                      <a:pt x="8178" y="15691"/>
                      <a:pt x="8214" y="15929"/>
                    </a:cubicBezTo>
                    <a:cubicBezTo>
                      <a:pt x="8243" y="16168"/>
                      <a:pt x="8293" y="16406"/>
                      <a:pt x="8358" y="16644"/>
                    </a:cubicBezTo>
                    <a:cubicBezTo>
                      <a:pt x="8387" y="16759"/>
                      <a:pt x="8423" y="16882"/>
                      <a:pt x="8466" y="16998"/>
                    </a:cubicBezTo>
                    <a:lnTo>
                      <a:pt x="8474" y="17005"/>
                    </a:lnTo>
                    <a:cubicBezTo>
                      <a:pt x="8438" y="16990"/>
                      <a:pt x="8409" y="16976"/>
                      <a:pt x="8380" y="16962"/>
                    </a:cubicBezTo>
                    <a:cubicBezTo>
                      <a:pt x="8322" y="16933"/>
                      <a:pt x="8264" y="16897"/>
                      <a:pt x="8214" y="16860"/>
                    </a:cubicBezTo>
                    <a:lnTo>
                      <a:pt x="8199" y="16853"/>
                    </a:lnTo>
                    <a:cubicBezTo>
                      <a:pt x="8178" y="16832"/>
                      <a:pt x="8149" y="16796"/>
                      <a:pt x="8120" y="16767"/>
                    </a:cubicBezTo>
                    <a:cubicBezTo>
                      <a:pt x="7976" y="16550"/>
                      <a:pt x="7853" y="16319"/>
                      <a:pt x="7759" y="16074"/>
                    </a:cubicBezTo>
                    <a:cubicBezTo>
                      <a:pt x="7709" y="15951"/>
                      <a:pt x="7680" y="15821"/>
                      <a:pt x="7636" y="15698"/>
                    </a:cubicBezTo>
                    <a:cubicBezTo>
                      <a:pt x="7593" y="15576"/>
                      <a:pt x="7571" y="15446"/>
                      <a:pt x="7550" y="15316"/>
                    </a:cubicBezTo>
                    <a:cubicBezTo>
                      <a:pt x="7521" y="15186"/>
                      <a:pt x="7499" y="15056"/>
                      <a:pt x="7485" y="14926"/>
                    </a:cubicBezTo>
                    <a:lnTo>
                      <a:pt x="7442" y="14536"/>
                    </a:lnTo>
                    <a:cubicBezTo>
                      <a:pt x="7413" y="14053"/>
                      <a:pt x="7413" y="13569"/>
                      <a:pt x="7442" y="13086"/>
                    </a:cubicBezTo>
                    <a:cubicBezTo>
                      <a:pt x="7470" y="12602"/>
                      <a:pt x="7521" y="12119"/>
                      <a:pt x="7579" y="11642"/>
                    </a:cubicBezTo>
                    <a:cubicBezTo>
                      <a:pt x="7608" y="11404"/>
                      <a:pt x="7644" y="11159"/>
                      <a:pt x="7680" y="10920"/>
                    </a:cubicBezTo>
                    <a:cubicBezTo>
                      <a:pt x="7709" y="10675"/>
                      <a:pt x="7745" y="10444"/>
                      <a:pt x="7781" y="10199"/>
                    </a:cubicBezTo>
                    <a:cubicBezTo>
                      <a:pt x="7788" y="10155"/>
                      <a:pt x="7795" y="10119"/>
                      <a:pt x="7802" y="10076"/>
                    </a:cubicBezTo>
                    <a:cubicBezTo>
                      <a:pt x="7860" y="9859"/>
                      <a:pt x="7911" y="9643"/>
                      <a:pt x="7968" y="9419"/>
                    </a:cubicBezTo>
                    <a:close/>
                    <a:moveTo>
                      <a:pt x="8055" y="9087"/>
                    </a:moveTo>
                    <a:cubicBezTo>
                      <a:pt x="8178" y="9686"/>
                      <a:pt x="8279" y="10293"/>
                      <a:pt x="8373" y="10906"/>
                    </a:cubicBezTo>
                    <a:cubicBezTo>
                      <a:pt x="8481" y="11613"/>
                      <a:pt x="8575" y="12328"/>
                      <a:pt x="8661" y="13042"/>
                    </a:cubicBezTo>
                    <a:cubicBezTo>
                      <a:pt x="8741" y="13757"/>
                      <a:pt x="8806" y="14471"/>
                      <a:pt x="8835" y="15186"/>
                    </a:cubicBezTo>
                    <a:cubicBezTo>
                      <a:pt x="8842" y="15547"/>
                      <a:pt x="8849" y="15908"/>
                      <a:pt x="8827" y="16261"/>
                    </a:cubicBezTo>
                    <a:cubicBezTo>
                      <a:pt x="8813" y="16442"/>
                      <a:pt x="8798" y="16615"/>
                      <a:pt x="8770" y="16796"/>
                    </a:cubicBezTo>
                    <a:cubicBezTo>
                      <a:pt x="8755" y="16875"/>
                      <a:pt x="8741" y="16954"/>
                      <a:pt x="8719" y="17034"/>
                    </a:cubicBezTo>
                    <a:lnTo>
                      <a:pt x="8683" y="17063"/>
                    </a:lnTo>
                    <a:lnTo>
                      <a:pt x="8640" y="17091"/>
                    </a:lnTo>
                    <a:cubicBezTo>
                      <a:pt x="8618" y="17077"/>
                      <a:pt x="8589" y="17070"/>
                      <a:pt x="8568" y="17063"/>
                    </a:cubicBezTo>
                    <a:cubicBezTo>
                      <a:pt x="8553" y="17034"/>
                      <a:pt x="8546" y="17012"/>
                      <a:pt x="8539" y="16983"/>
                    </a:cubicBezTo>
                    <a:cubicBezTo>
                      <a:pt x="8488" y="16875"/>
                      <a:pt x="8452" y="16759"/>
                      <a:pt x="8416" y="16644"/>
                    </a:cubicBezTo>
                    <a:cubicBezTo>
                      <a:pt x="8351" y="16413"/>
                      <a:pt x="8300" y="16175"/>
                      <a:pt x="8250" y="15937"/>
                    </a:cubicBezTo>
                    <a:cubicBezTo>
                      <a:pt x="8207" y="15698"/>
                      <a:pt x="8163" y="15460"/>
                      <a:pt x="8142" y="15215"/>
                    </a:cubicBezTo>
                    <a:cubicBezTo>
                      <a:pt x="8113" y="14969"/>
                      <a:pt x="8084" y="14731"/>
                      <a:pt x="8062" y="14493"/>
                    </a:cubicBezTo>
                    <a:cubicBezTo>
                      <a:pt x="8033" y="14017"/>
                      <a:pt x="8012" y="13540"/>
                      <a:pt x="8005" y="13064"/>
                    </a:cubicBezTo>
                    <a:cubicBezTo>
                      <a:pt x="7997" y="12588"/>
                      <a:pt x="8005" y="12111"/>
                      <a:pt x="8005" y="11635"/>
                    </a:cubicBezTo>
                    <a:lnTo>
                      <a:pt x="8019" y="10206"/>
                    </a:lnTo>
                    <a:cubicBezTo>
                      <a:pt x="8019" y="9859"/>
                      <a:pt x="8019" y="9520"/>
                      <a:pt x="8033" y="9181"/>
                    </a:cubicBezTo>
                    <a:cubicBezTo>
                      <a:pt x="8041" y="9145"/>
                      <a:pt x="8048" y="9116"/>
                      <a:pt x="8055" y="9087"/>
                    </a:cubicBezTo>
                    <a:close/>
                    <a:moveTo>
                      <a:pt x="7348" y="0"/>
                    </a:moveTo>
                    <a:lnTo>
                      <a:pt x="7283" y="29"/>
                    </a:lnTo>
                    <a:cubicBezTo>
                      <a:pt x="6446" y="426"/>
                      <a:pt x="6020" y="1263"/>
                      <a:pt x="5897" y="2079"/>
                    </a:cubicBezTo>
                    <a:cubicBezTo>
                      <a:pt x="5839" y="2483"/>
                      <a:pt x="5839" y="2895"/>
                      <a:pt x="5883" y="3299"/>
                    </a:cubicBezTo>
                    <a:cubicBezTo>
                      <a:pt x="5911" y="3501"/>
                      <a:pt x="5933" y="3703"/>
                      <a:pt x="5976" y="3898"/>
                    </a:cubicBezTo>
                    <a:cubicBezTo>
                      <a:pt x="5998" y="3992"/>
                      <a:pt x="6013" y="4093"/>
                      <a:pt x="6041" y="4187"/>
                    </a:cubicBezTo>
                    <a:lnTo>
                      <a:pt x="6114" y="4475"/>
                    </a:lnTo>
                    <a:cubicBezTo>
                      <a:pt x="6330" y="5240"/>
                      <a:pt x="6640" y="5962"/>
                      <a:pt x="6951" y="6684"/>
                    </a:cubicBezTo>
                    <a:lnTo>
                      <a:pt x="7189" y="7225"/>
                    </a:lnTo>
                    <a:lnTo>
                      <a:pt x="7427" y="7759"/>
                    </a:lnTo>
                    <a:cubicBezTo>
                      <a:pt x="7463" y="7831"/>
                      <a:pt x="7492" y="7911"/>
                      <a:pt x="7528" y="7990"/>
                    </a:cubicBezTo>
                    <a:cubicBezTo>
                      <a:pt x="7405" y="7839"/>
                      <a:pt x="7276" y="7694"/>
                      <a:pt x="7138" y="7550"/>
                    </a:cubicBezTo>
                    <a:cubicBezTo>
                      <a:pt x="6799" y="7189"/>
                      <a:pt x="6438" y="6843"/>
                      <a:pt x="6049" y="6532"/>
                    </a:cubicBezTo>
                    <a:cubicBezTo>
                      <a:pt x="5659" y="6222"/>
                      <a:pt x="5247" y="5933"/>
                      <a:pt x="4822" y="5673"/>
                    </a:cubicBezTo>
                    <a:cubicBezTo>
                      <a:pt x="4721" y="5601"/>
                      <a:pt x="4612" y="5543"/>
                      <a:pt x="4504" y="5478"/>
                    </a:cubicBezTo>
                    <a:lnTo>
                      <a:pt x="4345" y="5377"/>
                    </a:lnTo>
                    <a:lnTo>
                      <a:pt x="4179" y="5291"/>
                    </a:lnTo>
                    <a:lnTo>
                      <a:pt x="4020" y="5197"/>
                    </a:lnTo>
                    <a:cubicBezTo>
                      <a:pt x="3963" y="5168"/>
                      <a:pt x="3912" y="5139"/>
                      <a:pt x="3854" y="5110"/>
                    </a:cubicBezTo>
                    <a:cubicBezTo>
                      <a:pt x="3746" y="5053"/>
                      <a:pt x="3638" y="4995"/>
                      <a:pt x="3522" y="4937"/>
                    </a:cubicBezTo>
                    <a:lnTo>
                      <a:pt x="3133" y="4764"/>
                    </a:lnTo>
                    <a:cubicBezTo>
                      <a:pt x="2996" y="4721"/>
                      <a:pt x="2858" y="4663"/>
                      <a:pt x="2729" y="4620"/>
                    </a:cubicBezTo>
                    <a:cubicBezTo>
                      <a:pt x="2591" y="4576"/>
                      <a:pt x="2454" y="4526"/>
                      <a:pt x="2303" y="4504"/>
                    </a:cubicBezTo>
                    <a:cubicBezTo>
                      <a:pt x="2238" y="4490"/>
                      <a:pt x="2166" y="4475"/>
                      <a:pt x="2086" y="4461"/>
                    </a:cubicBezTo>
                    <a:lnTo>
                      <a:pt x="1870" y="4432"/>
                    </a:lnTo>
                    <a:cubicBezTo>
                      <a:pt x="1785" y="4424"/>
                      <a:pt x="1700" y="4420"/>
                      <a:pt x="1615" y="4420"/>
                    </a:cubicBezTo>
                    <a:cubicBezTo>
                      <a:pt x="1401" y="4420"/>
                      <a:pt x="1186" y="4445"/>
                      <a:pt x="975" y="4497"/>
                    </a:cubicBezTo>
                    <a:cubicBezTo>
                      <a:pt x="902" y="4511"/>
                      <a:pt x="823" y="4533"/>
                      <a:pt x="751" y="4562"/>
                    </a:cubicBezTo>
                    <a:cubicBezTo>
                      <a:pt x="679" y="4584"/>
                      <a:pt x="607" y="4620"/>
                      <a:pt x="542" y="4648"/>
                    </a:cubicBezTo>
                    <a:cubicBezTo>
                      <a:pt x="469" y="4685"/>
                      <a:pt x="397" y="4721"/>
                      <a:pt x="332" y="4764"/>
                    </a:cubicBezTo>
                    <a:cubicBezTo>
                      <a:pt x="296" y="4786"/>
                      <a:pt x="267" y="4807"/>
                      <a:pt x="231" y="4836"/>
                    </a:cubicBezTo>
                    <a:cubicBezTo>
                      <a:pt x="217" y="4843"/>
                      <a:pt x="202" y="4858"/>
                      <a:pt x="181" y="4872"/>
                    </a:cubicBezTo>
                    <a:cubicBezTo>
                      <a:pt x="166" y="4887"/>
                      <a:pt x="145" y="4901"/>
                      <a:pt x="130" y="4916"/>
                    </a:cubicBezTo>
                    <a:lnTo>
                      <a:pt x="72" y="4973"/>
                    </a:lnTo>
                    <a:lnTo>
                      <a:pt x="72" y="5038"/>
                    </a:lnTo>
                    <a:cubicBezTo>
                      <a:pt x="0" y="5962"/>
                      <a:pt x="506" y="6749"/>
                      <a:pt x="1155" y="7261"/>
                    </a:cubicBezTo>
                    <a:cubicBezTo>
                      <a:pt x="1473" y="7514"/>
                      <a:pt x="1826" y="7723"/>
                      <a:pt x="2209" y="7882"/>
                    </a:cubicBezTo>
                    <a:cubicBezTo>
                      <a:pt x="2397" y="7961"/>
                      <a:pt x="2577" y="8041"/>
                      <a:pt x="2772" y="8098"/>
                    </a:cubicBezTo>
                    <a:cubicBezTo>
                      <a:pt x="2858" y="8135"/>
                      <a:pt x="2959" y="8163"/>
                      <a:pt x="3053" y="8192"/>
                    </a:cubicBezTo>
                    <a:lnTo>
                      <a:pt x="3342" y="8272"/>
                    </a:lnTo>
                    <a:cubicBezTo>
                      <a:pt x="4107" y="8467"/>
                      <a:pt x="4894" y="8553"/>
                      <a:pt x="5673" y="8647"/>
                    </a:cubicBezTo>
                    <a:lnTo>
                      <a:pt x="6251" y="8712"/>
                    </a:lnTo>
                    <a:lnTo>
                      <a:pt x="6835" y="8770"/>
                    </a:lnTo>
                    <a:lnTo>
                      <a:pt x="7088" y="8799"/>
                    </a:lnTo>
                    <a:cubicBezTo>
                      <a:pt x="6893" y="8835"/>
                      <a:pt x="6705" y="8871"/>
                      <a:pt x="6518" y="8914"/>
                    </a:cubicBezTo>
                    <a:cubicBezTo>
                      <a:pt x="6027" y="9029"/>
                      <a:pt x="5551" y="9174"/>
                      <a:pt x="5081" y="9354"/>
                    </a:cubicBezTo>
                    <a:cubicBezTo>
                      <a:pt x="4620" y="9535"/>
                      <a:pt x="4165" y="9744"/>
                      <a:pt x="3725" y="9982"/>
                    </a:cubicBezTo>
                    <a:cubicBezTo>
                      <a:pt x="3616" y="10040"/>
                      <a:pt x="3508" y="10105"/>
                      <a:pt x="3400" y="10163"/>
                    </a:cubicBezTo>
                    <a:lnTo>
                      <a:pt x="3234" y="10256"/>
                    </a:lnTo>
                    <a:lnTo>
                      <a:pt x="3075" y="10350"/>
                    </a:lnTo>
                    <a:lnTo>
                      <a:pt x="2916" y="10437"/>
                    </a:lnTo>
                    <a:cubicBezTo>
                      <a:pt x="2858" y="10466"/>
                      <a:pt x="2808" y="10502"/>
                      <a:pt x="2757" y="10538"/>
                    </a:cubicBezTo>
                    <a:cubicBezTo>
                      <a:pt x="2656" y="10603"/>
                      <a:pt x="2548" y="10668"/>
                      <a:pt x="2447" y="10740"/>
                    </a:cubicBezTo>
                    <a:lnTo>
                      <a:pt x="2093" y="10993"/>
                    </a:lnTo>
                    <a:cubicBezTo>
                      <a:pt x="1985" y="11079"/>
                      <a:pt x="1870" y="11173"/>
                      <a:pt x="1761" y="11267"/>
                    </a:cubicBezTo>
                    <a:cubicBezTo>
                      <a:pt x="1660" y="11368"/>
                      <a:pt x="1552" y="11462"/>
                      <a:pt x="1458" y="11577"/>
                    </a:cubicBezTo>
                    <a:cubicBezTo>
                      <a:pt x="1408" y="11628"/>
                      <a:pt x="1357" y="11686"/>
                      <a:pt x="1314" y="11736"/>
                    </a:cubicBezTo>
                    <a:lnTo>
                      <a:pt x="1177" y="11916"/>
                    </a:lnTo>
                    <a:cubicBezTo>
                      <a:pt x="1004" y="12162"/>
                      <a:pt x="866" y="12436"/>
                      <a:pt x="787" y="12725"/>
                    </a:cubicBezTo>
                    <a:cubicBezTo>
                      <a:pt x="758" y="12797"/>
                      <a:pt x="744" y="12876"/>
                      <a:pt x="729" y="12949"/>
                    </a:cubicBezTo>
                    <a:cubicBezTo>
                      <a:pt x="715" y="13028"/>
                      <a:pt x="708" y="13100"/>
                      <a:pt x="700" y="13180"/>
                    </a:cubicBezTo>
                    <a:cubicBezTo>
                      <a:pt x="693" y="13259"/>
                      <a:pt x="693" y="13338"/>
                      <a:pt x="700" y="13418"/>
                    </a:cubicBezTo>
                    <a:cubicBezTo>
                      <a:pt x="700" y="13454"/>
                      <a:pt x="700" y="13497"/>
                      <a:pt x="708" y="13540"/>
                    </a:cubicBezTo>
                    <a:cubicBezTo>
                      <a:pt x="708" y="13555"/>
                      <a:pt x="708" y="13577"/>
                      <a:pt x="715" y="13598"/>
                    </a:cubicBezTo>
                    <a:cubicBezTo>
                      <a:pt x="729" y="13620"/>
                      <a:pt x="722" y="13641"/>
                      <a:pt x="729" y="13670"/>
                    </a:cubicBezTo>
                    <a:lnTo>
                      <a:pt x="751" y="13743"/>
                    </a:lnTo>
                    <a:lnTo>
                      <a:pt x="809" y="13786"/>
                    </a:lnTo>
                    <a:cubicBezTo>
                      <a:pt x="1217" y="14065"/>
                      <a:pt x="1677" y="14180"/>
                      <a:pt x="2134" y="14180"/>
                    </a:cubicBezTo>
                    <a:cubicBezTo>
                      <a:pt x="2526" y="14180"/>
                      <a:pt x="2917" y="14096"/>
                      <a:pt x="3270" y="13959"/>
                    </a:cubicBezTo>
                    <a:cubicBezTo>
                      <a:pt x="3652" y="13800"/>
                      <a:pt x="4013" y="13598"/>
                      <a:pt x="4338" y="13353"/>
                    </a:cubicBezTo>
                    <a:cubicBezTo>
                      <a:pt x="4497" y="13230"/>
                      <a:pt x="4663" y="13115"/>
                      <a:pt x="4807" y="12977"/>
                    </a:cubicBezTo>
                    <a:cubicBezTo>
                      <a:pt x="4879" y="12905"/>
                      <a:pt x="4959" y="12840"/>
                      <a:pt x="5031" y="12775"/>
                    </a:cubicBezTo>
                    <a:lnTo>
                      <a:pt x="5240" y="12566"/>
                    </a:lnTo>
                    <a:cubicBezTo>
                      <a:pt x="5796" y="11996"/>
                      <a:pt x="6265" y="11361"/>
                      <a:pt x="6734" y="10733"/>
                    </a:cubicBezTo>
                    <a:lnTo>
                      <a:pt x="7081" y="10264"/>
                    </a:lnTo>
                    <a:lnTo>
                      <a:pt x="7427" y="9787"/>
                    </a:lnTo>
                    <a:lnTo>
                      <a:pt x="7571" y="9585"/>
                    </a:lnTo>
                    <a:lnTo>
                      <a:pt x="7571" y="9585"/>
                    </a:lnTo>
                    <a:cubicBezTo>
                      <a:pt x="7507" y="9766"/>
                      <a:pt x="7449" y="9953"/>
                      <a:pt x="7391" y="10141"/>
                    </a:cubicBezTo>
                    <a:cubicBezTo>
                      <a:pt x="7247" y="10617"/>
                      <a:pt x="7131" y="11101"/>
                      <a:pt x="7052" y="11599"/>
                    </a:cubicBezTo>
                    <a:cubicBezTo>
                      <a:pt x="6980" y="12090"/>
                      <a:pt x="6936" y="12588"/>
                      <a:pt x="6922" y="13086"/>
                    </a:cubicBezTo>
                    <a:cubicBezTo>
                      <a:pt x="6915" y="13216"/>
                      <a:pt x="6915" y="13338"/>
                      <a:pt x="6915" y="13461"/>
                    </a:cubicBezTo>
                    <a:lnTo>
                      <a:pt x="6915" y="13649"/>
                    </a:lnTo>
                    <a:lnTo>
                      <a:pt x="6915" y="13836"/>
                    </a:lnTo>
                    <a:lnTo>
                      <a:pt x="6915" y="14024"/>
                    </a:lnTo>
                    <a:cubicBezTo>
                      <a:pt x="6907" y="14082"/>
                      <a:pt x="6907" y="14147"/>
                      <a:pt x="6915" y="14204"/>
                    </a:cubicBezTo>
                    <a:cubicBezTo>
                      <a:pt x="6922" y="14327"/>
                      <a:pt x="6929" y="14457"/>
                      <a:pt x="6929" y="14580"/>
                    </a:cubicBezTo>
                    <a:lnTo>
                      <a:pt x="6972" y="15006"/>
                    </a:lnTo>
                    <a:cubicBezTo>
                      <a:pt x="7001" y="15150"/>
                      <a:pt x="7023" y="15287"/>
                      <a:pt x="7052" y="15431"/>
                    </a:cubicBezTo>
                    <a:cubicBezTo>
                      <a:pt x="7081" y="15569"/>
                      <a:pt x="7110" y="15713"/>
                      <a:pt x="7160" y="15850"/>
                    </a:cubicBezTo>
                    <a:cubicBezTo>
                      <a:pt x="7189" y="15922"/>
                      <a:pt x="7203" y="15987"/>
                      <a:pt x="7232" y="16059"/>
                    </a:cubicBezTo>
                    <a:lnTo>
                      <a:pt x="7326" y="16261"/>
                    </a:lnTo>
                    <a:cubicBezTo>
                      <a:pt x="7449" y="16536"/>
                      <a:pt x="7615" y="16788"/>
                      <a:pt x="7824" y="17005"/>
                    </a:cubicBezTo>
                    <a:cubicBezTo>
                      <a:pt x="7875" y="17063"/>
                      <a:pt x="7932" y="17120"/>
                      <a:pt x="7990" y="17164"/>
                    </a:cubicBezTo>
                    <a:cubicBezTo>
                      <a:pt x="8048" y="17214"/>
                      <a:pt x="8113" y="17265"/>
                      <a:pt x="8178" y="17308"/>
                    </a:cubicBezTo>
                    <a:cubicBezTo>
                      <a:pt x="8243" y="17351"/>
                      <a:pt x="8308" y="17395"/>
                      <a:pt x="8380" y="17431"/>
                    </a:cubicBezTo>
                    <a:cubicBezTo>
                      <a:pt x="8416" y="17445"/>
                      <a:pt x="8452" y="17467"/>
                      <a:pt x="8488" y="17481"/>
                    </a:cubicBezTo>
                    <a:cubicBezTo>
                      <a:pt x="8510" y="17488"/>
                      <a:pt x="8524" y="17496"/>
                      <a:pt x="8546" y="17503"/>
                    </a:cubicBezTo>
                    <a:cubicBezTo>
                      <a:pt x="8568" y="17510"/>
                      <a:pt x="8582" y="17517"/>
                      <a:pt x="8611" y="17532"/>
                    </a:cubicBezTo>
                    <a:lnTo>
                      <a:pt x="8683" y="17553"/>
                    </a:lnTo>
                    <a:lnTo>
                      <a:pt x="8748" y="17517"/>
                    </a:lnTo>
                    <a:cubicBezTo>
                      <a:pt x="9578" y="17120"/>
                      <a:pt x="10011" y="16283"/>
                      <a:pt x="10134" y="15467"/>
                    </a:cubicBezTo>
                    <a:cubicBezTo>
                      <a:pt x="10191" y="15063"/>
                      <a:pt x="10191" y="14652"/>
                      <a:pt x="10141" y="14248"/>
                    </a:cubicBezTo>
                    <a:cubicBezTo>
                      <a:pt x="10119" y="14046"/>
                      <a:pt x="10098" y="13844"/>
                      <a:pt x="10054" y="13649"/>
                    </a:cubicBezTo>
                    <a:cubicBezTo>
                      <a:pt x="10033" y="13555"/>
                      <a:pt x="10018" y="13454"/>
                      <a:pt x="9989" y="13360"/>
                    </a:cubicBezTo>
                    <a:lnTo>
                      <a:pt x="9917" y="13071"/>
                    </a:lnTo>
                    <a:cubicBezTo>
                      <a:pt x="9701" y="12306"/>
                      <a:pt x="9383" y="11584"/>
                      <a:pt x="9080" y="10863"/>
                    </a:cubicBezTo>
                    <a:lnTo>
                      <a:pt x="8842" y="10321"/>
                    </a:lnTo>
                    <a:lnTo>
                      <a:pt x="8604" y="9787"/>
                    </a:lnTo>
                    <a:lnTo>
                      <a:pt x="8503" y="9556"/>
                    </a:lnTo>
                    <a:lnTo>
                      <a:pt x="8503" y="9556"/>
                    </a:lnTo>
                    <a:cubicBezTo>
                      <a:pt x="8625" y="9708"/>
                      <a:pt x="8755" y="9852"/>
                      <a:pt x="8892" y="9997"/>
                    </a:cubicBezTo>
                    <a:cubicBezTo>
                      <a:pt x="9232" y="10358"/>
                      <a:pt x="9592" y="10704"/>
                      <a:pt x="9982" y="11014"/>
                    </a:cubicBezTo>
                    <a:cubicBezTo>
                      <a:pt x="10372" y="11325"/>
                      <a:pt x="10783" y="11613"/>
                      <a:pt x="11209" y="11873"/>
                    </a:cubicBezTo>
                    <a:cubicBezTo>
                      <a:pt x="11310" y="11945"/>
                      <a:pt x="11418" y="12003"/>
                      <a:pt x="11527" y="12068"/>
                    </a:cubicBezTo>
                    <a:lnTo>
                      <a:pt x="11686" y="12169"/>
                    </a:lnTo>
                    <a:lnTo>
                      <a:pt x="11852" y="12256"/>
                    </a:lnTo>
                    <a:lnTo>
                      <a:pt x="12010" y="12350"/>
                    </a:lnTo>
                    <a:cubicBezTo>
                      <a:pt x="12068" y="12378"/>
                      <a:pt x="12119" y="12407"/>
                      <a:pt x="12176" y="12436"/>
                    </a:cubicBezTo>
                    <a:cubicBezTo>
                      <a:pt x="12285" y="12494"/>
                      <a:pt x="12393" y="12552"/>
                      <a:pt x="12508" y="12609"/>
                    </a:cubicBezTo>
                    <a:lnTo>
                      <a:pt x="12898" y="12790"/>
                    </a:lnTo>
                    <a:cubicBezTo>
                      <a:pt x="13035" y="12833"/>
                      <a:pt x="13172" y="12891"/>
                      <a:pt x="13302" y="12934"/>
                    </a:cubicBezTo>
                    <a:cubicBezTo>
                      <a:pt x="13439" y="12977"/>
                      <a:pt x="13576" y="13028"/>
                      <a:pt x="13728" y="13050"/>
                    </a:cubicBezTo>
                    <a:cubicBezTo>
                      <a:pt x="13793" y="13064"/>
                      <a:pt x="13865" y="13078"/>
                      <a:pt x="13937" y="13093"/>
                    </a:cubicBezTo>
                    <a:lnTo>
                      <a:pt x="14161" y="13122"/>
                    </a:lnTo>
                    <a:cubicBezTo>
                      <a:pt x="14246" y="13130"/>
                      <a:pt x="14331" y="13134"/>
                      <a:pt x="14416" y="13134"/>
                    </a:cubicBezTo>
                    <a:cubicBezTo>
                      <a:pt x="14630" y="13134"/>
                      <a:pt x="14845" y="13108"/>
                      <a:pt x="15056" y="13057"/>
                    </a:cubicBezTo>
                    <a:cubicBezTo>
                      <a:pt x="15128" y="13042"/>
                      <a:pt x="15208" y="13021"/>
                      <a:pt x="15280" y="12992"/>
                    </a:cubicBezTo>
                    <a:cubicBezTo>
                      <a:pt x="15352" y="12963"/>
                      <a:pt x="15424" y="12934"/>
                      <a:pt x="15489" y="12898"/>
                    </a:cubicBezTo>
                    <a:cubicBezTo>
                      <a:pt x="15561" y="12869"/>
                      <a:pt x="15634" y="12833"/>
                      <a:pt x="15698" y="12790"/>
                    </a:cubicBezTo>
                    <a:cubicBezTo>
                      <a:pt x="15735" y="12768"/>
                      <a:pt x="15763" y="12746"/>
                      <a:pt x="15800" y="12718"/>
                    </a:cubicBezTo>
                    <a:cubicBezTo>
                      <a:pt x="15814" y="12710"/>
                      <a:pt x="15828" y="12696"/>
                      <a:pt x="15850" y="12682"/>
                    </a:cubicBezTo>
                    <a:cubicBezTo>
                      <a:pt x="15864" y="12667"/>
                      <a:pt x="15886" y="12653"/>
                      <a:pt x="15901" y="12638"/>
                    </a:cubicBezTo>
                    <a:lnTo>
                      <a:pt x="15958" y="12580"/>
                    </a:lnTo>
                    <a:lnTo>
                      <a:pt x="15958" y="12516"/>
                    </a:lnTo>
                    <a:cubicBezTo>
                      <a:pt x="16030" y="11592"/>
                      <a:pt x="15518" y="10798"/>
                      <a:pt x="14876" y="10285"/>
                    </a:cubicBezTo>
                    <a:cubicBezTo>
                      <a:pt x="14551" y="10033"/>
                      <a:pt x="14197" y="9823"/>
                      <a:pt x="13822" y="9665"/>
                    </a:cubicBezTo>
                    <a:cubicBezTo>
                      <a:pt x="13634" y="9585"/>
                      <a:pt x="13447" y="9506"/>
                      <a:pt x="13259" y="9448"/>
                    </a:cubicBezTo>
                    <a:cubicBezTo>
                      <a:pt x="13165" y="9419"/>
                      <a:pt x="13071" y="9383"/>
                      <a:pt x="12970" y="9354"/>
                    </a:cubicBezTo>
                    <a:lnTo>
                      <a:pt x="12682" y="9282"/>
                    </a:lnTo>
                    <a:cubicBezTo>
                      <a:pt x="11916" y="9080"/>
                      <a:pt x="11130" y="8993"/>
                      <a:pt x="10357" y="8907"/>
                    </a:cubicBezTo>
                    <a:lnTo>
                      <a:pt x="9773" y="8842"/>
                    </a:lnTo>
                    <a:lnTo>
                      <a:pt x="9188" y="8777"/>
                    </a:lnTo>
                    <a:lnTo>
                      <a:pt x="8936" y="8748"/>
                    </a:lnTo>
                    <a:cubicBezTo>
                      <a:pt x="9130" y="8712"/>
                      <a:pt x="9318" y="8676"/>
                      <a:pt x="9513" y="8633"/>
                    </a:cubicBezTo>
                    <a:cubicBezTo>
                      <a:pt x="9997" y="8524"/>
                      <a:pt x="10473" y="8373"/>
                      <a:pt x="10942" y="8199"/>
                    </a:cubicBezTo>
                    <a:cubicBezTo>
                      <a:pt x="11404" y="8012"/>
                      <a:pt x="11859" y="7803"/>
                      <a:pt x="12292" y="7564"/>
                    </a:cubicBezTo>
                    <a:cubicBezTo>
                      <a:pt x="12407" y="7507"/>
                      <a:pt x="12516" y="7442"/>
                      <a:pt x="12624" y="7384"/>
                    </a:cubicBezTo>
                    <a:lnTo>
                      <a:pt x="12783" y="7297"/>
                    </a:lnTo>
                    <a:lnTo>
                      <a:pt x="12941" y="7196"/>
                    </a:lnTo>
                    <a:lnTo>
                      <a:pt x="13107" y="7110"/>
                    </a:lnTo>
                    <a:cubicBezTo>
                      <a:pt x="13158" y="7081"/>
                      <a:pt x="13216" y="7045"/>
                      <a:pt x="13266" y="7009"/>
                    </a:cubicBezTo>
                    <a:cubicBezTo>
                      <a:pt x="13367" y="6944"/>
                      <a:pt x="13475" y="6879"/>
                      <a:pt x="13576" y="6814"/>
                    </a:cubicBezTo>
                    <a:lnTo>
                      <a:pt x="13923" y="6561"/>
                    </a:lnTo>
                    <a:cubicBezTo>
                      <a:pt x="14031" y="6467"/>
                      <a:pt x="14147" y="6381"/>
                      <a:pt x="14255" y="6280"/>
                    </a:cubicBezTo>
                    <a:cubicBezTo>
                      <a:pt x="14363" y="6186"/>
                      <a:pt x="14471" y="6085"/>
                      <a:pt x="14565" y="5976"/>
                    </a:cubicBezTo>
                    <a:cubicBezTo>
                      <a:pt x="14616" y="5919"/>
                      <a:pt x="14666" y="5868"/>
                      <a:pt x="14710" y="5810"/>
                    </a:cubicBezTo>
                    <a:lnTo>
                      <a:pt x="14840" y="5630"/>
                    </a:lnTo>
                    <a:cubicBezTo>
                      <a:pt x="15020" y="5385"/>
                      <a:pt x="15150" y="5110"/>
                      <a:pt x="15237" y="4822"/>
                    </a:cubicBezTo>
                    <a:cubicBezTo>
                      <a:pt x="15258" y="4750"/>
                      <a:pt x="15280" y="4670"/>
                      <a:pt x="15287" y="4598"/>
                    </a:cubicBezTo>
                    <a:cubicBezTo>
                      <a:pt x="15301" y="4519"/>
                      <a:pt x="15316" y="4446"/>
                      <a:pt x="15323" y="4367"/>
                    </a:cubicBezTo>
                    <a:cubicBezTo>
                      <a:pt x="15323" y="4288"/>
                      <a:pt x="15330" y="4208"/>
                      <a:pt x="15323" y="4129"/>
                    </a:cubicBezTo>
                    <a:cubicBezTo>
                      <a:pt x="15323" y="4093"/>
                      <a:pt x="15323" y="4049"/>
                      <a:pt x="15316" y="4006"/>
                    </a:cubicBezTo>
                    <a:cubicBezTo>
                      <a:pt x="15316" y="3992"/>
                      <a:pt x="15316" y="3970"/>
                      <a:pt x="15309" y="3948"/>
                    </a:cubicBezTo>
                    <a:cubicBezTo>
                      <a:pt x="15301" y="3927"/>
                      <a:pt x="15301" y="3905"/>
                      <a:pt x="15294" y="3876"/>
                    </a:cubicBezTo>
                    <a:lnTo>
                      <a:pt x="15273" y="3804"/>
                    </a:lnTo>
                    <a:lnTo>
                      <a:pt x="15215" y="3768"/>
                    </a:lnTo>
                    <a:cubicBezTo>
                      <a:pt x="14808" y="3485"/>
                      <a:pt x="14348" y="3368"/>
                      <a:pt x="13891" y="3368"/>
                    </a:cubicBezTo>
                    <a:cubicBezTo>
                      <a:pt x="13498" y="3368"/>
                      <a:pt x="13108" y="3455"/>
                      <a:pt x="12754" y="3595"/>
                    </a:cubicBezTo>
                    <a:cubicBezTo>
                      <a:pt x="12371" y="3746"/>
                      <a:pt x="12018" y="3948"/>
                      <a:pt x="11686" y="4194"/>
                    </a:cubicBezTo>
                    <a:cubicBezTo>
                      <a:pt x="11527" y="4316"/>
                      <a:pt x="11361" y="4439"/>
                      <a:pt x="11216" y="4569"/>
                    </a:cubicBezTo>
                    <a:cubicBezTo>
                      <a:pt x="11144" y="4641"/>
                      <a:pt x="11065" y="4706"/>
                      <a:pt x="10993" y="4771"/>
                    </a:cubicBezTo>
                    <a:lnTo>
                      <a:pt x="10783" y="4980"/>
                    </a:lnTo>
                    <a:cubicBezTo>
                      <a:pt x="10228" y="5551"/>
                      <a:pt x="9758" y="6186"/>
                      <a:pt x="9296" y="6814"/>
                    </a:cubicBezTo>
                    <a:lnTo>
                      <a:pt x="8943" y="7283"/>
                    </a:lnTo>
                    <a:lnTo>
                      <a:pt x="8604" y="7759"/>
                    </a:lnTo>
                    <a:lnTo>
                      <a:pt x="8452" y="7961"/>
                    </a:lnTo>
                    <a:cubicBezTo>
                      <a:pt x="8517" y="7781"/>
                      <a:pt x="8582" y="7593"/>
                      <a:pt x="8632" y="7406"/>
                    </a:cubicBezTo>
                    <a:cubicBezTo>
                      <a:pt x="8784" y="6929"/>
                      <a:pt x="8892" y="6446"/>
                      <a:pt x="8972" y="5955"/>
                    </a:cubicBezTo>
                    <a:cubicBezTo>
                      <a:pt x="9044" y="5457"/>
                      <a:pt x="9087" y="4959"/>
                      <a:pt x="9102" y="4461"/>
                    </a:cubicBezTo>
                    <a:cubicBezTo>
                      <a:pt x="9109" y="4338"/>
                      <a:pt x="9109" y="4208"/>
                      <a:pt x="9109" y="4085"/>
                    </a:cubicBezTo>
                    <a:lnTo>
                      <a:pt x="9109" y="3898"/>
                    </a:lnTo>
                    <a:lnTo>
                      <a:pt x="9109" y="3710"/>
                    </a:lnTo>
                    <a:lnTo>
                      <a:pt x="9109" y="3530"/>
                    </a:lnTo>
                    <a:cubicBezTo>
                      <a:pt x="9116" y="3465"/>
                      <a:pt x="9116" y="3400"/>
                      <a:pt x="9109" y="3342"/>
                    </a:cubicBezTo>
                    <a:cubicBezTo>
                      <a:pt x="9102" y="3219"/>
                      <a:pt x="9102" y="3089"/>
                      <a:pt x="9094" y="2967"/>
                    </a:cubicBezTo>
                    <a:lnTo>
                      <a:pt x="9051" y="2541"/>
                    </a:lnTo>
                    <a:cubicBezTo>
                      <a:pt x="9022" y="2404"/>
                      <a:pt x="9008" y="2259"/>
                      <a:pt x="8972" y="2115"/>
                    </a:cubicBezTo>
                    <a:cubicBezTo>
                      <a:pt x="8943" y="1971"/>
                      <a:pt x="8914" y="1834"/>
                      <a:pt x="8863" y="1697"/>
                    </a:cubicBezTo>
                    <a:cubicBezTo>
                      <a:pt x="8842" y="1624"/>
                      <a:pt x="8820" y="1559"/>
                      <a:pt x="8791" y="1487"/>
                    </a:cubicBezTo>
                    <a:lnTo>
                      <a:pt x="8705" y="1285"/>
                    </a:lnTo>
                    <a:cubicBezTo>
                      <a:pt x="8575" y="1011"/>
                      <a:pt x="8409" y="758"/>
                      <a:pt x="8199" y="542"/>
                    </a:cubicBezTo>
                    <a:cubicBezTo>
                      <a:pt x="8149" y="484"/>
                      <a:pt x="8091" y="426"/>
                      <a:pt x="8033" y="383"/>
                    </a:cubicBezTo>
                    <a:cubicBezTo>
                      <a:pt x="7976" y="332"/>
                      <a:pt x="7918" y="282"/>
                      <a:pt x="7853" y="239"/>
                    </a:cubicBezTo>
                    <a:cubicBezTo>
                      <a:pt x="7788" y="195"/>
                      <a:pt x="7723" y="152"/>
                      <a:pt x="7651" y="116"/>
                    </a:cubicBezTo>
                    <a:cubicBezTo>
                      <a:pt x="7615" y="94"/>
                      <a:pt x="7579" y="80"/>
                      <a:pt x="7543" y="65"/>
                    </a:cubicBezTo>
                    <a:cubicBezTo>
                      <a:pt x="7521" y="58"/>
                      <a:pt x="7507" y="51"/>
                      <a:pt x="7485" y="44"/>
                    </a:cubicBezTo>
                    <a:cubicBezTo>
                      <a:pt x="7463" y="29"/>
                      <a:pt x="7442" y="22"/>
                      <a:pt x="7420" y="15"/>
                    </a:cubicBez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80" name="Google Shape;4680;p14"/>
          <p:cNvSpPr/>
          <p:nvPr/>
        </p:nvSpPr>
        <p:spPr>
          <a:xfrm>
            <a:off x="0" y="1362150"/>
            <a:ext cx="4597500" cy="2419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1" name="Google Shape;4681;p14"/>
          <p:cNvGrpSpPr/>
          <p:nvPr/>
        </p:nvGrpSpPr>
        <p:grpSpPr>
          <a:xfrm rot="-520757">
            <a:off x="3043738" y="2706858"/>
            <a:ext cx="2493693" cy="2255620"/>
            <a:chOff x="4967100" y="1157125"/>
            <a:chExt cx="2604201" cy="2355577"/>
          </a:xfrm>
        </p:grpSpPr>
        <p:sp>
          <p:nvSpPr>
            <p:cNvPr id="4682" name="Google Shape;4682;p14"/>
            <p:cNvSpPr/>
            <p:nvPr/>
          </p:nvSpPr>
          <p:spPr>
            <a:xfrm>
              <a:off x="5408243" y="1276971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743" y="0"/>
                  </a:moveTo>
                  <a:cubicBezTo>
                    <a:pt x="1435" y="0"/>
                    <a:pt x="1249" y="53"/>
                    <a:pt x="1249" y="53"/>
                  </a:cubicBezTo>
                  <a:cubicBezTo>
                    <a:pt x="1249" y="53"/>
                    <a:pt x="1" y="1691"/>
                    <a:pt x="1747" y="4246"/>
                  </a:cubicBezTo>
                  <a:cubicBezTo>
                    <a:pt x="3494" y="6794"/>
                    <a:pt x="7565" y="9299"/>
                    <a:pt x="7565" y="9299"/>
                  </a:cubicBezTo>
                  <a:cubicBezTo>
                    <a:pt x="7565" y="9299"/>
                    <a:pt x="6720" y="4593"/>
                    <a:pt x="4974" y="2038"/>
                  </a:cubicBezTo>
                  <a:cubicBezTo>
                    <a:pt x="3762" y="271"/>
                    <a:pt x="2440" y="0"/>
                    <a:pt x="1743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14"/>
            <p:cNvSpPr/>
            <p:nvPr/>
          </p:nvSpPr>
          <p:spPr>
            <a:xfrm>
              <a:off x="4998399" y="2174960"/>
              <a:ext cx="1270858" cy="448421"/>
            </a:xfrm>
            <a:custGeom>
              <a:avLst/>
              <a:gdLst/>
              <a:ahLst/>
              <a:cxnLst/>
              <a:rect l="l" t="t" r="r" b="b"/>
              <a:pathLst>
                <a:path w="11166" h="3940" extrusionOk="0">
                  <a:moveTo>
                    <a:pt x="4221" y="0"/>
                  </a:moveTo>
                  <a:cubicBezTo>
                    <a:pt x="4005" y="0"/>
                    <a:pt x="3793" y="8"/>
                    <a:pt x="3587" y="23"/>
                  </a:cubicBezTo>
                  <a:cubicBezTo>
                    <a:pt x="505" y="261"/>
                    <a:pt x="0" y="2253"/>
                    <a:pt x="0" y="2253"/>
                  </a:cubicBezTo>
                  <a:cubicBezTo>
                    <a:pt x="0" y="2253"/>
                    <a:pt x="712" y="3940"/>
                    <a:pt x="3375" y="3940"/>
                  </a:cubicBezTo>
                  <a:cubicBezTo>
                    <a:pt x="3537" y="3940"/>
                    <a:pt x="3707" y="3934"/>
                    <a:pt x="3883" y="3920"/>
                  </a:cubicBezTo>
                  <a:cubicBezTo>
                    <a:pt x="6965" y="3689"/>
                    <a:pt x="11166" y="1409"/>
                    <a:pt x="11166" y="1409"/>
                  </a:cubicBezTo>
                  <a:cubicBezTo>
                    <a:pt x="11166" y="1409"/>
                    <a:pt x="7249" y="0"/>
                    <a:pt x="4221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14"/>
            <p:cNvSpPr/>
            <p:nvPr/>
          </p:nvSpPr>
          <p:spPr>
            <a:xfrm>
              <a:off x="5549599" y="2335210"/>
              <a:ext cx="719652" cy="1149279"/>
            </a:xfrm>
            <a:custGeom>
              <a:avLst/>
              <a:gdLst/>
              <a:ahLst/>
              <a:cxnLst/>
              <a:rect l="l" t="t" r="r" b="b"/>
              <a:pathLst>
                <a:path w="6323" h="10098" extrusionOk="0">
                  <a:moveTo>
                    <a:pt x="6323" y="1"/>
                  </a:moveTo>
                  <a:cubicBezTo>
                    <a:pt x="6323" y="1"/>
                    <a:pt x="2678" y="3083"/>
                    <a:pt x="1335" y="5876"/>
                  </a:cubicBezTo>
                  <a:cubicBezTo>
                    <a:pt x="0" y="8662"/>
                    <a:pt x="1480" y="10091"/>
                    <a:pt x="1480" y="10091"/>
                  </a:cubicBezTo>
                  <a:cubicBezTo>
                    <a:pt x="1480" y="10091"/>
                    <a:pt x="1530" y="10097"/>
                    <a:pt x="1621" y="10097"/>
                  </a:cubicBezTo>
                  <a:cubicBezTo>
                    <a:pt x="2105" y="10097"/>
                    <a:pt x="3732" y="9913"/>
                    <a:pt x="4858" y="7565"/>
                  </a:cubicBezTo>
                  <a:cubicBezTo>
                    <a:pt x="6200" y="4786"/>
                    <a:pt x="6323" y="1"/>
                    <a:pt x="6323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14"/>
            <p:cNvSpPr/>
            <p:nvPr/>
          </p:nvSpPr>
          <p:spPr>
            <a:xfrm>
              <a:off x="6269131" y="2335210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" y="1"/>
                  </a:moveTo>
                  <a:cubicBezTo>
                    <a:pt x="1" y="1"/>
                    <a:pt x="853" y="4699"/>
                    <a:pt x="2599" y="7254"/>
                  </a:cubicBezTo>
                  <a:cubicBezTo>
                    <a:pt x="3806" y="9028"/>
                    <a:pt x="5132" y="9299"/>
                    <a:pt x="5830" y="9299"/>
                  </a:cubicBezTo>
                  <a:cubicBezTo>
                    <a:pt x="6138" y="9299"/>
                    <a:pt x="6323" y="9246"/>
                    <a:pt x="6323" y="9246"/>
                  </a:cubicBezTo>
                  <a:cubicBezTo>
                    <a:pt x="6323" y="9246"/>
                    <a:pt x="7565" y="7601"/>
                    <a:pt x="5818" y="5053"/>
                  </a:cubicBezTo>
                  <a:cubicBezTo>
                    <a:pt x="4079" y="2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14"/>
            <p:cNvSpPr/>
            <p:nvPr/>
          </p:nvSpPr>
          <p:spPr>
            <a:xfrm>
              <a:off x="6269131" y="2046351"/>
              <a:ext cx="1270972" cy="448649"/>
            </a:xfrm>
            <a:custGeom>
              <a:avLst/>
              <a:gdLst/>
              <a:ahLst/>
              <a:cxnLst/>
              <a:rect l="l" t="t" r="r" b="b"/>
              <a:pathLst>
                <a:path w="11167" h="3942" extrusionOk="0">
                  <a:moveTo>
                    <a:pt x="7798" y="0"/>
                  </a:moveTo>
                  <a:cubicBezTo>
                    <a:pt x="7636" y="0"/>
                    <a:pt x="7467" y="7"/>
                    <a:pt x="7291" y="20"/>
                  </a:cubicBezTo>
                  <a:cubicBezTo>
                    <a:pt x="4201" y="258"/>
                    <a:pt x="1" y="2539"/>
                    <a:pt x="1" y="2539"/>
                  </a:cubicBezTo>
                  <a:cubicBezTo>
                    <a:pt x="1" y="2539"/>
                    <a:pt x="3902" y="3941"/>
                    <a:pt x="6927" y="3941"/>
                  </a:cubicBezTo>
                  <a:cubicBezTo>
                    <a:pt x="7150" y="3941"/>
                    <a:pt x="7368" y="3934"/>
                    <a:pt x="7579" y="3917"/>
                  </a:cubicBezTo>
                  <a:cubicBezTo>
                    <a:pt x="10661" y="3686"/>
                    <a:pt x="11166" y="1687"/>
                    <a:pt x="11166" y="1687"/>
                  </a:cubicBezTo>
                  <a:cubicBezTo>
                    <a:pt x="11166" y="1687"/>
                    <a:pt x="10461" y="0"/>
                    <a:pt x="7798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14"/>
            <p:cNvSpPr/>
            <p:nvPr/>
          </p:nvSpPr>
          <p:spPr>
            <a:xfrm>
              <a:off x="6269131" y="1185351"/>
              <a:ext cx="720563" cy="1149165"/>
            </a:xfrm>
            <a:custGeom>
              <a:avLst/>
              <a:gdLst/>
              <a:ahLst/>
              <a:cxnLst/>
              <a:rect l="l" t="t" r="r" b="b"/>
              <a:pathLst>
                <a:path w="6331" h="10097" extrusionOk="0">
                  <a:moveTo>
                    <a:pt x="4710" y="0"/>
                  </a:moveTo>
                  <a:cubicBezTo>
                    <a:pt x="4226" y="0"/>
                    <a:pt x="2597" y="185"/>
                    <a:pt x="1466" y="2533"/>
                  </a:cubicBezTo>
                  <a:cubicBezTo>
                    <a:pt x="131" y="5319"/>
                    <a:pt x="1" y="10097"/>
                    <a:pt x="1" y="10097"/>
                  </a:cubicBezTo>
                  <a:cubicBezTo>
                    <a:pt x="1" y="10097"/>
                    <a:pt x="3653" y="7015"/>
                    <a:pt x="4988" y="4229"/>
                  </a:cubicBezTo>
                  <a:cubicBezTo>
                    <a:pt x="6331" y="1443"/>
                    <a:pt x="4851" y="6"/>
                    <a:pt x="4851" y="6"/>
                  </a:cubicBezTo>
                  <a:cubicBezTo>
                    <a:pt x="4851" y="6"/>
                    <a:pt x="4801" y="0"/>
                    <a:pt x="4710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14"/>
            <p:cNvSpPr/>
            <p:nvPr/>
          </p:nvSpPr>
          <p:spPr>
            <a:xfrm>
              <a:off x="4967100" y="1157125"/>
              <a:ext cx="2604201" cy="2355577"/>
            </a:xfrm>
            <a:custGeom>
              <a:avLst/>
              <a:gdLst/>
              <a:ahLst/>
              <a:cxnLst/>
              <a:rect l="l" t="t" r="r" b="b"/>
              <a:pathLst>
                <a:path w="22881" h="20697" extrusionOk="0">
                  <a:moveTo>
                    <a:pt x="6131" y="1302"/>
                  </a:moveTo>
                  <a:lnTo>
                    <a:pt x="6194" y="1308"/>
                  </a:lnTo>
                  <a:cubicBezTo>
                    <a:pt x="6547" y="1359"/>
                    <a:pt x="6887" y="1474"/>
                    <a:pt x="7204" y="1633"/>
                  </a:cubicBezTo>
                  <a:lnTo>
                    <a:pt x="7442" y="1763"/>
                  </a:lnTo>
                  <a:cubicBezTo>
                    <a:pt x="7522" y="1806"/>
                    <a:pt x="7594" y="1864"/>
                    <a:pt x="7673" y="1914"/>
                  </a:cubicBezTo>
                  <a:cubicBezTo>
                    <a:pt x="7825" y="2023"/>
                    <a:pt x="7969" y="2138"/>
                    <a:pt x="8106" y="2261"/>
                  </a:cubicBezTo>
                  <a:cubicBezTo>
                    <a:pt x="8171" y="2326"/>
                    <a:pt x="8236" y="2391"/>
                    <a:pt x="8301" y="2463"/>
                  </a:cubicBezTo>
                  <a:lnTo>
                    <a:pt x="8489" y="2665"/>
                  </a:lnTo>
                  <a:cubicBezTo>
                    <a:pt x="8604" y="2809"/>
                    <a:pt x="8713" y="2961"/>
                    <a:pt x="8828" y="3105"/>
                  </a:cubicBezTo>
                  <a:cubicBezTo>
                    <a:pt x="9182" y="3647"/>
                    <a:pt x="9470" y="4224"/>
                    <a:pt x="9687" y="4830"/>
                  </a:cubicBezTo>
                  <a:lnTo>
                    <a:pt x="9846" y="5278"/>
                  </a:lnTo>
                  <a:cubicBezTo>
                    <a:pt x="9896" y="5429"/>
                    <a:pt x="9940" y="5588"/>
                    <a:pt x="9990" y="5740"/>
                  </a:cubicBezTo>
                  <a:lnTo>
                    <a:pt x="10062" y="5971"/>
                  </a:lnTo>
                  <a:lnTo>
                    <a:pt x="10127" y="6202"/>
                  </a:lnTo>
                  <a:cubicBezTo>
                    <a:pt x="10171" y="6353"/>
                    <a:pt x="10221" y="6505"/>
                    <a:pt x="10264" y="6664"/>
                  </a:cubicBezTo>
                  <a:lnTo>
                    <a:pt x="10640" y="7970"/>
                  </a:lnTo>
                  <a:cubicBezTo>
                    <a:pt x="10481" y="7566"/>
                    <a:pt x="10315" y="7169"/>
                    <a:pt x="10142" y="6772"/>
                  </a:cubicBezTo>
                  <a:cubicBezTo>
                    <a:pt x="9882" y="6194"/>
                    <a:pt x="9608" y="5624"/>
                    <a:pt x="9312" y="5061"/>
                  </a:cubicBezTo>
                  <a:cubicBezTo>
                    <a:pt x="9008" y="4506"/>
                    <a:pt x="8691" y="3957"/>
                    <a:pt x="8337" y="3437"/>
                  </a:cubicBezTo>
                  <a:lnTo>
                    <a:pt x="8034" y="3012"/>
                  </a:lnTo>
                  <a:cubicBezTo>
                    <a:pt x="7933" y="2882"/>
                    <a:pt x="7825" y="2744"/>
                    <a:pt x="7717" y="2615"/>
                  </a:cubicBezTo>
                  <a:cubicBezTo>
                    <a:pt x="7608" y="2477"/>
                    <a:pt x="7486" y="2355"/>
                    <a:pt x="7370" y="2232"/>
                  </a:cubicBezTo>
                  <a:cubicBezTo>
                    <a:pt x="7247" y="2109"/>
                    <a:pt x="7125" y="1987"/>
                    <a:pt x="6988" y="1878"/>
                  </a:cubicBezTo>
                  <a:cubicBezTo>
                    <a:pt x="6728" y="1648"/>
                    <a:pt x="6440" y="1453"/>
                    <a:pt x="6131" y="1302"/>
                  </a:cubicBezTo>
                  <a:close/>
                  <a:moveTo>
                    <a:pt x="16623" y="1214"/>
                  </a:moveTo>
                  <a:lnTo>
                    <a:pt x="16645" y="1272"/>
                  </a:lnTo>
                  <a:cubicBezTo>
                    <a:pt x="16775" y="1611"/>
                    <a:pt x="16854" y="1965"/>
                    <a:pt x="16868" y="2326"/>
                  </a:cubicBezTo>
                  <a:lnTo>
                    <a:pt x="16876" y="2593"/>
                  </a:lnTo>
                  <a:cubicBezTo>
                    <a:pt x="16876" y="2687"/>
                    <a:pt x="16861" y="2773"/>
                    <a:pt x="16861" y="2867"/>
                  </a:cubicBezTo>
                  <a:cubicBezTo>
                    <a:pt x="16840" y="3048"/>
                    <a:pt x="16818" y="3228"/>
                    <a:pt x="16775" y="3408"/>
                  </a:cubicBezTo>
                  <a:cubicBezTo>
                    <a:pt x="16753" y="3495"/>
                    <a:pt x="16731" y="3589"/>
                    <a:pt x="16702" y="3676"/>
                  </a:cubicBezTo>
                  <a:lnTo>
                    <a:pt x="16616" y="3943"/>
                  </a:lnTo>
                  <a:cubicBezTo>
                    <a:pt x="16551" y="4116"/>
                    <a:pt x="16479" y="4282"/>
                    <a:pt x="16406" y="4455"/>
                  </a:cubicBezTo>
                  <a:cubicBezTo>
                    <a:pt x="16118" y="5032"/>
                    <a:pt x="15757" y="5567"/>
                    <a:pt x="15345" y="6065"/>
                  </a:cubicBezTo>
                  <a:lnTo>
                    <a:pt x="15028" y="6425"/>
                  </a:lnTo>
                  <a:cubicBezTo>
                    <a:pt x="14927" y="6548"/>
                    <a:pt x="14811" y="6664"/>
                    <a:pt x="14703" y="6779"/>
                  </a:cubicBezTo>
                  <a:lnTo>
                    <a:pt x="14544" y="6959"/>
                  </a:lnTo>
                  <a:lnTo>
                    <a:pt x="14371" y="7133"/>
                  </a:lnTo>
                  <a:cubicBezTo>
                    <a:pt x="14263" y="7248"/>
                    <a:pt x="14155" y="7364"/>
                    <a:pt x="14039" y="7479"/>
                  </a:cubicBezTo>
                  <a:lnTo>
                    <a:pt x="13094" y="8454"/>
                  </a:lnTo>
                  <a:cubicBezTo>
                    <a:pt x="13368" y="8122"/>
                    <a:pt x="13628" y="7782"/>
                    <a:pt x="13880" y="7429"/>
                  </a:cubicBezTo>
                  <a:cubicBezTo>
                    <a:pt x="14256" y="6916"/>
                    <a:pt x="14609" y="6397"/>
                    <a:pt x="14949" y="5855"/>
                  </a:cubicBezTo>
                  <a:cubicBezTo>
                    <a:pt x="15281" y="5314"/>
                    <a:pt x="15598" y="4773"/>
                    <a:pt x="15872" y="4202"/>
                  </a:cubicBezTo>
                  <a:lnTo>
                    <a:pt x="16089" y="3726"/>
                  </a:lnTo>
                  <a:cubicBezTo>
                    <a:pt x="16154" y="3567"/>
                    <a:pt x="16212" y="3408"/>
                    <a:pt x="16277" y="3250"/>
                  </a:cubicBezTo>
                  <a:cubicBezTo>
                    <a:pt x="16334" y="3091"/>
                    <a:pt x="16385" y="2925"/>
                    <a:pt x="16428" y="2759"/>
                  </a:cubicBezTo>
                  <a:cubicBezTo>
                    <a:pt x="16479" y="2593"/>
                    <a:pt x="16522" y="2427"/>
                    <a:pt x="16544" y="2254"/>
                  </a:cubicBezTo>
                  <a:cubicBezTo>
                    <a:pt x="16616" y="1914"/>
                    <a:pt x="16637" y="1568"/>
                    <a:pt x="16623" y="1222"/>
                  </a:cubicBezTo>
                  <a:cubicBezTo>
                    <a:pt x="16623" y="1214"/>
                    <a:pt x="16623" y="1214"/>
                    <a:pt x="16623" y="1214"/>
                  </a:cubicBezTo>
                  <a:close/>
                  <a:moveTo>
                    <a:pt x="15006" y="825"/>
                  </a:moveTo>
                  <a:lnTo>
                    <a:pt x="14970" y="853"/>
                  </a:lnTo>
                  <a:cubicBezTo>
                    <a:pt x="14602" y="1185"/>
                    <a:pt x="14277" y="1561"/>
                    <a:pt x="14010" y="1979"/>
                  </a:cubicBezTo>
                  <a:cubicBezTo>
                    <a:pt x="13743" y="2391"/>
                    <a:pt x="13512" y="2824"/>
                    <a:pt x="13317" y="3271"/>
                  </a:cubicBezTo>
                  <a:cubicBezTo>
                    <a:pt x="13267" y="3387"/>
                    <a:pt x="13216" y="3495"/>
                    <a:pt x="13166" y="3611"/>
                  </a:cubicBezTo>
                  <a:lnTo>
                    <a:pt x="13036" y="3950"/>
                  </a:lnTo>
                  <a:cubicBezTo>
                    <a:pt x="12942" y="4181"/>
                    <a:pt x="12870" y="4412"/>
                    <a:pt x="12783" y="4643"/>
                  </a:cubicBezTo>
                  <a:cubicBezTo>
                    <a:pt x="12480" y="5567"/>
                    <a:pt x="12213" y="6512"/>
                    <a:pt x="12004" y="7465"/>
                  </a:cubicBezTo>
                  <a:cubicBezTo>
                    <a:pt x="11852" y="8100"/>
                    <a:pt x="11722" y="8742"/>
                    <a:pt x="11592" y="9385"/>
                  </a:cubicBezTo>
                  <a:cubicBezTo>
                    <a:pt x="11621" y="8692"/>
                    <a:pt x="11693" y="7999"/>
                    <a:pt x="11809" y="7320"/>
                  </a:cubicBezTo>
                  <a:lnTo>
                    <a:pt x="11809" y="7313"/>
                  </a:lnTo>
                  <a:cubicBezTo>
                    <a:pt x="11975" y="6317"/>
                    <a:pt x="12220" y="5336"/>
                    <a:pt x="12545" y="4376"/>
                  </a:cubicBezTo>
                  <a:lnTo>
                    <a:pt x="12661" y="4015"/>
                  </a:lnTo>
                  <a:cubicBezTo>
                    <a:pt x="12704" y="3899"/>
                    <a:pt x="12754" y="3784"/>
                    <a:pt x="12798" y="3668"/>
                  </a:cubicBezTo>
                  <a:cubicBezTo>
                    <a:pt x="12877" y="3430"/>
                    <a:pt x="12985" y="3206"/>
                    <a:pt x="13094" y="2983"/>
                  </a:cubicBezTo>
                  <a:cubicBezTo>
                    <a:pt x="13303" y="2542"/>
                    <a:pt x="13563" y="2131"/>
                    <a:pt x="13873" y="1756"/>
                  </a:cubicBezTo>
                  <a:cubicBezTo>
                    <a:pt x="14176" y="1395"/>
                    <a:pt x="14544" y="1084"/>
                    <a:pt x="14956" y="846"/>
                  </a:cubicBezTo>
                  <a:lnTo>
                    <a:pt x="15006" y="825"/>
                  </a:lnTo>
                  <a:close/>
                  <a:moveTo>
                    <a:pt x="5883" y="1279"/>
                  </a:moveTo>
                  <a:cubicBezTo>
                    <a:pt x="5955" y="1308"/>
                    <a:pt x="6028" y="1337"/>
                    <a:pt x="6100" y="1373"/>
                  </a:cubicBezTo>
                  <a:cubicBezTo>
                    <a:pt x="6410" y="1517"/>
                    <a:pt x="6699" y="1698"/>
                    <a:pt x="6959" y="1922"/>
                  </a:cubicBezTo>
                  <a:cubicBezTo>
                    <a:pt x="7096" y="2023"/>
                    <a:pt x="7219" y="2145"/>
                    <a:pt x="7348" y="2261"/>
                  </a:cubicBezTo>
                  <a:cubicBezTo>
                    <a:pt x="7471" y="2376"/>
                    <a:pt x="7587" y="2506"/>
                    <a:pt x="7702" y="2636"/>
                  </a:cubicBezTo>
                  <a:cubicBezTo>
                    <a:pt x="7818" y="2759"/>
                    <a:pt x="7919" y="2896"/>
                    <a:pt x="8027" y="3033"/>
                  </a:cubicBezTo>
                  <a:lnTo>
                    <a:pt x="8330" y="3452"/>
                  </a:lnTo>
                  <a:cubicBezTo>
                    <a:pt x="8676" y="3979"/>
                    <a:pt x="8994" y="4527"/>
                    <a:pt x="9276" y="5090"/>
                  </a:cubicBezTo>
                  <a:cubicBezTo>
                    <a:pt x="9564" y="5653"/>
                    <a:pt x="9817" y="6238"/>
                    <a:pt x="10069" y="6815"/>
                  </a:cubicBezTo>
                  <a:cubicBezTo>
                    <a:pt x="10185" y="7104"/>
                    <a:pt x="10308" y="7400"/>
                    <a:pt x="10430" y="7688"/>
                  </a:cubicBezTo>
                  <a:cubicBezTo>
                    <a:pt x="10546" y="7984"/>
                    <a:pt x="10661" y="8280"/>
                    <a:pt x="10777" y="8576"/>
                  </a:cubicBezTo>
                  <a:cubicBezTo>
                    <a:pt x="10820" y="8706"/>
                    <a:pt x="10871" y="8836"/>
                    <a:pt x="10921" y="8966"/>
                  </a:cubicBezTo>
                  <a:cubicBezTo>
                    <a:pt x="10993" y="9204"/>
                    <a:pt x="11058" y="9450"/>
                    <a:pt x="11123" y="9688"/>
                  </a:cubicBezTo>
                  <a:cubicBezTo>
                    <a:pt x="10950" y="9348"/>
                    <a:pt x="10770" y="9016"/>
                    <a:pt x="10589" y="8684"/>
                  </a:cubicBezTo>
                  <a:cubicBezTo>
                    <a:pt x="10293" y="8136"/>
                    <a:pt x="9983" y="7595"/>
                    <a:pt x="9665" y="7061"/>
                  </a:cubicBezTo>
                  <a:cubicBezTo>
                    <a:pt x="9348" y="6526"/>
                    <a:pt x="9023" y="5992"/>
                    <a:pt x="8691" y="5465"/>
                  </a:cubicBezTo>
                  <a:cubicBezTo>
                    <a:pt x="8359" y="4939"/>
                    <a:pt x="8012" y="4419"/>
                    <a:pt x="7659" y="3906"/>
                  </a:cubicBezTo>
                  <a:cubicBezTo>
                    <a:pt x="7478" y="3647"/>
                    <a:pt x="7298" y="3380"/>
                    <a:pt x="7110" y="3127"/>
                  </a:cubicBezTo>
                  <a:cubicBezTo>
                    <a:pt x="6923" y="2874"/>
                    <a:pt x="6735" y="2615"/>
                    <a:pt x="6533" y="2369"/>
                  </a:cubicBezTo>
                  <a:cubicBezTo>
                    <a:pt x="6331" y="2124"/>
                    <a:pt x="6121" y="1886"/>
                    <a:pt x="5905" y="1655"/>
                  </a:cubicBezTo>
                  <a:cubicBezTo>
                    <a:pt x="5789" y="1546"/>
                    <a:pt x="5674" y="1431"/>
                    <a:pt x="5551" y="1330"/>
                  </a:cubicBezTo>
                  <a:lnTo>
                    <a:pt x="5501" y="1294"/>
                  </a:lnTo>
                  <a:cubicBezTo>
                    <a:pt x="5515" y="1294"/>
                    <a:pt x="5530" y="1294"/>
                    <a:pt x="5551" y="1287"/>
                  </a:cubicBezTo>
                  <a:cubicBezTo>
                    <a:pt x="5595" y="1287"/>
                    <a:pt x="5631" y="1279"/>
                    <a:pt x="5674" y="1279"/>
                  </a:cubicBezTo>
                  <a:close/>
                  <a:moveTo>
                    <a:pt x="4974" y="2506"/>
                  </a:moveTo>
                  <a:lnTo>
                    <a:pt x="4981" y="2550"/>
                  </a:lnTo>
                  <a:cubicBezTo>
                    <a:pt x="5082" y="3033"/>
                    <a:pt x="5248" y="3502"/>
                    <a:pt x="5479" y="3943"/>
                  </a:cubicBezTo>
                  <a:cubicBezTo>
                    <a:pt x="5703" y="4376"/>
                    <a:pt x="5955" y="4794"/>
                    <a:pt x="6251" y="5191"/>
                  </a:cubicBezTo>
                  <a:cubicBezTo>
                    <a:pt x="6324" y="5292"/>
                    <a:pt x="6396" y="5393"/>
                    <a:pt x="6468" y="5487"/>
                  </a:cubicBezTo>
                  <a:lnTo>
                    <a:pt x="6699" y="5776"/>
                  </a:lnTo>
                  <a:cubicBezTo>
                    <a:pt x="6843" y="5971"/>
                    <a:pt x="7009" y="6151"/>
                    <a:pt x="7168" y="6339"/>
                  </a:cubicBezTo>
                  <a:cubicBezTo>
                    <a:pt x="7818" y="7075"/>
                    <a:pt x="8510" y="7761"/>
                    <a:pt x="9225" y="8425"/>
                  </a:cubicBezTo>
                  <a:cubicBezTo>
                    <a:pt x="9701" y="8872"/>
                    <a:pt x="10185" y="9312"/>
                    <a:pt x="10683" y="9738"/>
                  </a:cubicBezTo>
                  <a:cubicBezTo>
                    <a:pt x="10098" y="9363"/>
                    <a:pt x="9535" y="8959"/>
                    <a:pt x="9001" y="8518"/>
                  </a:cubicBezTo>
                  <a:cubicBezTo>
                    <a:pt x="8215" y="7876"/>
                    <a:pt x="7486" y="7169"/>
                    <a:pt x="6822" y="6411"/>
                  </a:cubicBezTo>
                  <a:lnTo>
                    <a:pt x="6569" y="6129"/>
                  </a:lnTo>
                  <a:cubicBezTo>
                    <a:pt x="6490" y="6036"/>
                    <a:pt x="6417" y="5935"/>
                    <a:pt x="6338" y="5834"/>
                  </a:cubicBezTo>
                  <a:cubicBezTo>
                    <a:pt x="6172" y="5646"/>
                    <a:pt x="6035" y="5444"/>
                    <a:pt x="5890" y="5242"/>
                  </a:cubicBezTo>
                  <a:cubicBezTo>
                    <a:pt x="5616" y="4838"/>
                    <a:pt x="5392" y="4404"/>
                    <a:pt x="5219" y="3950"/>
                  </a:cubicBezTo>
                  <a:cubicBezTo>
                    <a:pt x="5053" y="3502"/>
                    <a:pt x="4974" y="3033"/>
                    <a:pt x="4974" y="2557"/>
                  </a:cubicBezTo>
                  <a:lnTo>
                    <a:pt x="4974" y="2506"/>
                  </a:lnTo>
                  <a:close/>
                  <a:moveTo>
                    <a:pt x="16313" y="680"/>
                  </a:moveTo>
                  <a:cubicBezTo>
                    <a:pt x="16320" y="695"/>
                    <a:pt x="16334" y="702"/>
                    <a:pt x="16342" y="716"/>
                  </a:cubicBezTo>
                  <a:cubicBezTo>
                    <a:pt x="16363" y="752"/>
                    <a:pt x="16392" y="789"/>
                    <a:pt x="16414" y="825"/>
                  </a:cubicBezTo>
                  <a:cubicBezTo>
                    <a:pt x="16450" y="882"/>
                    <a:pt x="16479" y="947"/>
                    <a:pt x="16515" y="1005"/>
                  </a:cubicBezTo>
                  <a:cubicBezTo>
                    <a:pt x="16529" y="1077"/>
                    <a:pt x="16544" y="1157"/>
                    <a:pt x="16544" y="1236"/>
                  </a:cubicBezTo>
                  <a:cubicBezTo>
                    <a:pt x="16580" y="1575"/>
                    <a:pt x="16565" y="1922"/>
                    <a:pt x="16500" y="2254"/>
                  </a:cubicBezTo>
                  <a:cubicBezTo>
                    <a:pt x="16479" y="2427"/>
                    <a:pt x="16435" y="2593"/>
                    <a:pt x="16399" y="2759"/>
                  </a:cubicBezTo>
                  <a:cubicBezTo>
                    <a:pt x="16363" y="2925"/>
                    <a:pt x="16313" y="3091"/>
                    <a:pt x="16255" y="3250"/>
                  </a:cubicBezTo>
                  <a:cubicBezTo>
                    <a:pt x="16197" y="3416"/>
                    <a:pt x="16132" y="3574"/>
                    <a:pt x="16074" y="3733"/>
                  </a:cubicBezTo>
                  <a:lnTo>
                    <a:pt x="15865" y="4202"/>
                  </a:lnTo>
                  <a:cubicBezTo>
                    <a:pt x="15584" y="4773"/>
                    <a:pt x="15266" y="5321"/>
                    <a:pt x="14920" y="5848"/>
                  </a:cubicBezTo>
                  <a:cubicBezTo>
                    <a:pt x="14566" y="6375"/>
                    <a:pt x="14198" y="6880"/>
                    <a:pt x="13815" y="7393"/>
                  </a:cubicBezTo>
                  <a:cubicBezTo>
                    <a:pt x="13628" y="7638"/>
                    <a:pt x="13433" y="7891"/>
                    <a:pt x="13238" y="8143"/>
                  </a:cubicBezTo>
                  <a:cubicBezTo>
                    <a:pt x="13043" y="8389"/>
                    <a:pt x="12848" y="8634"/>
                    <a:pt x="12646" y="8879"/>
                  </a:cubicBezTo>
                  <a:cubicBezTo>
                    <a:pt x="12560" y="8988"/>
                    <a:pt x="12473" y="9096"/>
                    <a:pt x="12386" y="9204"/>
                  </a:cubicBezTo>
                  <a:cubicBezTo>
                    <a:pt x="12206" y="9385"/>
                    <a:pt x="12033" y="9565"/>
                    <a:pt x="11859" y="9745"/>
                  </a:cubicBezTo>
                  <a:cubicBezTo>
                    <a:pt x="12062" y="9428"/>
                    <a:pt x="12264" y="9103"/>
                    <a:pt x="12458" y="8778"/>
                  </a:cubicBezTo>
                  <a:cubicBezTo>
                    <a:pt x="12783" y="8251"/>
                    <a:pt x="13101" y="7710"/>
                    <a:pt x="13404" y="7169"/>
                  </a:cubicBezTo>
                  <a:cubicBezTo>
                    <a:pt x="13707" y="6627"/>
                    <a:pt x="14003" y="6079"/>
                    <a:pt x="14292" y="5523"/>
                  </a:cubicBezTo>
                  <a:cubicBezTo>
                    <a:pt x="14588" y="4975"/>
                    <a:pt x="14869" y="4419"/>
                    <a:pt x="15136" y="3856"/>
                  </a:cubicBezTo>
                  <a:cubicBezTo>
                    <a:pt x="15273" y="3567"/>
                    <a:pt x="15403" y="3279"/>
                    <a:pt x="15533" y="2990"/>
                  </a:cubicBezTo>
                  <a:cubicBezTo>
                    <a:pt x="15663" y="2701"/>
                    <a:pt x="15786" y="2405"/>
                    <a:pt x="15894" y="2109"/>
                  </a:cubicBezTo>
                  <a:cubicBezTo>
                    <a:pt x="16002" y="1813"/>
                    <a:pt x="16111" y="1510"/>
                    <a:pt x="16197" y="1207"/>
                  </a:cubicBezTo>
                  <a:cubicBezTo>
                    <a:pt x="16240" y="1056"/>
                    <a:pt x="16277" y="897"/>
                    <a:pt x="16305" y="738"/>
                  </a:cubicBezTo>
                  <a:cubicBezTo>
                    <a:pt x="16305" y="724"/>
                    <a:pt x="16305" y="702"/>
                    <a:pt x="16313" y="680"/>
                  </a:cubicBezTo>
                  <a:close/>
                  <a:moveTo>
                    <a:pt x="15908" y="529"/>
                  </a:moveTo>
                  <a:cubicBezTo>
                    <a:pt x="15851" y="586"/>
                    <a:pt x="15800" y="651"/>
                    <a:pt x="15742" y="709"/>
                  </a:cubicBezTo>
                  <a:cubicBezTo>
                    <a:pt x="15598" y="890"/>
                    <a:pt x="15454" y="1084"/>
                    <a:pt x="15324" y="1279"/>
                  </a:cubicBezTo>
                  <a:cubicBezTo>
                    <a:pt x="15064" y="1676"/>
                    <a:pt x="14833" y="2088"/>
                    <a:pt x="14602" y="2499"/>
                  </a:cubicBezTo>
                  <a:cubicBezTo>
                    <a:pt x="14169" y="3336"/>
                    <a:pt x="13779" y="4195"/>
                    <a:pt x="13418" y="5061"/>
                  </a:cubicBezTo>
                  <a:cubicBezTo>
                    <a:pt x="13058" y="5935"/>
                    <a:pt x="12718" y="6808"/>
                    <a:pt x="12394" y="7688"/>
                  </a:cubicBezTo>
                  <a:lnTo>
                    <a:pt x="11903" y="9009"/>
                  </a:lnTo>
                  <a:lnTo>
                    <a:pt x="11578" y="9897"/>
                  </a:lnTo>
                  <a:cubicBezTo>
                    <a:pt x="11578" y="9810"/>
                    <a:pt x="11578" y="9731"/>
                    <a:pt x="11585" y="9644"/>
                  </a:cubicBezTo>
                  <a:cubicBezTo>
                    <a:pt x="11708" y="8915"/>
                    <a:pt x="11859" y="8194"/>
                    <a:pt x="12033" y="7479"/>
                  </a:cubicBezTo>
                  <a:cubicBezTo>
                    <a:pt x="12264" y="6534"/>
                    <a:pt x="12538" y="5595"/>
                    <a:pt x="12855" y="4672"/>
                  </a:cubicBezTo>
                  <a:cubicBezTo>
                    <a:pt x="12942" y="4448"/>
                    <a:pt x="13021" y="4217"/>
                    <a:pt x="13115" y="3993"/>
                  </a:cubicBezTo>
                  <a:lnTo>
                    <a:pt x="13252" y="3654"/>
                  </a:lnTo>
                  <a:cubicBezTo>
                    <a:pt x="13296" y="3538"/>
                    <a:pt x="13353" y="3430"/>
                    <a:pt x="13404" y="3322"/>
                  </a:cubicBezTo>
                  <a:cubicBezTo>
                    <a:pt x="13599" y="2874"/>
                    <a:pt x="13830" y="2449"/>
                    <a:pt x="14097" y="2044"/>
                  </a:cubicBezTo>
                  <a:cubicBezTo>
                    <a:pt x="14357" y="1633"/>
                    <a:pt x="14667" y="1265"/>
                    <a:pt x="15035" y="940"/>
                  </a:cubicBezTo>
                  <a:cubicBezTo>
                    <a:pt x="15158" y="832"/>
                    <a:pt x="15295" y="731"/>
                    <a:pt x="15432" y="644"/>
                  </a:cubicBezTo>
                  <a:cubicBezTo>
                    <a:pt x="15490" y="623"/>
                    <a:pt x="15540" y="608"/>
                    <a:pt x="15598" y="594"/>
                  </a:cubicBezTo>
                  <a:cubicBezTo>
                    <a:pt x="15699" y="565"/>
                    <a:pt x="15807" y="543"/>
                    <a:pt x="15908" y="529"/>
                  </a:cubicBezTo>
                  <a:close/>
                  <a:moveTo>
                    <a:pt x="19129" y="8071"/>
                  </a:moveTo>
                  <a:cubicBezTo>
                    <a:pt x="19453" y="8071"/>
                    <a:pt x="19777" y="8100"/>
                    <a:pt x="20095" y="8158"/>
                  </a:cubicBezTo>
                  <a:cubicBezTo>
                    <a:pt x="20564" y="8237"/>
                    <a:pt x="21011" y="8396"/>
                    <a:pt x="21423" y="8634"/>
                  </a:cubicBezTo>
                  <a:lnTo>
                    <a:pt x="21466" y="8663"/>
                  </a:lnTo>
                  <a:cubicBezTo>
                    <a:pt x="21452" y="8663"/>
                    <a:pt x="21437" y="8656"/>
                    <a:pt x="21423" y="8648"/>
                  </a:cubicBezTo>
                  <a:cubicBezTo>
                    <a:pt x="20954" y="8490"/>
                    <a:pt x="20463" y="8403"/>
                    <a:pt x="19972" y="8381"/>
                  </a:cubicBezTo>
                  <a:cubicBezTo>
                    <a:pt x="19808" y="8372"/>
                    <a:pt x="19645" y="8367"/>
                    <a:pt x="19481" y="8367"/>
                  </a:cubicBezTo>
                  <a:cubicBezTo>
                    <a:pt x="19154" y="8367"/>
                    <a:pt x="18827" y="8386"/>
                    <a:pt x="18500" y="8425"/>
                  </a:cubicBezTo>
                  <a:cubicBezTo>
                    <a:pt x="18377" y="8439"/>
                    <a:pt x="18254" y="8446"/>
                    <a:pt x="18139" y="8468"/>
                  </a:cubicBezTo>
                  <a:lnTo>
                    <a:pt x="17778" y="8518"/>
                  </a:lnTo>
                  <a:cubicBezTo>
                    <a:pt x="17540" y="8547"/>
                    <a:pt x="17294" y="8605"/>
                    <a:pt x="17056" y="8648"/>
                  </a:cubicBezTo>
                  <a:cubicBezTo>
                    <a:pt x="16096" y="8836"/>
                    <a:pt x="15158" y="9096"/>
                    <a:pt x="14220" y="9385"/>
                  </a:cubicBezTo>
                  <a:cubicBezTo>
                    <a:pt x="13599" y="9572"/>
                    <a:pt x="12978" y="9774"/>
                    <a:pt x="12357" y="9991"/>
                  </a:cubicBezTo>
                  <a:cubicBezTo>
                    <a:pt x="12971" y="9673"/>
                    <a:pt x="13599" y="9392"/>
                    <a:pt x="14248" y="9154"/>
                  </a:cubicBezTo>
                  <a:lnTo>
                    <a:pt x="14248" y="9146"/>
                  </a:lnTo>
                  <a:cubicBezTo>
                    <a:pt x="15194" y="8793"/>
                    <a:pt x="16168" y="8511"/>
                    <a:pt x="17164" y="8316"/>
                  </a:cubicBezTo>
                  <a:lnTo>
                    <a:pt x="17532" y="8237"/>
                  </a:lnTo>
                  <a:cubicBezTo>
                    <a:pt x="17655" y="8215"/>
                    <a:pt x="17778" y="8201"/>
                    <a:pt x="17901" y="8179"/>
                  </a:cubicBezTo>
                  <a:cubicBezTo>
                    <a:pt x="18146" y="8136"/>
                    <a:pt x="18391" y="8122"/>
                    <a:pt x="18644" y="8093"/>
                  </a:cubicBezTo>
                  <a:cubicBezTo>
                    <a:pt x="18805" y="8078"/>
                    <a:pt x="18967" y="8071"/>
                    <a:pt x="19129" y="8071"/>
                  </a:cubicBezTo>
                  <a:close/>
                  <a:moveTo>
                    <a:pt x="5169" y="1568"/>
                  </a:moveTo>
                  <a:cubicBezTo>
                    <a:pt x="5198" y="1647"/>
                    <a:pt x="5219" y="1727"/>
                    <a:pt x="5248" y="1799"/>
                  </a:cubicBezTo>
                  <a:cubicBezTo>
                    <a:pt x="5335" y="2023"/>
                    <a:pt x="5429" y="2239"/>
                    <a:pt x="5537" y="2449"/>
                  </a:cubicBezTo>
                  <a:cubicBezTo>
                    <a:pt x="5746" y="2874"/>
                    <a:pt x="5984" y="3286"/>
                    <a:pt x="6230" y="3683"/>
                  </a:cubicBezTo>
                  <a:cubicBezTo>
                    <a:pt x="6735" y="4484"/>
                    <a:pt x="7283" y="5249"/>
                    <a:pt x="7854" y="5992"/>
                  </a:cubicBezTo>
                  <a:cubicBezTo>
                    <a:pt x="8424" y="6743"/>
                    <a:pt x="9016" y="7472"/>
                    <a:pt x="9615" y="8201"/>
                  </a:cubicBezTo>
                  <a:lnTo>
                    <a:pt x="10517" y="9284"/>
                  </a:lnTo>
                  <a:lnTo>
                    <a:pt x="11123" y="10005"/>
                  </a:lnTo>
                  <a:lnTo>
                    <a:pt x="11123" y="10005"/>
                  </a:lnTo>
                  <a:lnTo>
                    <a:pt x="10907" y="9868"/>
                  </a:lnTo>
                  <a:cubicBezTo>
                    <a:pt x="10344" y="9399"/>
                    <a:pt x="9795" y="8908"/>
                    <a:pt x="9261" y="8396"/>
                  </a:cubicBezTo>
                  <a:cubicBezTo>
                    <a:pt x="8554" y="7717"/>
                    <a:pt x="7868" y="7024"/>
                    <a:pt x="7240" y="6281"/>
                  </a:cubicBezTo>
                  <a:cubicBezTo>
                    <a:pt x="7089" y="6093"/>
                    <a:pt x="6923" y="5906"/>
                    <a:pt x="6778" y="5711"/>
                  </a:cubicBezTo>
                  <a:lnTo>
                    <a:pt x="6555" y="5429"/>
                  </a:lnTo>
                  <a:cubicBezTo>
                    <a:pt x="6475" y="5328"/>
                    <a:pt x="6410" y="5227"/>
                    <a:pt x="6338" y="5133"/>
                  </a:cubicBezTo>
                  <a:cubicBezTo>
                    <a:pt x="6049" y="4737"/>
                    <a:pt x="5797" y="4325"/>
                    <a:pt x="5580" y="3892"/>
                  </a:cubicBezTo>
                  <a:cubicBezTo>
                    <a:pt x="5356" y="3459"/>
                    <a:pt x="5190" y="3004"/>
                    <a:pt x="5089" y="2528"/>
                  </a:cubicBezTo>
                  <a:cubicBezTo>
                    <a:pt x="5060" y="2362"/>
                    <a:pt x="5039" y="2196"/>
                    <a:pt x="5032" y="2030"/>
                  </a:cubicBezTo>
                  <a:cubicBezTo>
                    <a:pt x="5046" y="1979"/>
                    <a:pt x="5053" y="1929"/>
                    <a:pt x="5068" y="1871"/>
                  </a:cubicBezTo>
                  <a:cubicBezTo>
                    <a:pt x="5097" y="1770"/>
                    <a:pt x="5133" y="1669"/>
                    <a:pt x="5169" y="1568"/>
                  </a:cubicBezTo>
                  <a:close/>
                  <a:moveTo>
                    <a:pt x="16183" y="507"/>
                  </a:moveTo>
                  <a:lnTo>
                    <a:pt x="16190" y="521"/>
                  </a:lnTo>
                  <a:cubicBezTo>
                    <a:pt x="16212" y="543"/>
                    <a:pt x="16226" y="558"/>
                    <a:pt x="16240" y="586"/>
                  </a:cubicBezTo>
                  <a:cubicBezTo>
                    <a:pt x="16240" y="630"/>
                    <a:pt x="16233" y="680"/>
                    <a:pt x="16226" y="731"/>
                  </a:cubicBezTo>
                  <a:cubicBezTo>
                    <a:pt x="16204" y="882"/>
                    <a:pt x="16168" y="1041"/>
                    <a:pt x="16132" y="1193"/>
                  </a:cubicBezTo>
                  <a:cubicBezTo>
                    <a:pt x="16060" y="1496"/>
                    <a:pt x="15966" y="1799"/>
                    <a:pt x="15865" y="2102"/>
                  </a:cubicBezTo>
                  <a:cubicBezTo>
                    <a:pt x="15764" y="2398"/>
                    <a:pt x="15641" y="2694"/>
                    <a:pt x="15519" y="2983"/>
                  </a:cubicBezTo>
                  <a:cubicBezTo>
                    <a:pt x="15396" y="3279"/>
                    <a:pt x="15266" y="3567"/>
                    <a:pt x="15129" y="3856"/>
                  </a:cubicBezTo>
                  <a:cubicBezTo>
                    <a:pt x="14855" y="4412"/>
                    <a:pt x="14566" y="4967"/>
                    <a:pt x="14263" y="5509"/>
                  </a:cubicBezTo>
                  <a:cubicBezTo>
                    <a:pt x="13960" y="6050"/>
                    <a:pt x="13649" y="6591"/>
                    <a:pt x="13339" y="7133"/>
                  </a:cubicBezTo>
                  <a:lnTo>
                    <a:pt x="12386" y="8742"/>
                  </a:lnTo>
                  <a:cubicBezTo>
                    <a:pt x="12148" y="9146"/>
                    <a:pt x="11910" y="9551"/>
                    <a:pt x="11665" y="9948"/>
                  </a:cubicBezTo>
                  <a:lnTo>
                    <a:pt x="11585" y="10027"/>
                  </a:lnTo>
                  <a:cubicBezTo>
                    <a:pt x="11852" y="9247"/>
                    <a:pt x="12134" y="8482"/>
                    <a:pt x="12437" y="7717"/>
                  </a:cubicBezTo>
                  <a:cubicBezTo>
                    <a:pt x="12776" y="6844"/>
                    <a:pt x="13130" y="5971"/>
                    <a:pt x="13505" y="5112"/>
                  </a:cubicBezTo>
                  <a:cubicBezTo>
                    <a:pt x="13880" y="4246"/>
                    <a:pt x="14270" y="3394"/>
                    <a:pt x="14710" y="2564"/>
                  </a:cubicBezTo>
                  <a:cubicBezTo>
                    <a:pt x="14934" y="2153"/>
                    <a:pt x="15158" y="1741"/>
                    <a:pt x="15418" y="1351"/>
                  </a:cubicBezTo>
                  <a:cubicBezTo>
                    <a:pt x="15548" y="1157"/>
                    <a:pt x="15685" y="969"/>
                    <a:pt x="15829" y="789"/>
                  </a:cubicBezTo>
                  <a:cubicBezTo>
                    <a:pt x="15901" y="687"/>
                    <a:pt x="15973" y="601"/>
                    <a:pt x="16053" y="514"/>
                  </a:cubicBezTo>
                  <a:lnTo>
                    <a:pt x="16060" y="514"/>
                  </a:lnTo>
                  <a:lnTo>
                    <a:pt x="16067" y="507"/>
                  </a:lnTo>
                  <a:close/>
                  <a:moveTo>
                    <a:pt x="5378" y="1308"/>
                  </a:moveTo>
                  <a:cubicBezTo>
                    <a:pt x="5421" y="1337"/>
                    <a:pt x="5457" y="1373"/>
                    <a:pt x="5501" y="1402"/>
                  </a:cubicBezTo>
                  <a:cubicBezTo>
                    <a:pt x="5623" y="1496"/>
                    <a:pt x="5739" y="1604"/>
                    <a:pt x="5854" y="1712"/>
                  </a:cubicBezTo>
                  <a:cubicBezTo>
                    <a:pt x="6085" y="1929"/>
                    <a:pt x="6295" y="2160"/>
                    <a:pt x="6504" y="2405"/>
                  </a:cubicBezTo>
                  <a:cubicBezTo>
                    <a:pt x="6713" y="2643"/>
                    <a:pt x="6908" y="2889"/>
                    <a:pt x="7103" y="3141"/>
                  </a:cubicBezTo>
                  <a:cubicBezTo>
                    <a:pt x="7291" y="3401"/>
                    <a:pt x="7471" y="3654"/>
                    <a:pt x="7659" y="3914"/>
                  </a:cubicBezTo>
                  <a:cubicBezTo>
                    <a:pt x="8005" y="4433"/>
                    <a:pt x="8337" y="4960"/>
                    <a:pt x="8655" y="5494"/>
                  </a:cubicBezTo>
                  <a:cubicBezTo>
                    <a:pt x="8972" y="6028"/>
                    <a:pt x="9290" y="6570"/>
                    <a:pt x="9593" y="7111"/>
                  </a:cubicBezTo>
                  <a:lnTo>
                    <a:pt x="10517" y="8735"/>
                  </a:lnTo>
                  <a:cubicBezTo>
                    <a:pt x="10748" y="9139"/>
                    <a:pt x="10979" y="9551"/>
                    <a:pt x="11203" y="9962"/>
                  </a:cubicBezTo>
                  <a:lnTo>
                    <a:pt x="11231" y="10063"/>
                  </a:lnTo>
                  <a:cubicBezTo>
                    <a:pt x="10690" y="9450"/>
                    <a:pt x="10163" y="8814"/>
                    <a:pt x="9651" y="8179"/>
                  </a:cubicBezTo>
                  <a:cubicBezTo>
                    <a:pt x="9066" y="7443"/>
                    <a:pt x="8489" y="6700"/>
                    <a:pt x="7926" y="5949"/>
                  </a:cubicBezTo>
                  <a:cubicBezTo>
                    <a:pt x="7370" y="5191"/>
                    <a:pt x="6822" y="4426"/>
                    <a:pt x="6324" y="3632"/>
                  </a:cubicBezTo>
                  <a:cubicBezTo>
                    <a:pt x="6078" y="3235"/>
                    <a:pt x="5840" y="2824"/>
                    <a:pt x="5631" y="2412"/>
                  </a:cubicBezTo>
                  <a:cubicBezTo>
                    <a:pt x="5530" y="2203"/>
                    <a:pt x="5436" y="1987"/>
                    <a:pt x="5349" y="1770"/>
                  </a:cubicBezTo>
                  <a:cubicBezTo>
                    <a:pt x="5306" y="1662"/>
                    <a:pt x="5270" y="1554"/>
                    <a:pt x="5241" y="1438"/>
                  </a:cubicBezTo>
                  <a:lnTo>
                    <a:pt x="5241" y="1431"/>
                  </a:lnTo>
                  <a:cubicBezTo>
                    <a:pt x="5241" y="1416"/>
                    <a:pt x="5241" y="1402"/>
                    <a:pt x="5248" y="1388"/>
                  </a:cubicBezTo>
                  <a:lnTo>
                    <a:pt x="5255" y="1388"/>
                  </a:lnTo>
                  <a:cubicBezTo>
                    <a:pt x="5263" y="1366"/>
                    <a:pt x="5277" y="1344"/>
                    <a:pt x="5291" y="1323"/>
                  </a:cubicBezTo>
                  <a:lnTo>
                    <a:pt x="5306" y="1323"/>
                  </a:lnTo>
                  <a:cubicBezTo>
                    <a:pt x="5328" y="1315"/>
                    <a:pt x="5356" y="1315"/>
                    <a:pt x="5378" y="1308"/>
                  </a:cubicBezTo>
                  <a:close/>
                  <a:moveTo>
                    <a:pt x="19462" y="8482"/>
                  </a:moveTo>
                  <a:cubicBezTo>
                    <a:pt x="19629" y="8482"/>
                    <a:pt x="19796" y="8487"/>
                    <a:pt x="19965" y="8497"/>
                  </a:cubicBezTo>
                  <a:cubicBezTo>
                    <a:pt x="20448" y="8518"/>
                    <a:pt x="20925" y="8605"/>
                    <a:pt x="21387" y="8757"/>
                  </a:cubicBezTo>
                  <a:cubicBezTo>
                    <a:pt x="21545" y="8807"/>
                    <a:pt x="21697" y="8872"/>
                    <a:pt x="21841" y="8952"/>
                  </a:cubicBezTo>
                  <a:cubicBezTo>
                    <a:pt x="21892" y="8988"/>
                    <a:pt x="21928" y="9031"/>
                    <a:pt x="21971" y="9067"/>
                  </a:cubicBezTo>
                  <a:cubicBezTo>
                    <a:pt x="22043" y="9139"/>
                    <a:pt x="22116" y="9219"/>
                    <a:pt x="22181" y="9305"/>
                  </a:cubicBezTo>
                  <a:cubicBezTo>
                    <a:pt x="22101" y="9284"/>
                    <a:pt x="22022" y="9269"/>
                    <a:pt x="21942" y="9255"/>
                  </a:cubicBezTo>
                  <a:cubicBezTo>
                    <a:pt x="21704" y="9219"/>
                    <a:pt x="21473" y="9190"/>
                    <a:pt x="21235" y="9175"/>
                  </a:cubicBezTo>
                  <a:cubicBezTo>
                    <a:pt x="20960" y="9158"/>
                    <a:pt x="20683" y="9151"/>
                    <a:pt x="20406" y="9151"/>
                  </a:cubicBezTo>
                  <a:cubicBezTo>
                    <a:pt x="20210" y="9151"/>
                    <a:pt x="20015" y="9155"/>
                    <a:pt x="19820" y="9161"/>
                  </a:cubicBezTo>
                  <a:cubicBezTo>
                    <a:pt x="18875" y="9204"/>
                    <a:pt x="17944" y="9298"/>
                    <a:pt x="17006" y="9413"/>
                  </a:cubicBezTo>
                  <a:cubicBezTo>
                    <a:pt x="16074" y="9536"/>
                    <a:pt x="15143" y="9688"/>
                    <a:pt x="14220" y="9839"/>
                  </a:cubicBezTo>
                  <a:lnTo>
                    <a:pt x="12827" y="10077"/>
                  </a:lnTo>
                  <a:lnTo>
                    <a:pt x="11896" y="10243"/>
                  </a:lnTo>
                  <a:cubicBezTo>
                    <a:pt x="11975" y="10200"/>
                    <a:pt x="12047" y="10157"/>
                    <a:pt x="12119" y="10121"/>
                  </a:cubicBezTo>
                  <a:cubicBezTo>
                    <a:pt x="12812" y="9868"/>
                    <a:pt x="13512" y="9637"/>
                    <a:pt x="14220" y="9428"/>
                  </a:cubicBezTo>
                  <a:cubicBezTo>
                    <a:pt x="15158" y="9154"/>
                    <a:pt x="16103" y="8923"/>
                    <a:pt x="17063" y="8742"/>
                  </a:cubicBezTo>
                  <a:cubicBezTo>
                    <a:pt x="17301" y="8699"/>
                    <a:pt x="17547" y="8648"/>
                    <a:pt x="17785" y="8620"/>
                  </a:cubicBezTo>
                  <a:lnTo>
                    <a:pt x="18146" y="8569"/>
                  </a:lnTo>
                  <a:cubicBezTo>
                    <a:pt x="18269" y="8555"/>
                    <a:pt x="18391" y="8547"/>
                    <a:pt x="18507" y="8533"/>
                  </a:cubicBezTo>
                  <a:cubicBezTo>
                    <a:pt x="18824" y="8500"/>
                    <a:pt x="19142" y="8482"/>
                    <a:pt x="19462" y="8482"/>
                  </a:cubicBezTo>
                  <a:close/>
                  <a:moveTo>
                    <a:pt x="20411" y="9267"/>
                  </a:moveTo>
                  <a:cubicBezTo>
                    <a:pt x="20685" y="9267"/>
                    <a:pt x="20960" y="9274"/>
                    <a:pt x="21235" y="9291"/>
                  </a:cubicBezTo>
                  <a:cubicBezTo>
                    <a:pt x="21466" y="9298"/>
                    <a:pt x="21697" y="9327"/>
                    <a:pt x="21928" y="9363"/>
                  </a:cubicBezTo>
                  <a:cubicBezTo>
                    <a:pt x="22043" y="9377"/>
                    <a:pt x="22159" y="9399"/>
                    <a:pt x="22274" y="9428"/>
                  </a:cubicBezTo>
                  <a:lnTo>
                    <a:pt x="22282" y="9428"/>
                  </a:lnTo>
                  <a:lnTo>
                    <a:pt x="22303" y="9464"/>
                  </a:lnTo>
                  <a:lnTo>
                    <a:pt x="22347" y="9529"/>
                  </a:lnTo>
                  <a:lnTo>
                    <a:pt x="22347" y="9543"/>
                  </a:lnTo>
                  <a:cubicBezTo>
                    <a:pt x="22339" y="9565"/>
                    <a:pt x="22325" y="9594"/>
                    <a:pt x="22318" y="9616"/>
                  </a:cubicBezTo>
                  <a:cubicBezTo>
                    <a:pt x="22274" y="9637"/>
                    <a:pt x="22224" y="9659"/>
                    <a:pt x="22181" y="9673"/>
                  </a:cubicBezTo>
                  <a:cubicBezTo>
                    <a:pt x="22036" y="9731"/>
                    <a:pt x="21885" y="9782"/>
                    <a:pt x="21726" y="9825"/>
                  </a:cubicBezTo>
                  <a:cubicBezTo>
                    <a:pt x="21423" y="9919"/>
                    <a:pt x="21120" y="9984"/>
                    <a:pt x="20809" y="10041"/>
                  </a:cubicBezTo>
                  <a:cubicBezTo>
                    <a:pt x="20499" y="10106"/>
                    <a:pt x="20181" y="10150"/>
                    <a:pt x="19864" y="10186"/>
                  </a:cubicBezTo>
                  <a:cubicBezTo>
                    <a:pt x="19553" y="10229"/>
                    <a:pt x="19236" y="10258"/>
                    <a:pt x="18918" y="10287"/>
                  </a:cubicBezTo>
                  <a:cubicBezTo>
                    <a:pt x="18297" y="10330"/>
                    <a:pt x="17677" y="10352"/>
                    <a:pt x="17056" y="10366"/>
                  </a:cubicBezTo>
                  <a:cubicBezTo>
                    <a:pt x="16847" y="10369"/>
                    <a:pt x="16638" y="10369"/>
                    <a:pt x="16430" y="10369"/>
                  </a:cubicBezTo>
                  <a:cubicBezTo>
                    <a:pt x="16014" y="10369"/>
                    <a:pt x="15601" y="10366"/>
                    <a:pt x="15187" y="10366"/>
                  </a:cubicBezTo>
                  <a:lnTo>
                    <a:pt x="13317" y="10352"/>
                  </a:lnTo>
                  <a:cubicBezTo>
                    <a:pt x="12848" y="10352"/>
                    <a:pt x="12379" y="10345"/>
                    <a:pt x="11910" y="10330"/>
                  </a:cubicBezTo>
                  <a:lnTo>
                    <a:pt x="11802" y="10308"/>
                  </a:lnTo>
                  <a:cubicBezTo>
                    <a:pt x="12610" y="10150"/>
                    <a:pt x="13418" y="10005"/>
                    <a:pt x="14227" y="9883"/>
                  </a:cubicBezTo>
                  <a:cubicBezTo>
                    <a:pt x="15158" y="9745"/>
                    <a:pt x="16089" y="9616"/>
                    <a:pt x="17027" y="9507"/>
                  </a:cubicBezTo>
                  <a:cubicBezTo>
                    <a:pt x="17958" y="9399"/>
                    <a:pt x="18897" y="9312"/>
                    <a:pt x="19828" y="9276"/>
                  </a:cubicBezTo>
                  <a:cubicBezTo>
                    <a:pt x="20022" y="9270"/>
                    <a:pt x="20216" y="9267"/>
                    <a:pt x="20411" y="9267"/>
                  </a:cubicBezTo>
                  <a:close/>
                  <a:moveTo>
                    <a:pt x="4367" y="8978"/>
                  </a:moveTo>
                  <a:cubicBezTo>
                    <a:pt x="4843" y="8978"/>
                    <a:pt x="5318" y="9023"/>
                    <a:pt x="5789" y="9103"/>
                  </a:cubicBezTo>
                  <a:lnTo>
                    <a:pt x="6266" y="9197"/>
                  </a:lnTo>
                  <a:cubicBezTo>
                    <a:pt x="6425" y="9226"/>
                    <a:pt x="6583" y="9269"/>
                    <a:pt x="6735" y="9298"/>
                  </a:cubicBezTo>
                  <a:lnTo>
                    <a:pt x="6973" y="9356"/>
                  </a:lnTo>
                  <a:lnTo>
                    <a:pt x="7204" y="9413"/>
                  </a:lnTo>
                  <a:cubicBezTo>
                    <a:pt x="7363" y="9450"/>
                    <a:pt x="7514" y="9486"/>
                    <a:pt x="7673" y="9529"/>
                  </a:cubicBezTo>
                  <a:lnTo>
                    <a:pt x="8987" y="9854"/>
                  </a:lnTo>
                  <a:cubicBezTo>
                    <a:pt x="8561" y="9789"/>
                    <a:pt x="8135" y="9731"/>
                    <a:pt x="7709" y="9688"/>
                  </a:cubicBezTo>
                  <a:cubicBezTo>
                    <a:pt x="7081" y="9623"/>
                    <a:pt x="6446" y="9579"/>
                    <a:pt x="5811" y="9551"/>
                  </a:cubicBezTo>
                  <a:cubicBezTo>
                    <a:pt x="5581" y="9545"/>
                    <a:pt x="5350" y="9542"/>
                    <a:pt x="5119" y="9542"/>
                  </a:cubicBezTo>
                  <a:cubicBezTo>
                    <a:pt x="4718" y="9542"/>
                    <a:pt x="4316" y="9552"/>
                    <a:pt x="3913" y="9579"/>
                  </a:cubicBezTo>
                  <a:lnTo>
                    <a:pt x="3400" y="9630"/>
                  </a:lnTo>
                  <a:cubicBezTo>
                    <a:pt x="3227" y="9652"/>
                    <a:pt x="3061" y="9680"/>
                    <a:pt x="2888" y="9709"/>
                  </a:cubicBezTo>
                  <a:cubicBezTo>
                    <a:pt x="2722" y="9731"/>
                    <a:pt x="2556" y="9782"/>
                    <a:pt x="2383" y="9818"/>
                  </a:cubicBezTo>
                  <a:cubicBezTo>
                    <a:pt x="2217" y="9861"/>
                    <a:pt x="2051" y="9911"/>
                    <a:pt x="1892" y="9969"/>
                  </a:cubicBezTo>
                  <a:cubicBezTo>
                    <a:pt x="1560" y="10077"/>
                    <a:pt x="1250" y="10229"/>
                    <a:pt x="961" y="10424"/>
                  </a:cubicBezTo>
                  <a:lnTo>
                    <a:pt x="954" y="10424"/>
                  </a:lnTo>
                  <a:lnTo>
                    <a:pt x="997" y="10366"/>
                  </a:lnTo>
                  <a:cubicBezTo>
                    <a:pt x="1221" y="10092"/>
                    <a:pt x="1481" y="9854"/>
                    <a:pt x="1784" y="9659"/>
                  </a:cubicBezTo>
                  <a:lnTo>
                    <a:pt x="2015" y="9514"/>
                  </a:lnTo>
                  <a:cubicBezTo>
                    <a:pt x="2094" y="9471"/>
                    <a:pt x="2181" y="9435"/>
                    <a:pt x="2260" y="9399"/>
                  </a:cubicBezTo>
                  <a:cubicBezTo>
                    <a:pt x="2426" y="9320"/>
                    <a:pt x="2599" y="9247"/>
                    <a:pt x="2773" y="9197"/>
                  </a:cubicBezTo>
                  <a:cubicBezTo>
                    <a:pt x="2866" y="9168"/>
                    <a:pt x="2953" y="9146"/>
                    <a:pt x="3047" y="9125"/>
                  </a:cubicBezTo>
                  <a:lnTo>
                    <a:pt x="3314" y="9060"/>
                  </a:lnTo>
                  <a:cubicBezTo>
                    <a:pt x="3494" y="9038"/>
                    <a:pt x="3682" y="9016"/>
                    <a:pt x="3870" y="8995"/>
                  </a:cubicBezTo>
                  <a:cubicBezTo>
                    <a:pt x="4036" y="8984"/>
                    <a:pt x="4201" y="8978"/>
                    <a:pt x="4367" y="8978"/>
                  </a:cubicBezTo>
                  <a:close/>
                  <a:moveTo>
                    <a:pt x="4855" y="9569"/>
                  </a:moveTo>
                  <a:cubicBezTo>
                    <a:pt x="5171" y="9569"/>
                    <a:pt x="5486" y="9579"/>
                    <a:pt x="5804" y="9601"/>
                  </a:cubicBezTo>
                  <a:cubicBezTo>
                    <a:pt x="6432" y="9637"/>
                    <a:pt x="7067" y="9702"/>
                    <a:pt x="7688" y="9782"/>
                  </a:cubicBezTo>
                  <a:cubicBezTo>
                    <a:pt x="8005" y="9818"/>
                    <a:pt x="8316" y="9861"/>
                    <a:pt x="8626" y="9904"/>
                  </a:cubicBezTo>
                  <a:cubicBezTo>
                    <a:pt x="8944" y="9948"/>
                    <a:pt x="9261" y="9991"/>
                    <a:pt x="9571" y="10041"/>
                  </a:cubicBezTo>
                  <a:lnTo>
                    <a:pt x="9983" y="10106"/>
                  </a:lnTo>
                  <a:cubicBezTo>
                    <a:pt x="10221" y="10171"/>
                    <a:pt x="10466" y="10229"/>
                    <a:pt x="10712" y="10294"/>
                  </a:cubicBezTo>
                  <a:cubicBezTo>
                    <a:pt x="10329" y="10280"/>
                    <a:pt x="9954" y="10265"/>
                    <a:pt x="9579" y="10258"/>
                  </a:cubicBezTo>
                  <a:cubicBezTo>
                    <a:pt x="9119" y="10247"/>
                    <a:pt x="8663" y="10241"/>
                    <a:pt x="8208" y="10241"/>
                  </a:cubicBezTo>
                  <a:cubicBezTo>
                    <a:pt x="8042" y="10241"/>
                    <a:pt x="7876" y="10242"/>
                    <a:pt x="7709" y="10243"/>
                  </a:cubicBezTo>
                  <a:cubicBezTo>
                    <a:pt x="7081" y="10251"/>
                    <a:pt x="6461" y="10272"/>
                    <a:pt x="5840" y="10294"/>
                  </a:cubicBezTo>
                  <a:cubicBezTo>
                    <a:pt x="5212" y="10316"/>
                    <a:pt x="4591" y="10352"/>
                    <a:pt x="3971" y="10402"/>
                  </a:cubicBezTo>
                  <a:cubicBezTo>
                    <a:pt x="3653" y="10424"/>
                    <a:pt x="3343" y="10453"/>
                    <a:pt x="3025" y="10489"/>
                  </a:cubicBezTo>
                  <a:cubicBezTo>
                    <a:pt x="2708" y="10532"/>
                    <a:pt x="2390" y="10568"/>
                    <a:pt x="2080" y="10619"/>
                  </a:cubicBezTo>
                  <a:cubicBezTo>
                    <a:pt x="1762" y="10662"/>
                    <a:pt x="1452" y="10727"/>
                    <a:pt x="1141" y="10806"/>
                  </a:cubicBezTo>
                  <a:cubicBezTo>
                    <a:pt x="990" y="10850"/>
                    <a:pt x="838" y="10893"/>
                    <a:pt x="687" y="10951"/>
                  </a:cubicBezTo>
                  <a:lnTo>
                    <a:pt x="629" y="10972"/>
                  </a:lnTo>
                  <a:cubicBezTo>
                    <a:pt x="636" y="10958"/>
                    <a:pt x="643" y="10944"/>
                    <a:pt x="651" y="10929"/>
                  </a:cubicBezTo>
                  <a:cubicBezTo>
                    <a:pt x="665" y="10893"/>
                    <a:pt x="679" y="10850"/>
                    <a:pt x="701" y="10814"/>
                  </a:cubicBezTo>
                  <a:cubicBezTo>
                    <a:pt x="737" y="10756"/>
                    <a:pt x="773" y="10691"/>
                    <a:pt x="809" y="10633"/>
                  </a:cubicBezTo>
                  <a:cubicBezTo>
                    <a:pt x="874" y="10583"/>
                    <a:pt x="932" y="10532"/>
                    <a:pt x="997" y="10489"/>
                  </a:cubicBezTo>
                  <a:cubicBezTo>
                    <a:pt x="1278" y="10294"/>
                    <a:pt x="1582" y="10135"/>
                    <a:pt x="1899" y="10020"/>
                  </a:cubicBezTo>
                  <a:cubicBezTo>
                    <a:pt x="2058" y="9948"/>
                    <a:pt x="2224" y="9911"/>
                    <a:pt x="2390" y="9854"/>
                  </a:cubicBezTo>
                  <a:cubicBezTo>
                    <a:pt x="2549" y="9803"/>
                    <a:pt x="2722" y="9774"/>
                    <a:pt x="2888" y="9738"/>
                  </a:cubicBezTo>
                  <a:cubicBezTo>
                    <a:pt x="3054" y="9702"/>
                    <a:pt x="3227" y="9680"/>
                    <a:pt x="3393" y="9652"/>
                  </a:cubicBezTo>
                  <a:lnTo>
                    <a:pt x="3906" y="9601"/>
                  </a:lnTo>
                  <a:cubicBezTo>
                    <a:pt x="4223" y="9579"/>
                    <a:pt x="4539" y="9569"/>
                    <a:pt x="4855" y="9569"/>
                  </a:cubicBezTo>
                  <a:close/>
                  <a:moveTo>
                    <a:pt x="22260" y="9724"/>
                  </a:moveTo>
                  <a:lnTo>
                    <a:pt x="22260" y="9724"/>
                  </a:lnTo>
                  <a:cubicBezTo>
                    <a:pt x="22253" y="9738"/>
                    <a:pt x="22245" y="9753"/>
                    <a:pt x="22238" y="9774"/>
                  </a:cubicBezTo>
                  <a:cubicBezTo>
                    <a:pt x="22217" y="9810"/>
                    <a:pt x="22202" y="9846"/>
                    <a:pt x="22181" y="9883"/>
                  </a:cubicBezTo>
                  <a:cubicBezTo>
                    <a:pt x="22152" y="9948"/>
                    <a:pt x="22116" y="10005"/>
                    <a:pt x="22072" y="10063"/>
                  </a:cubicBezTo>
                  <a:cubicBezTo>
                    <a:pt x="22015" y="10114"/>
                    <a:pt x="21957" y="10164"/>
                    <a:pt x="21892" y="10207"/>
                  </a:cubicBezTo>
                  <a:cubicBezTo>
                    <a:pt x="21610" y="10402"/>
                    <a:pt x="21307" y="10561"/>
                    <a:pt x="20990" y="10684"/>
                  </a:cubicBezTo>
                  <a:cubicBezTo>
                    <a:pt x="20831" y="10749"/>
                    <a:pt x="20665" y="10792"/>
                    <a:pt x="20499" y="10843"/>
                  </a:cubicBezTo>
                  <a:cubicBezTo>
                    <a:pt x="20333" y="10900"/>
                    <a:pt x="20167" y="10929"/>
                    <a:pt x="20001" y="10965"/>
                  </a:cubicBezTo>
                  <a:cubicBezTo>
                    <a:pt x="19828" y="11001"/>
                    <a:pt x="19662" y="11023"/>
                    <a:pt x="19488" y="11045"/>
                  </a:cubicBezTo>
                  <a:lnTo>
                    <a:pt x="18976" y="11102"/>
                  </a:lnTo>
                  <a:cubicBezTo>
                    <a:pt x="18662" y="11120"/>
                    <a:pt x="18346" y="11129"/>
                    <a:pt x="18030" y="11129"/>
                  </a:cubicBezTo>
                  <a:cubicBezTo>
                    <a:pt x="17715" y="11129"/>
                    <a:pt x="17399" y="11120"/>
                    <a:pt x="17085" y="11102"/>
                  </a:cubicBezTo>
                  <a:cubicBezTo>
                    <a:pt x="16450" y="11066"/>
                    <a:pt x="15822" y="10994"/>
                    <a:pt x="15194" y="10922"/>
                  </a:cubicBezTo>
                  <a:cubicBezTo>
                    <a:pt x="14884" y="10879"/>
                    <a:pt x="14566" y="10843"/>
                    <a:pt x="14256" y="10792"/>
                  </a:cubicBezTo>
                  <a:cubicBezTo>
                    <a:pt x="13945" y="10749"/>
                    <a:pt x="13628" y="10705"/>
                    <a:pt x="13317" y="10655"/>
                  </a:cubicBezTo>
                  <a:lnTo>
                    <a:pt x="12906" y="10590"/>
                  </a:lnTo>
                  <a:cubicBezTo>
                    <a:pt x="12661" y="10532"/>
                    <a:pt x="12415" y="10467"/>
                    <a:pt x="12177" y="10402"/>
                  </a:cubicBezTo>
                  <a:lnTo>
                    <a:pt x="12177" y="10402"/>
                  </a:lnTo>
                  <a:cubicBezTo>
                    <a:pt x="12552" y="10417"/>
                    <a:pt x="12935" y="10431"/>
                    <a:pt x="13310" y="10446"/>
                  </a:cubicBezTo>
                  <a:cubicBezTo>
                    <a:pt x="13749" y="10451"/>
                    <a:pt x="14192" y="10456"/>
                    <a:pt x="14633" y="10456"/>
                  </a:cubicBezTo>
                  <a:cubicBezTo>
                    <a:pt x="14815" y="10456"/>
                    <a:pt x="14998" y="10455"/>
                    <a:pt x="15179" y="10453"/>
                  </a:cubicBezTo>
                  <a:cubicBezTo>
                    <a:pt x="15800" y="10446"/>
                    <a:pt x="16428" y="10431"/>
                    <a:pt x="17049" y="10402"/>
                  </a:cubicBezTo>
                  <a:cubicBezTo>
                    <a:pt x="17670" y="10381"/>
                    <a:pt x="18290" y="10345"/>
                    <a:pt x="18911" y="10294"/>
                  </a:cubicBezTo>
                  <a:cubicBezTo>
                    <a:pt x="19229" y="10272"/>
                    <a:pt x="19546" y="10243"/>
                    <a:pt x="19864" y="10207"/>
                  </a:cubicBezTo>
                  <a:cubicBezTo>
                    <a:pt x="20181" y="10164"/>
                    <a:pt x="20492" y="10135"/>
                    <a:pt x="20809" y="10085"/>
                  </a:cubicBezTo>
                  <a:cubicBezTo>
                    <a:pt x="21120" y="10034"/>
                    <a:pt x="21437" y="9969"/>
                    <a:pt x="21740" y="9890"/>
                  </a:cubicBezTo>
                  <a:cubicBezTo>
                    <a:pt x="21899" y="9846"/>
                    <a:pt x="22051" y="9803"/>
                    <a:pt x="22202" y="9753"/>
                  </a:cubicBezTo>
                  <a:lnTo>
                    <a:pt x="22260" y="9724"/>
                  </a:lnTo>
                  <a:close/>
                  <a:moveTo>
                    <a:pt x="7717" y="10330"/>
                  </a:moveTo>
                  <a:lnTo>
                    <a:pt x="9579" y="10345"/>
                  </a:lnTo>
                  <a:cubicBezTo>
                    <a:pt x="10048" y="10352"/>
                    <a:pt x="10517" y="10359"/>
                    <a:pt x="10986" y="10366"/>
                  </a:cubicBezTo>
                  <a:lnTo>
                    <a:pt x="11094" y="10395"/>
                  </a:lnTo>
                  <a:cubicBezTo>
                    <a:pt x="10286" y="10554"/>
                    <a:pt x="9478" y="10691"/>
                    <a:pt x="8669" y="10821"/>
                  </a:cubicBezTo>
                  <a:cubicBezTo>
                    <a:pt x="7738" y="10958"/>
                    <a:pt x="6807" y="11088"/>
                    <a:pt x="5876" y="11196"/>
                  </a:cubicBezTo>
                  <a:cubicBezTo>
                    <a:pt x="4938" y="11304"/>
                    <a:pt x="4007" y="11391"/>
                    <a:pt x="3068" y="11427"/>
                  </a:cubicBezTo>
                  <a:cubicBezTo>
                    <a:pt x="2874" y="11433"/>
                    <a:pt x="2680" y="11437"/>
                    <a:pt x="2485" y="11437"/>
                  </a:cubicBezTo>
                  <a:cubicBezTo>
                    <a:pt x="2211" y="11437"/>
                    <a:pt x="1936" y="11430"/>
                    <a:pt x="1661" y="11413"/>
                  </a:cubicBezTo>
                  <a:cubicBezTo>
                    <a:pt x="1430" y="11398"/>
                    <a:pt x="1199" y="11377"/>
                    <a:pt x="968" y="11341"/>
                  </a:cubicBezTo>
                  <a:cubicBezTo>
                    <a:pt x="845" y="11326"/>
                    <a:pt x="730" y="11297"/>
                    <a:pt x="622" y="11268"/>
                  </a:cubicBezTo>
                  <a:lnTo>
                    <a:pt x="614" y="11268"/>
                  </a:lnTo>
                  <a:lnTo>
                    <a:pt x="593" y="11239"/>
                  </a:lnTo>
                  <a:cubicBezTo>
                    <a:pt x="578" y="11218"/>
                    <a:pt x="564" y="11196"/>
                    <a:pt x="550" y="11175"/>
                  </a:cubicBezTo>
                  <a:cubicBezTo>
                    <a:pt x="550" y="11175"/>
                    <a:pt x="550" y="11160"/>
                    <a:pt x="557" y="11160"/>
                  </a:cubicBezTo>
                  <a:cubicBezTo>
                    <a:pt x="564" y="11131"/>
                    <a:pt x="571" y="11110"/>
                    <a:pt x="586" y="11088"/>
                  </a:cubicBezTo>
                  <a:cubicBezTo>
                    <a:pt x="629" y="11066"/>
                    <a:pt x="672" y="11045"/>
                    <a:pt x="723" y="11023"/>
                  </a:cubicBezTo>
                  <a:cubicBezTo>
                    <a:pt x="867" y="10965"/>
                    <a:pt x="1011" y="10922"/>
                    <a:pt x="1170" y="10871"/>
                  </a:cubicBezTo>
                  <a:cubicBezTo>
                    <a:pt x="1473" y="10785"/>
                    <a:pt x="1784" y="10713"/>
                    <a:pt x="2094" y="10655"/>
                  </a:cubicBezTo>
                  <a:cubicBezTo>
                    <a:pt x="2404" y="10597"/>
                    <a:pt x="2722" y="10547"/>
                    <a:pt x="3032" y="10511"/>
                  </a:cubicBezTo>
                  <a:cubicBezTo>
                    <a:pt x="3350" y="10474"/>
                    <a:pt x="3667" y="10446"/>
                    <a:pt x="3978" y="10417"/>
                  </a:cubicBezTo>
                  <a:cubicBezTo>
                    <a:pt x="4599" y="10373"/>
                    <a:pt x="5226" y="10345"/>
                    <a:pt x="5847" y="10337"/>
                  </a:cubicBezTo>
                  <a:cubicBezTo>
                    <a:pt x="6158" y="10334"/>
                    <a:pt x="6468" y="10334"/>
                    <a:pt x="6779" y="10334"/>
                  </a:cubicBezTo>
                  <a:cubicBezTo>
                    <a:pt x="7090" y="10334"/>
                    <a:pt x="7403" y="10334"/>
                    <a:pt x="7717" y="10330"/>
                  </a:cubicBezTo>
                  <a:close/>
                  <a:moveTo>
                    <a:pt x="21928" y="10272"/>
                  </a:moveTo>
                  <a:lnTo>
                    <a:pt x="21885" y="10323"/>
                  </a:lnTo>
                  <a:cubicBezTo>
                    <a:pt x="21668" y="10604"/>
                    <a:pt x="21401" y="10843"/>
                    <a:pt x="21105" y="11037"/>
                  </a:cubicBezTo>
                  <a:lnTo>
                    <a:pt x="20874" y="11182"/>
                  </a:lnTo>
                  <a:cubicBezTo>
                    <a:pt x="20795" y="11225"/>
                    <a:pt x="20708" y="11261"/>
                    <a:pt x="20629" y="11297"/>
                  </a:cubicBezTo>
                  <a:cubicBezTo>
                    <a:pt x="20463" y="11377"/>
                    <a:pt x="20290" y="11442"/>
                    <a:pt x="20109" y="11499"/>
                  </a:cubicBezTo>
                  <a:cubicBezTo>
                    <a:pt x="20022" y="11528"/>
                    <a:pt x="19936" y="11550"/>
                    <a:pt x="19842" y="11571"/>
                  </a:cubicBezTo>
                  <a:lnTo>
                    <a:pt x="19568" y="11629"/>
                  </a:lnTo>
                  <a:cubicBezTo>
                    <a:pt x="19387" y="11658"/>
                    <a:pt x="19200" y="11680"/>
                    <a:pt x="19019" y="11701"/>
                  </a:cubicBezTo>
                  <a:cubicBezTo>
                    <a:pt x="18861" y="11710"/>
                    <a:pt x="18702" y="11715"/>
                    <a:pt x="18542" y="11715"/>
                  </a:cubicBezTo>
                  <a:cubicBezTo>
                    <a:pt x="18057" y="11715"/>
                    <a:pt x="17570" y="11673"/>
                    <a:pt x="17092" y="11586"/>
                  </a:cubicBezTo>
                  <a:lnTo>
                    <a:pt x="16623" y="11499"/>
                  </a:lnTo>
                  <a:cubicBezTo>
                    <a:pt x="16464" y="11470"/>
                    <a:pt x="16305" y="11427"/>
                    <a:pt x="16154" y="11391"/>
                  </a:cubicBezTo>
                  <a:lnTo>
                    <a:pt x="15916" y="11341"/>
                  </a:lnTo>
                  <a:lnTo>
                    <a:pt x="15685" y="11283"/>
                  </a:lnTo>
                  <a:cubicBezTo>
                    <a:pt x="15526" y="11239"/>
                    <a:pt x="15374" y="11211"/>
                    <a:pt x="15216" y="11167"/>
                  </a:cubicBezTo>
                  <a:lnTo>
                    <a:pt x="13902" y="10835"/>
                  </a:lnTo>
                  <a:lnTo>
                    <a:pt x="13902" y="10835"/>
                  </a:lnTo>
                  <a:cubicBezTo>
                    <a:pt x="14328" y="10900"/>
                    <a:pt x="14754" y="10958"/>
                    <a:pt x="15179" y="11009"/>
                  </a:cubicBezTo>
                  <a:cubicBezTo>
                    <a:pt x="15807" y="11073"/>
                    <a:pt x="16443" y="11117"/>
                    <a:pt x="17078" y="11138"/>
                  </a:cubicBezTo>
                  <a:cubicBezTo>
                    <a:pt x="17326" y="11147"/>
                    <a:pt x="17576" y="11152"/>
                    <a:pt x="17826" y="11152"/>
                  </a:cubicBezTo>
                  <a:cubicBezTo>
                    <a:pt x="18207" y="11152"/>
                    <a:pt x="18589" y="11140"/>
                    <a:pt x="18969" y="11110"/>
                  </a:cubicBezTo>
                  <a:lnTo>
                    <a:pt x="19481" y="11066"/>
                  </a:lnTo>
                  <a:cubicBezTo>
                    <a:pt x="19654" y="11037"/>
                    <a:pt x="19820" y="11009"/>
                    <a:pt x="19994" y="10987"/>
                  </a:cubicBezTo>
                  <a:cubicBezTo>
                    <a:pt x="20167" y="10958"/>
                    <a:pt x="20333" y="10915"/>
                    <a:pt x="20499" y="10871"/>
                  </a:cubicBezTo>
                  <a:cubicBezTo>
                    <a:pt x="20665" y="10835"/>
                    <a:pt x="20831" y="10785"/>
                    <a:pt x="20990" y="10727"/>
                  </a:cubicBezTo>
                  <a:cubicBezTo>
                    <a:pt x="21322" y="10612"/>
                    <a:pt x="21632" y="10460"/>
                    <a:pt x="21921" y="10272"/>
                  </a:cubicBezTo>
                  <a:close/>
                  <a:moveTo>
                    <a:pt x="10986" y="10453"/>
                  </a:moveTo>
                  <a:cubicBezTo>
                    <a:pt x="10914" y="10496"/>
                    <a:pt x="10842" y="10532"/>
                    <a:pt x="10762" y="10575"/>
                  </a:cubicBezTo>
                  <a:cubicBezTo>
                    <a:pt x="10069" y="10828"/>
                    <a:pt x="9369" y="11059"/>
                    <a:pt x="8662" y="11268"/>
                  </a:cubicBezTo>
                  <a:cubicBezTo>
                    <a:pt x="7724" y="11543"/>
                    <a:pt x="6778" y="11774"/>
                    <a:pt x="5818" y="11954"/>
                  </a:cubicBezTo>
                  <a:cubicBezTo>
                    <a:pt x="5580" y="11997"/>
                    <a:pt x="5342" y="12048"/>
                    <a:pt x="5097" y="12077"/>
                  </a:cubicBezTo>
                  <a:lnTo>
                    <a:pt x="4736" y="12127"/>
                  </a:lnTo>
                  <a:cubicBezTo>
                    <a:pt x="4613" y="12142"/>
                    <a:pt x="4498" y="12149"/>
                    <a:pt x="4375" y="12163"/>
                  </a:cubicBezTo>
                  <a:cubicBezTo>
                    <a:pt x="4058" y="12196"/>
                    <a:pt x="3742" y="12211"/>
                    <a:pt x="3425" y="12211"/>
                  </a:cubicBezTo>
                  <a:cubicBezTo>
                    <a:pt x="3258" y="12211"/>
                    <a:pt x="3091" y="12207"/>
                    <a:pt x="2924" y="12199"/>
                  </a:cubicBezTo>
                  <a:cubicBezTo>
                    <a:pt x="2441" y="12178"/>
                    <a:pt x="1957" y="12091"/>
                    <a:pt x="1502" y="11940"/>
                  </a:cubicBezTo>
                  <a:cubicBezTo>
                    <a:pt x="1343" y="11882"/>
                    <a:pt x="1185" y="11817"/>
                    <a:pt x="1040" y="11745"/>
                  </a:cubicBezTo>
                  <a:cubicBezTo>
                    <a:pt x="997" y="11709"/>
                    <a:pt x="954" y="11673"/>
                    <a:pt x="918" y="11629"/>
                  </a:cubicBezTo>
                  <a:cubicBezTo>
                    <a:pt x="838" y="11550"/>
                    <a:pt x="766" y="11470"/>
                    <a:pt x="701" y="11391"/>
                  </a:cubicBezTo>
                  <a:lnTo>
                    <a:pt x="701" y="11391"/>
                  </a:lnTo>
                  <a:cubicBezTo>
                    <a:pt x="788" y="11405"/>
                    <a:pt x="867" y="11427"/>
                    <a:pt x="946" y="11442"/>
                  </a:cubicBezTo>
                  <a:cubicBezTo>
                    <a:pt x="1177" y="11478"/>
                    <a:pt x="1416" y="11499"/>
                    <a:pt x="1654" y="11514"/>
                  </a:cubicBezTo>
                  <a:cubicBezTo>
                    <a:pt x="1929" y="11531"/>
                    <a:pt x="2203" y="11538"/>
                    <a:pt x="2480" y="11538"/>
                  </a:cubicBezTo>
                  <a:cubicBezTo>
                    <a:pt x="2675" y="11538"/>
                    <a:pt x="2871" y="11534"/>
                    <a:pt x="3068" y="11528"/>
                  </a:cubicBezTo>
                  <a:cubicBezTo>
                    <a:pt x="4007" y="11492"/>
                    <a:pt x="4945" y="11398"/>
                    <a:pt x="5876" y="11276"/>
                  </a:cubicBezTo>
                  <a:cubicBezTo>
                    <a:pt x="6814" y="11160"/>
                    <a:pt x="7738" y="11009"/>
                    <a:pt x="8669" y="10857"/>
                  </a:cubicBezTo>
                  <a:lnTo>
                    <a:pt x="10055" y="10619"/>
                  </a:lnTo>
                  <a:lnTo>
                    <a:pt x="10986" y="10453"/>
                  </a:lnTo>
                  <a:close/>
                  <a:moveTo>
                    <a:pt x="10539" y="10705"/>
                  </a:moveTo>
                  <a:lnTo>
                    <a:pt x="10539" y="10705"/>
                  </a:lnTo>
                  <a:cubicBezTo>
                    <a:pt x="9918" y="11023"/>
                    <a:pt x="9283" y="11304"/>
                    <a:pt x="8640" y="11550"/>
                  </a:cubicBezTo>
                  <a:cubicBezTo>
                    <a:pt x="7688" y="11903"/>
                    <a:pt x="6713" y="12178"/>
                    <a:pt x="5724" y="12380"/>
                  </a:cubicBezTo>
                  <a:lnTo>
                    <a:pt x="5356" y="12452"/>
                  </a:lnTo>
                  <a:cubicBezTo>
                    <a:pt x="5234" y="12481"/>
                    <a:pt x="5111" y="12495"/>
                    <a:pt x="4988" y="12510"/>
                  </a:cubicBezTo>
                  <a:cubicBezTo>
                    <a:pt x="4743" y="12560"/>
                    <a:pt x="4490" y="12575"/>
                    <a:pt x="4245" y="12604"/>
                  </a:cubicBezTo>
                  <a:cubicBezTo>
                    <a:pt x="4094" y="12615"/>
                    <a:pt x="3942" y="12620"/>
                    <a:pt x="3790" y="12620"/>
                  </a:cubicBezTo>
                  <a:cubicBezTo>
                    <a:pt x="3456" y="12620"/>
                    <a:pt x="3122" y="12593"/>
                    <a:pt x="2794" y="12539"/>
                  </a:cubicBezTo>
                  <a:cubicBezTo>
                    <a:pt x="2325" y="12459"/>
                    <a:pt x="1878" y="12293"/>
                    <a:pt x="1466" y="12055"/>
                  </a:cubicBezTo>
                  <a:lnTo>
                    <a:pt x="1423" y="12026"/>
                  </a:lnTo>
                  <a:lnTo>
                    <a:pt x="1466" y="12048"/>
                  </a:lnTo>
                  <a:cubicBezTo>
                    <a:pt x="1935" y="12199"/>
                    <a:pt x="2419" y="12293"/>
                    <a:pt x="2917" y="12315"/>
                  </a:cubicBezTo>
                  <a:cubicBezTo>
                    <a:pt x="3064" y="12321"/>
                    <a:pt x="3211" y="12325"/>
                    <a:pt x="3359" y="12325"/>
                  </a:cubicBezTo>
                  <a:cubicBezTo>
                    <a:pt x="3702" y="12325"/>
                    <a:pt x="4046" y="12307"/>
                    <a:pt x="4389" y="12272"/>
                  </a:cubicBezTo>
                  <a:cubicBezTo>
                    <a:pt x="4505" y="12257"/>
                    <a:pt x="4627" y="12243"/>
                    <a:pt x="4750" y="12228"/>
                  </a:cubicBezTo>
                  <a:lnTo>
                    <a:pt x="5111" y="12178"/>
                  </a:lnTo>
                  <a:cubicBezTo>
                    <a:pt x="5356" y="12142"/>
                    <a:pt x="5595" y="12084"/>
                    <a:pt x="5833" y="12048"/>
                  </a:cubicBezTo>
                  <a:cubicBezTo>
                    <a:pt x="6793" y="11853"/>
                    <a:pt x="7738" y="11593"/>
                    <a:pt x="8669" y="11312"/>
                  </a:cubicBezTo>
                  <a:cubicBezTo>
                    <a:pt x="9297" y="11124"/>
                    <a:pt x="9918" y="10922"/>
                    <a:pt x="10539" y="10705"/>
                  </a:cubicBezTo>
                  <a:close/>
                  <a:moveTo>
                    <a:pt x="12206" y="10958"/>
                  </a:moveTo>
                  <a:lnTo>
                    <a:pt x="12206" y="10958"/>
                  </a:lnTo>
                  <a:cubicBezTo>
                    <a:pt x="12790" y="11333"/>
                    <a:pt x="13346" y="11737"/>
                    <a:pt x="13888" y="12178"/>
                  </a:cubicBezTo>
                  <a:cubicBezTo>
                    <a:pt x="14667" y="12820"/>
                    <a:pt x="15396" y="13527"/>
                    <a:pt x="16067" y="14285"/>
                  </a:cubicBezTo>
                  <a:lnTo>
                    <a:pt x="16313" y="14567"/>
                  </a:lnTo>
                  <a:cubicBezTo>
                    <a:pt x="16399" y="14661"/>
                    <a:pt x="16471" y="14762"/>
                    <a:pt x="16551" y="14855"/>
                  </a:cubicBezTo>
                  <a:cubicBezTo>
                    <a:pt x="16717" y="15050"/>
                    <a:pt x="16854" y="15252"/>
                    <a:pt x="16998" y="15454"/>
                  </a:cubicBezTo>
                  <a:cubicBezTo>
                    <a:pt x="17273" y="15859"/>
                    <a:pt x="17496" y="16292"/>
                    <a:pt x="17670" y="16746"/>
                  </a:cubicBezTo>
                  <a:cubicBezTo>
                    <a:pt x="17828" y="17194"/>
                    <a:pt x="17915" y="17663"/>
                    <a:pt x="17915" y="18139"/>
                  </a:cubicBezTo>
                  <a:lnTo>
                    <a:pt x="17915" y="18190"/>
                  </a:lnTo>
                  <a:lnTo>
                    <a:pt x="17908" y="18139"/>
                  </a:lnTo>
                  <a:cubicBezTo>
                    <a:pt x="17807" y="17656"/>
                    <a:pt x="17641" y="17194"/>
                    <a:pt x="17410" y="16754"/>
                  </a:cubicBezTo>
                  <a:cubicBezTo>
                    <a:pt x="17186" y="16313"/>
                    <a:pt x="16926" y="15895"/>
                    <a:pt x="16637" y="15505"/>
                  </a:cubicBezTo>
                  <a:cubicBezTo>
                    <a:pt x="16565" y="15404"/>
                    <a:pt x="16493" y="15303"/>
                    <a:pt x="16421" y="15209"/>
                  </a:cubicBezTo>
                  <a:lnTo>
                    <a:pt x="16190" y="14920"/>
                  </a:lnTo>
                  <a:cubicBezTo>
                    <a:pt x="16038" y="14726"/>
                    <a:pt x="15872" y="14545"/>
                    <a:pt x="15721" y="14357"/>
                  </a:cubicBezTo>
                  <a:cubicBezTo>
                    <a:pt x="15071" y="13621"/>
                    <a:pt x="14378" y="12936"/>
                    <a:pt x="13664" y="12264"/>
                  </a:cubicBezTo>
                  <a:cubicBezTo>
                    <a:pt x="13187" y="11824"/>
                    <a:pt x="12697" y="11384"/>
                    <a:pt x="12206" y="10958"/>
                  </a:cubicBezTo>
                  <a:close/>
                  <a:moveTo>
                    <a:pt x="11766" y="10691"/>
                  </a:moveTo>
                  <a:lnTo>
                    <a:pt x="11982" y="10821"/>
                  </a:lnTo>
                  <a:cubicBezTo>
                    <a:pt x="12545" y="11297"/>
                    <a:pt x="13094" y="11788"/>
                    <a:pt x="13628" y="12300"/>
                  </a:cubicBezTo>
                  <a:cubicBezTo>
                    <a:pt x="14335" y="12972"/>
                    <a:pt x="15006" y="13679"/>
                    <a:pt x="15649" y="14415"/>
                  </a:cubicBezTo>
                  <a:cubicBezTo>
                    <a:pt x="15800" y="14603"/>
                    <a:pt x="15959" y="14790"/>
                    <a:pt x="16111" y="14978"/>
                  </a:cubicBezTo>
                  <a:lnTo>
                    <a:pt x="16334" y="15267"/>
                  </a:lnTo>
                  <a:cubicBezTo>
                    <a:pt x="16406" y="15368"/>
                    <a:pt x="16479" y="15469"/>
                    <a:pt x="16551" y="15563"/>
                  </a:cubicBezTo>
                  <a:cubicBezTo>
                    <a:pt x="16832" y="15960"/>
                    <a:pt x="17085" y="16371"/>
                    <a:pt x="17301" y="16804"/>
                  </a:cubicBezTo>
                  <a:cubicBezTo>
                    <a:pt x="17532" y="17237"/>
                    <a:pt x="17691" y="17692"/>
                    <a:pt x="17792" y="18168"/>
                  </a:cubicBezTo>
                  <a:cubicBezTo>
                    <a:pt x="17828" y="18327"/>
                    <a:pt x="17843" y="18493"/>
                    <a:pt x="17850" y="18659"/>
                  </a:cubicBezTo>
                  <a:cubicBezTo>
                    <a:pt x="17843" y="18724"/>
                    <a:pt x="17828" y="18775"/>
                    <a:pt x="17814" y="18825"/>
                  </a:cubicBezTo>
                  <a:cubicBezTo>
                    <a:pt x="17785" y="18926"/>
                    <a:pt x="17756" y="19027"/>
                    <a:pt x="17713" y="19128"/>
                  </a:cubicBezTo>
                  <a:cubicBezTo>
                    <a:pt x="17691" y="19049"/>
                    <a:pt x="17662" y="18969"/>
                    <a:pt x="17633" y="18890"/>
                  </a:cubicBezTo>
                  <a:cubicBezTo>
                    <a:pt x="17554" y="18673"/>
                    <a:pt x="17460" y="18457"/>
                    <a:pt x="17352" y="18240"/>
                  </a:cubicBezTo>
                  <a:cubicBezTo>
                    <a:pt x="17143" y="17822"/>
                    <a:pt x="16904" y="17410"/>
                    <a:pt x="16659" y="17013"/>
                  </a:cubicBezTo>
                  <a:cubicBezTo>
                    <a:pt x="16154" y="16212"/>
                    <a:pt x="15598" y="15447"/>
                    <a:pt x="15035" y="14704"/>
                  </a:cubicBezTo>
                  <a:cubicBezTo>
                    <a:pt x="14465" y="13953"/>
                    <a:pt x="13866" y="13224"/>
                    <a:pt x="13267" y="12495"/>
                  </a:cubicBezTo>
                  <a:lnTo>
                    <a:pt x="12365" y="11413"/>
                  </a:lnTo>
                  <a:lnTo>
                    <a:pt x="11766" y="10691"/>
                  </a:lnTo>
                  <a:close/>
                  <a:moveTo>
                    <a:pt x="11657" y="10633"/>
                  </a:moveTo>
                  <a:lnTo>
                    <a:pt x="11657" y="10633"/>
                  </a:lnTo>
                  <a:cubicBezTo>
                    <a:pt x="12199" y="11254"/>
                    <a:pt x="12726" y="11882"/>
                    <a:pt x="13238" y="12524"/>
                  </a:cubicBezTo>
                  <a:cubicBezTo>
                    <a:pt x="13823" y="13260"/>
                    <a:pt x="14400" y="13997"/>
                    <a:pt x="14963" y="14754"/>
                  </a:cubicBezTo>
                  <a:cubicBezTo>
                    <a:pt x="15519" y="15512"/>
                    <a:pt x="16067" y="16277"/>
                    <a:pt x="16565" y="17071"/>
                  </a:cubicBezTo>
                  <a:cubicBezTo>
                    <a:pt x="16811" y="17468"/>
                    <a:pt x="17049" y="17872"/>
                    <a:pt x="17258" y="18291"/>
                  </a:cubicBezTo>
                  <a:cubicBezTo>
                    <a:pt x="17359" y="18500"/>
                    <a:pt x="17453" y="18710"/>
                    <a:pt x="17540" y="18933"/>
                  </a:cubicBezTo>
                  <a:cubicBezTo>
                    <a:pt x="17583" y="19042"/>
                    <a:pt x="17619" y="19150"/>
                    <a:pt x="17648" y="19258"/>
                  </a:cubicBezTo>
                  <a:lnTo>
                    <a:pt x="17648" y="19265"/>
                  </a:lnTo>
                  <a:cubicBezTo>
                    <a:pt x="17648" y="19287"/>
                    <a:pt x="17641" y="19294"/>
                    <a:pt x="17633" y="19309"/>
                  </a:cubicBezTo>
                  <a:lnTo>
                    <a:pt x="17597" y="19374"/>
                  </a:lnTo>
                  <a:lnTo>
                    <a:pt x="17583" y="19374"/>
                  </a:lnTo>
                  <a:cubicBezTo>
                    <a:pt x="17561" y="19381"/>
                    <a:pt x="17532" y="19388"/>
                    <a:pt x="17511" y="19388"/>
                  </a:cubicBezTo>
                  <a:cubicBezTo>
                    <a:pt x="17467" y="19359"/>
                    <a:pt x="17424" y="19330"/>
                    <a:pt x="17388" y="19301"/>
                  </a:cubicBezTo>
                  <a:cubicBezTo>
                    <a:pt x="17265" y="19200"/>
                    <a:pt x="17150" y="19092"/>
                    <a:pt x="17034" y="18991"/>
                  </a:cubicBezTo>
                  <a:cubicBezTo>
                    <a:pt x="16803" y="18767"/>
                    <a:pt x="16594" y="18536"/>
                    <a:pt x="16385" y="18298"/>
                  </a:cubicBezTo>
                  <a:cubicBezTo>
                    <a:pt x="16176" y="18060"/>
                    <a:pt x="15981" y="17807"/>
                    <a:pt x="15786" y="17555"/>
                  </a:cubicBezTo>
                  <a:cubicBezTo>
                    <a:pt x="15598" y="17302"/>
                    <a:pt x="15418" y="17042"/>
                    <a:pt x="15230" y="16783"/>
                  </a:cubicBezTo>
                  <a:cubicBezTo>
                    <a:pt x="14884" y="16263"/>
                    <a:pt x="14552" y="15743"/>
                    <a:pt x="14234" y="15209"/>
                  </a:cubicBezTo>
                  <a:cubicBezTo>
                    <a:pt x="13916" y="14675"/>
                    <a:pt x="13599" y="14134"/>
                    <a:pt x="13296" y="13592"/>
                  </a:cubicBezTo>
                  <a:lnTo>
                    <a:pt x="12372" y="11968"/>
                  </a:lnTo>
                  <a:cubicBezTo>
                    <a:pt x="12141" y="11557"/>
                    <a:pt x="11910" y="11153"/>
                    <a:pt x="11686" y="10741"/>
                  </a:cubicBezTo>
                  <a:cubicBezTo>
                    <a:pt x="11679" y="10705"/>
                    <a:pt x="11672" y="10669"/>
                    <a:pt x="11657" y="10633"/>
                  </a:cubicBezTo>
                  <a:close/>
                  <a:moveTo>
                    <a:pt x="11758" y="11016"/>
                  </a:moveTo>
                  <a:lnTo>
                    <a:pt x="11758" y="11016"/>
                  </a:lnTo>
                  <a:cubicBezTo>
                    <a:pt x="11939" y="11348"/>
                    <a:pt x="12112" y="11687"/>
                    <a:pt x="12292" y="12019"/>
                  </a:cubicBezTo>
                  <a:cubicBezTo>
                    <a:pt x="12596" y="12560"/>
                    <a:pt x="12899" y="13109"/>
                    <a:pt x="13216" y="13643"/>
                  </a:cubicBezTo>
                  <a:cubicBezTo>
                    <a:pt x="13534" y="14177"/>
                    <a:pt x="13866" y="14704"/>
                    <a:pt x="14198" y="15231"/>
                  </a:cubicBezTo>
                  <a:cubicBezTo>
                    <a:pt x="14530" y="15758"/>
                    <a:pt x="14869" y="16285"/>
                    <a:pt x="15223" y="16797"/>
                  </a:cubicBezTo>
                  <a:cubicBezTo>
                    <a:pt x="15403" y="17057"/>
                    <a:pt x="15584" y="17317"/>
                    <a:pt x="15771" y="17576"/>
                  </a:cubicBezTo>
                  <a:cubicBezTo>
                    <a:pt x="15959" y="17829"/>
                    <a:pt x="16154" y="18082"/>
                    <a:pt x="16349" y="18327"/>
                  </a:cubicBezTo>
                  <a:cubicBezTo>
                    <a:pt x="16551" y="18580"/>
                    <a:pt x="16760" y="18818"/>
                    <a:pt x="16984" y="19042"/>
                  </a:cubicBezTo>
                  <a:cubicBezTo>
                    <a:pt x="17099" y="19157"/>
                    <a:pt x="17208" y="19265"/>
                    <a:pt x="17338" y="19366"/>
                  </a:cubicBezTo>
                  <a:lnTo>
                    <a:pt x="17381" y="19410"/>
                  </a:lnTo>
                  <a:lnTo>
                    <a:pt x="17338" y="19410"/>
                  </a:lnTo>
                  <a:cubicBezTo>
                    <a:pt x="17294" y="19410"/>
                    <a:pt x="17251" y="19424"/>
                    <a:pt x="17208" y="19424"/>
                  </a:cubicBezTo>
                  <a:lnTo>
                    <a:pt x="16998" y="19424"/>
                  </a:lnTo>
                  <a:cubicBezTo>
                    <a:pt x="16926" y="19388"/>
                    <a:pt x="16854" y="19359"/>
                    <a:pt x="16782" y="19330"/>
                  </a:cubicBezTo>
                  <a:cubicBezTo>
                    <a:pt x="16471" y="19186"/>
                    <a:pt x="16183" y="18998"/>
                    <a:pt x="15923" y="18782"/>
                  </a:cubicBezTo>
                  <a:cubicBezTo>
                    <a:pt x="15786" y="18673"/>
                    <a:pt x="15663" y="18551"/>
                    <a:pt x="15540" y="18443"/>
                  </a:cubicBezTo>
                  <a:cubicBezTo>
                    <a:pt x="15410" y="18327"/>
                    <a:pt x="15302" y="18190"/>
                    <a:pt x="15187" y="18067"/>
                  </a:cubicBezTo>
                  <a:cubicBezTo>
                    <a:pt x="15071" y="17937"/>
                    <a:pt x="14963" y="17800"/>
                    <a:pt x="14862" y="17670"/>
                  </a:cubicBezTo>
                  <a:lnTo>
                    <a:pt x="14552" y="17252"/>
                  </a:lnTo>
                  <a:lnTo>
                    <a:pt x="14552" y="17252"/>
                  </a:lnTo>
                  <a:lnTo>
                    <a:pt x="14847" y="17677"/>
                  </a:lnTo>
                  <a:cubicBezTo>
                    <a:pt x="14956" y="17807"/>
                    <a:pt x="15064" y="17945"/>
                    <a:pt x="15172" y="18074"/>
                  </a:cubicBezTo>
                  <a:cubicBezTo>
                    <a:pt x="15281" y="18212"/>
                    <a:pt x="15403" y="18334"/>
                    <a:pt x="15519" y="18457"/>
                  </a:cubicBezTo>
                  <a:cubicBezTo>
                    <a:pt x="15641" y="18580"/>
                    <a:pt x="15764" y="18702"/>
                    <a:pt x="15901" y="18811"/>
                  </a:cubicBezTo>
                  <a:cubicBezTo>
                    <a:pt x="16153" y="19041"/>
                    <a:pt x="16441" y="19236"/>
                    <a:pt x="16751" y="19387"/>
                  </a:cubicBezTo>
                  <a:lnTo>
                    <a:pt x="16751" y="19387"/>
                  </a:lnTo>
                  <a:lnTo>
                    <a:pt x="16695" y="19381"/>
                  </a:lnTo>
                  <a:cubicBezTo>
                    <a:pt x="16342" y="19330"/>
                    <a:pt x="15995" y="19222"/>
                    <a:pt x="15677" y="19063"/>
                  </a:cubicBezTo>
                  <a:lnTo>
                    <a:pt x="15685" y="19063"/>
                  </a:lnTo>
                  <a:lnTo>
                    <a:pt x="15439" y="18933"/>
                  </a:lnTo>
                  <a:cubicBezTo>
                    <a:pt x="15360" y="18883"/>
                    <a:pt x="15288" y="18825"/>
                    <a:pt x="15216" y="18775"/>
                  </a:cubicBezTo>
                  <a:cubicBezTo>
                    <a:pt x="15064" y="18673"/>
                    <a:pt x="14920" y="18558"/>
                    <a:pt x="14783" y="18428"/>
                  </a:cubicBezTo>
                  <a:cubicBezTo>
                    <a:pt x="14718" y="18370"/>
                    <a:pt x="14653" y="18305"/>
                    <a:pt x="14588" y="18233"/>
                  </a:cubicBezTo>
                  <a:lnTo>
                    <a:pt x="14400" y="18031"/>
                  </a:lnTo>
                  <a:cubicBezTo>
                    <a:pt x="14285" y="17887"/>
                    <a:pt x="14176" y="17735"/>
                    <a:pt x="14061" y="17591"/>
                  </a:cubicBezTo>
                  <a:cubicBezTo>
                    <a:pt x="13707" y="17050"/>
                    <a:pt x="13418" y="16472"/>
                    <a:pt x="13202" y="15866"/>
                  </a:cubicBezTo>
                  <a:lnTo>
                    <a:pt x="13043" y="15411"/>
                  </a:lnTo>
                  <a:cubicBezTo>
                    <a:pt x="12985" y="15260"/>
                    <a:pt x="12942" y="15101"/>
                    <a:pt x="12899" y="14949"/>
                  </a:cubicBezTo>
                  <a:lnTo>
                    <a:pt x="12827" y="14718"/>
                  </a:lnTo>
                  <a:lnTo>
                    <a:pt x="12754" y="14487"/>
                  </a:lnTo>
                  <a:cubicBezTo>
                    <a:pt x="12718" y="14336"/>
                    <a:pt x="12668" y="14184"/>
                    <a:pt x="12624" y="14025"/>
                  </a:cubicBezTo>
                  <a:lnTo>
                    <a:pt x="12249" y="12719"/>
                  </a:lnTo>
                  <a:lnTo>
                    <a:pt x="12249" y="12719"/>
                  </a:lnTo>
                  <a:cubicBezTo>
                    <a:pt x="12408" y="13123"/>
                    <a:pt x="12574" y="13520"/>
                    <a:pt x="12747" y="13917"/>
                  </a:cubicBezTo>
                  <a:cubicBezTo>
                    <a:pt x="13000" y="14495"/>
                    <a:pt x="13281" y="15065"/>
                    <a:pt x="13577" y="15628"/>
                  </a:cubicBezTo>
                  <a:cubicBezTo>
                    <a:pt x="13880" y="16183"/>
                    <a:pt x="14191" y="16732"/>
                    <a:pt x="14552" y="17252"/>
                  </a:cubicBezTo>
                  <a:cubicBezTo>
                    <a:pt x="14205" y="16725"/>
                    <a:pt x="13888" y="16176"/>
                    <a:pt x="13606" y="15606"/>
                  </a:cubicBezTo>
                  <a:cubicBezTo>
                    <a:pt x="13325" y="15043"/>
                    <a:pt x="13072" y="14466"/>
                    <a:pt x="12819" y="13888"/>
                  </a:cubicBezTo>
                  <a:cubicBezTo>
                    <a:pt x="12697" y="13592"/>
                    <a:pt x="12574" y="13304"/>
                    <a:pt x="12458" y="13008"/>
                  </a:cubicBezTo>
                  <a:cubicBezTo>
                    <a:pt x="12343" y="12712"/>
                    <a:pt x="12220" y="12423"/>
                    <a:pt x="12112" y="12127"/>
                  </a:cubicBezTo>
                  <a:cubicBezTo>
                    <a:pt x="12062" y="11997"/>
                    <a:pt x="12011" y="11867"/>
                    <a:pt x="11960" y="11737"/>
                  </a:cubicBezTo>
                  <a:cubicBezTo>
                    <a:pt x="11896" y="11492"/>
                    <a:pt x="11823" y="11254"/>
                    <a:pt x="11758" y="11016"/>
                  </a:cubicBezTo>
                  <a:close/>
                  <a:moveTo>
                    <a:pt x="11289" y="11304"/>
                  </a:moveTo>
                  <a:lnTo>
                    <a:pt x="11289" y="11304"/>
                  </a:lnTo>
                  <a:cubicBezTo>
                    <a:pt x="11260" y="12005"/>
                    <a:pt x="11188" y="12690"/>
                    <a:pt x="11080" y="13383"/>
                  </a:cubicBezTo>
                  <a:lnTo>
                    <a:pt x="11080" y="13376"/>
                  </a:lnTo>
                  <a:cubicBezTo>
                    <a:pt x="10914" y="14372"/>
                    <a:pt x="10669" y="15361"/>
                    <a:pt x="10344" y="16321"/>
                  </a:cubicBezTo>
                  <a:lnTo>
                    <a:pt x="10228" y="16674"/>
                  </a:lnTo>
                  <a:cubicBezTo>
                    <a:pt x="10185" y="16790"/>
                    <a:pt x="10134" y="16905"/>
                    <a:pt x="10091" y="17021"/>
                  </a:cubicBezTo>
                  <a:cubicBezTo>
                    <a:pt x="10005" y="17259"/>
                    <a:pt x="9896" y="17483"/>
                    <a:pt x="9795" y="17706"/>
                  </a:cubicBezTo>
                  <a:cubicBezTo>
                    <a:pt x="9586" y="18147"/>
                    <a:pt x="9326" y="18558"/>
                    <a:pt x="9016" y="18933"/>
                  </a:cubicBezTo>
                  <a:cubicBezTo>
                    <a:pt x="8705" y="19301"/>
                    <a:pt x="8344" y="19605"/>
                    <a:pt x="7933" y="19843"/>
                  </a:cubicBezTo>
                  <a:lnTo>
                    <a:pt x="7883" y="19864"/>
                  </a:lnTo>
                  <a:cubicBezTo>
                    <a:pt x="7897" y="19857"/>
                    <a:pt x="7904" y="19843"/>
                    <a:pt x="7919" y="19836"/>
                  </a:cubicBezTo>
                  <a:cubicBezTo>
                    <a:pt x="8287" y="19511"/>
                    <a:pt x="8612" y="19128"/>
                    <a:pt x="8871" y="18710"/>
                  </a:cubicBezTo>
                  <a:cubicBezTo>
                    <a:pt x="9138" y="18298"/>
                    <a:pt x="9377" y="17865"/>
                    <a:pt x="9571" y="17418"/>
                  </a:cubicBezTo>
                  <a:cubicBezTo>
                    <a:pt x="9622" y="17302"/>
                    <a:pt x="9672" y="17194"/>
                    <a:pt x="9716" y="17078"/>
                  </a:cubicBezTo>
                  <a:lnTo>
                    <a:pt x="9853" y="16739"/>
                  </a:lnTo>
                  <a:cubicBezTo>
                    <a:pt x="9947" y="16515"/>
                    <a:pt x="10019" y="16277"/>
                    <a:pt x="10106" y="16046"/>
                  </a:cubicBezTo>
                  <a:cubicBezTo>
                    <a:pt x="10409" y="15122"/>
                    <a:pt x="10669" y="14177"/>
                    <a:pt x="10885" y="13224"/>
                  </a:cubicBezTo>
                  <a:cubicBezTo>
                    <a:pt x="11029" y="12589"/>
                    <a:pt x="11167" y="11947"/>
                    <a:pt x="11289" y="11304"/>
                  </a:cubicBezTo>
                  <a:close/>
                  <a:moveTo>
                    <a:pt x="11029" y="10951"/>
                  </a:moveTo>
                  <a:lnTo>
                    <a:pt x="11029" y="10951"/>
                  </a:lnTo>
                  <a:cubicBezTo>
                    <a:pt x="10827" y="11276"/>
                    <a:pt x="10625" y="11593"/>
                    <a:pt x="10430" y="11918"/>
                  </a:cubicBezTo>
                  <a:cubicBezTo>
                    <a:pt x="10106" y="12452"/>
                    <a:pt x="9788" y="12986"/>
                    <a:pt x="9478" y="13535"/>
                  </a:cubicBezTo>
                  <a:cubicBezTo>
                    <a:pt x="9174" y="14076"/>
                    <a:pt x="8879" y="14624"/>
                    <a:pt x="8590" y="15173"/>
                  </a:cubicBezTo>
                  <a:cubicBezTo>
                    <a:pt x="8301" y="15729"/>
                    <a:pt x="8020" y="16285"/>
                    <a:pt x="7753" y="16847"/>
                  </a:cubicBezTo>
                  <a:cubicBezTo>
                    <a:pt x="7615" y="17129"/>
                    <a:pt x="7478" y="17418"/>
                    <a:pt x="7348" y="17706"/>
                  </a:cubicBezTo>
                  <a:cubicBezTo>
                    <a:pt x="7219" y="18002"/>
                    <a:pt x="7103" y="18291"/>
                    <a:pt x="6988" y="18587"/>
                  </a:cubicBezTo>
                  <a:cubicBezTo>
                    <a:pt x="6879" y="18883"/>
                    <a:pt x="6771" y="19186"/>
                    <a:pt x="6692" y="19489"/>
                  </a:cubicBezTo>
                  <a:cubicBezTo>
                    <a:pt x="6648" y="19648"/>
                    <a:pt x="6612" y="19799"/>
                    <a:pt x="6583" y="19958"/>
                  </a:cubicBezTo>
                  <a:cubicBezTo>
                    <a:pt x="6583" y="19980"/>
                    <a:pt x="6576" y="20002"/>
                    <a:pt x="6576" y="20023"/>
                  </a:cubicBezTo>
                  <a:cubicBezTo>
                    <a:pt x="6562" y="20009"/>
                    <a:pt x="6555" y="19994"/>
                    <a:pt x="6547" y="19980"/>
                  </a:cubicBezTo>
                  <a:cubicBezTo>
                    <a:pt x="6518" y="19944"/>
                    <a:pt x="6497" y="19915"/>
                    <a:pt x="6475" y="19872"/>
                  </a:cubicBezTo>
                  <a:cubicBezTo>
                    <a:pt x="6439" y="19814"/>
                    <a:pt x="6403" y="19756"/>
                    <a:pt x="6374" y="19691"/>
                  </a:cubicBezTo>
                  <a:cubicBezTo>
                    <a:pt x="6360" y="19626"/>
                    <a:pt x="6345" y="19540"/>
                    <a:pt x="6338" y="19467"/>
                  </a:cubicBezTo>
                  <a:cubicBezTo>
                    <a:pt x="6309" y="19121"/>
                    <a:pt x="6324" y="18782"/>
                    <a:pt x="6381" y="18443"/>
                  </a:cubicBezTo>
                  <a:cubicBezTo>
                    <a:pt x="6403" y="18277"/>
                    <a:pt x="6446" y="18111"/>
                    <a:pt x="6482" y="17945"/>
                  </a:cubicBezTo>
                  <a:cubicBezTo>
                    <a:pt x="6518" y="17779"/>
                    <a:pt x="6576" y="17613"/>
                    <a:pt x="6634" y="17447"/>
                  </a:cubicBezTo>
                  <a:cubicBezTo>
                    <a:pt x="6684" y="17288"/>
                    <a:pt x="6749" y="17129"/>
                    <a:pt x="6814" y="16970"/>
                  </a:cubicBezTo>
                  <a:lnTo>
                    <a:pt x="7016" y="16494"/>
                  </a:lnTo>
                  <a:lnTo>
                    <a:pt x="6800" y="16963"/>
                  </a:lnTo>
                  <a:cubicBezTo>
                    <a:pt x="6735" y="17122"/>
                    <a:pt x="6677" y="17281"/>
                    <a:pt x="6612" y="17439"/>
                  </a:cubicBezTo>
                  <a:cubicBezTo>
                    <a:pt x="6555" y="17598"/>
                    <a:pt x="6504" y="17771"/>
                    <a:pt x="6453" y="17937"/>
                  </a:cubicBezTo>
                  <a:cubicBezTo>
                    <a:pt x="6410" y="18103"/>
                    <a:pt x="6367" y="18269"/>
                    <a:pt x="6338" y="18435"/>
                  </a:cubicBezTo>
                  <a:cubicBezTo>
                    <a:pt x="6273" y="18775"/>
                    <a:pt x="6244" y="19121"/>
                    <a:pt x="6266" y="19467"/>
                  </a:cubicBezTo>
                  <a:lnTo>
                    <a:pt x="6266" y="19475"/>
                  </a:lnTo>
                  <a:lnTo>
                    <a:pt x="6244" y="19417"/>
                  </a:lnTo>
                  <a:cubicBezTo>
                    <a:pt x="6114" y="19085"/>
                    <a:pt x="6035" y="18731"/>
                    <a:pt x="6013" y="18378"/>
                  </a:cubicBezTo>
                  <a:lnTo>
                    <a:pt x="6013" y="18370"/>
                  </a:lnTo>
                  <a:lnTo>
                    <a:pt x="6006" y="18103"/>
                  </a:lnTo>
                  <a:cubicBezTo>
                    <a:pt x="6006" y="18009"/>
                    <a:pt x="6020" y="17923"/>
                    <a:pt x="6028" y="17829"/>
                  </a:cubicBezTo>
                  <a:cubicBezTo>
                    <a:pt x="6042" y="17649"/>
                    <a:pt x="6071" y="17468"/>
                    <a:pt x="6114" y="17288"/>
                  </a:cubicBezTo>
                  <a:cubicBezTo>
                    <a:pt x="6129" y="17194"/>
                    <a:pt x="6158" y="17107"/>
                    <a:pt x="6186" y="17021"/>
                  </a:cubicBezTo>
                  <a:lnTo>
                    <a:pt x="6266" y="16754"/>
                  </a:lnTo>
                  <a:cubicBezTo>
                    <a:pt x="6338" y="16580"/>
                    <a:pt x="6410" y="16407"/>
                    <a:pt x="6482" y="16241"/>
                  </a:cubicBezTo>
                  <a:cubicBezTo>
                    <a:pt x="6771" y="15664"/>
                    <a:pt x="7125" y="15122"/>
                    <a:pt x="7543" y="14632"/>
                  </a:cubicBezTo>
                  <a:lnTo>
                    <a:pt x="7854" y="14264"/>
                  </a:lnTo>
                  <a:cubicBezTo>
                    <a:pt x="7962" y="14141"/>
                    <a:pt x="8077" y="14025"/>
                    <a:pt x="8186" y="13910"/>
                  </a:cubicBezTo>
                  <a:lnTo>
                    <a:pt x="8344" y="13730"/>
                  </a:lnTo>
                  <a:lnTo>
                    <a:pt x="8510" y="13556"/>
                  </a:lnTo>
                  <a:cubicBezTo>
                    <a:pt x="8626" y="13441"/>
                    <a:pt x="8734" y="13325"/>
                    <a:pt x="8850" y="13210"/>
                  </a:cubicBezTo>
                  <a:lnTo>
                    <a:pt x="9788" y="12235"/>
                  </a:lnTo>
                  <a:lnTo>
                    <a:pt x="9788" y="12235"/>
                  </a:lnTo>
                  <a:cubicBezTo>
                    <a:pt x="9521" y="12567"/>
                    <a:pt x="9261" y="12914"/>
                    <a:pt x="9001" y="13260"/>
                  </a:cubicBezTo>
                  <a:cubicBezTo>
                    <a:pt x="8633" y="13773"/>
                    <a:pt x="8272" y="14292"/>
                    <a:pt x="7940" y="14834"/>
                  </a:cubicBezTo>
                  <a:cubicBezTo>
                    <a:pt x="7608" y="15375"/>
                    <a:pt x="7291" y="15916"/>
                    <a:pt x="7016" y="16494"/>
                  </a:cubicBezTo>
                  <a:cubicBezTo>
                    <a:pt x="7305" y="15931"/>
                    <a:pt x="7623" y="15382"/>
                    <a:pt x="7969" y="14855"/>
                  </a:cubicBezTo>
                  <a:cubicBezTo>
                    <a:pt x="8316" y="14329"/>
                    <a:pt x="8691" y="13816"/>
                    <a:pt x="9066" y="13311"/>
                  </a:cubicBezTo>
                  <a:cubicBezTo>
                    <a:pt x="9261" y="13058"/>
                    <a:pt x="9449" y="12806"/>
                    <a:pt x="9651" y="12560"/>
                  </a:cubicBezTo>
                  <a:cubicBezTo>
                    <a:pt x="9846" y="12308"/>
                    <a:pt x="10041" y="12062"/>
                    <a:pt x="10235" y="11817"/>
                  </a:cubicBezTo>
                  <a:lnTo>
                    <a:pt x="10503" y="11492"/>
                  </a:lnTo>
                  <a:cubicBezTo>
                    <a:pt x="10676" y="11312"/>
                    <a:pt x="10849" y="11131"/>
                    <a:pt x="11029" y="10951"/>
                  </a:cubicBezTo>
                  <a:close/>
                  <a:moveTo>
                    <a:pt x="11304" y="10799"/>
                  </a:moveTo>
                  <a:lnTo>
                    <a:pt x="11304" y="11052"/>
                  </a:lnTo>
                  <a:cubicBezTo>
                    <a:pt x="11181" y="11774"/>
                    <a:pt x="11022" y="12503"/>
                    <a:pt x="10856" y="13217"/>
                  </a:cubicBezTo>
                  <a:cubicBezTo>
                    <a:pt x="10625" y="14163"/>
                    <a:pt x="10351" y="15101"/>
                    <a:pt x="10026" y="16025"/>
                  </a:cubicBezTo>
                  <a:cubicBezTo>
                    <a:pt x="9940" y="16248"/>
                    <a:pt x="9867" y="16479"/>
                    <a:pt x="9774" y="16703"/>
                  </a:cubicBezTo>
                  <a:lnTo>
                    <a:pt x="9636" y="17042"/>
                  </a:lnTo>
                  <a:cubicBezTo>
                    <a:pt x="9586" y="17158"/>
                    <a:pt x="9535" y="17266"/>
                    <a:pt x="9485" y="17374"/>
                  </a:cubicBezTo>
                  <a:cubicBezTo>
                    <a:pt x="9290" y="17822"/>
                    <a:pt x="9052" y="18248"/>
                    <a:pt x="8785" y="18652"/>
                  </a:cubicBezTo>
                  <a:cubicBezTo>
                    <a:pt x="8532" y="19063"/>
                    <a:pt x="8215" y="19431"/>
                    <a:pt x="7854" y="19756"/>
                  </a:cubicBezTo>
                  <a:cubicBezTo>
                    <a:pt x="7724" y="19864"/>
                    <a:pt x="7594" y="19965"/>
                    <a:pt x="7449" y="20059"/>
                  </a:cubicBezTo>
                  <a:cubicBezTo>
                    <a:pt x="7399" y="20074"/>
                    <a:pt x="7341" y="20095"/>
                    <a:pt x="7283" y="20110"/>
                  </a:cubicBezTo>
                  <a:cubicBezTo>
                    <a:pt x="7182" y="20131"/>
                    <a:pt x="7081" y="20153"/>
                    <a:pt x="6973" y="20175"/>
                  </a:cubicBezTo>
                  <a:cubicBezTo>
                    <a:pt x="7031" y="20110"/>
                    <a:pt x="7089" y="20052"/>
                    <a:pt x="7139" y="19994"/>
                  </a:cubicBezTo>
                  <a:cubicBezTo>
                    <a:pt x="7291" y="19814"/>
                    <a:pt x="7428" y="19612"/>
                    <a:pt x="7558" y="19417"/>
                  </a:cubicBezTo>
                  <a:cubicBezTo>
                    <a:pt x="7818" y="19027"/>
                    <a:pt x="8056" y="18616"/>
                    <a:pt x="8280" y="18197"/>
                  </a:cubicBezTo>
                  <a:cubicBezTo>
                    <a:pt x="8720" y="17367"/>
                    <a:pt x="9102" y="16508"/>
                    <a:pt x="9470" y="15635"/>
                  </a:cubicBezTo>
                  <a:cubicBezTo>
                    <a:pt x="9831" y="14769"/>
                    <a:pt x="10171" y="13888"/>
                    <a:pt x="10495" y="13008"/>
                  </a:cubicBezTo>
                  <a:lnTo>
                    <a:pt x="10986" y="11687"/>
                  </a:lnTo>
                  <a:lnTo>
                    <a:pt x="11304" y="10799"/>
                  </a:lnTo>
                  <a:close/>
                  <a:moveTo>
                    <a:pt x="11304" y="10669"/>
                  </a:moveTo>
                  <a:cubicBezTo>
                    <a:pt x="11037" y="11449"/>
                    <a:pt x="10755" y="12221"/>
                    <a:pt x="10459" y="12986"/>
                  </a:cubicBezTo>
                  <a:cubicBezTo>
                    <a:pt x="10113" y="13859"/>
                    <a:pt x="9759" y="14733"/>
                    <a:pt x="9391" y="15592"/>
                  </a:cubicBezTo>
                  <a:cubicBezTo>
                    <a:pt x="9016" y="16451"/>
                    <a:pt x="8626" y="17302"/>
                    <a:pt x="8186" y="18132"/>
                  </a:cubicBezTo>
                  <a:cubicBezTo>
                    <a:pt x="7962" y="18551"/>
                    <a:pt x="7731" y="18955"/>
                    <a:pt x="7471" y="19345"/>
                  </a:cubicBezTo>
                  <a:cubicBezTo>
                    <a:pt x="7341" y="19540"/>
                    <a:pt x="7204" y="19727"/>
                    <a:pt x="7060" y="19915"/>
                  </a:cubicBezTo>
                  <a:cubicBezTo>
                    <a:pt x="6988" y="20009"/>
                    <a:pt x="6908" y="20103"/>
                    <a:pt x="6836" y="20182"/>
                  </a:cubicBezTo>
                  <a:lnTo>
                    <a:pt x="6829" y="20189"/>
                  </a:lnTo>
                  <a:lnTo>
                    <a:pt x="6706" y="20189"/>
                  </a:lnTo>
                  <a:lnTo>
                    <a:pt x="6699" y="20182"/>
                  </a:lnTo>
                  <a:cubicBezTo>
                    <a:pt x="6684" y="20160"/>
                    <a:pt x="6663" y="20139"/>
                    <a:pt x="6648" y="20117"/>
                  </a:cubicBezTo>
                  <a:cubicBezTo>
                    <a:pt x="6656" y="20066"/>
                    <a:pt x="6663" y="20016"/>
                    <a:pt x="6670" y="19973"/>
                  </a:cubicBezTo>
                  <a:cubicBezTo>
                    <a:pt x="6692" y="19814"/>
                    <a:pt x="6721" y="19662"/>
                    <a:pt x="6757" y="19511"/>
                  </a:cubicBezTo>
                  <a:cubicBezTo>
                    <a:pt x="6829" y="19200"/>
                    <a:pt x="6930" y="18897"/>
                    <a:pt x="7031" y="18601"/>
                  </a:cubicBezTo>
                  <a:cubicBezTo>
                    <a:pt x="7132" y="18298"/>
                    <a:pt x="7247" y="18002"/>
                    <a:pt x="7370" y="17714"/>
                  </a:cubicBezTo>
                  <a:cubicBezTo>
                    <a:pt x="7500" y="17425"/>
                    <a:pt x="7630" y="17136"/>
                    <a:pt x="7760" y="16847"/>
                  </a:cubicBezTo>
                  <a:cubicBezTo>
                    <a:pt x="8034" y="16285"/>
                    <a:pt x="8323" y="15736"/>
                    <a:pt x="8626" y="15187"/>
                  </a:cubicBezTo>
                  <a:cubicBezTo>
                    <a:pt x="8929" y="14646"/>
                    <a:pt x="9247" y="14105"/>
                    <a:pt x="9557" y="13564"/>
                  </a:cubicBezTo>
                  <a:lnTo>
                    <a:pt x="10503" y="11954"/>
                  </a:lnTo>
                  <a:cubicBezTo>
                    <a:pt x="10748" y="11550"/>
                    <a:pt x="10986" y="11153"/>
                    <a:pt x="11224" y="10749"/>
                  </a:cubicBezTo>
                  <a:lnTo>
                    <a:pt x="11304" y="10669"/>
                  </a:lnTo>
                  <a:close/>
                  <a:moveTo>
                    <a:pt x="16096" y="0"/>
                  </a:moveTo>
                  <a:cubicBezTo>
                    <a:pt x="15008" y="0"/>
                    <a:pt x="14069" y="632"/>
                    <a:pt x="13447" y="1416"/>
                  </a:cubicBezTo>
                  <a:cubicBezTo>
                    <a:pt x="13115" y="1828"/>
                    <a:pt x="12841" y="2290"/>
                    <a:pt x="12632" y="2781"/>
                  </a:cubicBezTo>
                  <a:cubicBezTo>
                    <a:pt x="12531" y="3026"/>
                    <a:pt x="12430" y="3264"/>
                    <a:pt x="12350" y="3510"/>
                  </a:cubicBezTo>
                  <a:cubicBezTo>
                    <a:pt x="12307" y="3639"/>
                    <a:pt x="12264" y="3762"/>
                    <a:pt x="12228" y="3885"/>
                  </a:cubicBezTo>
                  <a:lnTo>
                    <a:pt x="12126" y="4260"/>
                  </a:lnTo>
                  <a:cubicBezTo>
                    <a:pt x="11867" y="5263"/>
                    <a:pt x="11744" y="6281"/>
                    <a:pt x="11621" y="7299"/>
                  </a:cubicBezTo>
                  <a:cubicBezTo>
                    <a:pt x="11563" y="7804"/>
                    <a:pt x="11506" y="8309"/>
                    <a:pt x="11455" y="8822"/>
                  </a:cubicBezTo>
                  <a:cubicBezTo>
                    <a:pt x="11441" y="8966"/>
                    <a:pt x="11426" y="9118"/>
                    <a:pt x="11405" y="9269"/>
                  </a:cubicBezTo>
                  <a:cubicBezTo>
                    <a:pt x="11354" y="8980"/>
                    <a:pt x="11296" y="8692"/>
                    <a:pt x="11224" y="8410"/>
                  </a:cubicBezTo>
                  <a:cubicBezTo>
                    <a:pt x="11080" y="7775"/>
                    <a:pt x="10892" y="7147"/>
                    <a:pt x="10661" y="6541"/>
                  </a:cubicBezTo>
                  <a:cubicBezTo>
                    <a:pt x="10423" y="5935"/>
                    <a:pt x="10156" y="5336"/>
                    <a:pt x="9853" y="4758"/>
                  </a:cubicBezTo>
                  <a:cubicBezTo>
                    <a:pt x="9781" y="4614"/>
                    <a:pt x="9694" y="4477"/>
                    <a:pt x="9615" y="4332"/>
                  </a:cubicBezTo>
                  <a:lnTo>
                    <a:pt x="9499" y="4116"/>
                  </a:lnTo>
                  <a:lnTo>
                    <a:pt x="9377" y="3906"/>
                  </a:lnTo>
                  <a:lnTo>
                    <a:pt x="9254" y="3697"/>
                  </a:lnTo>
                  <a:cubicBezTo>
                    <a:pt x="9218" y="3632"/>
                    <a:pt x="9174" y="3560"/>
                    <a:pt x="9131" y="3495"/>
                  </a:cubicBezTo>
                  <a:cubicBezTo>
                    <a:pt x="9037" y="3358"/>
                    <a:pt x="8951" y="3221"/>
                    <a:pt x="8864" y="3084"/>
                  </a:cubicBezTo>
                  <a:lnTo>
                    <a:pt x="8539" y="2629"/>
                  </a:lnTo>
                  <a:cubicBezTo>
                    <a:pt x="8409" y="2492"/>
                    <a:pt x="8301" y="2340"/>
                    <a:pt x="8178" y="2203"/>
                  </a:cubicBezTo>
                  <a:cubicBezTo>
                    <a:pt x="8049" y="2059"/>
                    <a:pt x="7911" y="1929"/>
                    <a:pt x="7774" y="1799"/>
                  </a:cubicBezTo>
                  <a:cubicBezTo>
                    <a:pt x="7702" y="1741"/>
                    <a:pt x="7630" y="1676"/>
                    <a:pt x="7558" y="1619"/>
                  </a:cubicBezTo>
                  <a:lnTo>
                    <a:pt x="7327" y="1445"/>
                  </a:lnTo>
                  <a:cubicBezTo>
                    <a:pt x="7002" y="1222"/>
                    <a:pt x="6648" y="1048"/>
                    <a:pt x="6273" y="940"/>
                  </a:cubicBezTo>
                  <a:cubicBezTo>
                    <a:pt x="6179" y="911"/>
                    <a:pt x="6078" y="890"/>
                    <a:pt x="5984" y="875"/>
                  </a:cubicBezTo>
                  <a:cubicBezTo>
                    <a:pt x="5883" y="853"/>
                    <a:pt x="5782" y="839"/>
                    <a:pt x="5681" y="839"/>
                  </a:cubicBezTo>
                  <a:cubicBezTo>
                    <a:pt x="5631" y="832"/>
                    <a:pt x="5580" y="832"/>
                    <a:pt x="5530" y="832"/>
                  </a:cubicBezTo>
                  <a:cubicBezTo>
                    <a:pt x="5513" y="829"/>
                    <a:pt x="5496" y="829"/>
                    <a:pt x="5479" y="829"/>
                  </a:cubicBezTo>
                  <a:cubicBezTo>
                    <a:pt x="5445" y="829"/>
                    <a:pt x="5412" y="832"/>
                    <a:pt x="5378" y="832"/>
                  </a:cubicBezTo>
                  <a:cubicBezTo>
                    <a:pt x="5328" y="832"/>
                    <a:pt x="5277" y="832"/>
                    <a:pt x="5219" y="839"/>
                  </a:cubicBezTo>
                  <a:cubicBezTo>
                    <a:pt x="5198" y="839"/>
                    <a:pt x="5169" y="846"/>
                    <a:pt x="5140" y="853"/>
                  </a:cubicBezTo>
                  <a:cubicBezTo>
                    <a:pt x="5118" y="861"/>
                    <a:pt x="5089" y="861"/>
                    <a:pt x="5053" y="868"/>
                  </a:cubicBezTo>
                  <a:lnTo>
                    <a:pt x="4967" y="890"/>
                  </a:lnTo>
                  <a:lnTo>
                    <a:pt x="4923" y="962"/>
                  </a:lnTo>
                  <a:cubicBezTo>
                    <a:pt x="4252" y="1936"/>
                    <a:pt x="4310" y="3156"/>
                    <a:pt x="4700" y="4152"/>
                  </a:cubicBezTo>
                  <a:cubicBezTo>
                    <a:pt x="4902" y="4643"/>
                    <a:pt x="5162" y="5112"/>
                    <a:pt x="5479" y="5538"/>
                  </a:cubicBezTo>
                  <a:cubicBezTo>
                    <a:pt x="5645" y="5747"/>
                    <a:pt x="5797" y="5956"/>
                    <a:pt x="5977" y="6144"/>
                  </a:cubicBezTo>
                  <a:cubicBezTo>
                    <a:pt x="6064" y="6245"/>
                    <a:pt x="6143" y="6346"/>
                    <a:pt x="6237" y="6440"/>
                  </a:cubicBezTo>
                  <a:lnTo>
                    <a:pt x="6504" y="6714"/>
                  </a:lnTo>
                  <a:cubicBezTo>
                    <a:pt x="7240" y="7443"/>
                    <a:pt x="8063" y="8057"/>
                    <a:pt x="8886" y="8670"/>
                  </a:cubicBezTo>
                  <a:cubicBezTo>
                    <a:pt x="9290" y="8973"/>
                    <a:pt x="9709" y="9276"/>
                    <a:pt x="10120" y="9572"/>
                  </a:cubicBezTo>
                  <a:lnTo>
                    <a:pt x="10481" y="9839"/>
                  </a:lnTo>
                  <a:cubicBezTo>
                    <a:pt x="10207" y="9738"/>
                    <a:pt x="9925" y="9644"/>
                    <a:pt x="9644" y="9558"/>
                  </a:cubicBezTo>
                  <a:cubicBezTo>
                    <a:pt x="9023" y="9370"/>
                    <a:pt x="8388" y="9219"/>
                    <a:pt x="7745" y="9118"/>
                  </a:cubicBezTo>
                  <a:cubicBezTo>
                    <a:pt x="7103" y="9016"/>
                    <a:pt x="6453" y="8952"/>
                    <a:pt x="5797" y="8930"/>
                  </a:cubicBezTo>
                  <a:cubicBezTo>
                    <a:pt x="5638" y="8923"/>
                    <a:pt x="5472" y="8923"/>
                    <a:pt x="5313" y="8915"/>
                  </a:cubicBezTo>
                  <a:lnTo>
                    <a:pt x="5068" y="8908"/>
                  </a:lnTo>
                  <a:lnTo>
                    <a:pt x="4577" y="8908"/>
                  </a:lnTo>
                  <a:cubicBezTo>
                    <a:pt x="4498" y="8908"/>
                    <a:pt x="4418" y="8908"/>
                    <a:pt x="4339" y="8915"/>
                  </a:cubicBezTo>
                  <a:cubicBezTo>
                    <a:pt x="4173" y="8930"/>
                    <a:pt x="4014" y="8930"/>
                    <a:pt x="3855" y="8937"/>
                  </a:cubicBezTo>
                  <a:lnTo>
                    <a:pt x="3292" y="8995"/>
                  </a:lnTo>
                  <a:cubicBezTo>
                    <a:pt x="3112" y="9031"/>
                    <a:pt x="2924" y="9060"/>
                    <a:pt x="2736" y="9096"/>
                  </a:cubicBezTo>
                  <a:cubicBezTo>
                    <a:pt x="2556" y="9139"/>
                    <a:pt x="2368" y="9175"/>
                    <a:pt x="2195" y="9247"/>
                  </a:cubicBezTo>
                  <a:cubicBezTo>
                    <a:pt x="2101" y="9276"/>
                    <a:pt x="2015" y="9305"/>
                    <a:pt x="1921" y="9334"/>
                  </a:cubicBezTo>
                  <a:lnTo>
                    <a:pt x="1661" y="9450"/>
                  </a:lnTo>
                  <a:cubicBezTo>
                    <a:pt x="1300" y="9616"/>
                    <a:pt x="975" y="9839"/>
                    <a:pt x="694" y="10114"/>
                  </a:cubicBezTo>
                  <a:cubicBezTo>
                    <a:pt x="622" y="10178"/>
                    <a:pt x="557" y="10251"/>
                    <a:pt x="492" y="10330"/>
                  </a:cubicBezTo>
                  <a:cubicBezTo>
                    <a:pt x="427" y="10402"/>
                    <a:pt x="369" y="10489"/>
                    <a:pt x="311" y="10568"/>
                  </a:cubicBezTo>
                  <a:cubicBezTo>
                    <a:pt x="282" y="10612"/>
                    <a:pt x="254" y="10655"/>
                    <a:pt x="232" y="10698"/>
                  </a:cubicBezTo>
                  <a:cubicBezTo>
                    <a:pt x="203" y="10741"/>
                    <a:pt x="174" y="10785"/>
                    <a:pt x="153" y="10828"/>
                  </a:cubicBezTo>
                  <a:cubicBezTo>
                    <a:pt x="131" y="10871"/>
                    <a:pt x="109" y="10922"/>
                    <a:pt x="88" y="10972"/>
                  </a:cubicBezTo>
                  <a:cubicBezTo>
                    <a:pt x="73" y="10994"/>
                    <a:pt x="66" y="11023"/>
                    <a:pt x="59" y="11045"/>
                  </a:cubicBezTo>
                  <a:cubicBezTo>
                    <a:pt x="44" y="11073"/>
                    <a:pt x="37" y="11095"/>
                    <a:pt x="30" y="11131"/>
                  </a:cubicBezTo>
                  <a:lnTo>
                    <a:pt x="1" y="11218"/>
                  </a:lnTo>
                  <a:lnTo>
                    <a:pt x="37" y="11290"/>
                  </a:lnTo>
                  <a:cubicBezTo>
                    <a:pt x="557" y="12358"/>
                    <a:pt x="1632" y="12914"/>
                    <a:pt x="2693" y="13073"/>
                  </a:cubicBezTo>
                  <a:cubicBezTo>
                    <a:pt x="2983" y="13116"/>
                    <a:pt x="3275" y="13138"/>
                    <a:pt x="3567" y="13138"/>
                  </a:cubicBezTo>
                  <a:cubicBezTo>
                    <a:pt x="3805" y="13138"/>
                    <a:pt x="4044" y="13124"/>
                    <a:pt x="4281" y="13094"/>
                  </a:cubicBezTo>
                  <a:cubicBezTo>
                    <a:pt x="4541" y="13058"/>
                    <a:pt x="4801" y="13029"/>
                    <a:pt x="5060" y="12972"/>
                  </a:cubicBezTo>
                  <a:cubicBezTo>
                    <a:pt x="5183" y="12943"/>
                    <a:pt x="5313" y="12921"/>
                    <a:pt x="5436" y="12892"/>
                  </a:cubicBezTo>
                  <a:lnTo>
                    <a:pt x="5811" y="12791"/>
                  </a:lnTo>
                  <a:cubicBezTo>
                    <a:pt x="6814" y="12524"/>
                    <a:pt x="7760" y="12113"/>
                    <a:pt x="8698" y="11709"/>
                  </a:cubicBezTo>
                  <a:cubicBezTo>
                    <a:pt x="9167" y="11507"/>
                    <a:pt x="9636" y="11304"/>
                    <a:pt x="10106" y="11095"/>
                  </a:cubicBezTo>
                  <a:lnTo>
                    <a:pt x="10517" y="10915"/>
                  </a:lnTo>
                  <a:lnTo>
                    <a:pt x="10517" y="10915"/>
                  </a:lnTo>
                  <a:cubicBezTo>
                    <a:pt x="10293" y="11102"/>
                    <a:pt x="10069" y="11297"/>
                    <a:pt x="9860" y="11499"/>
                  </a:cubicBezTo>
                  <a:cubicBezTo>
                    <a:pt x="9384" y="11947"/>
                    <a:pt x="8936" y="12416"/>
                    <a:pt x="8525" y="12921"/>
                  </a:cubicBezTo>
                  <a:cubicBezTo>
                    <a:pt x="8114" y="13434"/>
                    <a:pt x="7738" y="13960"/>
                    <a:pt x="7392" y="14516"/>
                  </a:cubicBezTo>
                  <a:cubicBezTo>
                    <a:pt x="7298" y="14653"/>
                    <a:pt x="7219" y="14790"/>
                    <a:pt x="7132" y="14928"/>
                  </a:cubicBezTo>
                  <a:lnTo>
                    <a:pt x="7009" y="15137"/>
                  </a:lnTo>
                  <a:lnTo>
                    <a:pt x="6887" y="15353"/>
                  </a:lnTo>
                  <a:lnTo>
                    <a:pt x="6764" y="15563"/>
                  </a:lnTo>
                  <a:cubicBezTo>
                    <a:pt x="6728" y="15628"/>
                    <a:pt x="6684" y="15700"/>
                    <a:pt x="6648" y="15772"/>
                  </a:cubicBezTo>
                  <a:cubicBezTo>
                    <a:pt x="6576" y="15924"/>
                    <a:pt x="6504" y="16061"/>
                    <a:pt x="6425" y="16205"/>
                  </a:cubicBezTo>
                  <a:lnTo>
                    <a:pt x="6201" y="16718"/>
                  </a:lnTo>
                  <a:cubicBezTo>
                    <a:pt x="6136" y="16898"/>
                    <a:pt x="6064" y="17071"/>
                    <a:pt x="6006" y="17252"/>
                  </a:cubicBezTo>
                  <a:cubicBezTo>
                    <a:pt x="5955" y="17432"/>
                    <a:pt x="5890" y="17613"/>
                    <a:pt x="5862" y="17800"/>
                  </a:cubicBezTo>
                  <a:cubicBezTo>
                    <a:pt x="5847" y="17887"/>
                    <a:pt x="5826" y="17988"/>
                    <a:pt x="5811" y="18082"/>
                  </a:cubicBezTo>
                  <a:lnTo>
                    <a:pt x="5775" y="18363"/>
                  </a:lnTo>
                  <a:cubicBezTo>
                    <a:pt x="5746" y="18753"/>
                    <a:pt x="5775" y="19150"/>
                    <a:pt x="5869" y="19532"/>
                  </a:cubicBezTo>
                  <a:cubicBezTo>
                    <a:pt x="5890" y="19626"/>
                    <a:pt x="5919" y="19720"/>
                    <a:pt x="5955" y="19814"/>
                  </a:cubicBezTo>
                  <a:cubicBezTo>
                    <a:pt x="5992" y="19908"/>
                    <a:pt x="6035" y="20002"/>
                    <a:pt x="6078" y="20095"/>
                  </a:cubicBezTo>
                  <a:cubicBezTo>
                    <a:pt x="6093" y="20139"/>
                    <a:pt x="6121" y="20182"/>
                    <a:pt x="6143" y="20225"/>
                  </a:cubicBezTo>
                  <a:cubicBezTo>
                    <a:pt x="6172" y="20269"/>
                    <a:pt x="6194" y="20319"/>
                    <a:pt x="6223" y="20362"/>
                  </a:cubicBezTo>
                  <a:cubicBezTo>
                    <a:pt x="6251" y="20406"/>
                    <a:pt x="6280" y="20449"/>
                    <a:pt x="6316" y="20485"/>
                  </a:cubicBezTo>
                  <a:cubicBezTo>
                    <a:pt x="6331" y="20507"/>
                    <a:pt x="6345" y="20528"/>
                    <a:pt x="6367" y="20550"/>
                  </a:cubicBezTo>
                  <a:cubicBezTo>
                    <a:pt x="6381" y="20572"/>
                    <a:pt x="6403" y="20601"/>
                    <a:pt x="6425" y="20622"/>
                  </a:cubicBezTo>
                  <a:lnTo>
                    <a:pt x="6482" y="20680"/>
                  </a:lnTo>
                  <a:lnTo>
                    <a:pt x="6569" y="20687"/>
                  </a:lnTo>
                  <a:cubicBezTo>
                    <a:pt x="6644" y="20693"/>
                    <a:pt x="6719" y="20696"/>
                    <a:pt x="6792" y="20696"/>
                  </a:cubicBezTo>
                  <a:cubicBezTo>
                    <a:pt x="7880" y="20696"/>
                    <a:pt x="8812" y="20064"/>
                    <a:pt x="9434" y="19280"/>
                  </a:cubicBezTo>
                  <a:cubicBezTo>
                    <a:pt x="9766" y="18861"/>
                    <a:pt x="10041" y="18406"/>
                    <a:pt x="10250" y="17916"/>
                  </a:cubicBezTo>
                  <a:cubicBezTo>
                    <a:pt x="10351" y="17670"/>
                    <a:pt x="10452" y="17432"/>
                    <a:pt x="10531" y="17179"/>
                  </a:cubicBezTo>
                  <a:cubicBezTo>
                    <a:pt x="10575" y="17057"/>
                    <a:pt x="10618" y="16934"/>
                    <a:pt x="10654" y="16811"/>
                  </a:cubicBezTo>
                  <a:lnTo>
                    <a:pt x="10755" y="16436"/>
                  </a:lnTo>
                  <a:cubicBezTo>
                    <a:pt x="11022" y="15433"/>
                    <a:pt x="11138" y="14415"/>
                    <a:pt x="11260" y="13398"/>
                  </a:cubicBezTo>
                  <a:cubicBezTo>
                    <a:pt x="11325" y="12892"/>
                    <a:pt x="11376" y="12387"/>
                    <a:pt x="11426" y="11875"/>
                  </a:cubicBezTo>
                  <a:cubicBezTo>
                    <a:pt x="11441" y="11730"/>
                    <a:pt x="11462" y="11579"/>
                    <a:pt x="11477" y="11427"/>
                  </a:cubicBezTo>
                  <a:cubicBezTo>
                    <a:pt x="11527" y="11716"/>
                    <a:pt x="11585" y="12005"/>
                    <a:pt x="11657" y="12286"/>
                  </a:cubicBezTo>
                  <a:cubicBezTo>
                    <a:pt x="11802" y="12921"/>
                    <a:pt x="11989" y="13549"/>
                    <a:pt x="12220" y="14155"/>
                  </a:cubicBezTo>
                  <a:cubicBezTo>
                    <a:pt x="12458" y="14762"/>
                    <a:pt x="12726" y="15361"/>
                    <a:pt x="13036" y="15931"/>
                  </a:cubicBezTo>
                  <a:cubicBezTo>
                    <a:pt x="13108" y="16082"/>
                    <a:pt x="13187" y="16220"/>
                    <a:pt x="13267" y="16364"/>
                  </a:cubicBezTo>
                  <a:lnTo>
                    <a:pt x="13382" y="16580"/>
                  </a:lnTo>
                  <a:lnTo>
                    <a:pt x="13505" y="16790"/>
                  </a:lnTo>
                  <a:lnTo>
                    <a:pt x="13628" y="16999"/>
                  </a:lnTo>
                  <a:cubicBezTo>
                    <a:pt x="13671" y="17064"/>
                    <a:pt x="13707" y="17136"/>
                    <a:pt x="13758" y="17201"/>
                  </a:cubicBezTo>
                  <a:cubicBezTo>
                    <a:pt x="13844" y="17338"/>
                    <a:pt x="13931" y="17475"/>
                    <a:pt x="14017" y="17613"/>
                  </a:cubicBezTo>
                  <a:lnTo>
                    <a:pt x="14349" y="18067"/>
                  </a:lnTo>
                  <a:cubicBezTo>
                    <a:pt x="14472" y="18204"/>
                    <a:pt x="14580" y="18356"/>
                    <a:pt x="14710" y="18493"/>
                  </a:cubicBezTo>
                  <a:cubicBezTo>
                    <a:pt x="14833" y="18630"/>
                    <a:pt x="14970" y="18767"/>
                    <a:pt x="15115" y="18890"/>
                  </a:cubicBezTo>
                  <a:cubicBezTo>
                    <a:pt x="15179" y="18955"/>
                    <a:pt x="15252" y="19020"/>
                    <a:pt x="15331" y="19078"/>
                  </a:cubicBezTo>
                  <a:lnTo>
                    <a:pt x="15562" y="19251"/>
                  </a:lnTo>
                  <a:cubicBezTo>
                    <a:pt x="15880" y="19475"/>
                    <a:pt x="16233" y="19648"/>
                    <a:pt x="16609" y="19756"/>
                  </a:cubicBezTo>
                  <a:cubicBezTo>
                    <a:pt x="16710" y="19785"/>
                    <a:pt x="16803" y="19807"/>
                    <a:pt x="16904" y="19821"/>
                  </a:cubicBezTo>
                  <a:cubicBezTo>
                    <a:pt x="16998" y="19843"/>
                    <a:pt x="17099" y="19850"/>
                    <a:pt x="17200" y="19857"/>
                  </a:cubicBezTo>
                  <a:cubicBezTo>
                    <a:pt x="17226" y="19861"/>
                    <a:pt x="17251" y="19861"/>
                    <a:pt x="17276" y="19861"/>
                  </a:cubicBezTo>
                  <a:cubicBezTo>
                    <a:pt x="17301" y="19861"/>
                    <a:pt x="17327" y="19861"/>
                    <a:pt x="17352" y="19864"/>
                  </a:cubicBezTo>
                  <a:cubicBezTo>
                    <a:pt x="17369" y="19867"/>
                    <a:pt x="17386" y="19868"/>
                    <a:pt x="17402" y="19868"/>
                  </a:cubicBezTo>
                  <a:cubicBezTo>
                    <a:pt x="17436" y="19868"/>
                    <a:pt x="17470" y="19864"/>
                    <a:pt x="17504" y="19864"/>
                  </a:cubicBezTo>
                  <a:cubicBezTo>
                    <a:pt x="17561" y="19864"/>
                    <a:pt x="17612" y="19864"/>
                    <a:pt x="17662" y="19857"/>
                  </a:cubicBezTo>
                  <a:cubicBezTo>
                    <a:pt x="17691" y="19857"/>
                    <a:pt x="17713" y="19850"/>
                    <a:pt x="17742" y="19843"/>
                  </a:cubicBezTo>
                  <a:cubicBezTo>
                    <a:pt x="17771" y="19836"/>
                    <a:pt x="17792" y="19836"/>
                    <a:pt x="17828" y="19828"/>
                  </a:cubicBezTo>
                  <a:lnTo>
                    <a:pt x="17915" y="19807"/>
                  </a:lnTo>
                  <a:lnTo>
                    <a:pt x="17965" y="19734"/>
                  </a:lnTo>
                  <a:cubicBezTo>
                    <a:pt x="18629" y="18753"/>
                    <a:pt x="18572" y="17540"/>
                    <a:pt x="18182" y="16544"/>
                  </a:cubicBezTo>
                  <a:cubicBezTo>
                    <a:pt x="17980" y="16054"/>
                    <a:pt x="17720" y="15584"/>
                    <a:pt x="17402" y="15159"/>
                  </a:cubicBezTo>
                  <a:cubicBezTo>
                    <a:pt x="17244" y="14949"/>
                    <a:pt x="17085" y="14740"/>
                    <a:pt x="16912" y="14552"/>
                  </a:cubicBezTo>
                  <a:cubicBezTo>
                    <a:pt x="16818" y="14451"/>
                    <a:pt x="16738" y="14350"/>
                    <a:pt x="16652" y="14256"/>
                  </a:cubicBezTo>
                  <a:lnTo>
                    <a:pt x="16378" y="13982"/>
                  </a:lnTo>
                  <a:cubicBezTo>
                    <a:pt x="15641" y="13253"/>
                    <a:pt x="14819" y="12640"/>
                    <a:pt x="14003" y="12026"/>
                  </a:cubicBezTo>
                  <a:cubicBezTo>
                    <a:pt x="13592" y="11723"/>
                    <a:pt x="13180" y="11420"/>
                    <a:pt x="12769" y="11124"/>
                  </a:cubicBezTo>
                  <a:cubicBezTo>
                    <a:pt x="12646" y="11037"/>
                    <a:pt x="12523" y="10944"/>
                    <a:pt x="12408" y="10857"/>
                  </a:cubicBezTo>
                  <a:lnTo>
                    <a:pt x="12408" y="10857"/>
                  </a:lnTo>
                  <a:cubicBezTo>
                    <a:pt x="12682" y="10958"/>
                    <a:pt x="12956" y="11052"/>
                    <a:pt x="13238" y="11131"/>
                  </a:cubicBezTo>
                  <a:cubicBezTo>
                    <a:pt x="13866" y="11326"/>
                    <a:pt x="14501" y="11470"/>
                    <a:pt x="15143" y="11579"/>
                  </a:cubicBezTo>
                  <a:cubicBezTo>
                    <a:pt x="15786" y="11680"/>
                    <a:pt x="16435" y="11737"/>
                    <a:pt x="17085" y="11766"/>
                  </a:cubicBezTo>
                  <a:cubicBezTo>
                    <a:pt x="17251" y="11774"/>
                    <a:pt x="17410" y="11774"/>
                    <a:pt x="17576" y="11781"/>
                  </a:cubicBezTo>
                  <a:lnTo>
                    <a:pt x="18550" y="11781"/>
                  </a:lnTo>
                  <a:cubicBezTo>
                    <a:pt x="18709" y="11766"/>
                    <a:pt x="18875" y="11766"/>
                    <a:pt x="19034" y="11759"/>
                  </a:cubicBezTo>
                  <a:lnTo>
                    <a:pt x="19589" y="11694"/>
                  </a:lnTo>
                  <a:cubicBezTo>
                    <a:pt x="19770" y="11658"/>
                    <a:pt x="19965" y="11636"/>
                    <a:pt x="20145" y="11600"/>
                  </a:cubicBezTo>
                  <a:cubicBezTo>
                    <a:pt x="20333" y="11557"/>
                    <a:pt x="20513" y="11514"/>
                    <a:pt x="20694" y="11449"/>
                  </a:cubicBezTo>
                  <a:cubicBezTo>
                    <a:pt x="20788" y="11420"/>
                    <a:pt x="20874" y="11391"/>
                    <a:pt x="20968" y="11355"/>
                  </a:cubicBezTo>
                  <a:lnTo>
                    <a:pt x="21228" y="11239"/>
                  </a:lnTo>
                  <a:cubicBezTo>
                    <a:pt x="21581" y="11073"/>
                    <a:pt x="21906" y="10850"/>
                    <a:pt x="22195" y="10583"/>
                  </a:cubicBezTo>
                  <a:cubicBezTo>
                    <a:pt x="22267" y="10511"/>
                    <a:pt x="22332" y="10438"/>
                    <a:pt x="22397" y="10359"/>
                  </a:cubicBezTo>
                  <a:cubicBezTo>
                    <a:pt x="22462" y="10287"/>
                    <a:pt x="22520" y="10207"/>
                    <a:pt x="22577" y="10121"/>
                  </a:cubicBezTo>
                  <a:cubicBezTo>
                    <a:pt x="22606" y="10077"/>
                    <a:pt x="22635" y="10034"/>
                    <a:pt x="22657" y="9991"/>
                  </a:cubicBezTo>
                  <a:cubicBezTo>
                    <a:pt x="22686" y="9948"/>
                    <a:pt x="22707" y="9904"/>
                    <a:pt x="22736" y="9861"/>
                  </a:cubicBezTo>
                  <a:cubicBezTo>
                    <a:pt x="22758" y="9810"/>
                    <a:pt x="22780" y="9767"/>
                    <a:pt x="22801" y="9717"/>
                  </a:cubicBezTo>
                  <a:cubicBezTo>
                    <a:pt x="22808" y="9695"/>
                    <a:pt x="22823" y="9673"/>
                    <a:pt x="22830" y="9644"/>
                  </a:cubicBezTo>
                  <a:cubicBezTo>
                    <a:pt x="22837" y="9616"/>
                    <a:pt x="22852" y="9594"/>
                    <a:pt x="22859" y="9558"/>
                  </a:cubicBezTo>
                  <a:lnTo>
                    <a:pt x="22881" y="9471"/>
                  </a:lnTo>
                  <a:lnTo>
                    <a:pt x="22837" y="9406"/>
                  </a:lnTo>
                  <a:cubicBezTo>
                    <a:pt x="22325" y="8338"/>
                    <a:pt x="21242" y="7782"/>
                    <a:pt x="20188" y="7616"/>
                  </a:cubicBezTo>
                  <a:cubicBezTo>
                    <a:pt x="19904" y="7577"/>
                    <a:pt x="19618" y="7557"/>
                    <a:pt x="19331" y="7557"/>
                  </a:cubicBezTo>
                  <a:cubicBezTo>
                    <a:pt x="19085" y="7557"/>
                    <a:pt x="18839" y="7572"/>
                    <a:pt x="18593" y="7602"/>
                  </a:cubicBezTo>
                  <a:cubicBezTo>
                    <a:pt x="18334" y="7638"/>
                    <a:pt x="18074" y="7667"/>
                    <a:pt x="17821" y="7725"/>
                  </a:cubicBezTo>
                  <a:cubicBezTo>
                    <a:pt x="17691" y="7746"/>
                    <a:pt x="17568" y="7768"/>
                    <a:pt x="17439" y="7804"/>
                  </a:cubicBezTo>
                  <a:lnTo>
                    <a:pt x="17063" y="7898"/>
                  </a:lnTo>
                  <a:cubicBezTo>
                    <a:pt x="16067" y="8172"/>
                    <a:pt x="15122" y="8576"/>
                    <a:pt x="14176" y="8980"/>
                  </a:cubicBezTo>
                  <a:cubicBezTo>
                    <a:pt x="13707" y="9182"/>
                    <a:pt x="13238" y="9392"/>
                    <a:pt x="12776" y="9601"/>
                  </a:cubicBezTo>
                  <a:lnTo>
                    <a:pt x="12365" y="9782"/>
                  </a:lnTo>
                  <a:cubicBezTo>
                    <a:pt x="12588" y="9587"/>
                    <a:pt x="12805" y="9399"/>
                    <a:pt x="13021" y="9197"/>
                  </a:cubicBezTo>
                  <a:cubicBezTo>
                    <a:pt x="13498" y="8749"/>
                    <a:pt x="13938" y="8273"/>
                    <a:pt x="14357" y="7768"/>
                  </a:cubicBezTo>
                  <a:cubicBezTo>
                    <a:pt x="14761" y="7263"/>
                    <a:pt x="15143" y="6729"/>
                    <a:pt x="15497" y="6180"/>
                  </a:cubicBezTo>
                  <a:cubicBezTo>
                    <a:pt x="15584" y="6043"/>
                    <a:pt x="15663" y="5906"/>
                    <a:pt x="15750" y="5761"/>
                  </a:cubicBezTo>
                  <a:lnTo>
                    <a:pt x="15880" y="5559"/>
                  </a:lnTo>
                  <a:lnTo>
                    <a:pt x="15995" y="5343"/>
                  </a:lnTo>
                  <a:lnTo>
                    <a:pt x="16118" y="5133"/>
                  </a:lnTo>
                  <a:cubicBezTo>
                    <a:pt x="16154" y="5061"/>
                    <a:pt x="16197" y="4996"/>
                    <a:pt x="16233" y="4917"/>
                  </a:cubicBezTo>
                  <a:cubicBezTo>
                    <a:pt x="16305" y="4773"/>
                    <a:pt x="16385" y="4635"/>
                    <a:pt x="16457" y="4491"/>
                  </a:cubicBezTo>
                  <a:lnTo>
                    <a:pt x="16681" y="3979"/>
                  </a:lnTo>
                  <a:cubicBezTo>
                    <a:pt x="16746" y="3798"/>
                    <a:pt x="16818" y="3625"/>
                    <a:pt x="16876" y="3445"/>
                  </a:cubicBezTo>
                  <a:cubicBezTo>
                    <a:pt x="16933" y="3264"/>
                    <a:pt x="16991" y="3084"/>
                    <a:pt x="17020" y="2896"/>
                  </a:cubicBezTo>
                  <a:cubicBezTo>
                    <a:pt x="17034" y="2809"/>
                    <a:pt x="17056" y="2708"/>
                    <a:pt x="17070" y="2615"/>
                  </a:cubicBezTo>
                  <a:lnTo>
                    <a:pt x="17107" y="2333"/>
                  </a:lnTo>
                  <a:cubicBezTo>
                    <a:pt x="17135" y="1936"/>
                    <a:pt x="17107" y="1546"/>
                    <a:pt x="17013" y="1164"/>
                  </a:cubicBezTo>
                  <a:cubicBezTo>
                    <a:pt x="16991" y="1070"/>
                    <a:pt x="16962" y="976"/>
                    <a:pt x="16926" y="882"/>
                  </a:cubicBezTo>
                  <a:cubicBezTo>
                    <a:pt x="16890" y="789"/>
                    <a:pt x="16854" y="695"/>
                    <a:pt x="16803" y="601"/>
                  </a:cubicBezTo>
                  <a:cubicBezTo>
                    <a:pt x="16789" y="558"/>
                    <a:pt x="16760" y="514"/>
                    <a:pt x="16738" y="471"/>
                  </a:cubicBezTo>
                  <a:cubicBezTo>
                    <a:pt x="16710" y="420"/>
                    <a:pt x="16688" y="377"/>
                    <a:pt x="16659" y="334"/>
                  </a:cubicBezTo>
                  <a:cubicBezTo>
                    <a:pt x="16630" y="291"/>
                    <a:pt x="16601" y="247"/>
                    <a:pt x="16565" y="211"/>
                  </a:cubicBezTo>
                  <a:cubicBezTo>
                    <a:pt x="16551" y="189"/>
                    <a:pt x="16536" y="168"/>
                    <a:pt x="16522" y="146"/>
                  </a:cubicBezTo>
                  <a:cubicBezTo>
                    <a:pt x="16500" y="117"/>
                    <a:pt x="16479" y="96"/>
                    <a:pt x="16457" y="74"/>
                  </a:cubicBezTo>
                  <a:lnTo>
                    <a:pt x="16399" y="16"/>
                  </a:lnTo>
                  <a:lnTo>
                    <a:pt x="16320" y="9"/>
                  </a:lnTo>
                  <a:cubicBezTo>
                    <a:pt x="16245" y="3"/>
                    <a:pt x="16170" y="0"/>
                    <a:pt x="16096" y="0"/>
                  </a:cubicBez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14"/>
            <p:cNvSpPr/>
            <p:nvPr/>
          </p:nvSpPr>
          <p:spPr>
            <a:xfrm>
              <a:off x="5991539" y="1203333"/>
              <a:ext cx="442057" cy="1131979"/>
            </a:xfrm>
            <a:custGeom>
              <a:avLst/>
              <a:gdLst/>
              <a:ahLst/>
              <a:cxnLst/>
              <a:rect l="l" t="t" r="r" b="b"/>
              <a:pathLst>
                <a:path w="3884" h="9946" extrusionOk="0">
                  <a:moveTo>
                    <a:pt x="1689" y="0"/>
                  </a:moveTo>
                  <a:cubicBezTo>
                    <a:pt x="1689" y="0"/>
                    <a:pt x="0" y="707"/>
                    <a:pt x="210" y="3457"/>
                  </a:cubicBezTo>
                  <a:cubicBezTo>
                    <a:pt x="419" y="6200"/>
                    <a:pt x="2447" y="9946"/>
                    <a:pt x="2447" y="9946"/>
                  </a:cubicBezTo>
                  <a:cubicBezTo>
                    <a:pt x="2447" y="9946"/>
                    <a:pt x="3883" y="5940"/>
                    <a:pt x="3674" y="3190"/>
                  </a:cubicBezTo>
                  <a:cubicBezTo>
                    <a:pt x="3465" y="447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14"/>
            <p:cNvSpPr/>
            <p:nvPr/>
          </p:nvSpPr>
          <p:spPr>
            <a:xfrm>
              <a:off x="5220108" y="1772857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2015" y="1"/>
                  </a:moveTo>
                  <a:cubicBezTo>
                    <a:pt x="829" y="1"/>
                    <a:pt x="225" y="626"/>
                    <a:pt x="225" y="626"/>
                  </a:cubicBezTo>
                  <a:cubicBezTo>
                    <a:pt x="225" y="626"/>
                    <a:pt x="1" y="2444"/>
                    <a:pt x="2484" y="3635"/>
                  </a:cubicBezTo>
                  <a:cubicBezTo>
                    <a:pt x="4967" y="4826"/>
                    <a:pt x="9225" y="4942"/>
                    <a:pt x="9225" y="4942"/>
                  </a:cubicBezTo>
                  <a:cubicBezTo>
                    <a:pt x="9225" y="4942"/>
                    <a:pt x="6468" y="1687"/>
                    <a:pt x="3985" y="503"/>
                  </a:cubicBezTo>
                  <a:cubicBezTo>
                    <a:pt x="3210" y="129"/>
                    <a:pt x="2553" y="1"/>
                    <a:pt x="2015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14"/>
            <p:cNvSpPr/>
            <p:nvPr/>
          </p:nvSpPr>
          <p:spPr>
            <a:xfrm>
              <a:off x="5275194" y="2335210"/>
              <a:ext cx="994060" cy="684241"/>
            </a:xfrm>
            <a:custGeom>
              <a:avLst/>
              <a:gdLst/>
              <a:ahLst/>
              <a:cxnLst/>
              <a:rect l="l" t="t" r="r" b="b"/>
              <a:pathLst>
                <a:path w="8734" h="6012" extrusionOk="0">
                  <a:moveTo>
                    <a:pt x="8734" y="1"/>
                  </a:moveTo>
                  <a:cubicBezTo>
                    <a:pt x="8733" y="1"/>
                    <a:pt x="4548" y="751"/>
                    <a:pt x="2274" y="2310"/>
                  </a:cubicBezTo>
                  <a:cubicBezTo>
                    <a:pt x="1" y="3862"/>
                    <a:pt x="499" y="5630"/>
                    <a:pt x="499" y="5630"/>
                  </a:cubicBezTo>
                  <a:cubicBezTo>
                    <a:pt x="499" y="5630"/>
                    <a:pt x="1004" y="6011"/>
                    <a:pt x="1882" y="6011"/>
                  </a:cubicBezTo>
                  <a:cubicBezTo>
                    <a:pt x="2498" y="6011"/>
                    <a:pt x="3299" y="5823"/>
                    <a:pt x="4237" y="5183"/>
                  </a:cubicBezTo>
                  <a:cubicBezTo>
                    <a:pt x="6511" y="3631"/>
                    <a:pt x="8734" y="1"/>
                    <a:pt x="8734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14"/>
            <p:cNvSpPr/>
            <p:nvPr/>
          </p:nvSpPr>
          <p:spPr>
            <a:xfrm>
              <a:off x="6105694" y="2335210"/>
              <a:ext cx="442057" cy="1132093"/>
            </a:xfrm>
            <a:custGeom>
              <a:avLst/>
              <a:gdLst/>
              <a:ahLst/>
              <a:cxnLst/>
              <a:rect l="l" t="t" r="r" b="b"/>
              <a:pathLst>
                <a:path w="3884" h="9947" extrusionOk="0">
                  <a:moveTo>
                    <a:pt x="1437" y="1"/>
                  </a:moveTo>
                  <a:cubicBezTo>
                    <a:pt x="1437" y="1"/>
                    <a:pt x="1" y="4006"/>
                    <a:pt x="210" y="6749"/>
                  </a:cubicBezTo>
                  <a:cubicBezTo>
                    <a:pt x="419" y="9499"/>
                    <a:pt x="2195" y="9946"/>
                    <a:pt x="2195" y="9946"/>
                  </a:cubicBezTo>
                  <a:cubicBezTo>
                    <a:pt x="2195" y="9946"/>
                    <a:pt x="3884" y="9232"/>
                    <a:pt x="3674" y="6489"/>
                  </a:cubicBezTo>
                  <a:cubicBezTo>
                    <a:pt x="3465" y="3739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14"/>
            <p:cNvSpPr/>
            <p:nvPr/>
          </p:nvSpPr>
          <p:spPr>
            <a:xfrm>
              <a:off x="6269131" y="2335210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1" y="3249"/>
                    <a:pt x="5234" y="4439"/>
                  </a:cubicBezTo>
                  <a:cubicBezTo>
                    <a:pt x="6008" y="4813"/>
                    <a:pt x="6666" y="4942"/>
                    <a:pt x="7203" y="4942"/>
                  </a:cubicBezTo>
                  <a:cubicBezTo>
                    <a:pt x="8389" y="4942"/>
                    <a:pt x="8994" y="4317"/>
                    <a:pt x="8994" y="4317"/>
                  </a:cubicBezTo>
                  <a:cubicBezTo>
                    <a:pt x="8994" y="4317"/>
                    <a:pt x="9225" y="2498"/>
                    <a:pt x="6742" y="1307"/>
                  </a:cubicBezTo>
                  <a:cubicBezTo>
                    <a:pt x="4259" y="10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14"/>
            <p:cNvSpPr/>
            <p:nvPr/>
          </p:nvSpPr>
          <p:spPr>
            <a:xfrm>
              <a:off x="6269131" y="1650848"/>
              <a:ext cx="994971" cy="684468"/>
            </a:xfrm>
            <a:custGeom>
              <a:avLst/>
              <a:gdLst/>
              <a:ahLst/>
              <a:cxnLst/>
              <a:rect l="l" t="t" r="r" b="b"/>
              <a:pathLst>
                <a:path w="8742" h="6014" extrusionOk="0">
                  <a:moveTo>
                    <a:pt x="6855" y="0"/>
                  </a:moveTo>
                  <a:cubicBezTo>
                    <a:pt x="6240" y="0"/>
                    <a:pt x="5442" y="189"/>
                    <a:pt x="4505" y="832"/>
                  </a:cubicBezTo>
                  <a:cubicBezTo>
                    <a:pt x="2224" y="2383"/>
                    <a:pt x="1" y="6014"/>
                    <a:pt x="1" y="6014"/>
                  </a:cubicBezTo>
                  <a:cubicBezTo>
                    <a:pt x="1" y="6014"/>
                    <a:pt x="4194" y="5256"/>
                    <a:pt x="6468" y="3704"/>
                  </a:cubicBezTo>
                  <a:cubicBezTo>
                    <a:pt x="8741" y="2145"/>
                    <a:pt x="8236" y="384"/>
                    <a:pt x="8236" y="384"/>
                  </a:cubicBezTo>
                  <a:cubicBezTo>
                    <a:pt x="8236" y="384"/>
                    <a:pt x="7732" y="0"/>
                    <a:pt x="6855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14"/>
            <p:cNvSpPr/>
            <p:nvPr/>
          </p:nvSpPr>
          <p:spPr>
            <a:xfrm>
              <a:off x="5208613" y="1172831"/>
              <a:ext cx="2121967" cy="2324848"/>
            </a:xfrm>
            <a:custGeom>
              <a:avLst/>
              <a:gdLst/>
              <a:ahLst/>
              <a:cxnLst/>
              <a:rect l="l" t="t" r="r" b="b"/>
              <a:pathLst>
                <a:path w="18644" h="20427" extrusionOk="0">
                  <a:moveTo>
                    <a:pt x="9290" y="925"/>
                  </a:moveTo>
                  <a:lnTo>
                    <a:pt x="9290" y="925"/>
                  </a:lnTo>
                  <a:cubicBezTo>
                    <a:pt x="9535" y="1120"/>
                    <a:pt x="9752" y="1351"/>
                    <a:pt x="9925" y="1610"/>
                  </a:cubicBezTo>
                  <a:lnTo>
                    <a:pt x="9925" y="1603"/>
                  </a:lnTo>
                  <a:lnTo>
                    <a:pt x="10048" y="1813"/>
                  </a:lnTo>
                  <a:cubicBezTo>
                    <a:pt x="10091" y="1878"/>
                    <a:pt x="10120" y="1957"/>
                    <a:pt x="10156" y="2029"/>
                  </a:cubicBezTo>
                  <a:cubicBezTo>
                    <a:pt x="10228" y="2173"/>
                    <a:pt x="10293" y="2332"/>
                    <a:pt x="10336" y="2484"/>
                  </a:cubicBezTo>
                  <a:cubicBezTo>
                    <a:pt x="10365" y="2563"/>
                    <a:pt x="10387" y="2643"/>
                    <a:pt x="10401" y="2722"/>
                  </a:cubicBezTo>
                  <a:lnTo>
                    <a:pt x="10459" y="2967"/>
                  </a:lnTo>
                  <a:cubicBezTo>
                    <a:pt x="10488" y="3126"/>
                    <a:pt x="10502" y="3292"/>
                    <a:pt x="10524" y="3458"/>
                  </a:cubicBezTo>
                  <a:cubicBezTo>
                    <a:pt x="10560" y="4028"/>
                    <a:pt x="10517" y="4606"/>
                    <a:pt x="10416" y="5169"/>
                  </a:cubicBezTo>
                  <a:lnTo>
                    <a:pt x="10329" y="5595"/>
                  </a:lnTo>
                  <a:cubicBezTo>
                    <a:pt x="10300" y="5732"/>
                    <a:pt x="10264" y="5869"/>
                    <a:pt x="10235" y="6013"/>
                  </a:cubicBezTo>
                  <a:lnTo>
                    <a:pt x="10185" y="6222"/>
                  </a:lnTo>
                  <a:lnTo>
                    <a:pt x="10134" y="6425"/>
                  </a:lnTo>
                  <a:cubicBezTo>
                    <a:pt x="10098" y="6562"/>
                    <a:pt x="10062" y="6706"/>
                    <a:pt x="10026" y="6843"/>
                  </a:cubicBezTo>
                  <a:cubicBezTo>
                    <a:pt x="9954" y="7132"/>
                    <a:pt x="9882" y="7421"/>
                    <a:pt x="9810" y="7709"/>
                  </a:cubicBezTo>
                  <a:cubicBezTo>
                    <a:pt x="9846" y="7435"/>
                    <a:pt x="9882" y="7153"/>
                    <a:pt x="9911" y="6879"/>
                  </a:cubicBezTo>
                  <a:cubicBezTo>
                    <a:pt x="9968" y="6316"/>
                    <a:pt x="10012" y="5753"/>
                    <a:pt x="10026" y="5190"/>
                  </a:cubicBezTo>
                  <a:cubicBezTo>
                    <a:pt x="10048" y="4627"/>
                    <a:pt x="10048" y="4064"/>
                    <a:pt x="10004" y="3501"/>
                  </a:cubicBezTo>
                  <a:lnTo>
                    <a:pt x="9961" y="3040"/>
                  </a:lnTo>
                  <a:cubicBezTo>
                    <a:pt x="9940" y="2888"/>
                    <a:pt x="9911" y="2736"/>
                    <a:pt x="9889" y="2592"/>
                  </a:cubicBezTo>
                  <a:cubicBezTo>
                    <a:pt x="9867" y="2440"/>
                    <a:pt x="9824" y="2289"/>
                    <a:pt x="9788" y="2137"/>
                  </a:cubicBezTo>
                  <a:cubicBezTo>
                    <a:pt x="9752" y="1986"/>
                    <a:pt x="9716" y="1841"/>
                    <a:pt x="9658" y="1697"/>
                  </a:cubicBezTo>
                  <a:cubicBezTo>
                    <a:pt x="9564" y="1430"/>
                    <a:pt x="9441" y="1170"/>
                    <a:pt x="9290" y="925"/>
                  </a:cubicBezTo>
                  <a:close/>
                  <a:moveTo>
                    <a:pt x="2412" y="5378"/>
                  </a:moveTo>
                  <a:cubicBezTo>
                    <a:pt x="2498" y="5378"/>
                    <a:pt x="2578" y="5385"/>
                    <a:pt x="2657" y="5392"/>
                  </a:cubicBezTo>
                  <a:cubicBezTo>
                    <a:pt x="2823" y="5407"/>
                    <a:pt x="2982" y="5429"/>
                    <a:pt x="3141" y="5465"/>
                  </a:cubicBezTo>
                  <a:cubicBezTo>
                    <a:pt x="3220" y="5479"/>
                    <a:pt x="3299" y="5501"/>
                    <a:pt x="3379" y="5530"/>
                  </a:cubicBezTo>
                  <a:lnTo>
                    <a:pt x="3617" y="5602"/>
                  </a:lnTo>
                  <a:cubicBezTo>
                    <a:pt x="3768" y="5659"/>
                    <a:pt x="3920" y="5724"/>
                    <a:pt x="4079" y="5789"/>
                  </a:cubicBezTo>
                  <a:cubicBezTo>
                    <a:pt x="4591" y="6049"/>
                    <a:pt x="5068" y="6367"/>
                    <a:pt x="5501" y="6735"/>
                  </a:cubicBezTo>
                  <a:lnTo>
                    <a:pt x="5826" y="7024"/>
                  </a:lnTo>
                  <a:cubicBezTo>
                    <a:pt x="5934" y="7110"/>
                    <a:pt x="6035" y="7218"/>
                    <a:pt x="6143" y="7312"/>
                  </a:cubicBezTo>
                  <a:lnTo>
                    <a:pt x="6295" y="7464"/>
                  </a:lnTo>
                  <a:lnTo>
                    <a:pt x="6453" y="7608"/>
                  </a:lnTo>
                  <a:cubicBezTo>
                    <a:pt x="6547" y="7709"/>
                    <a:pt x="6656" y="7810"/>
                    <a:pt x="6757" y="7911"/>
                  </a:cubicBezTo>
                  <a:lnTo>
                    <a:pt x="7399" y="8532"/>
                  </a:lnTo>
                  <a:cubicBezTo>
                    <a:pt x="7175" y="8359"/>
                    <a:pt x="6951" y="8193"/>
                    <a:pt x="6728" y="8027"/>
                  </a:cubicBezTo>
                  <a:cubicBezTo>
                    <a:pt x="6273" y="7695"/>
                    <a:pt x="5804" y="7384"/>
                    <a:pt x="5327" y="7081"/>
                  </a:cubicBezTo>
                  <a:cubicBezTo>
                    <a:pt x="4844" y="6793"/>
                    <a:pt x="4360" y="6504"/>
                    <a:pt x="3848" y="6259"/>
                  </a:cubicBezTo>
                  <a:lnTo>
                    <a:pt x="3429" y="6071"/>
                  </a:lnTo>
                  <a:cubicBezTo>
                    <a:pt x="3292" y="6013"/>
                    <a:pt x="3148" y="5955"/>
                    <a:pt x="3003" y="5905"/>
                  </a:cubicBezTo>
                  <a:cubicBezTo>
                    <a:pt x="2859" y="5847"/>
                    <a:pt x="2715" y="5804"/>
                    <a:pt x="2563" y="5761"/>
                  </a:cubicBezTo>
                  <a:cubicBezTo>
                    <a:pt x="2419" y="5717"/>
                    <a:pt x="2267" y="5681"/>
                    <a:pt x="2116" y="5659"/>
                  </a:cubicBezTo>
                  <a:cubicBezTo>
                    <a:pt x="1869" y="5609"/>
                    <a:pt x="1616" y="5586"/>
                    <a:pt x="1363" y="5586"/>
                  </a:cubicBezTo>
                  <a:cubicBezTo>
                    <a:pt x="1328" y="5586"/>
                    <a:pt x="1292" y="5586"/>
                    <a:pt x="1257" y="5587"/>
                  </a:cubicBezTo>
                  <a:cubicBezTo>
                    <a:pt x="1553" y="5472"/>
                    <a:pt x="1856" y="5407"/>
                    <a:pt x="2173" y="5392"/>
                  </a:cubicBezTo>
                  <a:lnTo>
                    <a:pt x="2173" y="5385"/>
                  </a:lnTo>
                  <a:lnTo>
                    <a:pt x="2412" y="5378"/>
                  </a:lnTo>
                  <a:close/>
                  <a:moveTo>
                    <a:pt x="7760" y="1444"/>
                  </a:moveTo>
                  <a:lnTo>
                    <a:pt x="7760" y="1444"/>
                  </a:lnTo>
                  <a:cubicBezTo>
                    <a:pt x="7652" y="1820"/>
                    <a:pt x="7579" y="2217"/>
                    <a:pt x="7565" y="2606"/>
                  </a:cubicBezTo>
                  <a:cubicBezTo>
                    <a:pt x="7543" y="3047"/>
                    <a:pt x="7558" y="3487"/>
                    <a:pt x="7608" y="3920"/>
                  </a:cubicBezTo>
                  <a:cubicBezTo>
                    <a:pt x="7615" y="4028"/>
                    <a:pt x="7630" y="4137"/>
                    <a:pt x="7644" y="4245"/>
                  </a:cubicBezTo>
                  <a:lnTo>
                    <a:pt x="7688" y="4570"/>
                  </a:lnTo>
                  <a:cubicBezTo>
                    <a:pt x="7716" y="4786"/>
                    <a:pt x="7767" y="4995"/>
                    <a:pt x="7803" y="5212"/>
                  </a:cubicBezTo>
                  <a:cubicBezTo>
                    <a:pt x="7984" y="6064"/>
                    <a:pt x="8200" y="6908"/>
                    <a:pt x="8467" y="7738"/>
                  </a:cubicBezTo>
                  <a:cubicBezTo>
                    <a:pt x="8626" y="8272"/>
                    <a:pt x="8799" y="8799"/>
                    <a:pt x="8980" y="9319"/>
                  </a:cubicBezTo>
                  <a:cubicBezTo>
                    <a:pt x="8705" y="8799"/>
                    <a:pt x="8467" y="8258"/>
                    <a:pt x="8265" y="7709"/>
                  </a:cubicBezTo>
                  <a:lnTo>
                    <a:pt x="8258" y="7702"/>
                  </a:lnTo>
                  <a:cubicBezTo>
                    <a:pt x="7947" y="6858"/>
                    <a:pt x="7702" y="5991"/>
                    <a:pt x="7529" y="5104"/>
                  </a:cubicBezTo>
                  <a:lnTo>
                    <a:pt x="7464" y="4779"/>
                  </a:lnTo>
                  <a:cubicBezTo>
                    <a:pt x="7449" y="4671"/>
                    <a:pt x="7435" y="4555"/>
                    <a:pt x="7413" y="4447"/>
                  </a:cubicBezTo>
                  <a:cubicBezTo>
                    <a:pt x="7377" y="4230"/>
                    <a:pt x="7363" y="4014"/>
                    <a:pt x="7341" y="3790"/>
                  </a:cubicBezTo>
                  <a:cubicBezTo>
                    <a:pt x="7305" y="3364"/>
                    <a:pt x="7327" y="2931"/>
                    <a:pt x="7399" y="2505"/>
                  </a:cubicBezTo>
                  <a:cubicBezTo>
                    <a:pt x="7464" y="2137"/>
                    <a:pt x="7587" y="1776"/>
                    <a:pt x="7760" y="1444"/>
                  </a:cubicBezTo>
                  <a:close/>
                  <a:moveTo>
                    <a:pt x="17352" y="5537"/>
                  </a:moveTo>
                  <a:lnTo>
                    <a:pt x="17352" y="5537"/>
                  </a:lnTo>
                  <a:cubicBezTo>
                    <a:pt x="17309" y="5847"/>
                    <a:pt x="17215" y="6150"/>
                    <a:pt x="17070" y="6432"/>
                  </a:cubicBezTo>
                  <a:lnTo>
                    <a:pt x="16955" y="6641"/>
                  </a:lnTo>
                  <a:cubicBezTo>
                    <a:pt x="16919" y="6713"/>
                    <a:pt x="16868" y="6778"/>
                    <a:pt x="16825" y="6843"/>
                  </a:cubicBezTo>
                  <a:cubicBezTo>
                    <a:pt x="16731" y="6980"/>
                    <a:pt x="16630" y="7110"/>
                    <a:pt x="16515" y="7226"/>
                  </a:cubicBezTo>
                  <a:cubicBezTo>
                    <a:pt x="16464" y="7291"/>
                    <a:pt x="16406" y="7348"/>
                    <a:pt x="16341" y="7406"/>
                  </a:cubicBezTo>
                  <a:lnTo>
                    <a:pt x="16161" y="7572"/>
                  </a:lnTo>
                  <a:cubicBezTo>
                    <a:pt x="16031" y="7673"/>
                    <a:pt x="15901" y="7774"/>
                    <a:pt x="15771" y="7875"/>
                  </a:cubicBezTo>
                  <a:cubicBezTo>
                    <a:pt x="15288" y="8193"/>
                    <a:pt x="14775" y="8445"/>
                    <a:pt x="14234" y="8633"/>
                  </a:cubicBezTo>
                  <a:lnTo>
                    <a:pt x="13830" y="8777"/>
                  </a:lnTo>
                  <a:cubicBezTo>
                    <a:pt x="13693" y="8821"/>
                    <a:pt x="13555" y="8857"/>
                    <a:pt x="13418" y="8900"/>
                  </a:cubicBezTo>
                  <a:lnTo>
                    <a:pt x="13216" y="8965"/>
                  </a:lnTo>
                  <a:lnTo>
                    <a:pt x="13007" y="9023"/>
                  </a:lnTo>
                  <a:cubicBezTo>
                    <a:pt x="12870" y="9059"/>
                    <a:pt x="12740" y="9102"/>
                    <a:pt x="12596" y="9138"/>
                  </a:cubicBezTo>
                  <a:cubicBezTo>
                    <a:pt x="12307" y="9218"/>
                    <a:pt x="12025" y="9297"/>
                    <a:pt x="11737" y="9376"/>
                  </a:cubicBezTo>
                  <a:cubicBezTo>
                    <a:pt x="11997" y="9275"/>
                    <a:pt x="12249" y="9167"/>
                    <a:pt x="12502" y="9052"/>
                  </a:cubicBezTo>
                  <a:cubicBezTo>
                    <a:pt x="13021" y="8828"/>
                    <a:pt x="13527" y="8575"/>
                    <a:pt x="14025" y="8316"/>
                  </a:cubicBezTo>
                  <a:cubicBezTo>
                    <a:pt x="14523" y="8048"/>
                    <a:pt x="15013" y="7760"/>
                    <a:pt x="15475" y="7442"/>
                  </a:cubicBezTo>
                  <a:lnTo>
                    <a:pt x="15851" y="7175"/>
                  </a:lnTo>
                  <a:cubicBezTo>
                    <a:pt x="15973" y="7081"/>
                    <a:pt x="16089" y="6980"/>
                    <a:pt x="16212" y="6886"/>
                  </a:cubicBezTo>
                  <a:cubicBezTo>
                    <a:pt x="16334" y="6793"/>
                    <a:pt x="16443" y="6684"/>
                    <a:pt x="16551" y="6576"/>
                  </a:cubicBezTo>
                  <a:cubicBezTo>
                    <a:pt x="16666" y="6468"/>
                    <a:pt x="16775" y="6360"/>
                    <a:pt x="16868" y="6237"/>
                  </a:cubicBezTo>
                  <a:cubicBezTo>
                    <a:pt x="17056" y="6028"/>
                    <a:pt x="17222" y="5789"/>
                    <a:pt x="17352" y="5537"/>
                  </a:cubicBezTo>
                  <a:close/>
                  <a:moveTo>
                    <a:pt x="8792" y="614"/>
                  </a:moveTo>
                  <a:lnTo>
                    <a:pt x="8792" y="614"/>
                  </a:lnTo>
                  <a:cubicBezTo>
                    <a:pt x="8828" y="629"/>
                    <a:pt x="8864" y="651"/>
                    <a:pt x="8900" y="665"/>
                  </a:cubicBezTo>
                  <a:cubicBezTo>
                    <a:pt x="8965" y="701"/>
                    <a:pt x="9030" y="737"/>
                    <a:pt x="9095" y="780"/>
                  </a:cubicBezTo>
                  <a:cubicBezTo>
                    <a:pt x="9095" y="788"/>
                    <a:pt x="9102" y="788"/>
                    <a:pt x="9109" y="788"/>
                  </a:cubicBezTo>
                  <a:cubicBezTo>
                    <a:pt x="9138" y="831"/>
                    <a:pt x="9167" y="867"/>
                    <a:pt x="9196" y="910"/>
                  </a:cubicBezTo>
                  <a:cubicBezTo>
                    <a:pt x="9369" y="1163"/>
                    <a:pt x="9514" y="1430"/>
                    <a:pt x="9615" y="1719"/>
                  </a:cubicBezTo>
                  <a:cubicBezTo>
                    <a:pt x="9680" y="1856"/>
                    <a:pt x="9716" y="2007"/>
                    <a:pt x="9759" y="2152"/>
                  </a:cubicBezTo>
                  <a:cubicBezTo>
                    <a:pt x="9810" y="2296"/>
                    <a:pt x="9838" y="2448"/>
                    <a:pt x="9867" y="2599"/>
                  </a:cubicBezTo>
                  <a:cubicBezTo>
                    <a:pt x="9903" y="2744"/>
                    <a:pt x="9925" y="2895"/>
                    <a:pt x="9947" y="3047"/>
                  </a:cubicBezTo>
                  <a:lnTo>
                    <a:pt x="9990" y="3501"/>
                  </a:lnTo>
                  <a:cubicBezTo>
                    <a:pt x="10026" y="4064"/>
                    <a:pt x="10026" y="4627"/>
                    <a:pt x="9990" y="5190"/>
                  </a:cubicBezTo>
                  <a:cubicBezTo>
                    <a:pt x="9961" y="5753"/>
                    <a:pt x="9896" y="6316"/>
                    <a:pt x="9831" y="6872"/>
                  </a:cubicBezTo>
                  <a:cubicBezTo>
                    <a:pt x="9795" y="7153"/>
                    <a:pt x="9759" y="7435"/>
                    <a:pt x="9716" y="7709"/>
                  </a:cubicBezTo>
                  <a:cubicBezTo>
                    <a:pt x="9672" y="7991"/>
                    <a:pt x="9636" y="8265"/>
                    <a:pt x="9593" y="8546"/>
                  </a:cubicBezTo>
                  <a:cubicBezTo>
                    <a:pt x="9586" y="8590"/>
                    <a:pt x="9579" y="8633"/>
                    <a:pt x="9571" y="8684"/>
                  </a:cubicBezTo>
                  <a:cubicBezTo>
                    <a:pt x="9506" y="8943"/>
                    <a:pt x="9441" y="9196"/>
                    <a:pt x="9384" y="9449"/>
                  </a:cubicBezTo>
                  <a:cubicBezTo>
                    <a:pt x="9391" y="9146"/>
                    <a:pt x="9398" y="8850"/>
                    <a:pt x="9413" y="8546"/>
                  </a:cubicBezTo>
                  <a:cubicBezTo>
                    <a:pt x="9420" y="7991"/>
                    <a:pt x="9427" y="7435"/>
                    <a:pt x="9420" y="6879"/>
                  </a:cubicBezTo>
                  <a:cubicBezTo>
                    <a:pt x="9413" y="6323"/>
                    <a:pt x="9398" y="5775"/>
                    <a:pt x="9377" y="5219"/>
                  </a:cubicBezTo>
                  <a:cubicBezTo>
                    <a:pt x="9348" y="4663"/>
                    <a:pt x="9319" y="4108"/>
                    <a:pt x="9275" y="3552"/>
                  </a:cubicBezTo>
                  <a:cubicBezTo>
                    <a:pt x="9254" y="3270"/>
                    <a:pt x="9232" y="2989"/>
                    <a:pt x="9203" y="2708"/>
                  </a:cubicBezTo>
                  <a:cubicBezTo>
                    <a:pt x="9167" y="2426"/>
                    <a:pt x="9138" y="2152"/>
                    <a:pt x="9095" y="1870"/>
                  </a:cubicBezTo>
                  <a:cubicBezTo>
                    <a:pt x="9052" y="1589"/>
                    <a:pt x="8994" y="1315"/>
                    <a:pt x="8922" y="1033"/>
                  </a:cubicBezTo>
                  <a:cubicBezTo>
                    <a:pt x="8886" y="896"/>
                    <a:pt x="8850" y="766"/>
                    <a:pt x="8799" y="629"/>
                  </a:cubicBezTo>
                  <a:lnTo>
                    <a:pt x="8792" y="614"/>
                  </a:lnTo>
                  <a:close/>
                  <a:moveTo>
                    <a:pt x="16132" y="4476"/>
                  </a:moveTo>
                  <a:lnTo>
                    <a:pt x="16132" y="4476"/>
                  </a:lnTo>
                  <a:cubicBezTo>
                    <a:pt x="15750" y="4570"/>
                    <a:pt x="15374" y="4707"/>
                    <a:pt x="15021" y="4887"/>
                  </a:cubicBezTo>
                  <a:cubicBezTo>
                    <a:pt x="14631" y="5097"/>
                    <a:pt x="14263" y="5327"/>
                    <a:pt x="13916" y="5595"/>
                  </a:cubicBezTo>
                  <a:cubicBezTo>
                    <a:pt x="13823" y="5659"/>
                    <a:pt x="13736" y="5717"/>
                    <a:pt x="13649" y="5782"/>
                  </a:cubicBezTo>
                  <a:lnTo>
                    <a:pt x="13389" y="5991"/>
                  </a:lnTo>
                  <a:cubicBezTo>
                    <a:pt x="13216" y="6121"/>
                    <a:pt x="13057" y="6273"/>
                    <a:pt x="12891" y="6410"/>
                  </a:cubicBezTo>
                  <a:cubicBezTo>
                    <a:pt x="12242" y="6987"/>
                    <a:pt x="11621" y="7601"/>
                    <a:pt x="11037" y="8243"/>
                  </a:cubicBezTo>
                  <a:cubicBezTo>
                    <a:pt x="10654" y="8648"/>
                    <a:pt x="10286" y="9059"/>
                    <a:pt x="9918" y="9478"/>
                  </a:cubicBezTo>
                  <a:cubicBezTo>
                    <a:pt x="10235" y="8980"/>
                    <a:pt x="10582" y="8503"/>
                    <a:pt x="10957" y="8041"/>
                  </a:cubicBezTo>
                  <a:lnTo>
                    <a:pt x="10957" y="8034"/>
                  </a:lnTo>
                  <a:cubicBezTo>
                    <a:pt x="11535" y="7341"/>
                    <a:pt x="12163" y="6699"/>
                    <a:pt x="12841" y="6107"/>
                  </a:cubicBezTo>
                  <a:lnTo>
                    <a:pt x="13094" y="5890"/>
                  </a:lnTo>
                  <a:cubicBezTo>
                    <a:pt x="13180" y="5818"/>
                    <a:pt x="13267" y="5746"/>
                    <a:pt x="13353" y="5681"/>
                  </a:cubicBezTo>
                  <a:cubicBezTo>
                    <a:pt x="13527" y="5537"/>
                    <a:pt x="13707" y="5407"/>
                    <a:pt x="13888" y="5284"/>
                  </a:cubicBezTo>
                  <a:cubicBezTo>
                    <a:pt x="14241" y="5046"/>
                    <a:pt x="14624" y="4844"/>
                    <a:pt x="15028" y="4692"/>
                  </a:cubicBezTo>
                  <a:cubicBezTo>
                    <a:pt x="15382" y="4570"/>
                    <a:pt x="15757" y="4490"/>
                    <a:pt x="16132" y="4476"/>
                  </a:cubicBezTo>
                  <a:close/>
                  <a:moveTo>
                    <a:pt x="8373" y="694"/>
                  </a:moveTo>
                  <a:cubicBezTo>
                    <a:pt x="8359" y="744"/>
                    <a:pt x="8352" y="802"/>
                    <a:pt x="8344" y="853"/>
                  </a:cubicBezTo>
                  <a:cubicBezTo>
                    <a:pt x="8308" y="1062"/>
                    <a:pt x="8287" y="1271"/>
                    <a:pt x="8272" y="1488"/>
                  </a:cubicBezTo>
                  <a:cubicBezTo>
                    <a:pt x="8243" y="1906"/>
                    <a:pt x="8251" y="2325"/>
                    <a:pt x="8258" y="2751"/>
                  </a:cubicBezTo>
                  <a:cubicBezTo>
                    <a:pt x="8294" y="3588"/>
                    <a:pt x="8381" y="4425"/>
                    <a:pt x="8489" y="5255"/>
                  </a:cubicBezTo>
                  <a:cubicBezTo>
                    <a:pt x="8597" y="6085"/>
                    <a:pt x="8727" y="6915"/>
                    <a:pt x="8864" y="7738"/>
                  </a:cubicBezTo>
                  <a:cubicBezTo>
                    <a:pt x="8980" y="8417"/>
                    <a:pt x="9095" y="9088"/>
                    <a:pt x="9218" y="9759"/>
                  </a:cubicBezTo>
                  <a:cubicBezTo>
                    <a:pt x="9174" y="9694"/>
                    <a:pt x="9138" y="9622"/>
                    <a:pt x="9102" y="9550"/>
                  </a:cubicBezTo>
                  <a:cubicBezTo>
                    <a:pt x="8879" y="8951"/>
                    <a:pt x="8684" y="8344"/>
                    <a:pt x="8503" y="7731"/>
                  </a:cubicBezTo>
                  <a:cubicBezTo>
                    <a:pt x="8265" y="6901"/>
                    <a:pt x="8056" y="6056"/>
                    <a:pt x="7890" y="5205"/>
                  </a:cubicBezTo>
                  <a:cubicBezTo>
                    <a:pt x="7731" y="4346"/>
                    <a:pt x="7623" y="3487"/>
                    <a:pt x="7680" y="2621"/>
                  </a:cubicBezTo>
                  <a:cubicBezTo>
                    <a:pt x="7695" y="2188"/>
                    <a:pt x="7774" y="1762"/>
                    <a:pt x="7911" y="1358"/>
                  </a:cubicBezTo>
                  <a:lnTo>
                    <a:pt x="7911" y="1351"/>
                  </a:lnTo>
                  <a:cubicBezTo>
                    <a:pt x="7940" y="1242"/>
                    <a:pt x="7984" y="1141"/>
                    <a:pt x="8034" y="1040"/>
                  </a:cubicBezTo>
                  <a:cubicBezTo>
                    <a:pt x="8085" y="975"/>
                    <a:pt x="8142" y="910"/>
                    <a:pt x="8200" y="853"/>
                  </a:cubicBezTo>
                  <a:cubicBezTo>
                    <a:pt x="8258" y="795"/>
                    <a:pt x="8316" y="744"/>
                    <a:pt x="8373" y="694"/>
                  </a:cubicBezTo>
                  <a:close/>
                  <a:moveTo>
                    <a:pt x="1539" y="5657"/>
                  </a:moveTo>
                  <a:cubicBezTo>
                    <a:pt x="1731" y="5657"/>
                    <a:pt x="1923" y="5674"/>
                    <a:pt x="2108" y="5710"/>
                  </a:cubicBezTo>
                  <a:cubicBezTo>
                    <a:pt x="2260" y="5724"/>
                    <a:pt x="2404" y="5768"/>
                    <a:pt x="2563" y="5797"/>
                  </a:cubicBezTo>
                  <a:cubicBezTo>
                    <a:pt x="2715" y="5825"/>
                    <a:pt x="2852" y="5883"/>
                    <a:pt x="2996" y="5927"/>
                  </a:cubicBezTo>
                  <a:cubicBezTo>
                    <a:pt x="3148" y="5977"/>
                    <a:pt x="3285" y="6035"/>
                    <a:pt x="3429" y="6093"/>
                  </a:cubicBezTo>
                  <a:lnTo>
                    <a:pt x="3848" y="6273"/>
                  </a:lnTo>
                  <a:cubicBezTo>
                    <a:pt x="4353" y="6518"/>
                    <a:pt x="4844" y="6807"/>
                    <a:pt x="5313" y="7117"/>
                  </a:cubicBezTo>
                  <a:cubicBezTo>
                    <a:pt x="5782" y="7428"/>
                    <a:pt x="6237" y="7760"/>
                    <a:pt x="6684" y="8099"/>
                  </a:cubicBezTo>
                  <a:cubicBezTo>
                    <a:pt x="6908" y="8265"/>
                    <a:pt x="7139" y="8438"/>
                    <a:pt x="7356" y="8611"/>
                  </a:cubicBezTo>
                  <a:cubicBezTo>
                    <a:pt x="7572" y="8792"/>
                    <a:pt x="7796" y="8965"/>
                    <a:pt x="8012" y="9146"/>
                  </a:cubicBezTo>
                  <a:lnTo>
                    <a:pt x="8128" y="9239"/>
                  </a:lnTo>
                  <a:lnTo>
                    <a:pt x="8691" y="9781"/>
                  </a:lnTo>
                  <a:cubicBezTo>
                    <a:pt x="8431" y="9622"/>
                    <a:pt x="8178" y="9463"/>
                    <a:pt x="7926" y="9304"/>
                  </a:cubicBezTo>
                  <a:cubicBezTo>
                    <a:pt x="7449" y="9016"/>
                    <a:pt x="6973" y="8734"/>
                    <a:pt x="6490" y="8460"/>
                  </a:cubicBezTo>
                  <a:cubicBezTo>
                    <a:pt x="5999" y="8193"/>
                    <a:pt x="5515" y="7926"/>
                    <a:pt x="5024" y="7673"/>
                  </a:cubicBezTo>
                  <a:cubicBezTo>
                    <a:pt x="4526" y="7413"/>
                    <a:pt x="4036" y="7161"/>
                    <a:pt x="3530" y="6923"/>
                  </a:cubicBezTo>
                  <a:cubicBezTo>
                    <a:pt x="3278" y="6800"/>
                    <a:pt x="3025" y="6677"/>
                    <a:pt x="2765" y="6562"/>
                  </a:cubicBezTo>
                  <a:cubicBezTo>
                    <a:pt x="2505" y="6446"/>
                    <a:pt x="2246" y="6338"/>
                    <a:pt x="1979" y="6237"/>
                  </a:cubicBezTo>
                  <a:cubicBezTo>
                    <a:pt x="1719" y="6136"/>
                    <a:pt x="1444" y="6042"/>
                    <a:pt x="1170" y="5963"/>
                  </a:cubicBezTo>
                  <a:cubicBezTo>
                    <a:pt x="1033" y="5927"/>
                    <a:pt x="903" y="5890"/>
                    <a:pt x="759" y="5876"/>
                  </a:cubicBezTo>
                  <a:lnTo>
                    <a:pt x="744" y="5876"/>
                  </a:lnTo>
                  <a:cubicBezTo>
                    <a:pt x="773" y="5854"/>
                    <a:pt x="809" y="5825"/>
                    <a:pt x="845" y="5804"/>
                  </a:cubicBezTo>
                  <a:cubicBezTo>
                    <a:pt x="910" y="5768"/>
                    <a:pt x="975" y="5732"/>
                    <a:pt x="1040" y="5696"/>
                  </a:cubicBezTo>
                  <a:lnTo>
                    <a:pt x="1055" y="5688"/>
                  </a:lnTo>
                  <a:cubicBezTo>
                    <a:pt x="1105" y="5681"/>
                    <a:pt x="1149" y="5674"/>
                    <a:pt x="1199" y="5674"/>
                  </a:cubicBezTo>
                  <a:cubicBezTo>
                    <a:pt x="1312" y="5663"/>
                    <a:pt x="1426" y="5657"/>
                    <a:pt x="1539" y="5657"/>
                  </a:cubicBezTo>
                  <a:close/>
                  <a:moveTo>
                    <a:pt x="8597" y="535"/>
                  </a:moveTo>
                  <a:cubicBezTo>
                    <a:pt x="8626" y="542"/>
                    <a:pt x="8648" y="557"/>
                    <a:pt x="8676" y="564"/>
                  </a:cubicBezTo>
                  <a:cubicBezTo>
                    <a:pt x="8691" y="600"/>
                    <a:pt x="8705" y="629"/>
                    <a:pt x="8713" y="658"/>
                  </a:cubicBezTo>
                  <a:cubicBezTo>
                    <a:pt x="8770" y="788"/>
                    <a:pt x="8814" y="918"/>
                    <a:pt x="8850" y="1055"/>
                  </a:cubicBezTo>
                  <a:cubicBezTo>
                    <a:pt x="8929" y="1322"/>
                    <a:pt x="8994" y="1596"/>
                    <a:pt x="9045" y="1878"/>
                  </a:cubicBezTo>
                  <a:cubicBezTo>
                    <a:pt x="9102" y="2159"/>
                    <a:pt x="9146" y="2433"/>
                    <a:pt x="9174" y="2715"/>
                  </a:cubicBezTo>
                  <a:cubicBezTo>
                    <a:pt x="9211" y="2996"/>
                    <a:pt x="9239" y="3278"/>
                    <a:pt x="9268" y="3559"/>
                  </a:cubicBezTo>
                  <a:cubicBezTo>
                    <a:pt x="9304" y="4108"/>
                    <a:pt x="9326" y="4663"/>
                    <a:pt x="9333" y="5219"/>
                  </a:cubicBezTo>
                  <a:cubicBezTo>
                    <a:pt x="9340" y="5775"/>
                    <a:pt x="9333" y="6331"/>
                    <a:pt x="9333" y="6886"/>
                  </a:cubicBezTo>
                  <a:lnTo>
                    <a:pt x="9319" y="8546"/>
                  </a:lnTo>
                  <a:cubicBezTo>
                    <a:pt x="9319" y="8943"/>
                    <a:pt x="9312" y="9340"/>
                    <a:pt x="9304" y="9737"/>
                  </a:cubicBezTo>
                  <a:cubicBezTo>
                    <a:pt x="9297" y="9773"/>
                    <a:pt x="9283" y="9810"/>
                    <a:pt x="9275" y="9853"/>
                  </a:cubicBezTo>
                  <a:cubicBezTo>
                    <a:pt x="9138" y="9146"/>
                    <a:pt x="9016" y="8438"/>
                    <a:pt x="8907" y="7731"/>
                  </a:cubicBezTo>
                  <a:cubicBezTo>
                    <a:pt x="8785" y="6908"/>
                    <a:pt x="8669" y="6078"/>
                    <a:pt x="8575" y="5241"/>
                  </a:cubicBezTo>
                  <a:cubicBezTo>
                    <a:pt x="8482" y="4411"/>
                    <a:pt x="8402" y="3581"/>
                    <a:pt x="8373" y="2744"/>
                  </a:cubicBezTo>
                  <a:cubicBezTo>
                    <a:pt x="8359" y="2325"/>
                    <a:pt x="8359" y="1914"/>
                    <a:pt x="8381" y="1495"/>
                  </a:cubicBezTo>
                  <a:cubicBezTo>
                    <a:pt x="8395" y="1286"/>
                    <a:pt x="8417" y="1084"/>
                    <a:pt x="8445" y="874"/>
                  </a:cubicBezTo>
                  <a:cubicBezTo>
                    <a:pt x="8460" y="788"/>
                    <a:pt x="8482" y="687"/>
                    <a:pt x="8503" y="600"/>
                  </a:cubicBezTo>
                  <a:cubicBezTo>
                    <a:pt x="8518" y="586"/>
                    <a:pt x="8532" y="578"/>
                    <a:pt x="8547" y="564"/>
                  </a:cubicBezTo>
                  <a:lnTo>
                    <a:pt x="8597" y="535"/>
                  </a:lnTo>
                  <a:close/>
                  <a:moveTo>
                    <a:pt x="17366" y="4945"/>
                  </a:moveTo>
                  <a:cubicBezTo>
                    <a:pt x="17366" y="4988"/>
                    <a:pt x="17374" y="5024"/>
                    <a:pt x="17374" y="5068"/>
                  </a:cubicBezTo>
                  <a:cubicBezTo>
                    <a:pt x="17381" y="5147"/>
                    <a:pt x="17381" y="5219"/>
                    <a:pt x="17374" y="5299"/>
                  </a:cubicBezTo>
                  <a:cubicBezTo>
                    <a:pt x="17374" y="5299"/>
                    <a:pt x="17374" y="5306"/>
                    <a:pt x="17374" y="5306"/>
                  </a:cubicBezTo>
                  <a:cubicBezTo>
                    <a:pt x="17359" y="5356"/>
                    <a:pt x="17337" y="5400"/>
                    <a:pt x="17316" y="5450"/>
                  </a:cubicBezTo>
                  <a:cubicBezTo>
                    <a:pt x="17186" y="5724"/>
                    <a:pt x="17027" y="5984"/>
                    <a:pt x="16832" y="6215"/>
                  </a:cubicBezTo>
                  <a:cubicBezTo>
                    <a:pt x="16738" y="6338"/>
                    <a:pt x="16630" y="6446"/>
                    <a:pt x="16529" y="6554"/>
                  </a:cubicBezTo>
                  <a:cubicBezTo>
                    <a:pt x="16428" y="6670"/>
                    <a:pt x="16305" y="6771"/>
                    <a:pt x="16197" y="6872"/>
                  </a:cubicBezTo>
                  <a:cubicBezTo>
                    <a:pt x="16082" y="6973"/>
                    <a:pt x="15959" y="7067"/>
                    <a:pt x="15843" y="7161"/>
                  </a:cubicBezTo>
                  <a:lnTo>
                    <a:pt x="15468" y="7435"/>
                  </a:lnTo>
                  <a:cubicBezTo>
                    <a:pt x="14999" y="7745"/>
                    <a:pt x="14508" y="8027"/>
                    <a:pt x="14003" y="8279"/>
                  </a:cubicBezTo>
                  <a:cubicBezTo>
                    <a:pt x="13505" y="8525"/>
                    <a:pt x="12985" y="8756"/>
                    <a:pt x="12473" y="8972"/>
                  </a:cubicBezTo>
                  <a:cubicBezTo>
                    <a:pt x="12213" y="9088"/>
                    <a:pt x="11953" y="9189"/>
                    <a:pt x="11693" y="9297"/>
                  </a:cubicBezTo>
                  <a:cubicBezTo>
                    <a:pt x="11434" y="9398"/>
                    <a:pt x="11166" y="9506"/>
                    <a:pt x="10907" y="9607"/>
                  </a:cubicBezTo>
                  <a:lnTo>
                    <a:pt x="10770" y="9658"/>
                  </a:lnTo>
                  <a:lnTo>
                    <a:pt x="10019" y="9874"/>
                  </a:lnTo>
                  <a:cubicBezTo>
                    <a:pt x="10279" y="9737"/>
                    <a:pt x="10546" y="9593"/>
                    <a:pt x="10813" y="9449"/>
                  </a:cubicBezTo>
                  <a:cubicBezTo>
                    <a:pt x="11296" y="9182"/>
                    <a:pt x="11780" y="8907"/>
                    <a:pt x="12256" y="8626"/>
                  </a:cubicBezTo>
                  <a:cubicBezTo>
                    <a:pt x="12725" y="8344"/>
                    <a:pt x="13202" y="8048"/>
                    <a:pt x="13671" y="7753"/>
                  </a:cubicBezTo>
                  <a:cubicBezTo>
                    <a:pt x="14140" y="7457"/>
                    <a:pt x="14602" y="7153"/>
                    <a:pt x="15064" y="6836"/>
                  </a:cubicBezTo>
                  <a:cubicBezTo>
                    <a:pt x="15295" y="6677"/>
                    <a:pt x="15526" y="6518"/>
                    <a:pt x="15757" y="6352"/>
                  </a:cubicBezTo>
                  <a:cubicBezTo>
                    <a:pt x="15981" y="6179"/>
                    <a:pt x="16204" y="6013"/>
                    <a:pt x="16428" y="5833"/>
                  </a:cubicBezTo>
                  <a:cubicBezTo>
                    <a:pt x="16652" y="5659"/>
                    <a:pt x="16861" y="5472"/>
                    <a:pt x="17063" y="5270"/>
                  </a:cubicBezTo>
                  <a:cubicBezTo>
                    <a:pt x="17164" y="5169"/>
                    <a:pt x="17265" y="5068"/>
                    <a:pt x="17359" y="4959"/>
                  </a:cubicBezTo>
                  <a:lnTo>
                    <a:pt x="17366" y="4945"/>
                  </a:lnTo>
                  <a:close/>
                  <a:moveTo>
                    <a:pt x="16616" y="4512"/>
                  </a:moveTo>
                  <a:cubicBezTo>
                    <a:pt x="16695" y="4519"/>
                    <a:pt x="16782" y="4534"/>
                    <a:pt x="16861" y="4562"/>
                  </a:cubicBezTo>
                  <a:cubicBezTo>
                    <a:pt x="16941" y="4577"/>
                    <a:pt x="17013" y="4606"/>
                    <a:pt x="17085" y="4627"/>
                  </a:cubicBezTo>
                  <a:cubicBezTo>
                    <a:pt x="17034" y="4649"/>
                    <a:pt x="16984" y="4663"/>
                    <a:pt x="16933" y="4685"/>
                  </a:cubicBezTo>
                  <a:cubicBezTo>
                    <a:pt x="16731" y="4757"/>
                    <a:pt x="16536" y="4844"/>
                    <a:pt x="16349" y="4938"/>
                  </a:cubicBezTo>
                  <a:cubicBezTo>
                    <a:pt x="15973" y="5125"/>
                    <a:pt x="15612" y="5335"/>
                    <a:pt x="15252" y="5558"/>
                  </a:cubicBezTo>
                  <a:cubicBezTo>
                    <a:pt x="14544" y="6006"/>
                    <a:pt x="13859" y="6497"/>
                    <a:pt x="13195" y="7009"/>
                  </a:cubicBezTo>
                  <a:cubicBezTo>
                    <a:pt x="12531" y="7514"/>
                    <a:pt x="11881" y="8041"/>
                    <a:pt x="11231" y="8575"/>
                  </a:cubicBezTo>
                  <a:cubicBezTo>
                    <a:pt x="10705" y="9016"/>
                    <a:pt x="10178" y="9456"/>
                    <a:pt x="9658" y="9896"/>
                  </a:cubicBezTo>
                  <a:cubicBezTo>
                    <a:pt x="9694" y="9824"/>
                    <a:pt x="9737" y="9752"/>
                    <a:pt x="9781" y="9687"/>
                  </a:cubicBezTo>
                  <a:cubicBezTo>
                    <a:pt x="10192" y="9196"/>
                    <a:pt x="10618" y="8720"/>
                    <a:pt x="11058" y="8258"/>
                  </a:cubicBezTo>
                  <a:cubicBezTo>
                    <a:pt x="11657" y="7637"/>
                    <a:pt x="12285" y="7024"/>
                    <a:pt x="12942" y="6468"/>
                  </a:cubicBezTo>
                  <a:cubicBezTo>
                    <a:pt x="13606" y="5905"/>
                    <a:pt x="14299" y="5371"/>
                    <a:pt x="15071" y="4988"/>
                  </a:cubicBezTo>
                  <a:cubicBezTo>
                    <a:pt x="15454" y="4793"/>
                    <a:pt x="15858" y="4642"/>
                    <a:pt x="16284" y="4555"/>
                  </a:cubicBezTo>
                  <a:cubicBezTo>
                    <a:pt x="16392" y="4534"/>
                    <a:pt x="16500" y="4519"/>
                    <a:pt x="16616" y="4512"/>
                  </a:cubicBezTo>
                  <a:close/>
                  <a:moveTo>
                    <a:pt x="17236" y="4692"/>
                  </a:moveTo>
                  <a:lnTo>
                    <a:pt x="17287" y="4714"/>
                  </a:lnTo>
                  <a:lnTo>
                    <a:pt x="17337" y="4743"/>
                  </a:lnTo>
                  <a:cubicBezTo>
                    <a:pt x="17345" y="4772"/>
                    <a:pt x="17345" y="4801"/>
                    <a:pt x="17352" y="4829"/>
                  </a:cubicBezTo>
                  <a:lnTo>
                    <a:pt x="17294" y="4909"/>
                  </a:lnTo>
                  <a:cubicBezTo>
                    <a:pt x="17200" y="5017"/>
                    <a:pt x="17114" y="5125"/>
                    <a:pt x="17020" y="5226"/>
                  </a:cubicBezTo>
                  <a:cubicBezTo>
                    <a:pt x="16825" y="5429"/>
                    <a:pt x="16616" y="5623"/>
                    <a:pt x="16406" y="5804"/>
                  </a:cubicBezTo>
                  <a:cubicBezTo>
                    <a:pt x="16197" y="5991"/>
                    <a:pt x="15973" y="6165"/>
                    <a:pt x="15750" y="6338"/>
                  </a:cubicBezTo>
                  <a:cubicBezTo>
                    <a:pt x="15519" y="6504"/>
                    <a:pt x="15288" y="6670"/>
                    <a:pt x="15057" y="6836"/>
                  </a:cubicBezTo>
                  <a:cubicBezTo>
                    <a:pt x="14595" y="7139"/>
                    <a:pt x="14133" y="7442"/>
                    <a:pt x="13657" y="7724"/>
                  </a:cubicBezTo>
                  <a:cubicBezTo>
                    <a:pt x="13173" y="8005"/>
                    <a:pt x="12697" y="8279"/>
                    <a:pt x="12213" y="8561"/>
                  </a:cubicBezTo>
                  <a:lnTo>
                    <a:pt x="10770" y="9376"/>
                  </a:lnTo>
                  <a:cubicBezTo>
                    <a:pt x="10423" y="9571"/>
                    <a:pt x="10077" y="9766"/>
                    <a:pt x="9730" y="9961"/>
                  </a:cubicBezTo>
                  <a:lnTo>
                    <a:pt x="9615" y="9990"/>
                  </a:lnTo>
                  <a:cubicBezTo>
                    <a:pt x="10156" y="9521"/>
                    <a:pt x="10705" y="9059"/>
                    <a:pt x="11260" y="8611"/>
                  </a:cubicBezTo>
                  <a:cubicBezTo>
                    <a:pt x="11917" y="8092"/>
                    <a:pt x="12581" y="7579"/>
                    <a:pt x="13245" y="7081"/>
                  </a:cubicBezTo>
                  <a:cubicBezTo>
                    <a:pt x="13916" y="6576"/>
                    <a:pt x="14602" y="6093"/>
                    <a:pt x="15309" y="5652"/>
                  </a:cubicBezTo>
                  <a:cubicBezTo>
                    <a:pt x="15663" y="5436"/>
                    <a:pt x="16024" y="5219"/>
                    <a:pt x="16392" y="5039"/>
                  </a:cubicBezTo>
                  <a:cubicBezTo>
                    <a:pt x="16580" y="4945"/>
                    <a:pt x="16767" y="4858"/>
                    <a:pt x="16962" y="4786"/>
                  </a:cubicBezTo>
                  <a:cubicBezTo>
                    <a:pt x="17056" y="4750"/>
                    <a:pt x="17143" y="4721"/>
                    <a:pt x="17236" y="4692"/>
                  </a:cubicBezTo>
                  <a:close/>
                  <a:moveTo>
                    <a:pt x="946" y="7161"/>
                  </a:moveTo>
                  <a:cubicBezTo>
                    <a:pt x="1221" y="7449"/>
                    <a:pt x="1531" y="7709"/>
                    <a:pt x="1863" y="7926"/>
                  </a:cubicBezTo>
                  <a:cubicBezTo>
                    <a:pt x="2231" y="8164"/>
                    <a:pt x="2621" y="8373"/>
                    <a:pt x="3018" y="8546"/>
                  </a:cubicBezTo>
                  <a:cubicBezTo>
                    <a:pt x="3119" y="8590"/>
                    <a:pt x="3220" y="8633"/>
                    <a:pt x="3321" y="8676"/>
                  </a:cubicBezTo>
                  <a:lnTo>
                    <a:pt x="3624" y="8799"/>
                  </a:lnTo>
                  <a:cubicBezTo>
                    <a:pt x="3826" y="8878"/>
                    <a:pt x="4036" y="8943"/>
                    <a:pt x="4238" y="9016"/>
                  </a:cubicBezTo>
                  <a:cubicBezTo>
                    <a:pt x="5068" y="9297"/>
                    <a:pt x="5912" y="9514"/>
                    <a:pt x="6757" y="9716"/>
                  </a:cubicBezTo>
                  <a:cubicBezTo>
                    <a:pt x="7298" y="9838"/>
                    <a:pt x="7839" y="9954"/>
                    <a:pt x="8381" y="10062"/>
                  </a:cubicBezTo>
                  <a:cubicBezTo>
                    <a:pt x="7796" y="10033"/>
                    <a:pt x="7204" y="9976"/>
                    <a:pt x="6627" y="9874"/>
                  </a:cubicBezTo>
                  <a:lnTo>
                    <a:pt x="6619" y="9874"/>
                  </a:lnTo>
                  <a:cubicBezTo>
                    <a:pt x="5732" y="9723"/>
                    <a:pt x="4858" y="9499"/>
                    <a:pt x="4007" y="9203"/>
                  </a:cubicBezTo>
                  <a:lnTo>
                    <a:pt x="3689" y="9095"/>
                  </a:lnTo>
                  <a:cubicBezTo>
                    <a:pt x="3581" y="9059"/>
                    <a:pt x="3480" y="9016"/>
                    <a:pt x="3379" y="8980"/>
                  </a:cubicBezTo>
                  <a:cubicBezTo>
                    <a:pt x="3169" y="8900"/>
                    <a:pt x="2975" y="8806"/>
                    <a:pt x="2772" y="8712"/>
                  </a:cubicBezTo>
                  <a:cubicBezTo>
                    <a:pt x="2383" y="8525"/>
                    <a:pt x="2022" y="8294"/>
                    <a:pt x="1690" y="8020"/>
                  </a:cubicBezTo>
                  <a:cubicBezTo>
                    <a:pt x="1401" y="7774"/>
                    <a:pt x="1149" y="7486"/>
                    <a:pt x="946" y="7161"/>
                  </a:cubicBezTo>
                  <a:close/>
                  <a:moveTo>
                    <a:pt x="651" y="5948"/>
                  </a:moveTo>
                  <a:lnTo>
                    <a:pt x="744" y="5955"/>
                  </a:lnTo>
                  <a:cubicBezTo>
                    <a:pt x="881" y="5977"/>
                    <a:pt x="1019" y="6006"/>
                    <a:pt x="1156" y="6035"/>
                  </a:cubicBezTo>
                  <a:cubicBezTo>
                    <a:pt x="1430" y="6107"/>
                    <a:pt x="1697" y="6186"/>
                    <a:pt x="1971" y="6280"/>
                  </a:cubicBezTo>
                  <a:cubicBezTo>
                    <a:pt x="2238" y="6374"/>
                    <a:pt x="2498" y="6475"/>
                    <a:pt x="2758" y="6583"/>
                  </a:cubicBezTo>
                  <a:cubicBezTo>
                    <a:pt x="3018" y="6699"/>
                    <a:pt x="3278" y="6814"/>
                    <a:pt x="3530" y="6930"/>
                  </a:cubicBezTo>
                  <a:cubicBezTo>
                    <a:pt x="4028" y="7175"/>
                    <a:pt x="4519" y="7435"/>
                    <a:pt x="5010" y="7702"/>
                  </a:cubicBezTo>
                  <a:cubicBezTo>
                    <a:pt x="5493" y="7976"/>
                    <a:pt x="5970" y="8258"/>
                    <a:pt x="6453" y="8532"/>
                  </a:cubicBezTo>
                  <a:lnTo>
                    <a:pt x="7883" y="9376"/>
                  </a:lnTo>
                  <a:cubicBezTo>
                    <a:pt x="8229" y="9579"/>
                    <a:pt x="8568" y="9781"/>
                    <a:pt x="8907" y="9990"/>
                  </a:cubicBezTo>
                  <a:lnTo>
                    <a:pt x="8987" y="10069"/>
                  </a:lnTo>
                  <a:cubicBezTo>
                    <a:pt x="8316" y="9838"/>
                    <a:pt x="7644" y="9593"/>
                    <a:pt x="6973" y="9333"/>
                  </a:cubicBezTo>
                  <a:cubicBezTo>
                    <a:pt x="6194" y="9023"/>
                    <a:pt x="5421" y="8705"/>
                    <a:pt x="4649" y="8373"/>
                  </a:cubicBezTo>
                  <a:cubicBezTo>
                    <a:pt x="3884" y="8041"/>
                    <a:pt x="3126" y="7695"/>
                    <a:pt x="2383" y="7298"/>
                  </a:cubicBezTo>
                  <a:cubicBezTo>
                    <a:pt x="2015" y="7103"/>
                    <a:pt x="1654" y="6894"/>
                    <a:pt x="1300" y="6670"/>
                  </a:cubicBezTo>
                  <a:cubicBezTo>
                    <a:pt x="1127" y="6554"/>
                    <a:pt x="961" y="6432"/>
                    <a:pt x="802" y="6302"/>
                  </a:cubicBezTo>
                  <a:cubicBezTo>
                    <a:pt x="723" y="6244"/>
                    <a:pt x="651" y="6179"/>
                    <a:pt x="586" y="6114"/>
                  </a:cubicBezTo>
                  <a:lnTo>
                    <a:pt x="578" y="6056"/>
                  </a:lnTo>
                  <a:lnTo>
                    <a:pt x="578" y="5999"/>
                  </a:lnTo>
                  <a:cubicBezTo>
                    <a:pt x="600" y="5984"/>
                    <a:pt x="622" y="5963"/>
                    <a:pt x="651" y="5948"/>
                  </a:cubicBezTo>
                  <a:close/>
                  <a:moveTo>
                    <a:pt x="607" y="6280"/>
                  </a:moveTo>
                  <a:lnTo>
                    <a:pt x="607" y="6280"/>
                  </a:lnTo>
                  <a:cubicBezTo>
                    <a:pt x="651" y="6316"/>
                    <a:pt x="694" y="6352"/>
                    <a:pt x="730" y="6388"/>
                  </a:cubicBezTo>
                  <a:cubicBezTo>
                    <a:pt x="896" y="6518"/>
                    <a:pt x="1069" y="6641"/>
                    <a:pt x="1242" y="6757"/>
                  </a:cubicBezTo>
                  <a:cubicBezTo>
                    <a:pt x="1596" y="6995"/>
                    <a:pt x="1957" y="7204"/>
                    <a:pt x="2325" y="7399"/>
                  </a:cubicBezTo>
                  <a:cubicBezTo>
                    <a:pt x="3068" y="7789"/>
                    <a:pt x="3833" y="8135"/>
                    <a:pt x="4606" y="8460"/>
                  </a:cubicBezTo>
                  <a:cubicBezTo>
                    <a:pt x="5385" y="8777"/>
                    <a:pt x="6165" y="9081"/>
                    <a:pt x="6951" y="9369"/>
                  </a:cubicBezTo>
                  <a:cubicBezTo>
                    <a:pt x="7594" y="9615"/>
                    <a:pt x="8236" y="9846"/>
                    <a:pt x="8879" y="10077"/>
                  </a:cubicBezTo>
                  <a:lnTo>
                    <a:pt x="8640" y="10077"/>
                  </a:lnTo>
                  <a:cubicBezTo>
                    <a:pt x="8012" y="9968"/>
                    <a:pt x="7392" y="9838"/>
                    <a:pt x="6771" y="9687"/>
                  </a:cubicBezTo>
                  <a:cubicBezTo>
                    <a:pt x="5927" y="9485"/>
                    <a:pt x="5089" y="9232"/>
                    <a:pt x="4267" y="8951"/>
                  </a:cubicBezTo>
                  <a:cubicBezTo>
                    <a:pt x="3458" y="8655"/>
                    <a:pt x="2643" y="8323"/>
                    <a:pt x="1921" y="7839"/>
                  </a:cubicBezTo>
                  <a:cubicBezTo>
                    <a:pt x="1560" y="7615"/>
                    <a:pt x="1228" y="7334"/>
                    <a:pt x="939" y="7009"/>
                  </a:cubicBezTo>
                  <a:cubicBezTo>
                    <a:pt x="867" y="6930"/>
                    <a:pt x="802" y="6836"/>
                    <a:pt x="744" y="6742"/>
                  </a:cubicBezTo>
                  <a:lnTo>
                    <a:pt x="737" y="6749"/>
                  </a:lnTo>
                  <a:cubicBezTo>
                    <a:pt x="708" y="6670"/>
                    <a:pt x="679" y="6591"/>
                    <a:pt x="658" y="6504"/>
                  </a:cubicBezTo>
                  <a:cubicBezTo>
                    <a:pt x="636" y="6432"/>
                    <a:pt x="622" y="6352"/>
                    <a:pt x="607" y="6280"/>
                  </a:cubicBezTo>
                  <a:close/>
                  <a:moveTo>
                    <a:pt x="10257" y="10358"/>
                  </a:moveTo>
                  <a:cubicBezTo>
                    <a:pt x="10849" y="10380"/>
                    <a:pt x="11434" y="10445"/>
                    <a:pt x="12018" y="10546"/>
                  </a:cubicBezTo>
                  <a:lnTo>
                    <a:pt x="12018" y="10539"/>
                  </a:lnTo>
                  <a:cubicBezTo>
                    <a:pt x="12906" y="10690"/>
                    <a:pt x="13779" y="10914"/>
                    <a:pt x="14638" y="11210"/>
                  </a:cubicBezTo>
                  <a:lnTo>
                    <a:pt x="14948" y="11318"/>
                  </a:lnTo>
                  <a:cubicBezTo>
                    <a:pt x="15057" y="11354"/>
                    <a:pt x="15158" y="11397"/>
                    <a:pt x="15259" y="11441"/>
                  </a:cubicBezTo>
                  <a:cubicBezTo>
                    <a:pt x="15468" y="11513"/>
                    <a:pt x="15670" y="11607"/>
                    <a:pt x="15865" y="11701"/>
                  </a:cubicBezTo>
                  <a:cubicBezTo>
                    <a:pt x="16255" y="11888"/>
                    <a:pt x="16616" y="12119"/>
                    <a:pt x="16948" y="12401"/>
                  </a:cubicBezTo>
                  <a:cubicBezTo>
                    <a:pt x="17236" y="12639"/>
                    <a:pt x="17489" y="12927"/>
                    <a:pt x="17691" y="13252"/>
                  </a:cubicBezTo>
                  <a:cubicBezTo>
                    <a:pt x="17417" y="12964"/>
                    <a:pt x="17107" y="12704"/>
                    <a:pt x="16775" y="12487"/>
                  </a:cubicBezTo>
                  <a:cubicBezTo>
                    <a:pt x="16406" y="12249"/>
                    <a:pt x="16017" y="12047"/>
                    <a:pt x="15620" y="11867"/>
                  </a:cubicBezTo>
                  <a:cubicBezTo>
                    <a:pt x="15519" y="11823"/>
                    <a:pt x="15418" y="11780"/>
                    <a:pt x="15317" y="11737"/>
                  </a:cubicBezTo>
                  <a:lnTo>
                    <a:pt x="15013" y="11614"/>
                  </a:lnTo>
                  <a:cubicBezTo>
                    <a:pt x="14811" y="11535"/>
                    <a:pt x="14602" y="11470"/>
                    <a:pt x="14400" y="11397"/>
                  </a:cubicBezTo>
                  <a:cubicBezTo>
                    <a:pt x="13570" y="11116"/>
                    <a:pt x="12725" y="10899"/>
                    <a:pt x="11881" y="10705"/>
                  </a:cubicBezTo>
                  <a:cubicBezTo>
                    <a:pt x="11340" y="10575"/>
                    <a:pt x="10798" y="10459"/>
                    <a:pt x="10257" y="10358"/>
                  </a:cubicBezTo>
                  <a:close/>
                  <a:moveTo>
                    <a:pt x="9997" y="10351"/>
                  </a:moveTo>
                  <a:cubicBezTo>
                    <a:pt x="10632" y="10459"/>
                    <a:pt x="11253" y="10589"/>
                    <a:pt x="11874" y="10741"/>
                  </a:cubicBezTo>
                  <a:cubicBezTo>
                    <a:pt x="12718" y="10943"/>
                    <a:pt x="13555" y="11195"/>
                    <a:pt x="14371" y="11477"/>
                  </a:cubicBezTo>
                  <a:cubicBezTo>
                    <a:pt x="15187" y="11773"/>
                    <a:pt x="15995" y="12105"/>
                    <a:pt x="16717" y="12588"/>
                  </a:cubicBezTo>
                  <a:cubicBezTo>
                    <a:pt x="17085" y="12812"/>
                    <a:pt x="17410" y="13094"/>
                    <a:pt x="17698" y="13418"/>
                  </a:cubicBezTo>
                  <a:cubicBezTo>
                    <a:pt x="17771" y="13498"/>
                    <a:pt x="17843" y="13584"/>
                    <a:pt x="17900" y="13678"/>
                  </a:cubicBezTo>
                  <a:cubicBezTo>
                    <a:pt x="17937" y="13758"/>
                    <a:pt x="17958" y="13844"/>
                    <a:pt x="17987" y="13924"/>
                  </a:cubicBezTo>
                  <a:cubicBezTo>
                    <a:pt x="18002" y="13996"/>
                    <a:pt x="18023" y="14075"/>
                    <a:pt x="18030" y="14154"/>
                  </a:cubicBezTo>
                  <a:cubicBezTo>
                    <a:pt x="17994" y="14111"/>
                    <a:pt x="17951" y="14082"/>
                    <a:pt x="17908" y="14046"/>
                  </a:cubicBezTo>
                  <a:cubicBezTo>
                    <a:pt x="17742" y="13909"/>
                    <a:pt x="17576" y="13786"/>
                    <a:pt x="17395" y="13671"/>
                  </a:cubicBezTo>
                  <a:cubicBezTo>
                    <a:pt x="17049" y="13433"/>
                    <a:pt x="16681" y="13223"/>
                    <a:pt x="16313" y="13029"/>
                  </a:cubicBezTo>
                  <a:cubicBezTo>
                    <a:pt x="15569" y="12639"/>
                    <a:pt x="14804" y="12292"/>
                    <a:pt x="14032" y="11968"/>
                  </a:cubicBezTo>
                  <a:cubicBezTo>
                    <a:pt x="13260" y="11650"/>
                    <a:pt x="12473" y="11347"/>
                    <a:pt x="11686" y="11058"/>
                  </a:cubicBezTo>
                  <a:cubicBezTo>
                    <a:pt x="11044" y="10820"/>
                    <a:pt x="10409" y="10582"/>
                    <a:pt x="9766" y="10351"/>
                  </a:cubicBezTo>
                  <a:close/>
                  <a:moveTo>
                    <a:pt x="9658" y="10351"/>
                  </a:moveTo>
                  <a:cubicBezTo>
                    <a:pt x="10336" y="10582"/>
                    <a:pt x="11008" y="10827"/>
                    <a:pt x="11672" y="11087"/>
                  </a:cubicBezTo>
                  <a:cubicBezTo>
                    <a:pt x="12451" y="11397"/>
                    <a:pt x="13231" y="11708"/>
                    <a:pt x="13996" y="12047"/>
                  </a:cubicBezTo>
                  <a:cubicBezTo>
                    <a:pt x="14761" y="12379"/>
                    <a:pt x="15526" y="12725"/>
                    <a:pt x="16262" y="13115"/>
                  </a:cubicBezTo>
                  <a:cubicBezTo>
                    <a:pt x="16630" y="13317"/>
                    <a:pt x="16991" y="13519"/>
                    <a:pt x="17345" y="13750"/>
                  </a:cubicBezTo>
                  <a:cubicBezTo>
                    <a:pt x="17518" y="13866"/>
                    <a:pt x="17684" y="13988"/>
                    <a:pt x="17850" y="14118"/>
                  </a:cubicBezTo>
                  <a:cubicBezTo>
                    <a:pt x="17922" y="14176"/>
                    <a:pt x="17994" y="14234"/>
                    <a:pt x="18059" y="14299"/>
                  </a:cubicBezTo>
                  <a:lnTo>
                    <a:pt x="18066" y="14357"/>
                  </a:lnTo>
                  <a:lnTo>
                    <a:pt x="18066" y="14407"/>
                  </a:lnTo>
                  <a:cubicBezTo>
                    <a:pt x="18045" y="14429"/>
                    <a:pt x="18016" y="14450"/>
                    <a:pt x="17994" y="14465"/>
                  </a:cubicBezTo>
                  <a:lnTo>
                    <a:pt x="17900" y="14458"/>
                  </a:lnTo>
                  <a:cubicBezTo>
                    <a:pt x="17763" y="14436"/>
                    <a:pt x="17626" y="14407"/>
                    <a:pt x="17489" y="14371"/>
                  </a:cubicBezTo>
                  <a:cubicBezTo>
                    <a:pt x="17215" y="14306"/>
                    <a:pt x="16948" y="14219"/>
                    <a:pt x="16673" y="14133"/>
                  </a:cubicBezTo>
                  <a:cubicBezTo>
                    <a:pt x="16406" y="14039"/>
                    <a:pt x="16147" y="13938"/>
                    <a:pt x="15887" y="13822"/>
                  </a:cubicBezTo>
                  <a:cubicBezTo>
                    <a:pt x="15627" y="13714"/>
                    <a:pt x="15367" y="13599"/>
                    <a:pt x="15114" y="13476"/>
                  </a:cubicBezTo>
                  <a:cubicBezTo>
                    <a:pt x="14616" y="13231"/>
                    <a:pt x="14118" y="12978"/>
                    <a:pt x="13635" y="12704"/>
                  </a:cubicBezTo>
                  <a:cubicBezTo>
                    <a:pt x="13151" y="12437"/>
                    <a:pt x="12675" y="12155"/>
                    <a:pt x="12191" y="11874"/>
                  </a:cubicBezTo>
                  <a:lnTo>
                    <a:pt x="10762" y="11037"/>
                  </a:lnTo>
                  <a:cubicBezTo>
                    <a:pt x="10416" y="10834"/>
                    <a:pt x="10077" y="10625"/>
                    <a:pt x="9737" y="10423"/>
                  </a:cubicBezTo>
                  <a:lnTo>
                    <a:pt x="9658" y="10351"/>
                  </a:lnTo>
                  <a:close/>
                  <a:moveTo>
                    <a:pt x="9954" y="10647"/>
                  </a:moveTo>
                  <a:lnTo>
                    <a:pt x="9954" y="10647"/>
                  </a:lnTo>
                  <a:cubicBezTo>
                    <a:pt x="10207" y="10806"/>
                    <a:pt x="10459" y="10964"/>
                    <a:pt x="10719" y="11123"/>
                  </a:cubicBezTo>
                  <a:cubicBezTo>
                    <a:pt x="11195" y="11412"/>
                    <a:pt x="11672" y="11693"/>
                    <a:pt x="12155" y="11968"/>
                  </a:cubicBezTo>
                  <a:cubicBezTo>
                    <a:pt x="12639" y="12235"/>
                    <a:pt x="13130" y="12502"/>
                    <a:pt x="13620" y="12754"/>
                  </a:cubicBezTo>
                  <a:cubicBezTo>
                    <a:pt x="14111" y="13014"/>
                    <a:pt x="14609" y="13267"/>
                    <a:pt x="15107" y="13505"/>
                  </a:cubicBezTo>
                  <a:cubicBezTo>
                    <a:pt x="15360" y="13628"/>
                    <a:pt x="15620" y="13743"/>
                    <a:pt x="15880" y="13859"/>
                  </a:cubicBezTo>
                  <a:cubicBezTo>
                    <a:pt x="16139" y="13974"/>
                    <a:pt x="16399" y="14082"/>
                    <a:pt x="16659" y="14183"/>
                  </a:cubicBezTo>
                  <a:cubicBezTo>
                    <a:pt x="16926" y="14284"/>
                    <a:pt x="17193" y="14378"/>
                    <a:pt x="17467" y="14458"/>
                  </a:cubicBezTo>
                  <a:cubicBezTo>
                    <a:pt x="17605" y="14494"/>
                    <a:pt x="17742" y="14530"/>
                    <a:pt x="17886" y="14551"/>
                  </a:cubicBezTo>
                  <a:lnTo>
                    <a:pt x="17900" y="14551"/>
                  </a:lnTo>
                  <a:lnTo>
                    <a:pt x="17799" y="14624"/>
                  </a:lnTo>
                  <a:cubicBezTo>
                    <a:pt x="17734" y="14660"/>
                    <a:pt x="17669" y="14696"/>
                    <a:pt x="17597" y="14732"/>
                  </a:cubicBezTo>
                  <a:lnTo>
                    <a:pt x="17590" y="14739"/>
                  </a:lnTo>
                  <a:cubicBezTo>
                    <a:pt x="17540" y="14746"/>
                    <a:pt x="17489" y="14754"/>
                    <a:pt x="17439" y="14754"/>
                  </a:cubicBezTo>
                  <a:cubicBezTo>
                    <a:pt x="17335" y="14763"/>
                    <a:pt x="17230" y="14768"/>
                    <a:pt x="17127" y="14768"/>
                  </a:cubicBezTo>
                  <a:cubicBezTo>
                    <a:pt x="16928" y="14768"/>
                    <a:pt x="16731" y="14751"/>
                    <a:pt x="16536" y="14717"/>
                  </a:cubicBezTo>
                  <a:cubicBezTo>
                    <a:pt x="16385" y="14703"/>
                    <a:pt x="16240" y="14660"/>
                    <a:pt x="16089" y="14631"/>
                  </a:cubicBezTo>
                  <a:cubicBezTo>
                    <a:pt x="15937" y="14595"/>
                    <a:pt x="15793" y="14544"/>
                    <a:pt x="15649" y="14501"/>
                  </a:cubicBezTo>
                  <a:cubicBezTo>
                    <a:pt x="15504" y="14458"/>
                    <a:pt x="15360" y="14393"/>
                    <a:pt x="15216" y="14335"/>
                  </a:cubicBezTo>
                  <a:lnTo>
                    <a:pt x="14797" y="14154"/>
                  </a:lnTo>
                  <a:cubicBezTo>
                    <a:pt x="14292" y="13902"/>
                    <a:pt x="13808" y="13620"/>
                    <a:pt x="13339" y="13303"/>
                  </a:cubicBezTo>
                  <a:cubicBezTo>
                    <a:pt x="12863" y="12992"/>
                    <a:pt x="12415" y="12660"/>
                    <a:pt x="11960" y="12328"/>
                  </a:cubicBezTo>
                  <a:cubicBezTo>
                    <a:pt x="11737" y="12155"/>
                    <a:pt x="11513" y="11982"/>
                    <a:pt x="11296" y="11809"/>
                  </a:cubicBezTo>
                  <a:cubicBezTo>
                    <a:pt x="11073" y="11636"/>
                    <a:pt x="10849" y="11455"/>
                    <a:pt x="10632" y="11282"/>
                  </a:cubicBezTo>
                  <a:cubicBezTo>
                    <a:pt x="10589" y="11246"/>
                    <a:pt x="10553" y="11217"/>
                    <a:pt x="10517" y="11188"/>
                  </a:cubicBezTo>
                  <a:lnTo>
                    <a:pt x="9954" y="10647"/>
                  </a:lnTo>
                  <a:close/>
                  <a:moveTo>
                    <a:pt x="6908" y="11037"/>
                  </a:moveTo>
                  <a:lnTo>
                    <a:pt x="6908" y="11037"/>
                  </a:lnTo>
                  <a:cubicBezTo>
                    <a:pt x="6648" y="11138"/>
                    <a:pt x="6396" y="11246"/>
                    <a:pt x="6136" y="11361"/>
                  </a:cubicBezTo>
                  <a:cubicBezTo>
                    <a:pt x="5623" y="11592"/>
                    <a:pt x="5118" y="11838"/>
                    <a:pt x="4613" y="12105"/>
                  </a:cubicBezTo>
                  <a:cubicBezTo>
                    <a:pt x="4122" y="12372"/>
                    <a:pt x="3631" y="12653"/>
                    <a:pt x="3162" y="12971"/>
                  </a:cubicBezTo>
                  <a:lnTo>
                    <a:pt x="2794" y="13238"/>
                  </a:lnTo>
                  <a:cubicBezTo>
                    <a:pt x="2671" y="13332"/>
                    <a:pt x="2549" y="13433"/>
                    <a:pt x="2433" y="13527"/>
                  </a:cubicBezTo>
                  <a:cubicBezTo>
                    <a:pt x="2311" y="13620"/>
                    <a:pt x="2202" y="13729"/>
                    <a:pt x="2087" y="13837"/>
                  </a:cubicBezTo>
                  <a:cubicBezTo>
                    <a:pt x="1979" y="13945"/>
                    <a:pt x="1870" y="14053"/>
                    <a:pt x="1776" y="14176"/>
                  </a:cubicBezTo>
                  <a:cubicBezTo>
                    <a:pt x="1589" y="14385"/>
                    <a:pt x="1423" y="14624"/>
                    <a:pt x="1286" y="14876"/>
                  </a:cubicBezTo>
                  <a:cubicBezTo>
                    <a:pt x="1336" y="14573"/>
                    <a:pt x="1430" y="14270"/>
                    <a:pt x="1567" y="13988"/>
                  </a:cubicBezTo>
                  <a:lnTo>
                    <a:pt x="1683" y="13772"/>
                  </a:lnTo>
                  <a:cubicBezTo>
                    <a:pt x="1726" y="13700"/>
                    <a:pt x="1776" y="13635"/>
                    <a:pt x="1820" y="13570"/>
                  </a:cubicBezTo>
                  <a:cubicBezTo>
                    <a:pt x="1914" y="13433"/>
                    <a:pt x="2015" y="13303"/>
                    <a:pt x="2123" y="13187"/>
                  </a:cubicBezTo>
                  <a:cubicBezTo>
                    <a:pt x="2181" y="13122"/>
                    <a:pt x="2238" y="13065"/>
                    <a:pt x="2296" y="13007"/>
                  </a:cubicBezTo>
                  <a:lnTo>
                    <a:pt x="2477" y="12841"/>
                  </a:lnTo>
                  <a:cubicBezTo>
                    <a:pt x="2606" y="12740"/>
                    <a:pt x="2744" y="12639"/>
                    <a:pt x="2874" y="12538"/>
                  </a:cubicBezTo>
                  <a:cubicBezTo>
                    <a:pt x="3350" y="12227"/>
                    <a:pt x="3870" y="11968"/>
                    <a:pt x="4404" y="11780"/>
                  </a:cubicBezTo>
                  <a:lnTo>
                    <a:pt x="4815" y="11643"/>
                  </a:lnTo>
                  <a:cubicBezTo>
                    <a:pt x="4952" y="11592"/>
                    <a:pt x="5082" y="11556"/>
                    <a:pt x="5226" y="11513"/>
                  </a:cubicBezTo>
                  <a:lnTo>
                    <a:pt x="5429" y="11448"/>
                  </a:lnTo>
                  <a:lnTo>
                    <a:pt x="5638" y="11397"/>
                  </a:lnTo>
                  <a:cubicBezTo>
                    <a:pt x="5775" y="11354"/>
                    <a:pt x="5905" y="11311"/>
                    <a:pt x="6049" y="11275"/>
                  </a:cubicBezTo>
                  <a:lnTo>
                    <a:pt x="6908" y="11037"/>
                  </a:lnTo>
                  <a:close/>
                  <a:moveTo>
                    <a:pt x="11246" y="11881"/>
                  </a:moveTo>
                  <a:lnTo>
                    <a:pt x="11246" y="11881"/>
                  </a:lnTo>
                  <a:cubicBezTo>
                    <a:pt x="11462" y="12054"/>
                    <a:pt x="11686" y="12220"/>
                    <a:pt x="11910" y="12386"/>
                  </a:cubicBezTo>
                  <a:cubicBezTo>
                    <a:pt x="12365" y="12718"/>
                    <a:pt x="12834" y="13036"/>
                    <a:pt x="13310" y="13332"/>
                  </a:cubicBezTo>
                  <a:cubicBezTo>
                    <a:pt x="13794" y="13620"/>
                    <a:pt x="14284" y="13909"/>
                    <a:pt x="14790" y="14154"/>
                  </a:cubicBezTo>
                  <a:lnTo>
                    <a:pt x="15208" y="14342"/>
                  </a:lnTo>
                  <a:cubicBezTo>
                    <a:pt x="15353" y="14400"/>
                    <a:pt x="15497" y="14458"/>
                    <a:pt x="15634" y="14508"/>
                  </a:cubicBezTo>
                  <a:cubicBezTo>
                    <a:pt x="15779" y="14566"/>
                    <a:pt x="15930" y="14609"/>
                    <a:pt x="16074" y="14652"/>
                  </a:cubicBezTo>
                  <a:cubicBezTo>
                    <a:pt x="16226" y="14696"/>
                    <a:pt x="16370" y="14732"/>
                    <a:pt x="16529" y="14754"/>
                  </a:cubicBezTo>
                  <a:cubicBezTo>
                    <a:pt x="16776" y="14804"/>
                    <a:pt x="17023" y="14827"/>
                    <a:pt x="17274" y="14827"/>
                  </a:cubicBezTo>
                  <a:cubicBezTo>
                    <a:pt x="17310" y="14827"/>
                    <a:pt x="17345" y="14827"/>
                    <a:pt x="17381" y="14826"/>
                  </a:cubicBezTo>
                  <a:lnTo>
                    <a:pt x="17381" y="14826"/>
                  </a:lnTo>
                  <a:cubicBezTo>
                    <a:pt x="17092" y="14941"/>
                    <a:pt x="16782" y="15013"/>
                    <a:pt x="16471" y="15035"/>
                  </a:cubicBezTo>
                  <a:lnTo>
                    <a:pt x="16471" y="15028"/>
                  </a:lnTo>
                  <a:lnTo>
                    <a:pt x="16226" y="15035"/>
                  </a:lnTo>
                  <a:cubicBezTo>
                    <a:pt x="16147" y="15035"/>
                    <a:pt x="16067" y="15028"/>
                    <a:pt x="15981" y="15021"/>
                  </a:cubicBezTo>
                  <a:cubicBezTo>
                    <a:pt x="15822" y="15013"/>
                    <a:pt x="15656" y="14984"/>
                    <a:pt x="15497" y="14948"/>
                  </a:cubicBezTo>
                  <a:cubicBezTo>
                    <a:pt x="15418" y="14934"/>
                    <a:pt x="15338" y="14912"/>
                    <a:pt x="15259" y="14883"/>
                  </a:cubicBezTo>
                  <a:lnTo>
                    <a:pt x="15021" y="14818"/>
                  </a:lnTo>
                  <a:cubicBezTo>
                    <a:pt x="14869" y="14754"/>
                    <a:pt x="14718" y="14689"/>
                    <a:pt x="14566" y="14624"/>
                  </a:cubicBezTo>
                  <a:cubicBezTo>
                    <a:pt x="14054" y="14371"/>
                    <a:pt x="13570" y="14046"/>
                    <a:pt x="13137" y="13678"/>
                  </a:cubicBezTo>
                  <a:lnTo>
                    <a:pt x="12812" y="13389"/>
                  </a:lnTo>
                  <a:cubicBezTo>
                    <a:pt x="12704" y="13303"/>
                    <a:pt x="12603" y="13195"/>
                    <a:pt x="12502" y="13101"/>
                  </a:cubicBezTo>
                  <a:lnTo>
                    <a:pt x="12343" y="12956"/>
                  </a:lnTo>
                  <a:lnTo>
                    <a:pt x="12191" y="12805"/>
                  </a:lnTo>
                  <a:cubicBezTo>
                    <a:pt x="12090" y="12704"/>
                    <a:pt x="11982" y="12603"/>
                    <a:pt x="11881" y="12502"/>
                  </a:cubicBezTo>
                  <a:cubicBezTo>
                    <a:pt x="11672" y="12300"/>
                    <a:pt x="11455" y="12090"/>
                    <a:pt x="11246" y="11881"/>
                  </a:cubicBezTo>
                  <a:close/>
                  <a:moveTo>
                    <a:pt x="8626" y="10546"/>
                  </a:moveTo>
                  <a:cubicBezTo>
                    <a:pt x="8359" y="10683"/>
                    <a:pt x="8099" y="10827"/>
                    <a:pt x="7832" y="10972"/>
                  </a:cubicBezTo>
                  <a:cubicBezTo>
                    <a:pt x="7348" y="11239"/>
                    <a:pt x="6865" y="11513"/>
                    <a:pt x="6388" y="11794"/>
                  </a:cubicBezTo>
                  <a:cubicBezTo>
                    <a:pt x="5905" y="12076"/>
                    <a:pt x="5436" y="12372"/>
                    <a:pt x="4967" y="12668"/>
                  </a:cubicBezTo>
                  <a:cubicBezTo>
                    <a:pt x="4497" y="12964"/>
                    <a:pt x="4036" y="13267"/>
                    <a:pt x="3574" y="13584"/>
                  </a:cubicBezTo>
                  <a:cubicBezTo>
                    <a:pt x="3343" y="13743"/>
                    <a:pt x="3112" y="13902"/>
                    <a:pt x="2881" y="14068"/>
                  </a:cubicBezTo>
                  <a:cubicBezTo>
                    <a:pt x="2657" y="14234"/>
                    <a:pt x="2433" y="14407"/>
                    <a:pt x="2210" y="14588"/>
                  </a:cubicBezTo>
                  <a:cubicBezTo>
                    <a:pt x="1986" y="14761"/>
                    <a:pt x="1776" y="14948"/>
                    <a:pt x="1574" y="15150"/>
                  </a:cubicBezTo>
                  <a:cubicBezTo>
                    <a:pt x="1473" y="15252"/>
                    <a:pt x="1372" y="15353"/>
                    <a:pt x="1278" y="15461"/>
                  </a:cubicBezTo>
                  <a:lnTo>
                    <a:pt x="1271" y="15475"/>
                  </a:lnTo>
                  <a:cubicBezTo>
                    <a:pt x="1264" y="15432"/>
                    <a:pt x="1264" y="15396"/>
                    <a:pt x="1264" y="15353"/>
                  </a:cubicBezTo>
                  <a:cubicBezTo>
                    <a:pt x="1257" y="15273"/>
                    <a:pt x="1257" y="15201"/>
                    <a:pt x="1264" y="15122"/>
                  </a:cubicBezTo>
                  <a:cubicBezTo>
                    <a:pt x="1264" y="15122"/>
                    <a:pt x="1264" y="15114"/>
                    <a:pt x="1264" y="15114"/>
                  </a:cubicBezTo>
                  <a:cubicBezTo>
                    <a:pt x="1286" y="15064"/>
                    <a:pt x="1307" y="15013"/>
                    <a:pt x="1329" y="14977"/>
                  </a:cubicBezTo>
                  <a:cubicBezTo>
                    <a:pt x="1452" y="14696"/>
                    <a:pt x="1618" y="14443"/>
                    <a:pt x="1813" y="14205"/>
                  </a:cubicBezTo>
                  <a:cubicBezTo>
                    <a:pt x="1906" y="14082"/>
                    <a:pt x="2015" y="13981"/>
                    <a:pt x="2116" y="13866"/>
                  </a:cubicBezTo>
                  <a:cubicBezTo>
                    <a:pt x="2217" y="13750"/>
                    <a:pt x="2339" y="13649"/>
                    <a:pt x="2448" y="13548"/>
                  </a:cubicBezTo>
                  <a:cubicBezTo>
                    <a:pt x="2563" y="13447"/>
                    <a:pt x="2686" y="13353"/>
                    <a:pt x="2801" y="13260"/>
                  </a:cubicBezTo>
                  <a:lnTo>
                    <a:pt x="3177" y="12985"/>
                  </a:lnTo>
                  <a:cubicBezTo>
                    <a:pt x="3646" y="12675"/>
                    <a:pt x="4129" y="12393"/>
                    <a:pt x="4635" y="12148"/>
                  </a:cubicBezTo>
                  <a:cubicBezTo>
                    <a:pt x="5140" y="11895"/>
                    <a:pt x="5659" y="11664"/>
                    <a:pt x="6172" y="11448"/>
                  </a:cubicBezTo>
                  <a:cubicBezTo>
                    <a:pt x="6432" y="11332"/>
                    <a:pt x="6692" y="11231"/>
                    <a:pt x="6951" y="11123"/>
                  </a:cubicBezTo>
                  <a:cubicBezTo>
                    <a:pt x="7211" y="11015"/>
                    <a:pt x="7471" y="10914"/>
                    <a:pt x="7738" y="10813"/>
                  </a:cubicBezTo>
                  <a:lnTo>
                    <a:pt x="7868" y="10762"/>
                  </a:lnTo>
                  <a:lnTo>
                    <a:pt x="8626" y="10546"/>
                  </a:lnTo>
                  <a:close/>
                  <a:moveTo>
                    <a:pt x="9030" y="10430"/>
                  </a:moveTo>
                  <a:lnTo>
                    <a:pt x="9030" y="10430"/>
                  </a:lnTo>
                  <a:cubicBezTo>
                    <a:pt x="8489" y="10899"/>
                    <a:pt x="7940" y="11354"/>
                    <a:pt x="7377" y="11809"/>
                  </a:cubicBezTo>
                  <a:cubicBezTo>
                    <a:pt x="6728" y="12328"/>
                    <a:pt x="6064" y="12841"/>
                    <a:pt x="5392" y="13339"/>
                  </a:cubicBezTo>
                  <a:cubicBezTo>
                    <a:pt x="4728" y="13837"/>
                    <a:pt x="4043" y="14320"/>
                    <a:pt x="3328" y="14761"/>
                  </a:cubicBezTo>
                  <a:cubicBezTo>
                    <a:pt x="2975" y="14984"/>
                    <a:pt x="2614" y="15194"/>
                    <a:pt x="2246" y="15381"/>
                  </a:cubicBezTo>
                  <a:cubicBezTo>
                    <a:pt x="2065" y="15468"/>
                    <a:pt x="1870" y="15562"/>
                    <a:pt x="1683" y="15634"/>
                  </a:cubicBezTo>
                  <a:cubicBezTo>
                    <a:pt x="1589" y="15670"/>
                    <a:pt x="1495" y="15699"/>
                    <a:pt x="1408" y="15728"/>
                  </a:cubicBezTo>
                  <a:lnTo>
                    <a:pt x="1351" y="15706"/>
                  </a:lnTo>
                  <a:lnTo>
                    <a:pt x="1307" y="15677"/>
                  </a:lnTo>
                  <a:cubicBezTo>
                    <a:pt x="1300" y="15648"/>
                    <a:pt x="1293" y="15620"/>
                    <a:pt x="1293" y="15584"/>
                  </a:cubicBezTo>
                  <a:lnTo>
                    <a:pt x="1351" y="15511"/>
                  </a:lnTo>
                  <a:cubicBezTo>
                    <a:pt x="1437" y="15396"/>
                    <a:pt x="1531" y="15295"/>
                    <a:pt x="1625" y="15194"/>
                  </a:cubicBezTo>
                  <a:cubicBezTo>
                    <a:pt x="1820" y="14992"/>
                    <a:pt x="2029" y="14797"/>
                    <a:pt x="2238" y="14609"/>
                  </a:cubicBezTo>
                  <a:cubicBezTo>
                    <a:pt x="2448" y="14429"/>
                    <a:pt x="2671" y="14248"/>
                    <a:pt x="2895" y="14082"/>
                  </a:cubicBezTo>
                  <a:cubicBezTo>
                    <a:pt x="3126" y="13909"/>
                    <a:pt x="3350" y="13750"/>
                    <a:pt x="3588" y="13584"/>
                  </a:cubicBezTo>
                  <a:cubicBezTo>
                    <a:pt x="4043" y="13274"/>
                    <a:pt x="4512" y="12978"/>
                    <a:pt x="4988" y="12697"/>
                  </a:cubicBezTo>
                  <a:cubicBezTo>
                    <a:pt x="5465" y="12408"/>
                    <a:pt x="5948" y="12141"/>
                    <a:pt x="6432" y="11859"/>
                  </a:cubicBezTo>
                  <a:lnTo>
                    <a:pt x="7875" y="11044"/>
                  </a:lnTo>
                  <a:cubicBezTo>
                    <a:pt x="8222" y="10842"/>
                    <a:pt x="8568" y="10647"/>
                    <a:pt x="8915" y="10459"/>
                  </a:cubicBezTo>
                  <a:cubicBezTo>
                    <a:pt x="8951" y="10445"/>
                    <a:pt x="8994" y="10437"/>
                    <a:pt x="9030" y="10430"/>
                  </a:cubicBezTo>
                  <a:close/>
                  <a:moveTo>
                    <a:pt x="8987" y="10524"/>
                  </a:moveTo>
                  <a:lnTo>
                    <a:pt x="8864" y="10733"/>
                  </a:lnTo>
                  <a:cubicBezTo>
                    <a:pt x="8453" y="11224"/>
                    <a:pt x="8027" y="11693"/>
                    <a:pt x="7587" y="12155"/>
                  </a:cubicBezTo>
                  <a:cubicBezTo>
                    <a:pt x="6988" y="12790"/>
                    <a:pt x="6352" y="13389"/>
                    <a:pt x="5696" y="13952"/>
                  </a:cubicBezTo>
                  <a:cubicBezTo>
                    <a:pt x="5032" y="14508"/>
                    <a:pt x="4339" y="15049"/>
                    <a:pt x="3566" y="15432"/>
                  </a:cubicBezTo>
                  <a:cubicBezTo>
                    <a:pt x="3184" y="15627"/>
                    <a:pt x="2780" y="15771"/>
                    <a:pt x="2354" y="15865"/>
                  </a:cubicBezTo>
                  <a:cubicBezTo>
                    <a:pt x="2246" y="15887"/>
                    <a:pt x="2137" y="15901"/>
                    <a:pt x="2029" y="15908"/>
                  </a:cubicBezTo>
                  <a:cubicBezTo>
                    <a:pt x="1942" y="15901"/>
                    <a:pt x="1856" y="15879"/>
                    <a:pt x="1776" y="15858"/>
                  </a:cubicBezTo>
                  <a:cubicBezTo>
                    <a:pt x="1704" y="15836"/>
                    <a:pt x="1625" y="15814"/>
                    <a:pt x="1553" y="15786"/>
                  </a:cubicBezTo>
                  <a:cubicBezTo>
                    <a:pt x="1603" y="15771"/>
                    <a:pt x="1661" y="15757"/>
                    <a:pt x="1711" y="15735"/>
                  </a:cubicBezTo>
                  <a:cubicBezTo>
                    <a:pt x="1906" y="15656"/>
                    <a:pt x="2101" y="15576"/>
                    <a:pt x="2289" y="15482"/>
                  </a:cubicBezTo>
                  <a:cubicBezTo>
                    <a:pt x="2664" y="15295"/>
                    <a:pt x="3032" y="15078"/>
                    <a:pt x="3386" y="14862"/>
                  </a:cubicBezTo>
                  <a:cubicBezTo>
                    <a:pt x="4101" y="14407"/>
                    <a:pt x="4779" y="13924"/>
                    <a:pt x="5443" y="13411"/>
                  </a:cubicBezTo>
                  <a:cubicBezTo>
                    <a:pt x="6107" y="12899"/>
                    <a:pt x="6764" y="12372"/>
                    <a:pt x="7406" y="11838"/>
                  </a:cubicBezTo>
                  <a:cubicBezTo>
                    <a:pt x="7933" y="11405"/>
                    <a:pt x="8460" y="10964"/>
                    <a:pt x="8987" y="10524"/>
                  </a:cubicBezTo>
                  <a:close/>
                  <a:moveTo>
                    <a:pt x="8727" y="10943"/>
                  </a:moveTo>
                  <a:cubicBezTo>
                    <a:pt x="8409" y="11441"/>
                    <a:pt x="8056" y="11924"/>
                    <a:pt x="7680" y="12379"/>
                  </a:cubicBezTo>
                  <a:cubicBezTo>
                    <a:pt x="7110" y="13072"/>
                    <a:pt x="6475" y="13714"/>
                    <a:pt x="5797" y="14306"/>
                  </a:cubicBezTo>
                  <a:lnTo>
                    <a:pt x="5544" y="14530"/>
                  </a:lnTo>
                  <a:cubicBezTo>
                    <a:pt x="5457" y="14602"/>
                    <a:pt x="5371" y="14667"/>
                    <a:pt x="5284" y="14732"/>
                  </a:cubicBezTo>
                  <a:cubicBezTo>
                    <a:pt x="5118" y="14876"/>
                    <a:pt x="4938" y="14999"/>
                    <a:pt x="4757" y="15129"/>
                  </a:cubicBezTo>
                  <a:cubicBezTo>
                    <a:pt x="4396" y="15374"/>
                    <a:pt x="4014" y="15569"/>
                    <a:pt x="3610" y="15721"/>
                  </a:cubicBezTo>
                  <a:cubicBezTo>
                    <a:pt x="3256" y="15851"/>
                    <a:pt x="2888" y="15923"/>
                    <a:pt x="2505" y="15937"/>
                  </a:cubicBezTo>
                  <a:cubicBezTo>
                    <a:pt x="2895" y="15843"/>
                    <a:pt x="3263" y="15706"/>
                    <a:pt x="3617" y="15526"/>
                  </a:cubicBezTo>
                  <a:cubicBezTo>
                    <a:pt x="4007" y="15324"/>
                    <a:pt x="4382" y="15093"/>
                    <a:pt x="4736" y="14833"/>
                  </a:cubicBezTo>
                  <a:cubicBezTo>
                    <a:pt x="4822" y="14768"/>
                    <a:pt x="4916" y="14703"/>
                    <a:pt x="4995" y="14638"/>
                  </a:cubicBezTo>
                  <a:lnTo>
                    <a:pt x="5255" y="14436"/>
                  </a:lnTo>
                  <a:cubicBezTo>
                    <a:pt x="5429" y="14299"/>
                    <a:pt x="5587" y="14154"/>
                    <a:pt x="5753" y="14010"/>
                  </a:cubicBezTo>
                  <a:cubicBezTo>
                    <a:pt x="6403" y="13433"/>
                    <a:pt x="7024" y="12819"/>
                    <a:pt x="7608" y="12177"/>
                  </a:cubicBezTo>
                  <a:cubicBezTo>
                    <a:pt x="7991" y="11773"/>
                    <a:pt x="8359" y="11361"/>
                    <a:pt x="8727" y="10943"/>
                  </a:cubicBezTo>
                  <a:close/>
                  <a:moveTo>
                    <a:pt x="9665" y="11094"/>
                  </a:moveTo>
                  <a:lnTo>
                    <a:pt x="9665" y="11094"/>
                  </a:lnTo>
                  <a:cubicBezTo>
                    <a:pt x="9932" y="11621"/>
                    <a:pt x="10178" y="12162"/>
                    <a:pt x="10380" y="12718"/>
                  </a:cubicBezTo>
                  <a:lnTo>
                    <a:pt x="10380" y="12711"/>
                  </a:lnTo>
                  <a:cubicBezTo>
                    <a:pt x="10697" y="13555"/>
                    <a:pt x="10936" y="14422"/>
                    <a:pt x="11109" y="15309"/>
                  </a:cubicBezTo>
                  <a:lnTo>
                    <a:pt x="11174" y="15634"/>
                  </a:lnTo>
                  <a:cubicBezTo>
                    <a:pt x="11195" y="15750"/>
                    <a:pt x="11210" y="15858"/>
                    <a:pt x="11224" y="15966"/>
                  </a:cubicBezTo>
                  <a:cubicBezTo>
                    <a:pt x="11268" y="16183"/>
                    <a:pt x="11282" y="16406"/>
                    <a:pt x="11296" y="16623"/>
                  </a:cubicBezTo>
                  <a:cubicBezTo>
                    <a:pt x="11332" y="17049"/>
                    <a:pt x="11311" y="17482"/>
                    <a:pt x="11239" y="17908"/>
                  </a:cubicBezTo>
                  <a:cubicBezTo>
                    <a:pt x="11174" y="18283"/>
                    <a:pt x="11051" y="18637"/>
                    <a:pt x="10878" y="18969"/>
                  </a:cubicBezTo>
                  <a:cubicBezTo>
                    <a:pt x="10993" y="18593"/>
                    <a:pt x="11058" y="18196"/>
                    <a:pt x="11073" y="17807"/>
                  </a:cubicBezTo>
                  <a:cubicBezTo>
                    <a:pt x="11102" y="17366"/>
                    <a:pt x="11087" y="16926"/>
                    <a:pt x="11037" y="16493"/>
                  </a:cubicBezTo>
                  <a:cubicBezTo>
                    <a:pt x="11022" y="16385"/>
                    <a:pt x="11015" y="16276"/>
                    <a:pt x="11000" y="16168"/>
                  </a:cubicBezTo>
                  <a:lnTo>
                    <a:pt x="10950" y="15843"/>
                  </a:lnTo>
                  <a:cubicBezTo>
                    <a:pt x="10921" y="15627"/>
                    <a:pt x="10871" y="15418"/>
                    <a:pt x="10834" y="15201"/>
                  </a:cubicBezTo>
                  <a:cubicBezTo>
                    <a:pt x="10661" y="14349"/>
                    <a:pt x="10430" y="13505"/>
                    <a:pt x="10178" y="12675"/>
                  </a:cubicBezTo>
                  <a:cubicBezTo>
                    <a:pt x="10019" y="12141"/>
                    <a:pt x="9846" y="11614"/>
                    <a:pt x="9665" y="11094"/>
                  </a:cubicBezTo>
                  <a:close/>
                  <a:moveTo>
                    <a:pt x="8835" y="12711"/>
                  </a:moveTo>
                  <a:lnTo>
                    <a:pt x="8835" y="12711"/>
                  </a:lnTo>
                  <a:cubicBezTo>
                    <a:pt x="8792" y="12978"/>
                    <a:pt x="8763" y="13260"/>
                    <a:pt x="8727" y="13534"/>
                  </a:cubicBezTo>
                  <a:cubicBezTo>
                    <a:pt x="8669" y="14097"/>
                    <a:pt x="8633" y="14660"/>
                    <a:pt x="8611" y="15223"/>
                  </a:cubicBezTo>
                  <a:cubicBezTo>
                    <a:pt x="8590" y="15786"/>
                    <a:pt x="8597" y="16349"/>
                    <a:pt x="8640" y="16912"/>
                  </a:cubicBezTo>
                  <a:lnTo>
                    <a:pt x="8684" y="17373"/>
                  </a:lnTo>
                  <a:cubicBezTo>
                    <a:pt x="8705" y="17525"/>
                    <a:pt x="8727" y="17677"/>
                    <a:pt x="8749" y="17821"/>
                  </a:cubicBezTo>
                  <a:cubicBezTo>
                    <a:pt x="8770" y="17973"/>
                    <a:pt x="8814" y="18124"/>
                    <a:pt x="8850" y="18276"/>
                  </a:cubicBezTo>
                  <a:cubicBezTo>
                    <a:pt x="8886" y="18427"/>
                    <a:pt x="8929" y="18572"/>
                    <a:pt x="8980" y="18716"/>
                  </a:cubicBezTo>
                  <a:cubicBezTo>
                    <a:pt x="9073" y="18990"/>
                    <a:pt x="9196" y="19250"/>
                    <a:pt x="9348" y="19488"/>
                  </a:cubicBezTo>
                  <a:cubicBezTo>
                    <a:pt x="9109" y="19301"/>
                    <a:pt x="8893" y="19070"/>
                    <a:pt x="8720" y="18817"/>
                  </a:cubicBezTo>
                  <a:lnTo>
                    <a:pt x="8720" y="18810"/>
                  </a:lnTo>
                  <a:lnTo>
                    <a:pt x="8590" y="18600"/>
                  </a:lnTo>
                  <a:cubicBezTo>
                    <a:pt x="8547" y="18535"/>
                    <a:pt x="8518" y="18456"/>
                    <a:pt x="8482" y="18384"/>
                  </a:cubicBezTo>
                  <a:cubicBezTo>
                    <a:pt x="8409" y="18240"/>
                    <a:pt x="8352" y="18081"/>
                    <a:pt x="8301" y="17929"/>
                  </a:cubicBezTo>
                  <a:cubicBezTo>
                    <a:pt x="8272" y="17850"/>
                    <a:pt x="8251" y="17770"/>
                    <a:pt x="8236" y="17691"/>
                  </a:cubicBezTo>
                  <a:lnTo>
                    <a:pt x="8178" y="17446"/>
                  </a:lnTo>
                  <a:cubicBezTo>
                    <a:pt x="8157" y="17287"/>
                    <a:pt x="8135" y="17121"/>
                    <a:pt x="8113" y="16955"/>
                  </a:cubicBezTo>
                  <a:cubicBezTo>
                    <a:pt x="8085" y="16385"/>
                    <a:pt x="8121" y="15807"/>
                    <a:pt x="8222" y="15244"/>
                  </a:cubicBezTo>
                  <a:lnTo>
                    <a:pt x="8308" y="14818"/>
                  </a:lnTo>
                  <a:cubicBezTo>
                    <a:pt x="8337" y="14681"/>
                    <a:pt x="8373" y="14544"/>
                    <a:pt x="8402" y="14400"/>
                  </a:cubicBezTo>
                  <a:lnTo>
                    <a:pt x="8453" y="14198"/>
                  </a:lnTo>
                  <a:lnTo>
                    <a:pt x="8510" y="13988"/>
                  </a:lnTo>
                  <a:cubicBezTo>
                    <a:pt x="8547" y="13851"/>
                    <a:pt x="8575" y="13707"/>
                    <a:pt x="8611" y="13570"/>
                  </a:cubicBezTo>
                  <a:cubicBezTo>
                    <a:pt x="8684" y="13281"/>
                    <a:pt x="8756" y="12992"/>
                    <a:pt x="8835" y="12711"/>
                  </a:cubicBezTo>
                  <a:close/>
                  <a:moveTo>
                    <a:pt x="9427" y="10654"/>
                  </a:moveTo>
                  <a:lnTo>
                    <a:pt x="9427" y="10654"/>
                  </a:lnTo>
                  <a:cubicBezTo>
                    <a:pt x="9463" y="10726"/>
                    <a:pt x="9506" y="10791"/>
                    <a:pt x="9543" y="10863"/>
                  </a:cubicBezTo>
                  <a:cubicBezTo>
                    <a:pt x="9759" y="11462"/>
                    <a:pt x="9961" y="12069"/>
                    <a:pt x="10134" y="12682"/>
                  </a:cubicBezTo>
                  <a:cubicBezTo>
                    <a:pt x="10380" y="13512"/>
                    <a:pt x="10589" y="14357"/>
                    <a:pt x="10748" y="15215"/>
                  </a:cubicBezTo>
                  <a:cubicBezTo>
                    <a:pt x="10899" y="16067"/>
                    <a:pt x="11015" y="16926"/>
                    <a:pt x="10957" y="17792"/>
                  </a:cubicBezTo>
                  <a:cubicBezTo>
                    <a:pt x="10943" y="18225"/>
                    <a:pt x="10871" y="18658"/>
                    <a:pt x="10733" y="19070"/>
                  </a:cubicBezTo>
                  <a:lnTo>
                    <a:pt x="10733" y="19062"/>
                  </a:lnTo>
                  <a:cubicBezTo>
                    <a:pt x="10697" y="19171"/>
                    <a:pt x="10654" y="19272"/>
                    <a:pt x="10611" y="19373"/>
                  </a:cubicBezTo>
                  <a:cubicBezTo>
                    <a:pt x="10553" y="19438"/>
                    <a:pt x="10502" y="19503"/>
                    <a:pt x="10438" y="19568"/>
                  </a:cubicBezTo>
                  <a:cubicBezTo>
                    <a:pt x="10387" y="19618"/>
                    <a:pt x="10329" y="19669"/>
                    <a:pt x="10264" y="19719"/>
                  </a:cubicBezTo>
                  <a:cubicBezTo>
                    <a:pt x="10279" y="19669"/>
                    <a:pt x="10286" y="19611"/>
                    <a:pt x="10300" y="19560"/>
                  </a:cubicBezTo>
                  <a:cubicBezTo>
                    <a:pt x="10329" y="19351"/>
                    <a:pt x="10358" y="19142"/>
                    <a:pt x="10365" y="18925"/>
                  </a:cubicBezTo>
                  <a:cubicBezTo>
                    <a:pt x="10394" y="18507"/>
                    <a:pt x="10394" y="18088"/>
                    <a:pt x="10380" y="17662"/>
                  </a:cubicBezTo>
                  <a:cubicBezTo>
                    <a:pt x="10344" y="16825"/>
                    <a:pt x="10264" y="15988"/>
                    <a:pt x="10156" y="15158"/>
                  </a:cubicBezTo>
                  <a:cubicBezTo>
                    <a:pt x="10048" y="14328"/>
                    <a:pt x="9911" y="13498"/>
                    <a:pt x="9774" y="12675"/>
                  </a:cubicBezTo>
                  <a:cubicBezTo>
                    <a:pt x="9658" y="12004"/>
                    <a:pt x="9543" y="11325"/>
                    <a:pt x="9427" y="10654"/>
                  </a:cubicBezTo>
                  <a:close/>
                  <a:moveTo>
                    <a:pt x="9261" y="10979"/>
                  </a:moveTo>
                  <a:cubicBezTo>
                    <a:pt x="9247" y="11275"/>
                    <a:pt x="9239" y="11578"/>
                    <a:pt x="9232" y="11881"/>
                  </a:cubicBezTo>
                  <a:cubicBezTo>
                    <a:pt x="9218" y="12437"/>
                    <a:pt x="9211" y="12992"/>
                    <a:pt x="9218" y="13548"/>
                  </a:cubicBezTo>
                  <a:cubicBezTo>
                    <a:pt x="9225" y="14097"/>
                    <a:pt x="9247" y="14652"/>
                    <a:pt x="9268" y="15208"/>
                  </a:cubicBezTo>
                  <a:cubicBezTo>
                    <a:pt x="9290" y="15764"/>
                    <a:pt x="9319" y="16320"/>
                    <a:pt x="9362" y="16868"/>
                  </a:cubicBezTo>
                  <a:cubicBezTo>
                    <a:pt x="9384" y="17157"/>
                    <a:pt x="9405" y="17438"/>
                    <a:pt x="9441" y="17720"/>
                  </a:cubicBezTo>
                  <a:cubicBezTo>
                    <a:pt x="9470" y="17994"/>
                    <a:pt x="9506" y="18276"/>
                    <a:pt x="9550" y="18557"/>
                  </a:cubicBezTo>
                  <a:cubicBezTo>
                    <a:pt x="9593" y="18839"/>
                    <a:pt x="9651" y="19113"/>
                    <a:pt x="9716" y="19394"/>
                  </a:cubicBezTo>
                  <a:cubicBezTo>
                    <a:pt x="9759" y="19532"/>
                    <a:pt x="9795" y="19661"/>
                    <a:pt x="9846" y="19799"/>
                  </a:cubicBezTo>
                  <a:lnTo>
                    <a:pt x="9853" y="19813"/>
                  </a:lnTo>
                  <a:cubicBezTo>
                    <a:pt x="9817" y="19799"/>
                    <a:pt x="9781" y="19777"/>
                    <a:pt x="9737" y="19762"/>
                  </a:cubicBezTo>
                  <a:cubicBezTo>
                    <a:pt x="9672" y="19726"/>
                    <a:pt x="9607" y="19683"/>
                    <a:pt x="9543" y="19647"/>
                  </a:cubicBezTo>
                  <a:lnTo>
                    <a:pt x="9535" y="19640"/>
                  </a:lnTo>
                  <a:cubicBezTo>
                    <a:pt x="9506" y="19596"/>
                    <a:pt x="9470" y="19553"/>
                    <a:pt x="9441" y="19517"/>
                  </a:cubicBezTo>
                  <a:cubicBezTo>
                    <a:pt x="9268" y="19264"/>
                    <a:pt x="9131" y="18997"/>
                    <a:pt x="9023" y="18709"/>
                  </a:cubicBezTo>
                  <a:cubicBezTo>
                    <a:pt x="8965" y="18572"/>
                    <a:pt x="8929" y="18420"/>
                    <a:pt x="8879" y="18276"/>
                  </a:cubicBezTo>
                  <a:cubicBezTo>
                    <a:pt x="8835" y="18131"/>
                    <a:pt x="8806" y="17980"/>
                    <a:pt x="8770" y="17828"/>
                  </a:cubicBezTo>
                  <a:cubicBezTo>
                    <a:pt x="8741" y="17677"/>
                    <a:pt x="8720" y="17532"/>
                    <a:pt x="8698" y="17381"/>
                  </a:cubicBezTo>
                  <a:lnTo>
                    <a:pt x="8648" y="16926"/>
                  </a:lnTo>
                  <a:cubicBezTo>
                    <a:pt x="8611" y="16363"/>
                    <a:pt x="8611" y="15793"/>
                    <a:pt x="8648" y="15237"/>
                  </a:cubicBezTo>
                  <a:cubicBezTo>
                    <a:pt x="8684" y="14674"/>
                    <a:pt x="8741" y="14111"/>
                    <a:pt x="8806" y="13555"/>
                  </a:cubicBezTo>
                  <a:cubicBezTo>
                    <a:pt x="8850" y="13274"/>
                    <a:pt x="8879" y="12992"/>
                    <a:pt x="8922" y="12718"/>
                  </a:cubicBezTo>
                  <a:cubicBezTo>
                    <a:pt x="8965" y="12437"/>
                    <a:pt x="9001" y="12155"/>
                    <a:pt x="9052" y="11881"/>
                  </a:cubicBezTo>
                  <a:cubicBezTo>
                    <a:pt x="9059" y="11830"/>
                    <a:pt x="9066" y="11787"/>
                    <a:pt x="9073" y="11744"/>
                  </a:cubicBezTo>
                  <a:cubicBezTo>
                    <a:pt x="9138" y="11484"/>
                    <a:pt x="9196" y="11231"/>
                    <a:pt x="9261" y="10979"/>
                  </a:cubicBezTo>
                  <a:close/>
                  <a:moveTo>
                    <a:pt x="9362" y="10575"/>
                  </a:moveTo>
                  <a:cubicBezTo>
                    <a:pt x="9499" y="11275"/>
                    <a:pt x="9622" y="11982"/>
                    <a:pt x="9730" y="12689"/>
                  </a:cubicBezTo>
                  <a:cubicBezTo>
                    <a:pt x="9860" y="13519"/>
                    <a:pt x="9968" y="14349"/>
                    <a:pt x="10062" y="15179"/>
                  </a:cubicBezTo>
                  <a:cubicBezTo>
                    <a:pt x="10163" y="16009"/>
                    <a:pt x="10243" y="16839"/>
                    <a:pt x="10272" y="17677"/>
                  </a:cubicBezTo>
                  <a:cubicBezTo>
                    <a:pt x="10279" y="18095"/>
                    <a:pt x="10286" y="18514"/>
                    <a:pt x="10257" y="18925"/>
                  </a:cubicBezTo>
                  <a:cubicBezTo>
                    <a:pt x="10250" y="19135"/>
                    <a:pt x="10228" y="19344"/>
                    <a:pt x="10192" y="19546"/>
                  </a:cubicBezTo>
                  <a:cubicBezTo>
                    <a:pt x="10178" y="19633"/>
                    <a:pt x="10163" y="19734"/>
                    <a:pt x="10142" y="19820"/>
                  </a:cubicBezTo>
                  <a:lnTo>
                    <a:pt x="10091" y="19856"/>
                  </a:lnTo>
                  <a:cubicBezTo>
                    <a:pt x="10077" y="19864"/>
                    <a:pt x="10062" y="19878"/>
                    <a:pt x="10048" y="19885"/>
                  </a:cubicBezTo>
                  <a:cubicBezTo>
                    <a:pt x="10019" y="19878"/>
                    <a:pt x="9990" y="19864"/>
                    <a:pt x="9961" y="19856"/>
                  </a:cubicBezTo>
                  <a:cubicBezTo>
                    <a:pt x="9947" y="19827"/>
                    <a:pt x="9940" y="19791"/>
                    <a:pt x="9925" y="19762"/>
                  </a:cubicBezTo>
                  <a:cubicBezTo>
                    <a:pt x="9875" y="19633"/>
                    <a:pt x="9831" y="19503"/>
                    <a:pt x="9788" y="19366"/>
                  </a:cubicBezTo>
                  <a:cubicBezTo>
                    <a:pt x="9709" y="19098"/>
                    <a:pt x="9651" y="18824"/>
                    <a:pt x="9593" y="18550"/>
                  </a:cubicBezTo>
                  <a:cubicBezTo>
                    <a:pt x="9535" y="18268"/>
                    <a:pt x="9499" y="17987"/>
                    <a:pt x="9463" y="17713"/>
                  </a:cubicBezTo>
                  <a:cubicBezTo>
                    <a:pt x="9427" y="17431"/>
                    <a:pt x="9405" y="17150"/>
                    <a:pt x="9369" y="16868"/>
                  </a:cubicBezTo>
                  <a:cubicBezTo>
                    <a:pt x="9333" y="16313"/>
                    <a:pt x="9312" y="15757"/>
                    <a:pt x="9304" y="15201"/>
                  </a:cubicBezTo>
                  <a:cubicBezTo>
                    <a:pt x="9297" y="14652"/>
                    <a:pt x="9304" y="14097"/>
                    <a:pt x="9304" y="13541"/>
                  </a:cubicBezTo>
                  <a:lnTo>
                    <a:pt x="9319" y="11874"/>
                  </a:lnTo>
                  <a:cubicBezTo>
                    <a:pt x="9319" y="11477"/>
                    <a:pt x="9326" y="11080"/>
                    <a:pt x="9333" y="10683"/>
                  </a:cubicBezTo>
                  <a:lnTo>
                    <a:pt x="9362" y="10575"/>
                  </a:lnTo>
                  <a:close/>
                  <a:moveTo>
                    <a:pt x="8547" y="1"/>
                  </a:moveTo>
                  <a:lnTo>
                    <a:pt x="8467" y="37"/>
                  </a:lnTo>
                  <a:cubicBezTo>
                    <a:pt x="7500" y="499"/>
                    <a:pt x="7002" y="1473"/>
                    <a:pt x="6858" y="2426"/>
                  </a:cubicBezTo>
                  <a:cubicBezTo>
                    <a:pt x="6793" y="2895"/>
                    <a:pt x="6785" y="3372"/>
                    <a:pt x="6843" y="3848"/>
                  </a:cubicBezTo>
                  <a:cubicBezTo>
                    <a:pt x="6879" y="4079"/>
                    <a:pt x="6901" y="4310"/>
                    <a:pt x="6959" y="4541"/>
                  </a:cubicBezTo>
                  <a:cubicBezTo>
                    <a:pt x="6980" y="4656"/>
                    <a:pt x="7002" y="4765"/>
                    <a:pt x="7031" y="4880"/>
                  </a:cubicBezTo>
                  <a:lnTo>
                    <a:pt x="7117" y="5212"/>
                  </a:lnTo>
                  <a:cubicBezTo>
                    <a:pt x="7363" y="6107"/>
                    <a:pt x="7731" y="6944"/>
                    <a:pt x="8092" y="7781"/>
                  </a:cubicBezTo>
                  <a:lnTo>
                    <a:pt x="8366" y="8409"/>
                  </a:lnTo>
                  <a:lnTo>
                    <a:pt x="8640" y="9030"/>
                  </a:lnTo>
                  <a:cubicBezTo>
                    <a:pt x="8684" y="9124"/>
                    <a:pt x="8720" y="9210"/>
                    <a:pt x="8763" y="9304"/>
                  </a:cubicBezTo>
                  <a:cubicBezTo>
                    <a:pt x="8611" y="9131"/>
                    <a:pt x="8467" y="8958"/>
                    <a:pt x="8308" y="8792"/>
                  </a:cubicBezTo>
                  <a:cubicBezTo>
                    <a:pt x="7911" y="8366"/>
                    <a:pt x="7493" y="7969"/>
                    <a:pt x="7038" y="7608"/>
                  </a:cubicBezTo>
                  <a:cubicBezTo>
                    <a:pt x="6583" y="7247"/>
                    <a:pt x="6107" y="6908"/>
                    <a:pt x="5609" y="6605"/>
                  </a:cubicBezTo>
                  <a:cubicBezTo>
                    <a:pt x="5486" y="6526"/>
                    <a:pt x="5364" y="6453"/>
                    <a:pt x="5241" y="6381"/>
                  </a:cubicBezTo>
                  <a:lnTo>
                    <a:pt x="5060" y="6266"/>
                  </a:lnTo>
                  <a:lnTo>
                    <a:pt x="4866" y="6165"/>
                  </a:lnTo>
                  <a:lnTo>
                    <a:pt x="4678" y="6056"/>
                  </a:lnTo>
                  <a:cubicBezTo>
                    <a:pt x="4620" y="6020"/>
                    <a:pt x="4555" y="5984"/>
                    <a:pt x="4490" y="5948"/>
                  </a:cubicBezTo>
                  <a:cubicBezTo>
                    <a:pt x="4360" y="5890"/>
                    <a:pt x="4230" y="5818"/>
                    <a:pt x="4108" y="5753"/>
                  </a:cubicBezTo>
                  <a:lnTo>
                    <a:pt x="3646" y="5551"/>
                  </a:lnTo>
                  <a:cubicBezTo>
                    <a:pt x="3487" y="5493"/>
                    <a:pt x="3335" y="5429"/>
                    <a:pt x="3177" y="5378"/>
                  </a:cubicBezTo>
                  <a:cubicBezTo>
                    <a:pt x="3018" y="5327"/>
                    <a:pt x="2852" y="5270"/>
                    <a:pt x="2686" y="5248"/>
                  </a:cubicBezTo>
                  <a:cubicBezTo>
                    <a:pt x="2606" y="5226"/>
                    <a:pt x="2520" y="5205"/>
                    <a:pt x="2433" y="5198"/>
                  </a:cubicBezTo>
                  <a:lnTo>
                    <a:pt x="2181" y="5161"/>
                  </a:lnTo>
                  <a:cubicBezTo>
                    <a:pt x="2082" y="5153"/>
                    <a:pt x="1983" y="5149"/>
                    <a:pt x="1885" y="5149"/>
                  </a:cubicBezTo>
                  <a:cubicBezTo>
                    <a:pt x="1633" y="5149"/>
                    <a:pt x="1383" y="5176"/>
                    <a:pt x="1134" y="5234"/>
                  </a:cubicBezTo>
                  <a:cubicBezTo>
                    <a:pt x="1047" y="5255"/>
                    <a:pt x="961" y="5284"/>
                    <a:pt x="881" y="5313"/>
                  </a:cubicBezTo>
                  <a:cubicBezTo>
                    <a:pt x="795" y="5342"/>
                    <a:pt x="708" y="5378"/>
                    <a:pt x="629" y="5414"/>
                  </a:cubicBezTo>
                  <a:cubicBezTo>
                    <a:pt x="549" y="5457"/>
                    <a:pt x="470" y="5501"/>
                    <a:pt x="391" y="5551"/>
                  </a:cubicBezTo>
                  <a:cubicBezTo>
                    <a:pt x="347" y="5573"/>
                    <a:pt x="311" y="5602"/>
                    <a:pt x="275" y="5631"/>
                  </a:cubicBezTo>
                  <a:cubicBezTo>
                    <a:pt x="254" y="5645"/>
                    <a:pt x="239" y="5659"/>
                    <a:pt x="217" y="5674"/>
                  </a:cubicBezTo>
                  <a:cubicBezTo>
                    <a:pt x="196" y="5688"/>
                    <a:pt x="181" y="5703"/>
                    <a:pt x="153" y="5724"/>
                  </a:cubicBezTo>
                  <a:lnTo>
                    <a:pt x="95" y="5789"/>
                  </a:lnTo>
                  <a:lnTo>
                    <a:pt x="88" y="5869"/>
                  </a:lnTo>
                  <a:cubicBezTo>
                    <a:pt x="1" y="6937"/>
                    <a:pt x="593" y="7854"/>
                    <a:pt x="1351" y="8453"/>
                  </a:cubicBezTo>
                  <a:cubicBezTo>
                    <a:pt x="1726" y="8749"/>
                    <a:pt x="2137" y="8994"/>
                    <a:pt x="2578" y="9174"/>
                  </a:cubicBezTo>
                  <a:cubicBezTo>
                    <a:pt x="2794" y="9268"/>
                    <a:pt x="3011" y="9355"/>
                    <a:pt x="3227" y="9427"/>
                  </a:cubicBezTo>
                  <a:cubicBezTo>
                    <a:pt x="3343" y="9463"/>
                    <a:pt x="3451" y="9499"/>
                    <a:pt x="3559" y="9535"/>
                  </a:cubicBezTo>
                  <a:lnTo>
                    <a:pt x="3898" y="9622"/>
                  </a:lnTo>
                  <a:cubicBezTo>
                    <a:pt x="4793" y="9853"/>
                    <a:pt x="5703" y="9961"/>
                    <a:pt x="6605" y="10062"/>
                  </a:cubicBezTo>
                  <a:lnTo>
                    <a:pt x="7283" y="10142"/>
                  </a:lnTo>
                  <a:lnTo>
                    <a:pt x="7962" y="10207"/>
                  </a:lnTo>
                  <a:lnTo>
                    <a:pt x="8258" y="10243"/>
                  </a:lnTo>
                  <a:cubicBezTo>
                    <a:pt x="8034" y="10286"/>
                    <a:pt x="7810" y="10329"/>
                    <a:pt x="7587" y="10380"/>
                  </a:cubicBezTo>
                  <a:cubicBezTo>
                    <a:pt x="7024" y="10510"/>
                    <a:pt x="6468" y="10676"/>
                    <a:pt x="5927" y="10885"/>
                  </a:cubicBezTo>
                  <a:cubicBezTo>
                    <a:pt x="5385" y="11101"/>
                    <a:pt x="4858" y="11347"/>
                    <a:pt x="4346" y="11621"/>
                  </a:cubicBezTo>
                  <a:cubicBezTo>
                    <a:pt x="4216" y="11686"/>
                    <a:pt x="4093" y="11758"/>
                    <a:pt x="3963" y="11830"/>
                  </a:cubicBezTo>
                  <a:lnTo>
                    <a:pt x="3776" y="11931"/>
                  </a:lnTo>
                  <a:lnTo>
                    <a:pt x="3588" y="12047"/>
                  </a:lnTo>
                  <a:lnTo>
                    <a:pt x="3400" y="12155"/>
                  </a:lnTo>
                  <a:cubicBezTo>
                    <a:pt x="3335" y="12191"/>
                    <a:pt x="3278" y="12227"/>
                    <a:pt x="3220" y="12271"/>
                  </a:cubicBezTo>
                  <a:cubicBezTo>
                    <a:pt x="3097" y="12350"/>
                    <a:pt x="2975" y="12422"/>
                    <a:pt x="2859" y="12502"/>
                  </a:cubicBezTo>
                  <a:lnTo>
                    <a:pt x="2455" y="12798"/>
                  </a:lnTo>
                  <a:cubicBezTo>
                    <a:pt x="2325" y="12906"/>
                    <a:pt x="2195" y="13007"/>
                    <a:pt x="2065" y="13122"/>
                  </a:cubicBezTo>
                  <a:cubicBezTo>
                    <a:pt x="1942" y="13238"/>
                    <a:pt x="1820" y="13346"/>
                    <a:pt x="1704" y="13476"/>
                  </a:cubicBezTo>
                  <a:cubicBezTo>
                    <a:pt x="1654" y="13541"/>
                    <a:pt x="1596" y="13606"/>
                    <a:pt x="1538" y="13671"/>
                  </a:cubicBezTo>
                  <a:lnTo>
                    <a:pt x="1387" y="13873"/>
                  </a:lnTo>
                  <a:cubicBezTo>
                    <a:pt x="1177" y="14162"/>
                    <a:pt x="1026" y="14479"/>
                    <a:pt x="925" y="14811"/>
                  </a:cubicBezTo>
                  <a:cubicBezTo>
                    <a:pt x="896" y="14898"/>
                    <a:pt x="874" y="14984"/>
                    <a:pt x="860" y="15078"/>
                  </a:cubicBezTo>
                  <a:cubicBezTo>
                    <a:pt x="845" y="15165"/>
                    <a:pt x="838" y="15259"/>
                    <a:pt x="831" y="15345"/>
                  </a:cubicBezTo>
                  <a:cubicBezTo>
                    <a:pt x="824" y="15439"/>
                    <a:pt x="817" y="15526"/>
                    <a:pt x="824" y="15620"/>
                  </a:cubicBezTo>
                  <a:cubicBezTo>
                    <a:pt x="824" y="15663"/>
                    <a:pt x="831" y="15706"/>
                    <a:pt x="831" y="15757"/>
                  </a:cubicBezTo>
                  <a:cubicBezTo>
                    <a:pt x="831" y="15778"/>
                    <a:pt x="838" y="15807"/>
                    <a:pt x="845" y="15829"/>
                  </a:cubicBezTo>
                  <a:cubicBezTo>
                    <a:pt x="845" y="15858"/>
                    <a:pt x="853" y="15879"/>
                    <a:pt x="860" y="15908"/>
                  </a:cubicBezTo>
                  <a:lnTo>
                    <a:pt x="881" y="15995"/>
                  </a:lnTo>
                  <a:lnTo>
                    <a:pt x="946" y="16038"/>
                  </a:lnTo>
                  <a:cubicBezTo>
                    <a:pt x="1424" y="16368"/>
                    <a:pt x="1960" y="16504"/>
                    <a:pt x="2493" y="16504"/>
                  </a:cubicBezTo>
                  <a:cubicBezTo>
                    <a:pt x="2950" y="16504"/>
                    <a:pt x="3405" y="16404"/>
                    <a:pt x="3819" y="16240"/>
                  </a:cubicBezTo>
                  <a:cubicBezTo>
                    <a:pt x="4259" y="16067"/>
                    <a:pt x="4678" y="15829"/>
                    <a:pt x="5060" y="15540"/>
                  </a:cubicBezTo>
                  <a:cubicBezTo>
                    <a:pt x="5241" y="15403"/>
                    <a:pt x="5429" y="15259"/>
                    <a:pt x="5602" y="15100"/>
                  </a:cubicBezTo>
                  <a:cubicBezTo>
                    <a:pt x="5688" y="15028"/>
                    <a:pt x="5775" y="14948"/>
                    <a:pt x="5854" y="14869"/>
                  </a:cubicBezTo>
                  <a:lnTo>
                    <a:pt x="6100" y="14624"/>
                  </a:lnTo>
                  <a:cubicBezTo>
                    <a:pt x="6749" y="13967"/>
                    <a:pt x="7298" y="13223"/>
                    <a:pt x="7839" y="12494"/>
                  </a:cubicBezTo>
                  <a:lnTo>
                    <a:pt x="8243" y="11946"/>
                  </a:lnTo>
                  <a:lnTo>
                    <a:pt x="8640" y="11397"/>
                  </a:lnTo>
                  <a:cubicBezTo>
                    <a:pt x="8698" y="11318"/>
                    <a:pt x="8756" y="11239"/>
                    <a:pt x="8821" y="11159"/>
                  </a:cubicBezTo>
                  <a:lnTo>
                    <a:pt x="8821" y="11159"/>
                  </a:lnTo>
                  <a:cubicBezTo>
                    <a:pt x="8741" y="11369"/>
                    <a:pt x="8669" y="11585"/>
                    <a:pt x="8604" y="11802"/>
                  </a:cubicBezTo>
                  <a:cubicBezTo>
                    <a:pt x="8431" y="12357"/>
                    <a:pt x="8301" y="12920"/>
                    <a:pt x="8207" y="13498"/>
                  </a:cubicBezTo>
                  <a:cubicBezTo>
                    <a:pt x="8121" y="14075"/>
                    <a:pt x="8070" y="14652"/>
                    <a:pt x="8056" y="15237"/>
                  </a:cubicBezTo>
                  <a:cubicBezTo>
                    <a:pt x="8049" y="15381"/>
                    <a:pt x="8049" y="15526"/>
                    <a:pt x="8049" y="15670"/>
                  </a:cubicBezTo>
                  <a:lnTo>
                    <a:pt x="8049" y="15887"/>
                  </a:lnTo>
                  <a:lnTo>
                    <a:pt x="8049" y="16103"/>
                  </a:lnTo>
                  <a:lnTo>
                    <a:pt x="8049" y="16320"/>
                  </a:lnTo>
                  <a:cubicBezTo>
                    <a:pt x="8049" y="16392"/>
                    <a:pt x="8049" y="16464"/>
                    <a:pt x="8049" y="16536"/>
                  </a:cubicBezTo>
                  <a:cubicBezTo>
                    <a:pt x="8063" y="16681"/>
                    <a:pt x="8063" y="16825"/>
                    <a:pt x="8070" y="16969"/>
                  </a:cubicBezTo>
                  <a:lnTo>
                    <a:pt x="8121" y="17467"/>
                  </a:lnTo>
                  <a:cubicBezTo>
                    <a:pt x="8157" y="17633"/>
                    <a:pt x="8178" y="17799"/>
                    <a:pt x="8215" y="17965"/>
                  </a:cubicBezTo>
                  <a:cubicBezTo>
                    <a:pt x="8251" y="18124"/>
                    <a:pt x="8294" y="18290"/>
                    <a:pt x="8344" y="18449"/>
                  </a:cubicBezTo>
                  <a:cubicBezTo>
                    <a:pt x="8373" y="18528"/>
                    <a:pt x="8395" y="18615"/>
                    <a:pt x="8424" y="18694"/>
                  </a:cubicBezTo>
                  <a:lnTo>
                    <a:pt x="8525" y="18932"/>
                  </a:lnTo>
                  <a:cubicBezTo>
                    <a:pt x="8669" y="19250"/>
                    <a:pt x="8871" y="19539"/>
                    <a:pt x="9109" y="19799"/>
                  </a:cubicBezTo>
                  <a:cubicBezTo>
                    <a:pt x="9167" y="19864"/>
                    <a:pt x="9232" y="19921"/>
                    <a:pt x="9304" y="19979"/>
                  </a:cubicBezTo>
                  <a:cubicBezTo>
                    <a:pt x="9369" y="20037"/>
                    <a:pt x="9441" y="20094"/>
                    <a:pt x="9521" y="20145"/>
                  </a:cubicBezTo>
                  <a:cubicBezTo>
                    <a:pt x="9593" y="20196"/>
                    <a:pt x="9672" y="20239"/>
                    <a:pt x="9752" y="20282"/>
                  </a:cubicBezTo>
                  <a:cubicBezTo>
                    <a:pt x="9795" y="20304"/>
                    <a:pt x="9838" y="20325"/>
                    <a:pt x="9882" y="20347"/>
                  </a:cubicBezTo>
                  <a:cubicBezTo>
                    <a:pt x="9903" y="20354"/>
                    <a:pt x="9925" y="20362"/>
                    <a:pt x="9947" y="20376"/>
                  </a:cubicBezTo>
                  <a:cubicBezTo>
                    <a:pt x="9976" y="20383"/>
                    <a:pt x="9990" y="20390"/>
                    <a:pt x="10026" y="20398"/>
                  </a:cubicBezTo>
                  <a:lnTo>
                    <a:pt x="10113" y="20426"/>
                  </a:lnTo>
                  <a:lnTo>
                    <a:pt x="10185" y="20390"/>
                  </a:lnTo>
                  <a:cubicBezTo>
                    <a:pt x="11152" y="19928"/>
                    <a:pt x="11650" y="18954"/>
                    <a:pt x="11794" y="18009"/>
                  </a:cubicBezTo>
                  <a:cubicBezTo>
                    <a:pt x="11859" y="17532"/>
                    <a:pt x="11867" y="17056"/>
                    <a:pt x="11809" y="16580"/>
                  </a:cubicBezTo>
                  <a:cubicBezTo>
                    <a:pt x="11780" y="16349"/>
                    <a:pt x="11751" y="16118"/>
                    <a:pt x="11701" y="15887"/>
                  </a:cubicBezTo>
                  <a:cubicBezTo>
                    <a:pt x="11672" y="15778"/>
                    <a:pt x="11650" y="15663"/>
                    <a:pt x="11628" y="15547"/>
                  </a:cubicBezTo>
                  <a:lnTo>
                    <a:pt x="11535" y="15215"/>
                  </a:lnTo>
                  <a:cubicBezTo>
                    <a:pt x="11289" y="14320"/>
                    <a:pt x="10921" y="13483"/>
                    <a:pt x="10560" y="12646"/>
                  </a:cubicBezTo>
                  <a:lnTo>
                    <a:pt x="10286" y="12018"/>
                  </a:lnTo>
                  <a:lnTo>
                    <a:pt x="10012" y="11397"/>
                  </a:lnTo>
                  <a:cubicBezTo>
                    <a:pt x="9968" y="11304"/>
                    <a:pt x="9932" y="11217"/>
                    <a:pt x="9896" y="11123"/>
                  </a:cubicBezTo>
                  <a:lnTo>
                    <a:pt x="9896" y="11123"/>
                  </a:lnTo>
                  <a:cubicBezTo>
                    <a:pt x="10041" y="11296"/>
                    <a:pt x="10192" y="11470"/>
                    <a:pt x="10344" y="11636"/>
                  </a:cubicBezTo>
                  <a:cubicBezTo>
                    <a:pt x="10741" y="12061"/>
                    <a:pt x="11159" y="12458"/>
                    <a:pt x="11614" y="12826"/>
                  </a:cubicBezTo>
                  <a:cubicBezTo>
                    <a:pt x="12069" y="13187"/>
                    <a:pt x="12545" y="13519"/>
                    <a:pt x="13043" y="13822"/>
                  </a:cubicBezTo>
                  <a:cubicBezTo>
                    <a:pt x="13166" y="13902"/>
                    <a:pt x="13288" y="13974"/>
                    <a:pt x="13411" y="14046"/>
                  </a:cubicBezTo>
                  <a:lnTo>
                    <a:pt x="13599" y="14162"/>
                  </a:lnTo>
                  <a:lnTo>
                    <a:pt x="13786" y="14270"/>
                  </a:lnTo>
                  <a:lnTo>
                    <a:pt x="13981" y="14371"/>
                  </a:lnTo>
                  <a:cubicBezTo>
                    <a:pt x="14039" y="14407"/>
                    <a:pt x="14104" y="14443"/>
                    <a:pt x="14169" y="14479"/>
                  </a:cubicBezTo>
                  <a:cubicBezTo>
                    <a:pt x="14299" y="14544"/>
                    <a:pt x="14422" y="14609"/>
                    <a:pt x="14552" y="14674"/>
                  </a:cubicBezTo>
                  <a:lnTo>
                    <a:pt x="14999" y="14883"/>
                  </a:lnTo>
                  <a:cubicBezTo>
                    <a:pt x="15151" y="14941"/>
                    <a:pt x="15309" y="15006"/>
                    <a:pt x="15468" y="15057"/>
                  </a:cubicBezTo>
                  <a:cubicBezTo>
                    <a:pt x="15627" y="15107"/>
                    <a:pt x="15793" y="15150"/>
                    <a:pt x="15959" y="15187"/>
                  </a:cubicBezTo>
                  <a:cubicBezTo>
                    <a:pt x="16038" y="15201"/>
                    <a:pt x="16125" y="15223"/>
                    <a:pt x="16204" y="15237"/>
                  </a:cubicBezTo>
                  <a:lnTo>
                    <a:pt x="16464" y="15266"/>
                  </a:lnTo>
                  <a:cubicBezTo>
                    <a:pt x="16570" y="15277"/>
                    <a:pt x="16677" y="15283"/>
                    <a:pt x="16784" y="15283"/>
                  </a:cubicBezTo>
                  <a:cubicBezTo>
                    <a:pt x="17026" y="15283"/>
                    <a:pt x="17268" y="15254"/>
                    <a:pt x="17503" y="15194"/>
                  </a:cubicBezTo>
                  <a:cubicBezTo>
                    <a:pt x="17590" y="15179"/>
                    <a:pt x="17677" y="15150"/>
                    <a:pt x="17763" y="15122"/>
                  </a:cubicBezTo>
                  <a:cubicBezTo>
                    <a:pt x="17850" y="15093"/>
                    <a:pt x="17929" y="15057"/>
                    <a:pt x="18009" y="15013"/>
                  </a:cubicBezTo>
                  <a:cubicBezTo>
                    <a:pt x="18095" y="14977"/>
                    <a:pt x="18175" y="14934"/>
                    <a:pt x="18254" y="14883"/>
                  </a:cubicBezTo>
                  <a:cubicBezTo>
                    <a:pt x="18290" y="14855"/>
                    <a:pt x="18334" y="14833"/>
                    <a:pt x="18370" y="14804"/>
                  </a:cubicBezTo>
                  <a:cubicBezTo>
                    <a:pt x="18391" y="14790"/>
                    <a:pt x="18406" y="14775"/>
                    <a:pt x="18427" y="14761"/>
                  </a:cubicBezTo>
                  <a:cubicBezTo>
                    <a:pt x="18449" y="14739"/>
                    <a:pt x="18463" y="14732"/>
                    <a:pt x="18492" y="14703"/>
                  </a:cubicBezTo>
                  <a:lnTo>
                    <a:pt x="18550" y="14645"/>
                  </a:lnTo>
                  <a:lnTo>
                    <a:pt x="18557" y="14559"/>
                  </a:lnTo>
                  <a:cubicBezTo>
                    <a:pt x="18644" y="13490"/>
                    <a:pt x="18052" y="12574"/>
                    <a:pt x="17301" y="11975"/>
                  </a:cubicBezTo>
                  <a:cubicBezTo>
                    <a:pt x="16926" y="11686"/>
                    <a:pt x="16515" y="11441"/>
                    <a:pt x="16074" y="11253"/>
                  </a:cubicBezTo>
                  <a:cubicBezTo>
                    <a:pt x="15858" y="11166"/>
                    <a:pt x="15641" y="11073"/>
                    <a:pt x="15418" y="11000"/>
                  </a:cubicBezTo>
                  <a:cubicBezTo>
                    <a:pt x="15309" y="10964"/>
                    <a:pt x="15201" y="10928"/>
                    <a:pt x="15093" y="10899"/>
                  </a:cubicBezTo>
                  <a:lnTo>
                    <a:pt x="14754" y="10806"/>
                  </a:lnTo>
                  <a:cubicBezTo>
                    <a:pt x="13859" y="10575"/>
                    <a:pt x="12949" y="10474"/>
                    <a:pt x="12047" y="10365"/>
                  </a:cubicBezTo>
                  <a:lnTo>
                    <a:pt x="11369" y="10293"/>
                  </a:lnTo>
                  <a:lnTo>
                    <a:pt x="10690" y="10221"/>
                  </a:lnTo>
                  <a:lnTo>
                    <a:pt x="10401" y="10192"/>
                  </a:lnTo>
                  <a:cubicBezTo>
                    <a:pt x="10625" y="10149"/>
                    <a:pt x="10842" y="10105"/>
                    <a:pt x="11065" y="10055"/>
                  </a:cubicBezTo>
                  <a:cubicBezTo>
                    <a:pt x="11628" y="9925"/>
                    <a:pt x="12184" y="9752"/>
                    <a:pt x="12733" y="9550"/>
                  </a:cubicBezTo>
                  <a:cubicBezTo>
                    <a:pt x="13274" y="9333"/>
                    <a:pt x="13801" y="9088"/>
                    <a:pt x="14313" y="8814"/>
                  </a:cubicBezTo>
                  <a:cubicBezTo>
                    <a:pt x="14443" y="8749"/>
                    <a:pt x="14566" y="8669"/>
                    <a:pt x="14689" y="8604"/>
                  </a:cubicBezTo>
                  <a:lnTo>
                    <a:pt x="14884" y="8496"/>
                  </a:lnTo>
                  <a:lnTo>
                    <a:pt x="15071" y="8388"/>
                  </a:lnTo>
                  <a:lnTo>
                    <a:pt x="15252" y="8272"/>
                  </a:lnTo>
                  <a:cubicBezTo>
                    <a:pt x="15317" y="8236"/>
                    <a:pt x="15382" y="8200"/>
                    <a:pt x="15432" y="8164"/>
                  </a:cubicBezTo>
                  <a:cubicBezTo>
                    <a:pt x="15555" y="8085"/>
                    <a:pt x="15677" y="8005"/>
                    <a:pt x="15793" y="7926"/>
                  </a:cubicBezTo>
                  <a:lnTo>
                    <a:pt x="16204" y="7637"/>
                  </a:lnTo>
                  <a:cubicBezTo>
                    <a:pt x="16327" y="7522"/>
                    <a:pt x="16464" y="7421"/>
                    <a:pt x="16587" y="7312"/>
                  </a:cubicBezTo>
                  <a:cubicBezTo>
                    <a:pt x="16710" y="7197"/>
                    <a:pt x="16839" y="7089"/>
                    <a:pt x="16948" y="6951"/>
                  </a:cubicBezTo>
                  <a:cubicBezTo>
                    <a:pt x="17005" y="6886"/>
                    <a:pt x="17063" y="6821"/>
                    <a:pt x="17114" y="6757"/>
                  </a:cubicBezTo>
                  <a:lnTo>
                    <a:pt x="17273" y="6554"/>
                  </a:lnTo>
                  <a:cubicBezTo>
                    <a:pt x="17475" y="6266"/>
                    <a:pt x="17626" y="5948"/>
                    <a:pt x="17727" y="5616"/>
                  </a:cubicBezTo>
                  <a:cubicBezTo>
                    <a:pt x="17756" y="5530"/>
                    <a:pt x="17778" y="5443"/>
                    <a:pt x="17792" y="5349"/>
                  </a:cubicBezTo>
                  <a:cubicBezTo>
                    <a:pt x="17807" y="5263"/>
                    <a:pt x="17821" y="5169"/>
                    <a:pt x="17828" y="5082"/>
                  </a:cubicBezTo>
                  <a:cubicBezTo>
                    <a:pt x="17836" y="4988"/>
                    <a:pt x="17836" y="4902"/>
                    <a:pt x="17836" y="4808"/>
                  </a:cubicBezTo>
                  <a:cubicBezTo>
                    <a:pt x="17836" y="4765"/>
                    <a:pt x="17836" y="4721"/>
                    <a:pt x="17821" y="4671"/>
                  </a:cubicBezTo>
                  <a:cubicBezTo>
                    <a:pt x="17821" y="4649"/>
                    <a:pt x="17814" y="4620"/>
                    <a:pt x="17814" y="4599"/>
                  </a:cubicBezTo>
                  <a:cubicBezTo>
                    <a:pt x="17807" y="4570"/>
                    <a:pt x="17807" y="4555"/>
                    <a:pt x="17799" y="4519"/>
                  </a:cubicBezTo>
                  <a:lnTo>
                    <a:pt x="17778" y="4433"/>
                  </a:lnTo>
                  <a:lnTo>
                    <a:pt x="17706" y="4389"/>
                  </a:lnTo>
                  <a:cubicBezTo>
                    <a:pt x="17232" y="4059"/>
                    <a:pt x="16696" y="3923"/>
                    <a:pt x="16163" y="3923"/>
                  </a:cubicBezTo>
                  <a:cubicBezTo>
                    <a:pt x="15705" y="3923"/>
                    <a:pt x="15250" y="4024"/>
                    <a:pt x="14840" y="4187"/>
                  </a:cubicBezTo>
                  <a:cubicBezTo>
                    <a:pt x="14393" y="4360"/>
                    <a:pt x="13981" y="4599"/>
                    <a:pt x="13599" y="4887"/>
                  </a:cubicBezTo>
                  <a:cubicBezTo>
                    <a:pt x="13411" y="5024"/>
                    <a:pt x="13223" y="5169"/>
                    <a:pt x="13057" y="5327"/>
                  </a:cubicBezTo>
                  <a:cubicBezTo>
                    <a:pt x="12964" y="5400"/>
                    <a:pt x="12884" y="5479"/>
                    <a:pt x="12798" y="5558"/>
                  </a:cubicBezTo>
                  <a:lnTo>
                    <a:pt x="12552" y="5804"/>
                  </a:lnTo>
                  <a:cubicBezTo>
                    <a:pt x="11903" y="6461"/>
                    <a:pt x="11361" y="7204"/>
                    <a:pt x="10820" y="7933"/>
                  </a:cubicBezTo>
                  <a:lnTo>
                    <a:pt x="10416" y="8482"/>
                  </a:lnTo>
                  <a:lnTo>
                    <a:pt x="10012" y="9037"/>
                  </a:lnTo>
                  <a:lnTo>
                    <a:pt x="9838" y="9268"/>
                  </a:lnTo>
                  <a:cubicBezTo>
                    <a:pt x="9911" y="9059"/>
                    <a:pt x="9983" y="8842"/>
                    <a:pt x="10048" y="8626"/>
                  </a:cubicBezTo>
                  <a:cubicBezTo>
                    <a:pt x="10221" y="8070"/>
                    <a:pt x="10358" y="7507"/>
                    <a:pt x="10445" y="6930"/>
                  </a:cubicBezTo>
                  <a:cubicBezTo>
                    <a:pt x="10531" y="6352"/>
                    <a:pt x="10582" y="5775"/>
                    <a:pt x="10596" y="5190"/>
                  </a:cubicBezTo>
                  <a:cubicBezTo>
                    <a:pt x="10611" y="5046"/>
                    <a:pt x="10604" y="4902"/>
                    <a:pt x="10611" y="4757"/>
                  </a:cubicBezTo>
                  <a:lnTo>
                    <a:pt x="10611" y="4541"/>
                  </a:lnTo>
                  <a:lnTo>
                    <a:pt x="10611" y="4324"/>
                  </a:lnTo>
                  <a:lnTo>
                    <a:pt x="10611" y="4108"/>
                  </a:lnTo>
                  <a:cubicBezTo>
                    <a:pt x="10611" y="4036"/>
                    <a:pt x="10611" y="3963"/>
                    <a:pt x="10604" y="3891"/>
                  </a:cubicBezTo>
                  <a:cubicBezTo>
                    <a:pt x="10596" y="3747"/>
                    <a:pt x="10589" y="3602"/>
                    <a:pt x="10582" y="3458"/>
                  </a:cubicBezTo>
                  <a:lnTo>
                    <a:pt x="10531" y="2960"/>
                  </a:lnTo>
                  <a:cubicBezTo>
                    <a:pt x="10502" y="2794"/>
                    <a:pt x="10481" y="2628"/>
                    <a:pt x="10445" y="2462"/>
                  </a:cubicBezTo>
                  <a:cubicBezTo>
                    <a:pt x="10401" y="2303"/>
                    <a:pt x="10373" y="2137"/>
                    <a:pt x="10308" y="1979"/>
                  </a:cubicBezTo>
                  <a:cubicBezTo>
                    <a:pt x="10286" y="1899"/>
                    <a:pt x="10257" y="1813"/>
                    <a:pt x="10228" y="1733"/>
                  </a:cubicBezTo>
                  <a:lnTo>
                    <a:pt x="10127" y="1495"/>
                  </a:lnTo>
                  <a:cubicBezTo>
                    <a:pt x="9983" y="1177"/>
                    <a:pt x="9788" y="889"/>
                    <a:pt x="9543" y="629"/>
                  </a:cubicBezTo>
                  <a:cubicBezTo>
                    <a:pt x="9485" y="564"/>
                    <a:pt x="9420" y="506"/>
                    <a:pt x="9348" y="448"/>
                  </a:cubicBezTo>
                  <a:cubicBezTo>
                    <a:pt x="9283" y="391"/>
                    <a:pt x="9211" y="340"/>
                    <a:pt x="9131" y="282"/>
                  </a:cubicBezTo>
                  <a:cubicBezTo>
                    <a:pt x="9059" y="232"/>
                    <a:pt x="8980" y="189"/>
                    <a:pt x="8900" y="145"/>
                  </a:cubicBezTo>
                  <a:cubicBezTo>
                    <a:pt x="8857" y="124"/>
                    <a:pt x="8814" y="102"/>
                    <a:pt x="8770" y="80"/>
                  </a:cubicBezTo>
                  <a:cubicBezTo>
                    <a:pt x="8749" y="73"/>
                    <a:pt x="8727" y="66"/>
                    <a:pt x="8705" y="51"/>
                  </a:cubicBezTo>
                  <a:cubicBezTo>
                    <a:pt x="8684" y="44"/>
                    <a:pt x="8662" y="37"/>
                    <a:pt x="8626" y="30"/>
                  </a:cubicBezTo>
                  <a:lnTo>
                    <a:pt x="8547" y="1"/>
                  </a:ln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6" name="Google Shape;4696;p14"/>
          <p:cNvSpPr txBox="1">
            <a:spLocks noGrp="1"/>
          </p:cNvSpPr>
          <p:nvPr>
            <p:ph type="title"/>
          </p:nvPr>
        </p:nvSpPr>
        <p:spPr>
          <a:xfrm>
            <a:off x="600375" y="1661463"/>
            <a:ext cx="34473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97" name="Google Shape;4697;p14"/>
          <p:cNvSpPr txBox="1">
            <a:spLocks noGrp="1"/>
          </p:cNvSpPr>
          <p:nvPr>
            <p:ph type="subTitle" idx="1"/>
          </p:nvPr>
        </p:nvSpPr>
        <p:spPr>
          <a:xfrm>
            <a:off x="600375" y="2501938"/>
            <a:ext cx="2777100" cy="9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s">
  <p:cSld name="BLANK_1">
    <p:spTree>
      <p:nvGrpSpPr>
        <p:cNvPr id="1" name="Shape 4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9" name="Google Shape;4699;p15"/>
          <p:cNvGrpSpPr/>
          <p:nvPr/>
        </p:nvGrpSpPr>
        <p:grpSpPr>
          <a:xfrm>
            <a:off x="0" y="-627270"/>
            <a:ext cx="9143987" cy="6437639"/>
            <a:chOff x="0" y="-627270"/>
            <a:chExt cx="9143987" cy="6437639"/>
          </a:xfrm>
        </p:grpSpPr>
        <p:sp>
          <p:nvSpPr>
            <p:cNvPr id="4700" name="Google Shape;4700;p15"/>
            <p:cNvSpPr/>
            <p:nvPr/>
          </p:nvSpPr>
          <p:spPr>
            <a:xfrm>
              <a:off x="771169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15"/>
            <p:cNvSpPr/>
            <p:nvPr/>
          </p:nvSpPr>
          <p:spPr>
            <a:xfrm>
              <a:off x="741238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15"/>
            <p:cNvSpPr/>
            <p:nvPr/>
          </p:nvSpPr>
          <p:spPr>
            <a:xfrm>
              <a:off x="701499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15"/>
            <p:cNvSpPr/>
            <p:nvPr/>
          </p:nvSpPr>
          <p:spPr>
            <a:xfrm>
              <a:off x="709718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0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15"/>
            <p:cNvSpPr/>
            <p:nvPr/>
          </p:nvSpPr>
          <p:spPr>
            <a:xfrm>
              <a:off x="725619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15"/>
            <p:cNvSpPr/>
            <p:nvPr/>
          </p:nvSpPr>
          <p:spPr>
            <a:xfrm>
              <a:off x="710743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15"/>
            <p:cNvSpPr/>
            <p:nvPr/>
          </p:nvSpPr>
          <p:spPr>
            <a:xfrm>
              <a:off x="758508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5"/>
            <p:cNvSpPr/>
            <p:nvPr/>
          </p:nvSpPr>
          <p:spPr>
            <a:xfrm>
              <a:off x="812290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5"/>
            <p:cNvSpPr/>
            <p:nvPr/>
          </p:nvSpPr>
          <p:spPr>
            <a:xfrm>
              <a:off x="758508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5"/>
            <p:cNvSpPr/>
            <p:nvPr/>
          </p:nvSpPr>
          <p:spPr>
            <a:xfrm>
              <a:off x="771169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5"/>
            <p:cNvSpPr/>
            <p:nvPr/>
          </p:nvSpPr>
          <p:spPr>
            <a:xfrm>
              <a:off x="741238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5"/>
            <p:cNvSpPr/>
            <p:nvPr/>
          </p:nvSpPr>
          <p:spPr>
            <a:xfrm>
              <a:off x="701499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5"/>
            <p:cNvSpPr/>
            <p:nvPr/>
          </p:nvSpPr>
          <p:spPr>
            <a:xfrm>
              <a:off x="709718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5"/>
            <p:cNvSpPr/>
            <p:nvPr/>
          </p:nvSpPr>
          <p:spPr>
            <a:xfrm>
              <a:off x="725619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5"/>
            <p:cNvSpPr/>
            <p:nvPr/>
          </p:nvSpPr>
          <p:spPr>
            <a:xfrm>
              <a:off x="710743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5"/>
            <p:cNvSpPr/>
            <p:nvPr/>
          </p:nvSpPr>
          <p:spPr>
            <a:xfrm>
              <a:off x="758508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5"/>
            <p:cNvSpPr/>
            <p:nvPr/>
          </p:nvSpPr>
          <p:spPr>
            <a:xfrm>
              <a:off x="812290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5"/>
            <p:cNvSpPr/>
            <p:nvPr/>
          </p:nvSpPr>
          <p:spPr>
            <a:xfrm>
              <a:off x="758508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5"/>
            <p:cNvSpPr/>
            <p:nvPr/>
          </p:nvSpPr>
          <p:spPr>
            <a:xfrm>
              <a:off x="771169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32" y="3941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8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5"/>
            <p:cNvSpPr/>
            <p:nvPr/>
          </p:nvSpPr>
          <p:spPr>
            <a:xfrm>
              <a:off x="741238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5"/>
            <p:cNvSpPr/>
            <p:nvPr/>
          </p:nvSpPr>
          <p:spPr>
            <a:xfrm>
              <a:off x="701499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5"/>
            <p:cNvSpPr/>
            <p:nvPr/>
          </p:nvSpPr>
          <p:spPr>
            <a:xfrm>
              <a:off x="709718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5"/>
            <p:cNvSpPr/>
            <p:nvPr/>
          </p:nvSpPr>
          <p:spPr>
            <a:xfrm>
              <a:off x="725619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5"/>
            <p:cNvSpPr/>
            <p:nvPr/>
          </p:nvSpPr>
          <p:spPr>
            <a:xfrm>
              <a:off x="710743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5"/>
            <p:cNvSpPr/>
            <p:nvPr/>
          </p:nvSpPr>
          <p:spPr>
            <a:xfrm>
              <a:off x="758508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5"/>
            <p:cNvSpPr/>
            <p:nvPr/>
          </p:nvSpPr>
          <p:spPr>
            <a:xfrm>
              <a:off x="812290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5"/>
            <p:cNvSpPr/>
            <p:nvPr/>
          </p:nvSpPr>
          <p:spPr>
            <a:xfrm>
              <a:off x="758508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5"/>
            <p:cNvSpPr/>
            <p:nvPr/>
          </p:nvSpPr>
          <p:spPr>
            <a:xfrm>
              <a:off x="771169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5"/>
            <p:cNvSpPr/>
            <p:nvPr/>
          </p:nvSpPr>
          <p:spPr>
            <a:xfrm>
              <a:off x="741238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5"/>
            <p:cNvSpPr/>
            <p:nvPr/>
          </p:nvSpPr>
          <p:spPr>
            <a:xfrm>
              <a:off x="701499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5"/>
            <p:cNvSpPr/>
            <p:nvPr/>
          </p:nvSpPr>
          <p:spPr>
            <a:xfrm>
              <a:off x="709718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0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5"/>
            <p:cNvSpPr/>
            <p:nvPr/>
          </p:nvSpPr>
          <p:spPr>
            <a:xfrm>
              <a:off x="725619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5"/>
            <p:cNvSpPr/>
            <p:nvPr/>
          </p:nvSpPr>
          <p:spPr>
            <a:xfrm>
              <a:off x="710743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5"/>
            <p:cNvSpPr/>
            <p:nvPr/>
          </p:nvSpPr>
          <p:spPr>
            <a:xfrm>
              <a:off x="758508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5"/>
            <p:cNvSpPr/>
            <p:nvPr/>
          </p:nvSpPr>
          <p:spPr>
            <a:xfrm>
              <a:off x="812290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3" y="873"/>
                  </a:lnTo>
                  <a:lnTo>
                    <a:pt x="1163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5"/>
            <p:cNvSpPr/>
            <p:nvPr/>
          </p:nvSpPr>
          <p:spPr>
            <a:xfrm>
              <a:off x="758508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5"/>
            <p:cNvSpPr/>
            <p:nvPr/>
          </p:nvSpPr>
          <p:spPr>
            <a:xfrm>
              <a:off x="693280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5"/>
            <p:cNvSpPr/>
            <p:nvPr/>
          </p:nvSpPr>
          <p:spPr>
            <a:xfrm>
              <a:off x="663246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5"/>
            <p:cNvSpPr/>
            <p:nvPr/>
          </p:nvSpPr>
          <p:spPr>
            <a:xfrm>
              <a:off x="6235213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5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5"/>
            <p:cNvSpPr/>
            <p:nvPr/>
          </p:nvSpPr>
          <p:spPr>
            <a:xfrm>
              <a:off x="6318300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88" y="4634"/>
                  </a:lnTo>
                  <a:lnTo>
                    <a:pt x="4620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61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5"/>
            <p:cNvSpPr/>
            <p:nvPr/>
          </p:nvSpPr>
          <p:spPr>
            <a:xfrm>
              <a:off x="6476279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5"/>
            <p:cNvSpPr/>
            <p:nvPr/>
          </p:nvSpPr>
          <p:spPr>
            <a:xfrm>
              <a:off x="632751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5"/>
            <p:cNvSpPr/>
            <p:nvPr/>
          </p:nvSpPr>
          <p:spPr>
            <a:xfrm>
              <a:off x="680529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5"/>
            <p:cNvSpPr/>
            <p:nvPr/>
          </p:nvSpPr>
          <p:spPr>
            <a:xfrm>
              <a:off x="734401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5"/>
            <p:cNvSpPr/>
            <p:nvPr/>
          </p:nvSpPr>
          <p:spPr>
            <a:xfrm>
              <a:off x="680529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5"/>
            <p:cNvSpPr/>
            <p:nvPr/>
          </p:nvSpPr>
          <p:spPr>
            <a:xfrm>
              <a:off x="693280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5"/>
            <p:cNvSpPr/>
            <p:nvPr/>
          </p:nvSpPr>
          <p:spPr>
            <a:xfrm>
              <a:off x="663246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5"/>
            <p:cNvSpPr/>
            <p:nvPr/>
          </p:nvSpPr>
          <p:spPr>
            <a:xfrm>
              <a:off x="6235213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5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5"/>
            <p:cNvSpPr/>
            <p:nvPr/>
          </p:nvSpPr>
          <p:spPr>
            <a:xfrm>
              <a:off x="6318300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5"/>
            <p:cNvSpPr/>
            <p:nvPr/>
          </p:nvSpPr>
          <p:spPr>
            <a:xfrm>
              <a:off x="6476279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5"/>
            <p:cNvSpPr/>
            <p:nvPr/>
          </p:nvSpPr>
          <p:spPr>
            <a:xfrm>
              <a:off x="632751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5"/>
            <p:cNvSpPr/>
            <p:nvPr/>
          </p:nvSpPr>
          <p:spPr>
            <a:xfrm>
              <a:off x="680529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5"/>
            <p:cNvSpPr/>
            <p:nvPr/>
          </p:nvSpPr>
          <p:spPr>
            <a:xfrm>
              <a:off x="734401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5"/>
            <p:cNvSpPr/>
            <p:nvPr/>
          </p:nvSpPr>
          <p:spPr>
            <a:xfrm>
              <a:off x="680529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5"/>
            <p:cNvSpPr/>
            <p:nvPr/>
          </p:nvSpPr>
          <p:spPr>
            <a:xfrm>
              <a:off x="693280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5"/>
            <p:cNvSpPr/>
            <p:nvPr/>
          </p:nvSpPr>
          <p:spPr>
            <a:xfrm>
              <a:off x="663246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5"/>
            <p:cNvSpPr/>
            <p:nvPr/>
          </p:nvSpPr>
          <p:spPr>
            <a:xfrm>
              <a:off x="6235213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5"/>
            <p:cNvSpPr/>
            <p:nvPr/>
          </p:nvSpPr>
          <p:spPr>
            <a:xfrm>
              <a:off x="6318300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5"/>
            <p:cNvSpPr/>
            <p:nvPr/>
          </p:nvSpPr>
          <p:spPr>
            <a:xfrm>
              <a:off x="6476279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5"/>
            <p:cNvSpPr/>
            <p:nvPr/>
          </p:nvSpPr>
          <p:spPr>
            <a:xfrm>
              <a:off x="632751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5"/>
            <p:cNvSpPr/>
            <p:nvPr/>
          </p:nvSpPr>
          <p:spPr>
            <a:xfrm>
              <a:off x="680529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5"/>
            <p:cNvSpPr/>
            <p:nvPr/>
          </p:nvSpPr>
          <p:spPr>
            <a:xfrm>
              <a:off x="734401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5"/>
            <p:cNvSpPr/>
            <p:nvPr/>
          </p:nvSpPr>
          <p:spPr>
            <a:xfrm>
              <a:off x="680529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5"/>
            <p:cNvSpPr/>
            <p:nvPr/>
          </p:nvSpPr>
          <p:spPr>
            <a:xfrm>
              <a:off x="693280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5"/>
            <p:cNvSpPr/>
            <p:nvPr/>
          </p:nvSpPr>
          <p:spPr>
            <a:xfrm>
              <a:off x="663246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5"/>
            <p:cNvSpPr/>
            <p:nvPr/>
          </p:nvSpPr>
          <p:spPr>
            <a:xfrm>
              <a:off x="6235213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5"/>
            <p:cNvSpPr/>
            <p:nvPr/>
          </p:nvSpPr>
          <p:spPr>
            <a:xfrm>
              <a:off x="6318300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5"/>
            <p:cNvSpPr/>
            <p:nvPr/>
          </p:nvSpPr>
          <p:spPr>
            <a:xfrm>
              <a:off x="6476279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5"/>
            <p:cNvSpPr/>
            <p:nvPr/>
          </p:nvSpPr>
          <p:spPr>
            <a:xfrm>
              <a:off x="632751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5"/>
            <p:cNvSpPr/>
            <p:nvPr/>
          </p:nvSpPr>
          <p:spPr>
            <a:xfrm>
              <a:off x="680529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5"/>
            <p:cNvSpPr/>
            <p:nvPr/>
          </p:nvSpPr>
          <p:spPr>
            <a:xfrm>
              <a:off x="734401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5"/>
            <p:cNvSpPr/>
            <p:nvPr/>
          </p:nvSpPr>
          <p:spPr>
            <a:xfrm>
              <a:off x="680529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5"/>
            <p:cNvSpPr/>
            <p:nvPr/>
          </p:nvSpPr>
          <p:spPr>
            <a:xfrm>
              <a:off x="6152894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1" y="1653"/>
                  </a:lnTo>
                  <a:lnTo>
                    <a:pt x="1892" y="1509"/>
                  </a:lnTo>
                  <a:cubicBezTo>
                    <a:pt x="1569" y="21"/>
                    <a:pt x="202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5"/>
            <p:cNvSpPr/>
            <p:nvPr/>
          </p:nvSpPr>
          <p:spPr>
            <a:xfrm>
              <a:off x="5853577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5"/>
            <p:cNvSpPr/>
            <p:nvPr/>
          </p:nvSpPr>
          <p:spPr>
            <a:xfrm>
              <a:off x="545619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5"/>
            <p:cNvSpPr/>
            <p:nvPr/>
          </p:nvSpPr>
          <p:spPr>
            <a:xfrm>
              <a:off x="553838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5"/>
            <p:cNvSpPr/>
            <p:nvPr/>
          </p:nvSpPr>
          <p:spPr>
            <a:xfrm>
              <a:off x="569739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5"/>
            <p:cNvSpPr/>
            <p:nvPr/>
          </p:nvSpPr>
          <p:spPr>
            <a:xfrm>
              <a:off x="554862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5"/>
            <p:cNvSpPr/>
            <p:nvPr/>
          </p:nvSpPr>
          <p:spPr>
            <a:xfrm>
              <a:off x="602628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5"/>
            <p:cNvSpPr/>
            <p:nvPr/>
          </p:nvSpPr>
          <p:spPr>
            <a:xfrm>
              <a:off x="656410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5"/>
            <p:cNvSpPr/>
            <p:nvPr/>
          </p:nvSpPr>
          <p:spPr>
            <a:xfrm>
              <a:off x="602628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5"/>
            <p:cNvSpPr/>
            <p:nvPr/>
          </p:nvSpPr>
          <p:spPr>
            <a:xfrm>
              <a:off x="615289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24" y="3934"/>
                  </a:cubicBezTo>
                  <a:lnTo>
                    <a:pt x="224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5"/>
            <p:cNvSpPr/>
            <p:nvPr/>
          </p:nvSpPr>
          <p:spPr>
            <a:xfrm>
              <a:off x="5853577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5"/>
            <p:cNvSpPr/>
            <p:nvPr/>
          </p:nvSpPr>
          <p:spPr>
            <a:xfrm>
              <a:off x="545619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5"/>
            <p:cNvSpPr/>
            <p:nvPr/>
          </p:nvSpPr>
          <p:spPr>
            <a:xfrm>
              <a:off x="5538386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5"/>
            <p:cNvSpPr/>
            <p:nvPr/>
          </p:nvSpPr>
          <p:spPr>
            <a:xfrm>
              <a:off x="569739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5"/>
            <p:cNvSpPr/>
            <p:nvPr/>
          </p:nvSpPr>
          <p:spPr>
            <a:xfrm>
              <a:off x="554862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5"/>
            <p:cNvSpPr/>
            <p:nvPr/>
          </p:nvSpPr>
          <p:spPr>
            <a:xfrm>
              <a:off x="602628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5"/>
            <p:cNvSpPr/>
            <p:nvPr/>
          </p:nvSpPr>
          <p:spPr>
            <a:xfrm>
              <a:off x="656410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5"/>
            <p:cNvSpPr/>
            <p:nvPr/>
          </p:nvSpPr>
          <p:spPr>
            <a:xfrm>
              <a:off x="602628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5"/>
            <p:cNvSpPr/>
            <p:nvPr/>
          </p:nvSpPr>
          <p:spPr>
            <a:xfrm>
              <a:off x="6152894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1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24" y="3941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1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5"/>
            <p:cNvSpPr/>
            <p:nvPr/>
          </p:nvSpPr>
          <p:spPr>
            <a:xfrm>
              <a:off x="5853577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5"/>
            <p:cNvSpPr/>
            <p:nvPr/>
          </p:nvSpPr>
          <p:spPr>
            <a:xfrm>
              <a:off x="545619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5"/>
            <p:cNvSpPr/>
            <p:nvPr/>
          </p:nvSpPr>
          <p:spPr>
            <a:xfrm>
              <a:off x="553838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5"/>
            <p:cNvSpPr/>
            <p:nvPr/>
          </p:nvSpPr>
          <p:spPr>
            <a:xfrm>
              <a:off x="569739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5"/>
            <p:cNvSpPr/>
            <p:nvPr/>
          </p:nvSpPr>
          <p:spPr>
            <a:xfrm>
              <a:off x="554862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5"/>
            <p:cNvSpPr/>
            <p:nvPr/>
          </p:nvSpPr>
          <p:spPr>
            <a:xfrm>
              <a:off x="602628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5"/>
            <p:cNvSpPr/>
            <p:nvPr/>
          </p:nvSpPr>
          <p:spPr>
            <a:xfrm>
              <a:off x="656410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5"/>
            <p:cNvSpPr/>
            <p:nvPr/>
          </p:nvSpPr>
          <p:spPr>
            <a:xfrm>
              <a:off x="602628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5"/>
            <p:cNvSpPr/>
            <p:nvPr/>
          </p:nvSpPr>
          <p:spPr>
            <a:xfrm>
              <a:off x="6152894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5"/>
            <p:cNvSpPr/>
            <p:nvPr/>
          </p:nvSpPr>
          <p:spPr>
            <a:xfrm>
              <a:off x="5853577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5"/>
            <p:cNvSpPr/>
            <p:nvPr/>
          </p:nvSpPr>
          <p:spPr>
            <a:xfrm>
              <a:off x="545619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5"/>
            <p:cNvSpPr/>
            <p:nvPr/>
          </p:nvSpPr>
          <p:spPr>
            <a:xfrm>
              <a:off x="553838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5"/>
            <p:cNvSpPr/>
            <p:nvPr/>
          </p:nvSpPr>
          <p:spPr>
            <a:xfrm>
              <a:off x="569739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5"/>
            <p:cNvSpPr/>
            <p:nvPr/>
          </p:nvSpPr>
          <p:spPr>
            <a:xfrm>
              <a:off x="554862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5"/>
            <p:cNvSpPr/>
            <p:nvPr/>
          </p:nvSpPr>
          <p:spPr>
            <a:xfrm>
              <a:off x="602628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5"/>
            <p:cNvSpPr/>
            <p:nvPr/>
          </p:nvSpPr>
          <p:spPr>
            <a:xfrm>
              <a:off x="656410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5"/>
            <p:cNvSpPr/>
            <p:nvPr/>
          </p:nvSpPr>
          <p:spPr>
            <a:xfrm>
              <a:off x="602628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5"/>
            <p:cNvSpPr/>
            <p:nvPr/>
          </p:nvSpPr>
          <p:spPr>
            <a:xfrm>
              <a:off x="537400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5"/>
            <p:cNvSpPr/>
            <p:nvPr/>
          </p:nvSpPr>
          <p:spPr>
            <a:xfrm>
              <a:off x="507366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44"/>
                    <a:pt x="1785" y="4165"/>
                    <a:pt x="1873" y="4165"/>
                  </a:cubicBezTo>
                  <a:cubicBezTo>
                    <a:pt x="1875" y="4165"/>
                    <a:pt x="1877" y="4165"/>
                    <a:pt x="1877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5"/>
            <p:cNvSpPr/>
            <p:nvPr/>
          </p:nvSpPr>
          <p:spPr>
            <a:xfrm>
              <a:off x="467641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5"/>
            <p:cNvSpPr/>
            <p:nvPr/>
          </p:nvSpPr>
          <p:spPr>
            <a:xfrm>
              <a:off x="475860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5"/>
            <p:cNvSpPr/>
            <p:nvPr/>
          </p:nvSpPr>
          <p:spPr>
            <a:xfrm>
              <a:off x="491747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5"/>
            <p:cNvSpPr/>
            <p:nvPr/>
          </p:nvSpPr>
          <p:spPr>
            <a:xfrm>
              <a:off x="476871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5"/>
            <p:cNvSpPr/>
            <p:nvPr/>
          </p:nvSpPr>
          <p:spPr>
            <a:xfrm>
              <a:off x="524649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5"/>
            <p:cNvSpPr/>
            <p:nvPr/>
          </p:nvSpPr>
          <p:spPr>
            <a:xfrm>
              <a:off x="5785213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5"/>
            <p:cNvSpPr/>
            <p:nvPr/>
          </p:nvSpPr>
          <p:spPr>
            <a:xfrm>
              <a:off x="524649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5"/>
            <p:cNvSpPr/>
            <p:nvPr/>
          </p:nvSpPr>
          <p:spPr>
            <a:xfrm>
              <a:off x="537400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5"/>
            <p:cNvSpPr/>
            <p:nvPr/>
          </p:nvSpPr>
          <p:spPr>
            <a:xfrm>
              <a:off x="507366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5"/>
            <p:cNvSpPr/>
            <p:nvPr/>
          </p:nvSpPr>
          <p:spPr>
            <a:xfrm>
              <a:off x="467641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5"/>
            <p:cNvSpPr/>
            <p:nvPr/>
          </p:nvSpPr>
          <p:spPr>
            <a:xfrm>
              <a:off x="475860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5"/>
            <p:cNvSpPr/>
            <p:nvPr/>
          </p:nvSpPr>
          <p:spPr>
            <a:xfrm>
              <a:off x="491747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5"/>
            <p:cNvSpPr/>
            <p:nvPr/>
          </p:nvSpPr>
          <p:spPr>
            <a:xfrm>
              <a:off x="476871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5"/>
            <p:cNvSpPr/>
            <p:nvPr/>
          </p:nvSpPr>
          <p:spPr>
            <a:xfrm>
              <a:off x="524649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5"/>
            <p:cNvSpPr/>
            <p:nvPr/>
          </p:nvSpPr>
          <p:spPr>
            <a:xfrm>
              <a:off x="5785213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5"/>
            <p:cNvSpPr/>
            <p:nvPr/>
          </p:nvSpPr>
          <p:spPr>
            <a:xfrm>
              <a:off x="524649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5"/>
            <p:cNvSpPr/>
            <p:nvPr/>
          </p:nvSpPr>
          <p:spPr>
            <a:xfrm>
              <a:off x="537400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5"/>
            <p:cNvSpPr/>
            <p:nvPr/>
          </p:nvSpPr>
          <p:spPr>
            <a:xfrm>
              <a:off x="507366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5"/>
            <p:cNvSpPr/>
            <p:nvPr/>
          </p:nvSpPr>
          <p:spPr>
            <a:xfrm>
              <a:off x="467641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5"/>
            <p:cNvSpPr/>
            <p:nvPr/>
          </p:nvSpPr>
          <p:spPr>
            <a:xfrm>
              <a:off x="475860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5"/>
            <p:cNvSpPr/>
            <p:nvPr/>
          </p:nvSpPr>
          <p:spPr>
            <a:xfrm>
              <a:off x="491747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5"/>
            <p:cNvSpPr/>
            <p:nvPr/>
          </p:nvSpPr>
          <p:spPr>
            <a:xfrm>
              <a:off x="476871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5"/>
            <p:cNvSpPr/>
            <p:nvPr/>
          </p:nvSpPr>
          <p:spPr>
            <a:xfrm>
              <a:off x="524649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5"/>
            <p:cNvSpPr/>
            <p:nvPr/>
          </p:nvSpPr>
          <p:spPr>
            <a:xfrm>
              <a:off x="5785213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5"/>
            <p:cNvSpPr/>
            <p:nvPr/>
          </p:nvSpPr>
          <p:spPr>
            <a:xfrm>
              <a:off x="524649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5"/>
            <p:cNvSpPr/>
            <p:nvPr/>
          </p:nvSpPr>
          <p:spPr>
            <a:xfrm>
              <a:off x="537400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5"/>
            <p:cNvSpPr/>
            <p:nvPr/>
          </p:nvSpPr>
          <p:spPr>
            <a:xfrm>
              <a:off x="507366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3"/>
                    <a:pt x="1873" y="4173"/>
                  </a:cubicBezTo>
                  <a:cubicBezTo>
                    <a:pt x="1875" y="4173"/>
                    <a:pt x="1877" y="4173"/>
                    <a:pt x="1877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5"/>
            <p:cNvSpPr/>
            <p:nvPr/>
          </p:nvSpPr>
          <p:spPr>
            <a:xfrm>
              <a:off x="467641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5"/>
            <p:cNvSpPr/>
            <p:nvPr/>
          </p:nvSpPr>
          <p:spPr>
            <a:xfrm>
              <a:off x="475860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5"/>
            <p:cNvSpPr/>
            <p:nvPr/>
          </p:nvSpPr>
          <p:spPr>
            <a:xfrm>
              <a:off x="491747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5"/>
            <p:cNvSpPr/>
            <p:nvPr/>
          </p:nvSpPr>
          <p:spPr>
            <a:xfrm>
              <a:off x="476871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5"/>
            <p:cNvSpPr/>
            <p:nvPr/>
          </p:nvSpPr>
          <p:spPr>
            <a:xfrm>
              <a:off x="524649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5"/>
            <p:cNvSpPr/>
            <p:nvPr/>
          </p:nvSpPr>
          <p:spPr>
            <a:xfrm>
              <a:off x="5785213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5"/>
            <p:cNvSpPr/>
            <p:nvPr/>
          </p:nvSpPr>
          <p:spPr>
            <a:xfrm>
              <a:off x="524649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5"/>
            <p:cNvSpPr/>
            <p:nvPr/>
          </p:nvSpPr>
          <p:spPr>
            <a:xfrm>
              <a:off x="4594091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9" y="21"/>
                    <a:pt x="201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5"/>
            <p:cNvSpPr/>
            <p:nvPr/>
          </p:nvSpPr>
          <p:spPr>
            <a:xfrm>
              <a:off x="4294774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5"/>
            <p:cNvSpPr/>
            <p:nvPr/>
          </p:nvSpPr>
          <p:spPr>
            <a:xfrm>
              <a:off x="3897392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5"/>
            <p:cNvSpPr/>
            <p:nvPr/>
          </p:nvSpPr>
          <p:spPr>
            <a:xfrm>
              <a:off x="3979583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5"/>
            <p:cNvSpPr/>
            <p:nvPr/>
          </p:nvSpPr>
          <p:spPr>
            <a:xfrm>
              <a:off x="4138587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5"/>
            <p:cNvSpPr/>
            <p:nvPr/>
          </p:nvSpPr>
          <p:spPr>
            <a:xfrm>
              <a:off x="3989824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5"/>
            <p:cNvSpPr/>
            <p:nvPr/>
          </p:nvSpPr>
          <p:spPr>
            <a:xfrm>
              <a:off x="4467477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5"/>
            <p:cNvSpPr/>
            <p:nvPr/>
          </p:nvSpPr>
          <p:spPr>
            <a:xfrm>
              <a:off x="5005300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5"/>
            <p:cNvSpPr/>
            <p:nvPr/>
          </p:nvSpPr>
          <p:spPr>
            <a:xfrm>
              <a:off x="4467477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5"/>
            <p:cNvSpPr/>
            <p:nvPr/>
          </p:nvSpPr>
          <p:spPr>
            <a:xfrm>
              <a:off x="459409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5"/>
            <p:cNvSpPr/>
            <p:nvPr/>
          </p:nvSpPr>
          <p:spPr>
            <a:xfrm>
              <a:off x="429477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5"/>
            <p:cNvSpPr/>
            <p:nvPr/>
          </p:nvSpPr>
          <p:spPr>
            <a:xfrm>
              <a:off x="3897392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5"/>
            <p:cNvSpPr/>
            <p:nvPr/>
          </p:nvSpPr>
          <p:spPr>
            <a:xfrm>
              <a:off x="3979583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5"/>
            <p:cNvSpPr/>
            <p:nvPr/>
          </p:nvSpPr>
          <p:spPr>
            <a:xfrm>
              <a:off x="4138587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5"/>
            <p:cNvSpPr/>
            <p:nvPr/>
          </p:nvSpPr>
          <p:spPr>
            <a:xfrm>
              <a:off x="3989824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5"/>
            <p:cNvSpPr/>
            <p:nvPr/>
          </p:nvSpPr>
          <p:spPr>
            <a:xfrm>
              <a:off x="4467477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5"/>
            <p:cNvSpPr/>
            <p:nvPr/>
          </p:nvSpPr>
          <p:spPr>
            <a:xfrm>
              <a:off x="5005300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5"/>
            <p:cNvSpPr/>
            <p:nvPr/>
          </p:nvSpPr>
          <p:spPr>
            <a:xfrm>
              <a:off x="4467477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5"/>
            <p:cNvSpPr/>
            <p:nvPr/>
          </p:nvSpPr>
          <p:spPr>
            <a:xfrm>
              <a:off x="4594091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5"/>
            <p:cNvSpPr/>
            <p:nvPr/>
          </p:nvSpPr>
          <p:spPr>
            <a:xfrm>
              <a:off x="4294774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5"/>
            <p:cNvSpPr/>
            <p:nvPr/>
          </p:nvSpPr>
          <p:spPr>
            <a:xfrm>
              <a:off x="3897392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5"/>
            <p:cNvSpPr/>
            <p:nvPr/>
          </p:nvSpPr>
          <p:spPr>
            <a:xfrm>
              <a:off x="3979583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5"/>
            <p:cNvSpPr/>
            <p:nvPr/>
          </p:nvSpPr>
          <p:spPr>
            <a:xfrm>
              <a:off x="4138587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5"/>
            <p:cNvSpPr/>
            <p:nvPr/>
          </p:nvSpPr>
          <p:spPr>
            <a:xfrm>
              <a:off x="3989824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5"/>
            <p:cNvSpPr/>
            <p:nvPr/>
          </p:nvSpPr>
          <p:spPr>
            <a:xfrm>
              <a:off x="4467477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5"/>
            <p:cNvSpPr/>
            <p:nvPr/>
          </p:nvSpPr>
          <p:spPr>
            <a:xfrm>
              <a:off x="5005300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5"/>
            <p:cNvSpPr/>
            <p:nvPr/>
          </p:nvSpPr>
          <p:spPr>
            <a:xfrm>
              <a:off x="4467477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5"/>
            <p:cNvSpPr/>
            <p:nvPr/>
          </p:nvSpPr>
          <p:spPr>
            <a:xfrm>
              <a:off x="4594091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5"/>
            <p:cNvSpPr/>
            <p:nvPr/>
          </p:nvSpPr>
          <p:spPr>
            <a:xfrm>
              <a:off x="4294774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5"/>
            <p:cNvSpPr/>
            <p:nvPr/>
          </p:nvSpPr>
          <p:spPr>
            <a:xfrm>
              <a:off x="3897392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5"/>
            <p:cNvSpPr/>
            <p:nvPr/>
          </p:nvSpPr>
          <p:spPr>
            <a:xfrm>
              <a:off x="3979583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5"/>
            <p:cNvSpPr/>
            <p:nvPr/>
          </p:nvSpPr>
          <p:spPr>
            <a:xfrm>
              <a:off x="4138587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5"/>
            <p:cNvSpPr/>
            <p:nvPr/>
          </p:nvSpPr>
          <p:spPr>
            <a:xfrm>
              <a:off x="3989824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5"/>
            <p:cNvSpPr/>
            <p:nvPr/>
          </p:nvSpPr>
          <p:spPr>
            <a:xfrm>
              <a:off x="4467477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5"/>
            <p:cNvSpPr/>
            <p:nvPr/>
          </p:nvSpPr>
          <p:spPr>
            <a:xfrm>
              <a:off x="5005300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5"/>
            <p:cNvSpPr/>
            <p:nvPr/>
          </p:nvSpPr>
          <p:spPr>
            <a:xfrm>
              <a:off x="4467477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5"/>
            <p:cNvSpPr/>
            <p:nvPr/>
          </p:nvSpPr>
          <p:spPr>
            <a:xfrm>
              <a:off x="3815202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5"/>
            <p:cNvSpPr/>
            <p:nvPr/>
          </p:nvSpPr>
          <p:spPr>
            <a:xfrm>
              <a:off x="351486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5"/>
            <p:cNvSpPr/>
            <p:nvPr/>
          </p:nvSpPr>
          <p:spPr>
            <a:xfrm>
              <a:off x="311760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5"/>
            <p:cNvSpPr/>
            <p:nvPr/>
          </p:nvSpPr>
          <p:spPr>
            <a:xfrm>
              <a:off x="319979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5"/>
            <p:cNvSpPr/>
            <p:nvPr/>
          </p:nvSpPr>
          <p:spPr>
            <a:xfrm>
              <a:off x="335867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5"/>
            <p:cNvSpPr/>
            <p:nvPr/>
          </p:nvSpPr>
          <p:spPr>
            <a:xfrm>
              <a:off x="3209911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5"/>
            <p:cNvSpPr/>
            <p:nvPr/>
          </p:nvSpPr>
          <p:spPr>
            <a:xfrm>
              <a:off x="368769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5"/>
            <p:cNvSpPr/>
            <p:nvPr/>
          </p:nvSpPr>
          <p:spPr>
            <a:xfrm>
              <a:off x="422641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5"/>
            <p:cNvSpPr/>
            <p:nvPr/>
          </p:nvSpPr>
          <p:spPr>
            <a:xfrm>
              <a:off x="368769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5"/>
            <p:cNvSpPr/>
            <p:nvPr/>
          </p:nvSpPr>
          <p:spPr>
            <a:xfrm>
              <a:off x="3815202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5"/>
            <p:cNvSpPr/>
            <p:nvPr/>
          </p:nvSpPr>
          <p:spPr>
            <a:xfrm>
              <a:off x="351486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5"/>
            <p:cNvSpPr/>
            <p:nvPr/>
          </p:nvSpPr>
          <p:spPr>
            <a:xfrm>
              <a:off x="3117606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5"/>
            <p:cNvSpPr/>
            <p:nvPr/>
          </p:nvSpPr>
          <p:spPr>
            <a:xfrm>
              <a:off x="319979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5"/>
            <p:cNvSpPr/>
            <p:nvPr/>
          </p:nvSpPr>
          <p:spPr>
            <a:xfrm>
              <a:off x="335867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5"/>
            <p:cNvSpPr/>
            <p:nvPr/>
          </p:nvSpPr>
          <p:spPr>
            <a:xfrm>
              <a:off x="3209911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5"/>
            <p:cNvSpPr/>
            <p:nvPr/>
          </p:nvSpPr>
          <p:spPr>
            <a:xfrm>
              <a:off x="368769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5"/>
            <p:cNvSpPr/>
            <p:nvPr/>
          </p:nvSpPr>
          <p:spPr>
            <a:xfrm>
              <a:off x="422641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5"/>
            <p:cNvSpPr/>
            <p:nvPr/>
          </p:nvSpPr>
          <p:spPr>
            <a:xfrm>
              <a:off x="368769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5"/>
            <p:cNvSpPr/>
            <p:nvPr/>
          </p:nvSpPr>
          <p:spPr>
            <a:xfrm>
              <a:off x="3815202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5"/>
            <p:cNvSpPr/>
            <p:nvPr/>
          </p:nvSpPr>
          <p:spPr>
            <a:xfrm>
              <a:off x="351486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5"/>
            <p:cNvSpPr/>
            <p:nvPr/>
          </p:nvSpPr>
          <p:spPr>
            <a:xfrm>
              <a:off x="3117606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5"/>
            <p:cNvSpPr/>
            <p:nvPr/>
          </p:nvSpPr>
          <p:spPr>
            <a:xfrm>
              <a:off x="319979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5"/>
            <p:cNvSpPr/>
            <p:nvPr/>
          </p:nvSpPr>
          <p:spPr>
            <a:xfrm>
              <a:off x="335867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5"/>
            <p:cNvSpPr/>
            <p:nvPr/>
          </p:nvSpPr>
          <p:spPr>
            <a:xfrm>
              <a:off x="3209911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5"/>
            <p:cNvSpPr/>
            <p:nvPr/>
          </p:nvSpPr>
          <p:spPr>
            <a:xfrm>
              <a:off x="3687691" y="2372953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1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5"/>
            <p:cNvSpPr/>
            <p:nvPr/>
          </p:nvSpPr>
          <p:spPr>
            <a:xfrm>
              <a:off x="422641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5"/>
            <p:cNvSpPr/>
            <p:nvPr/>
          </p:nvSpPr>
          <p:spPr>
            <a:xfrm>
              <a:off x="3687691" y="3389329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5"/>
            <p:cNvSpPr/>
            <p:nvPr/>
          </p:nvSpPr>
          <p:spPr>
            <a:xfrm>
              <a:off x="3815202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5"/>
            <p:cNvSpPr/>
            <p:nvPr/>
          </p:nvSpPr>
          <p:spPr>
            <a:xfrm>
              <a:off x="351486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5"/>
            <p:cNvSpPr/>
            <p:nvPr/>
          </p:nvSpPr>
          <p:spPr>
            <a:xfrm>
              <a:off x="3117606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5"/>
            <p:cNvSpPr/>
            <p:nvPr/>
          </p:nvSpPr>
          <p:spPr>
            <a:xfrm>
              <a:off x="319979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5"/>
            <p:cNvSpPr/>
            <p:nvPr/>
          </p:nvSpPr>
          <p:spPr>
            <a:xfrm>
              <a:off x="335867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5"/>
            <p:cNvSpPr/>
            <p:nvPr/>
          </p:nvSpPr>
          <p:spPr>
            <a:xfrm>
              <a:off x="3209911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5"/>
            <p:cNvSpPr/>
            <p:nvPr/>
          </p:nvSpPr>
          <p:spPr>
            <a:xfrm>
              <a:off x="3687691" y="3827296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1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5"/>
            <p:cNvSpPr/>
            <p:nvPr/>
          </p:nvSpPr>
          <p:spPr>
            <a:xfrm>
              <a:off x="422641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5"/>
            <p:cNvSpPr/>
            <p:nvPr/>
          </p:nvSpPr>
          <p:spPr>
            <a:xfrm>
              <a:off x="3687691" y="4842776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5"/>
            <p:cNvSpPr/>
            <p:nvPr/>
          </p:nvSpPr>
          <p:spPr>
            <a:xfrm>
              <a:off x="303528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5"/>
            <p:cNvSpPr/>
            <p:nvPr/>
          </p:nvSpPr>
          <p:spPr>
            <a:xfrm>
              <a:off x="273597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5"/>
            <p:cNvSpPr/>
            <p:nvPr/>
          </p:nvSpPr>
          <p:spPr>
            <a:xfrm>
              <a:off x="233858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5"/>
            <p:cNvSpPr/>
            <p:nvPr/>
          </p:nvSpPr>
          <p:spPr>
            <a:xfrm>
              <a:off x="242077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5"/>
            <p:cNvSpPr/>
            <p:nvPr/>
          </p:nvSpPr>
          <p:spPr>
            <a:xfrm>
              <a:off x="257978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5"/>
            <p:cNvSpPr/>
            <p:nvPr/>
          </p:nvSpPr>
          <p:spPr>
            <a:xfrm>
              <a:off x="243102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5"/>
            <p:cNvSpPr/>
            <p:nvPr/>
          </p:nvSpPr>
          <p:spPr>
            <a:xfrm>
              <a:off x="290867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5"/>
            <p:cNvSpPr/>
            <p:nvPr/>
          </p:nvSpPr>
          <p:spPr>
            <a:xfrm>
              <a:off x="344649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5"/>
            <p:cNvSpPr/>
            <p:nvPr/>
          </p:nvSpPr>
          <p:spPr>
            <a:xfrm>
              <a:off x="290867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5"/>
            <p:cNvSpPr/>
            <p:nvPr/>
          </p:nvSpPr>
          <p:spPr>
            <a:xfrm>
              <a:off x="303528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5"/>
            <p:cNvSpPr/>
            <p:nvPr/>
          </p:nvSpPr>
          <p:spPr>
            <a:xfrm>
              <a:off x="273597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5"/>
            <p:cNvSpPr/>
            <p:nvPr/>
          </p:nvSpPr>
          <p:spPr>
            <a:xfrm>
              <a:off x="233858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5"/>
            <p:cNvSpPr/>
            <p:nvPr/>
          </p:nvSpPr>
          <p:spPr>
            <a:xfrm>
              <a:off x="242077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5"/>
            <p:cNvSpPr/>
            <p:nvPr/>
          </p:nvSpPr>
          <p:spPr>
            <a:xfrm>
              <a:off x="257978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5"/>
            <p:cNvSpPr/>
            <p:nvPr/>
          </p:nvSpPr>
          <p:spPr>
            <a:xfrm>
              <a:off x="243102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5"/>
            <p:cNvSpPr/>
            <p:nvPr/>
          </p:nvSpPr>
          <p:spPr>
            <a:xfrm>
              <a:off x="290867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5"/>
            <p:cNvSpPr/>
            <p:nvPr/>
          </p:nvSpPr>
          <p:spPr>
            <a:xfrm>
              <a:off x="344649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5"/>
            <p:cNvSpPr/>
            <p:nvPr/>
          </p:nvSpPr>
          <p:spPr>
            <a:xfrm>
              <a:off x="290867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5"/>
            <p:cNvSpPr/>
            <p:nvPr/>
          </p:nvSpPr>
          <p:spPr>
            <a:xfrm>
              <a:off x="303528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5"/>
            <p:cNvSpPr/>
            <p:nvPr/>
          </p:nvSpPr>
          <p:spPr>
            <a:xfrm>
              <a:off x="273597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41" y="853"/>
                  </a:lnTo>
                  <a:lnTo>
                    <a:pt x="1141" y="1416"/>
                  </a:lnTo>
                  <a:lnTo>
                    <a:pt x="354" y="1416"/>
                  </a:lnTo>
                  <a:cubicBezTo>
                    <a:pt x="643" y="420"/>
                    <a:pt x="1465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5"/>
            <p:cNvSpPr/>
            <p:nvPr/>
          </p:nvSpPr>
          <p:spPr>
            <a:xfrm>
              <a:off x="233858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5"/>
            <p:cNvSpPr/>
            <p:nvPr/>
          </p:nvSpPr>
          <p:spPr>
            <a:xfrm>
              <a:off x="242077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5"/>
            <p:cNvSpPr/>
            <p:nvPr/>
          </p:nvSpPr>
          <p:spPr>
            <a:xfrm>
              <a:off x="257978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5"/>
            <p:cNvSpPr/>
            <p:nvPr/>
          </p:nvSpPr>
          <p:spPr>
            <a:xfrm>
              <a:off x="243102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5"/>
            <p:cNvSpPr/>
            <p:nvPr/>
          </p:nvSpPr>
          <p:spPr>
            <a:xfrm>
              <a:off x="290867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5"/>
            <p:cNvSpPr/>
            <p:nvPr/>
          </p:nvSpPr>
          <p:spPr>
            <a:xfrm>
              <a:off x="344649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5"/>
            <p:cNvSpPr/>
            <p:nvPr/>
          </p:nvSpPr>
          <p:spPr>
            <a:xfrm>
              <a:off x="290867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5"/>
            <p:cNvSpPr/>
            <p:nvPr/>
          </p:nvSpPr>
          <p:spPr>
            <a:xfrm>
              <a:off x="303528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5"/>
            <p:cNvSpPr/>
            <p:nvPr/>
          </p:nvSpPr>
          <p:spPr>
            <a:xfrm>
              <a:off x="273597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15"/>
                  </a:lnTo>
                  <a:lnTo>
                    <a:pt x="354" y="1415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5"/>
            <p:cNvSpPr/>
            <p:nvPr/>
          </p:nvSpPr>
          <p:spPr>
            <a:xfrm>
              <a:off x="233858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5"/>
            <p:cNvSpPr/>
            <p:nvPr/>
          </p:nvSpPr>
          <p:spPr>
            <a:xfrm>
              <a:off x="242077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5"/>
            <p:cNvSpPr/>
            <p:nvPr/>
          </p:nvSpPr>
          <p:spPr>
            <a:xfrm>
              <a:off x="257978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5"/>
            <p:cNvSpPr/>
            <p:nvPr/>
          </p:nvSpPr>
          <p:spPr>
            <a:xfrm>
              <a:off x="243102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5"/>
            <p:cNvSpPr/>
            <p:nvPr/>
          </p:nvSpPr>
          <p:spPr>
            <a:xfrm>
              <a:off x="290867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5"/>
            <p:cNvSpPr/>
            <p:nvPr/>
          </p:nvSpPr>
          <p:spPr>
            <a:xfrm>
              <a:off x="344649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5"/>
            <p:cNvSpPr/>
            <p:nvPr/>
          </p:nvSpPr>
          <p:spPr>
            <a:xfrm>
              <a:off x="290867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5"/>
            <p:cNvSpPr/>
            <p:nvPr/>
          </p:nvSpPr>
          <p:spPr>
            <a:xfrm>
              <a:off x="225639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5"/>
            <p:cNvSpPr/>
            <p:nvPr/>
          </p:nvSpPr>
          <p:spPr>
            <a:xfrm>
              <a:off x="195605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72" y="3313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5"/>
            <p:cNvSpPr/>
            <p:nvPr/>
          </p:nvSpPr>
          <p:spPr>
            <a:xfrm>
              <a:off x="1559699" y="-627270"/>
              <a:ext cx="1349075" cy="1349101"/>
            </a:xfrm>
            <a:custGeom>
              <a:avLst/>
              <a:gdLst/>
              <a:ahLst/>
              <a:cxnLst/>
              <a:rect l="l" t="t" r="r" b="b"/>
              <a:pathLst>
                <a:path w="10538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1" y="5269"/>
                  </a:lnTo>
                  <a:lnTo>
                    <a:pt x="5269" y="310"/>
                  </a:lnTo>
                  <a:close/>
                  <a:moveTo>
                    <a:pt x="5262" y="0"/>
                  </a:moveTo>
                  <a:lnTo>
                    <a:pt x="0" y="5269"/>
                  </a:lnTo>
                  <a:lnTo>
                    <a:pt x="5262" y="10538"/>
                  </a:lnTo>
                  <a:lnTo>
                    <a:pt x="10538" y="5269"/>
                  </a:lnTo>
                  <a:lnTo>
                    <a:pt x="526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5"/>
            <p:cNvSpPr/>
            <p:nvPr/>
          </p:nvSpPr>
          <p:spPr>
            <a:xfrm>
              <a:off x="1640994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5"/>
            <p:cNvSpPr/>
            <p:nvPr/>
          </p:nvSpPr>
          <p:spPr>
            <a:xfrm>
              <a:off x="1799870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165110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212888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266760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212888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225639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195605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72" y="3320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1559699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1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1640994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1799870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165110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212888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5"/>
            <p:cNvSpPr/>
            <p:nvPr/>
          </p:nvSpPr>
          <p:spPr>
            <a:xfrm>
              <a:off x="266760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5"/>
            <p:cNvSpPr/>
            <p:nvPr/>
          </p:nvSpPr>
          <p:spPr>
            <a:xfrm>
              <a:off x="212888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5"/>
            <p:cNvSpPr/>
            <p:nvPr/>
          </p:nvSpPr>
          <p:spPr>
            <a:xfrm>
              <a:off x="225639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5"/>
            <p:cNvSpPr/>
            <p:nvPr/>
          </p:nvSpPr>
          <p:spPr>
            <a:xfrm>
              <a:off x="195605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5"/>
            <p:cNvSpPr/>
            <p:nvPr/>
          </p:nvSpPr>
          <p:spPr>
            <a:xfrm>
              <a:off x="1559699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5"/>
            <p:cNvSpPr/>
            <p:nvPr/>
          </p:nvSpPr>
          <p:spPr>
            <a:xfrm>
              <a:off x="1640994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5"/>
            <p:cNvSpPr/>
            <p:nvPr/>
          </p:nvSpPr>
          <p:spPr>
            <a:xfrm>
              <a:off x="1799870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5"/>
            <p:cNvSpPr/>
            <p:nvPr/>
          </p:nvSpPr>
          <p:spPr>
            <a:xfrm>
              <a:off x="165110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5"/>
            <p:cNvSpPr/>
            <p:nvPr/>
          </p:nvSpPr>
          <p:spPr>
            <a:xfrm>
              <a:off x="212888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5"/>
            <p:cNvSpPr/>
            <p:nvPr/>
          </p:nvSpPr>
          <p:spPr>
            <a:xfrm>
              <a:off x="266760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5"/>
            <p:cNvSpPr/>
            <p:nvPr/>
          </p:nvSpPr>
          <p:spPr>
            <a:xfrm>
              <a:off x="212888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5"/>
            <p:cNvSpPr/>
            <p:nvPr/>
          </p:nvSpPr>
          <p:spPr>
            <a:xfrm>
              <a:off x="225639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5"/>
            <p:cNvSpPr/>
            <p:nvPr/>
          </p:nvSpPr>
          <p:spPr>
            <a:xfrm>
              <a:off x="195605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5"/>
            <p:cNvSpPr/>
            <p:nvPr/>
          </p:nvSpPr>
          <p:spPr>
            <a:xfrm>
              <a:off x="1559699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1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5"/>
            <p:cNvSpPr/>
            <p:nvPr/>
          </p:nvSpPr>
          <p:spPr>
            <a:xfrm>
              <a:off x="1640994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5"/>
            <p:cNvSpPr/>
            <p:nvPr/>
          </p:nvSpPr>
          <p:spPr>
            <a:xfrm>
              <a:off x="1799870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5"/>
            <p:cNvSpPr/>
            <p:nvPr/>
          </p:nvSpPr>
          <p:spPr>
            <a:xfrm>
              <a:off x="165110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5"/>
            <p:cNvSpPr/>
            <p:nvPr/>
          </p:nvSpPr>
          <p:spPr>
            <a:xfrm>
              <a:off x="212888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5"/>
            <p:cNvSpPr/>
            <p:nvPr/>
          </p:nvSpPr>
          <p:spPr>
            <a:xfrm>
              <a:off x="266760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5"/>
            <p:cNvSpPr/>
            <p:nvPr/>
          </p:nvSpPr>
          <p:spPr>
            <a:xfrm>
              <a:off x="212888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5"/>
            <p:cNvSpPr/>
            <p:nvPr/>
          </p:nvSpPr>
          <p:spPr>
            <a:xfrm>
              <a:off x="1476485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5"/>
            <p:cNvSpPr/>
            <p:nvPr/>
          </p:nvSpPr>
          <p:spPr>
            <a:xfrm>
              <a:off x="1177168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5"/>
            <p:cNvSpPr/>
            <p:nvPr/>
          </p:nvSpPr>
          <p:spPr>
            <a:xfrm>
              <a:off x="77978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77" y="10235"/>
                  </a:lnTo>
                  <a:lnTo>
                    <a:pt x="318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5"/>
            <p:cNvSpPr/>
            <p:nvPr/>
          </p:nvSpPr>
          <p:spPr>
            <a:xfrm>
              <a:off x="86197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5"/>
            <p:cNvSpPr/>
            <p:nvPr/>
          </p:nvSpPr>
          <p:spPr>
            <a:xfrm>
              <a:off x="102098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5"/>
            <p:cNvSpPr/>
            <p:nvPr/>
          </p:nvSpPr>
          <p:spPr>
            <a:xfrm>
              <a:off x="87221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5"/>
            <p:cNvSpPr/>
            <p:nvPr/>
          </p:nvSpPr>
          <p:spPr>
            <a:xfrm>
              <a:off x="134987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5"/>
            <p:cNvSpPr/>
            <p:nvPr/>
          </p:nvSpPr>
          <p:spPr>
            <a:xfrm>
              <a:off x="188769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5"/>
            <p:cNvSpPr/>
            <p:nvPr/>
          </p:nvSpPr>
          <p:spPr>
            <a:xfrm>
              <a:off x="134987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5"/>
            <p:cNvSpPr/>
            <p:nvPr/>
          </p:nvSpPr>
          <p:spPr>
            <a:xfrm>
              <a:off x="1476485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5"/>
            <p:cNvSpPr/>
            <p:nvPr/>
          </p:nvSpPr>
          <p:spPr>
            <a:xfrm>
              <a:off x="117716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80" y="1"/>
                  </a:moveTo>
                  <a:cubicBezTo>
                    <a:pt x="1792" y="1"/>
                    <a:pt x="431" y="21"/>
                    <a:pt x="101" y="1509"/>
                  </a:cubicBezTo>
                  <a:lnTo>
                    <a:pt x="72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5"/>
            <p:cNvSpPr/>
            <p:nvPr/>
          </p:nvSpPr>
          <p:spPr>
            <a:xfrm>
              <a:off x="77978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35" y="5276"/>
                  </a:lnTo>
                  <a:lnTo>
                    <a:pt x="5277" y="10235"/>
                  </a:lnTo>
                  <a:lnTo>
                    <a:pt x="318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5"/>
            <p:cNvSpPr/>
            <p:nvPr/>
          </p:nvSpPr>
          <p:spPr>
            <a:xfrm>
              <a:off x="861976" y="1636564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6"/>
                  </a:lnTo>
                  <a:lnTo>
                    <a:pt x="4627" y="9094"/>
                  </a:lnTo>
                  <a:lnTo>
                    <a:pt x="160" y="4626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6"/>
                  </a:lnTo>
                  <a:lnTo>
                    <a:pt x="4627" y="9253"/>
                  </a:lnTo>
                  <a:lnTo>
                    <a:pt x="9254" y="4626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5"/>
            <p:cNvSpPr/>
            <p:nvPr/>
          </p:nvSpPr>
          <p:spPr>
            <a:xfrm>
              <a:off x="102098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9" y="4150"/>
                    <a:pt x="4786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5"/>
            <p:cNvSpPr/>
            <p:nvPr/>
          </p:nvSpPr>
          <p:spPr>
            <a:xfrm>
              <a:off x="87221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5"/>
            <p:cNvSpPr/>
            <p:nvPr/>
          </p:nvSpPr>
          <p:spPr>
            <a:xfrm>
              <a:off x="134987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5"/>
            <p:cNvSpPr/>
            <p:nvPr/>
          </p:nvSpPr>
          <p:spPr>
            <a:xfrm>
              <a:off x="188769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5"/>
            <p:cNvSpPr/>
            <p:nvPr/>
          </p:nvSpPr>
          <p:spPr>
            <a:xfrm>
              <a:off x="134987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5"/>
            <p:cNvSpPr/>
            <p:nvPr/>
          </p:nvSpPr>
          <p:spPr>
            <a:xfrm>
              <a:off x="1476485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35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5"/>
            <p:cNvSpPr/>
            <p:nvPr/>
          </p:nvSpPr>
          <p:spPr>
            <a:xfrm>
              <a:off x="1177168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7" y="1"/>
                  </a:moveTo>
                  <a:cubicBezTo>
                    <a:pt x="1767" y="1"/>
                    <a:pt x="428" y="28"/>
                    <a:pt x="101" y="1509"/>
                  </a:cubicBezTo>
                  <a:lnTo>
                    <a:pt x="72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3" y="1"/>
                    <a:pt x="1881" y="1"/>
                    <a:pt x="187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5"/>
            <p:cNvSpPr/>
            <p:nvPr/>
          </p:nvSpPr>
          <p:spPr>
            <a:xfrm>
              <a:off x="77978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5"/>
            <p:cNvSpPr/>
            <p:nvPr/>
          </p:nvSpPr>
          <p:spPr>
            <a:xfrm>
              <a:off x="86197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5"/>
            <p:cNvSpPr/>
            <p:nvPr/>
          </p:nvSpPr>
          <p:spPr>
            <a:xfrm>
              <a:off x="102098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5"/>
            <p:cNvSpPr/>
            <p:nvPr/>
          </p:nvSpPr>
          <p:spPr>
            <a:xfrm>
              <a:off x="87221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5"/>
            <p:cNvSpPr/>
            <p:nvPr/>
          </p:nvSpPr>
          <p:spPr>
            <a:xfrm>
              <a:off x="134987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5"/>
            <p:cNvSpPr/>
            <p:nvPr/>
          </p:nvSpPr>
          <p:spPr>
            <a:xfrm>
              <a:off x="188769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5"/>
            <p:cNvSpPr/>
            <p:nvPr/>
          </p:nvSpPr>
          <p:spPr>
            <a:xfrm>
              <a:off x="134987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5"/>
            <p:cNvSpPr/>
            <p:nvPr/>
          </p:nvSpPr>
          <p:spPr>
            <a:xfrm>
              <a:off x="1476485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5"/>
            <p:cNvSpPr/>
            <p:nvPr/>
          </p:nvSpPr>
          <p:spPr>
            <a:xfrm>
              <a:off x="1177168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7" y="0"/>
                  </a:moveTo>
                  <a:cubicBezTo>
                    <a:pt x="1767" y="0"/>
                    <a:pt x="428" y="27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3" y="0"/>
                    <a:pt x="1881" y="0"/>
                    <a:pt x="187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5"/>
            <p:cNvSpPr/>
            <p:nvPr/>
          </p:nvSpPr>
          <p:spPr>
            <a:xfrm>
              <a:off x="77978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35" y="5270"/>
                  </a:lnTo>
                  <a:lnTo>
                    <a:pt x="5277" y="10235"/>
                  </a:lnTo>
                  <a:lnTo>
                    <a:pt x="318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5"/>
            <p:cNvSpPr/>
            <p:nvPr/>
          </p:nvSpPr>
          <p:spPr>
            <a:xfrm>
              <a:off x="86197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5"/>
            <p:cNvSpPr/>
            <p:nvPr/>
          </p:nvSpPr>
          <p:spPr>
            <a:xfrm>
              <a:off x="102098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5"/>
            <p:cNvSpPr/>
            <p:nvPr/>
          </p:nvSpPr>
          <p:spPr>
            <a:xfrm>
              <a:off x="87221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5"/>
            <p:cNvSpPr/>
            <p:nvPr/>
          </p:nvSpPr>
          <p:spPr>
            <a:xfrm>
              <a:off x="134987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5"/>
            <p:cNvSpPr/>
            <p:nvPr/>
          </p:nvSpPr>
          <p:spPr>
            <a:xfrm>
              <a:off x="188769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5"/>
            <p:cNvSpPr/>
            <p:nvPr/>
          </p:nvSpPr>
          <p:spPr>
            <a:xfrm>
              <a:off x="134987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5"/>
            <p:cNvSpPr/>
            <p:nvPr/>
          </p:nvSpPr>
          <p:spPr>
            <a:xfrm>
              <a:off x="69759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5"/>
            <p:cNvSpPr/>
            <p:nvPr/>
          </p:nvSpPr>
          <p:spPr>
            <a:xfrm>
              <a:off x="39725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53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50" y="3746"/>
                    <a:pt x="361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5"/>
            <p:cNvSpPr/>
            <p:nvPr/>
          </p:nvSpPr>
          <p:spPr>
            <a:xfrm>
              <a:off x="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76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5"/>
            <p:cNvSpPr/>
            <p:nvPr/>
          </p:nvSpPr>
          <p:spPr>
            <a:xfrm>
              <a:off x="8219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5"/>
            <p:cNvSpPr/>
            <p:nvPr/>
          </p:nvSpPr>
          <p:spPr>
            <a:xfrm>
              <a:off x="24106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5"/>
            <p:cNvSpPr/>
            <p:nvPr/>
          </p:nvSpPr>
          <p:spPr>
            <a:xfrm>
              <a:off x="9230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5"/>
            <p:cNvSpPr/>
            <p:nvPr/>
          </p:nvSpPr>
          <p:spPr>
            <a:xfrm>
              <a:off x="57008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5"/>
            <p:cNvSpPr/>
            <p:nvPr/>
          </p:nvSpPr>
          <p:spPr>
            <a:xfrm>
              <a:off x="1108804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5"/>
            <p:cNvSpPr/>
            <p:nvPr/>
          </p:nvSpPr>
          <p:spPr>
            <a:xfrm>
              <a:off x="57008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65" y="108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5"/>
            <p:cNvSpPr/>
            <p:nvPr/>
          </p:nvSpPr>
          <p:spPr>
            <a:xfrm>
              <a:off x="69759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5"/>
            <p:cNvSpPr/>
            <p:nvPr/>
          </p:nvSpPr>
          <p:spPr>
            <a:xfrm>
              <a:off x="39725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50" y="3746"/>
                    <a:pt x="361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5"/>
            <p:cNvSpPr/>
            <p:nvPr/>
          </p:nvSpPr>
          <p:spPr>
            <a:xfrm>
              <a:off x="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76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5"/>
            <p:cNvSpPr/>
            <p:nvPr/>
          </p:nvSpPr>
          <p:spPr>
            <a:xfrm>
              <a:off x="8219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5"/>
            <p:cNvSpPr/>
            <p:nvPr/>
          </p:nvSpPr>
          <p:spPr>
            <a:xfrm>
              <a:off x="24106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5"/>
            <p:cNvSpPr/>
            <p:nvPr/>
          </p:nvSpPr>
          <p:spPr>
            <a:xfrm>
              <a:off x="9230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5"/>
            <p:cNvSpPr/>
            <p:nvPr/>
          </p:nvSpPr>
          <p:spPr>
            <a:xfrm>
              <a:off x="57008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5"/>
            <p:cNvSpPr/>
            <p:nvPr/>
          </p:nvSpPr>
          <p:spPr>
            <a:xfrm>
              <a:off x="1108804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5"/>
            <p:cNvSpPr/>
            <p:nvPr/>
          </p:nvSpPr>
          <p:spPr>
            <a:xfrm>
              <a:off x="57008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5"/>
            <p:cNvSpPr/>
            <p:nvPr/>
          </p:nvSpPr>
          <p:spPr>
            <a:xfrm>
              <a:off x="69759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5"/>
            <p:cNvSpPr/>
            <p:nvPr/>
          </p:nvSpPr>
          <p:spPr>
            <a:xfrm>
              <a:off x="39725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5"/>
            <p:cNvSpPr/>
            <p:nvPr/>
          </p:nvSpPr>
          <p:spPr>
            <a:xfrm>
              <a:off x="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76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5"/>
            <p:cNvSpPr/>
            <p:nvPr/>
          </p:nvSpPr>
          <p:spPr>
            <a:xfrm>
              <a:off x="8219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5"/>
            <p:cNvSpPr/>
            <p:nvPr/>
          </p:nvSpPr>
          <p:spPr>
            <a:xfrm>
              <a:off x="24106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5"/>
            <p:cNvSpPr/>
            <p:nvPr/>
          </p:nvSpPr>
          <p:spPr>
            <a:xfrm>
              <a:off x="9230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5"/>
            <p:cNvSpPr/>
            <p:nvPr/>
          </p:nvSpPr>
          <p:spPr>
            <a:xfrm>
              <a:off x="57008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5"/>
            <p:cNvSpPr/>
            <p:nvPr/>
          </p:nvSpPr>
          <p:spPr>
            <a:xfrm>
              <a:off x="1108804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5"/>
            <p:cNvSpPr/>
            <p:nvPr/>
          </p:nvSpPr>
          <p:spPr>
            <a:xfrm>
              <a:off x="57008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65" y="109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5"/>
            <p:cNvSpPr/>
            <p:nvPr/>
          </p:nvSpPr>
          <p:spPr>
            <a:xfrm>
              <a:off x="69759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5"/>
            <p:cNvSpPr/>
            <p:nvPr/>
          </p:nvSpPr>
          <p:spPr>
            <a:xfrm>
              <a:off x="39725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5"/>
            <p:cNvSpPr/>
            <p:nvPr/>
          </p:nvSpPr>
          <p:spPr>
            <a:xfrm>
              <a:off x="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76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5"/>
            <p:cNvSpPr/>
            <p:nvPr/>
          </p:nvSpPr>
          <p:spPr>
            <a:xfrm>
              <a:off x="8219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5"/>
            <p:cNvSpPr/>
            <p:nvPr/>
          </p:nvSpPr>
          <p:spPr>
            <a:xfrm>
              <a:off x="24106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5"/>
            <p:cNvSpPr/>
            <p:nvPr/>
          </p:nvSpPr>
          <p:spPr>
            <a:xfrm>
              <a:off x="9230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5"/>
            <p:cNvSpPr/>
            <p:nvPr/>
          </p:nvSpPr>
          <p:spPr>
            <a:xfrm>
              <a:off x="57008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5"/>
            <p:cNvSpPr/>
            <p:nvPr/>
          </p:nvSpPr>
          <p:spPr>
            <a:xfrm>
              <a:off x="1108804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5"/>
            <p:cNvSpPr/>
            <p:nvPr/>
          </p:nvSpPr>
          <p:spPr>
            <a:xfrm>
              <a:off x="57008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5"/>
            <p:cNvSpPr/>
            <p:nvPr/>
          </p:nvSpPr>
          <p:spPr>
            <a:xfrm>
              <a:off x="8491611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5"/>
            <p:cNvSpPr/>
            <p:nvPr/>
          </p:nvSpPr>
          <p:spPr>
            <a:xfrm>
              <a:off x="819127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5"/>
            <p:cNvSpPr/>
            <p:nvPr/>
          </p:nvSpPr>
          <p:spPr>
            <a:xfrm>
              <a:off x="779401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5"/>
            <p:cNvSpPr/>
            <p:nvPr/>
          </p:nvSpPr>
          <p:spPr>
            <a:xfrm>
              <a:off x="787620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5"/>
            <p:cNvSpPr/>
            <p:nvPr/>
          </p:nvSpPr>
          <p:spPr>
            <a:xfrm>
              <a:off x="803508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5"/>
            <p:cNvSpPr/>
            <p:nvPr/>
          </p:nvSpPr>
          <p:spPr>
            <a:xfrm>
              <a:off x="7886320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5"/>
            <p:cNvSpPr/>
            <p:nvPr/>
          </p:nvSpPr>
          <p:spPr>
            <a:xfrm>
              <a:off x="836410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5"/>
            <p:cNvSpPr/>
            <p:nvPr/>
          </p:nvSpPr>
          <p:spPr>
            <a:xfrm>
              <a:off x="890282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5"/>
            <p:cNvSpPr/>
            <p:nvPr/>
          </p:nvSpPr>
          <p:spPr>
            <a:xfrm>
              <a:off x="836410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5"/>
            <p:cNvSpPr/>
            <p:nvPr/>
          </p:nvSpPr>
          <p:spPr>
            <a:xfrm>
              <a:off x="8491611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5"/>
            <p:cNvSpPr/>
            <p:nvPr/>
          </p:nvSpPr>
          <p:spPr>
            <a:xfrm>
              <a:off x="819127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3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5"/>
            <p:cNvSpPr/>
            <p:nvPr/>
          </p:nvSpPr>
          <p:spPr>
            <a:xfrm>
              <a:off x="7794016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5"/>
            <p:cNvSpPr/>
            <p:nvPr/>
          </p:nvSpPr>
          <p:spPr>
            <a:xfrm>
              <a:off x="787620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5"/>
            <p:cNvSpPr/>
            <p:nvPr/>
          </p:nvSpPr>
          <p:spPr>
            <a:xfrm>
              <a:off x="803508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5"/>
            <p:cNvSpPr/>
            <p:nvPr/>
          </p:nvSpPr>
          <p:spPr>
            <a:xfrm>
              <a:off x="7886320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5"/>
            <p:cNvSpPr/>
            <p:nvPr/>
          </p:nvSpPr>
          <p:spPr>
            <a:xfrm>
              <a:off x="836410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5"/>
            <p:cNvSpPr/>
            <p:nvPr/>
          </p:nvSpPr>
          <p:spPr>
            <a:xfrm>
              <a:off x="890282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5"/>
            <p:cNvSpPr/>
            <p:nvPr/>
          </p:nvSpPr>
          <p:spPr>
            <a:xfrm>
              <a:off x="836410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5"/>
            <p:cNvSpPr/>
            <p:nvPr/>
          </p:nvSpPr>
          <p:spPr>
            <a:xfrm>
              <a:off x="8491611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5"/>
            <p:cNvSpPr/>
            <p:nvPr/>
          </p:nvSpPr>
          <p:spPr>
            <a:xfrm>
              <a:off x="819127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5"/>
            <p:cNvSpPr/>
            <p:nvPr/>
          </p:nvSpPr>
          <p:spPr>
            <a:xfrm>
              <a:off x="7794016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5"/>
            <p:cNvSpPr/>
            <p:nvPr/>
          </p:nvSpPr>
          <p:spPr>
            <a:xfrm>
              <a:off x="787620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5"/>
            <p:cNvSpPr/>
            <p:nvPr/>
          </p:nvSpPr>
          <p:spPr>
            <a:xfrm>
              <a:off x="803508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7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5"/>
            <p:cNvSpPr/>
            <p:nvPr/>
          </p:nvSpPr>
          <p:spPr>
            <a:xfrm>
              <a:off x="7886320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5"/>
            <p:cNvSpPr/>
            <p:nvPr/>
          </p:nvSpPr>
          <p:spPr>
            <a:xfrm>
              <a:off x="8364101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5"/>
            <p:cNvSpPr/>
            <p:nvPr/>
          </p:nvSpPr>
          <p:spPr>
            <a:xfrm>
              <a:off x="890282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5"/>
            <p:cNvSpPr/>
            <p:nvPr/>
          </p:nvSpPr>
          <p:spPr>
            <a:xfrm>
              <a:off x="8364101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5"/>
            <p:cNvSpPr/>
            <p:nvPr/>
          </p:nvSpPr>
          <p:spPr>
            <a:xfrm>
              <a:off x="8491611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5"/>
            <p:cNvSpPr/>
            <p:nvPr/>
          </p:nvSpPr>
          <p:spPr>
            <a:xfrm>
              <a:off x="819127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3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5"/>
            <p:cNvSpPr/>
            <p:nvPr/>
          </p:nvSpPr>
          <p:spPr>
            <a:xfrm>
              <a:off x="7794016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5"/>
            <p:cNvSpPr/>
            <p:nvPr/>
          </p:nvSpPr>
          <p:spPr>
            <a:xfrm>
              <a:off x="787620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5"/>
            <p:cNvSpPr/>
            <p:nvPr/>
          </p:nvSpPr>
          <p:spPr>
            <a:xfrm>
              <a:off x="803508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5"/>
            <p:cNvSpPr/>
            <p:nvPr/>
          </p:nvSpPr>
          <p:spPr>
            <a:xfrm>
              <a:off x="7886320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15"/>
            <p:cNvSpPr/>
            <p:nvPr/>
          </p:nvSpPr>
          <p:spPr>
            <a:xfrm>
              <a:off x="8364101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15"/>
            <p:cNvSpPr/>
            <p:nvPr/>
          </p:nvSpPr>
          <p:spPr>
            <a:xfrm>
              <a:off x="890282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15"/>
            <p:cNvSpPr/>
            <p:nvPr/>
          </p:nvSpPr>
          <p:spPr>
            <a:xfrm>
              <a:off x="8364101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6" name="Google Shape;5096;p15"/>
          <p:cNvGrpSpPr/>
          <p:nvPr/>
        </p:nvGrpSpPr>
        <p:grpSpPr>
          <a:xfrm rot="-1923018">
            <a:off x="5787610" y="245887"/>
            <a:ext cx="2147988" cy="1942919"/>
            <a:chOff x="4967100" y="1157125"/>
            <a:chExt cx="2604201" cy="2355577"/>
          </a:xfrm>
        </p:grpSpPr>
        <p:sp>
          <p:nvSpPr>
            <p:cNvPr id="5097" name="Google Shape;5097;p15"/>
            <p:cNvSpPr/>
            <p:nvPr/>
          </p:nvSpPr>
          <p:spPr>
            <a:xfrm>
              <a:off x="5408243" y="1276971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743" y="0"/>
                  </a:moveTo>
                  <a:cubicBezTo>
                    <a:pt x="1435" y="0"/>
                    <a:pt x="1249" y="53"/>
                    <a:pt x="1249" y="53"/>
                  </a:cubicBezTo>
                  <a:cubicBezTo>
                    <a:pt x="1249" y="53"/>
                    <a:pt x="1" y="1691"/>
                    <a:pt x="1747" y="4246"/>
                  </a:cubicBezTo>
                  <a:cubicBezTo>
                    <a:pt x="3494" y="6794"/>
                    <a:pt x="7565" y="9299"/>
                    <a:pt x="7565" y="9299"/>
                  </a:cubicBezTo>
                  <a:cubicBezTo>
                    <a:pt x="7565" y="9299"/>
                    <a:pt x="6720" y="4593"/>
                    <a:pt x="4974" y="2038"/>
                  </a:cubicBezTo>
                  <a:cubicBezTo>
                    <a:pt x="3762" y="271"/>
                    <a:pt x="2440" y="0"/>
                    <a:pt x="1743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15"/>
            <p:cNvSpPr/>
            <p:nvPr/>
          </p:nvSpPr>
          <p:spPr>
            <a:xfrm>
              <a:off x="4998399" y="2174960"/>
              <a:ext cx="1270858" cy="448421"/>
            </a:xfrm>
            <a:custGeom>
              <a:avLst/>
              <a:gdLst/>
              <a:ahLst/>
              <a:cxnLst/>
              <a:rect l="l" t="t" r="r" b="b"/>
              <a:pathLst>
                <a:path w="11166" h="3940" extrusionOk="0">
                  <a:moveTo>
                    <a:pt x="4221" y="0"/>
                  </a:moveTo>
                  <a:cubicBezTo>
                    <a:pt x="4005" y="0"/>
                    <a:pt x="3793" y="8"/>
                    <a:pt x="3587" y="23"/>
                  </a:cubicBezTo>
                  <a:cubicBezTo>
                    <a:pt x="505" y="261"/>
                    <a:pt x="0" y="2253"/>
                    <a:pt x="0" y="2253"/>
                  </a:cubicBezTo>
                  <a:cubicBezTo>
                    <a:pt x="0" y="2253"/>
                    <a:pt x="712" y="3940"/>
                    <a:pt x="3375" y="3940"/>
                  </a:cubicBezTo>
                  <a:cubicBezTo>
                    <a:pt x="3537" y="3940"/>
                    <a:pt x="3707" y="3934"/>
                    <a:pt x="3883" y="3920"/>
                  </a:cubicBezTo>
                  <a:cubicBezTo>
                    <a:pt x="6965" y="3689"/>
                    <a:pt x="11166" y="1409"/>
                    <a:pt x="11166" y="1409"/>
                  </a:cubicBezTo>
                  <a:cubicBezTo>
                    <a:pt x="11166" y="1409"/>
                    <a:pt x="7249" y="0"/>
                    <a:pt x="4221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15"/>
            <p:cNvSpPr/>
            <p:nvPr/>
          </p:nvSpPr>
          <p:spPr>
            <a:xfrm>
              <a:off x="5549599" y="2335210"/>
              <a:ext cx="719652" cy="1149279"/>
            </a:xfrm>
            <a:custGeom>
              <a:avLst/>
              <a:gdLst/>
              <a:ahLst/>
              <a:cxnLst/>
              <a:rect l="l" t="t" r="r" b="b"/>
              <a:pathLst>
                <a:path w="6323" h="10098" extrusionOk="0">
                  <a:moveTo>
                    <a:pt x="6323" y="1"/>
                  </a:moveTo>
                  <a:cubicBezTo>
                    <a:pt x="6323" y="1"/>
                    <a:pt x="2678" y="3083"/>
                    <a:pt x="1335" y="5876"/>
                  </a:cubicBezTo>
                  <a:cubicBezTo>
                    <a:pt x="0" y="8662"/>
                    <a:pt x="1480" y="10091"/>
                    <a:pt x="1480" y="10091"/>
                  </a:cubicBezTo>
                  <a:cubicBezTo>
                    <a:pt x="1480" y="10091"/>
                    <a:pt x="1530" y="10097"/>
                    <a:pt x="1621" y="10097"/>
                  </a:cubicBezTo>
                  <a:cubicBezTo>
                    <a:pt x="2105" y="10097"/>
                    <a:pt x="3732" y="9913"/>
                    <a:pt x="4858" y="7565"/>
                  </a:cubicBezTo>
                  <a:cubicBezTo>
                    <a:pt x="6200" y="4786"/>
                    <a:pt x="6323" y="1"/>
                    <a:pt x="6323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15"/>
            <p:cNvSpPr/>
            <p:nvPr/>
          </p:nvSpPr>
          <p:spPr>
            <a:xfrm>
              <a:off x="6269131" y="2335210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" y="1"/>
                  </a:moveTo>
                  <a:cubicBezTo>
                    <a:pt x="1" y="1"/>
                    <a:pt x="853" y="4699"/>
                    <a:pt x="2599" y="7254"/>
                  </a:cubicBezTo>
                  <a:cubicBezTo>
                    <a:pt x="3806" y="9028"/>
                    <a:pt x="5132" y="9299"/>
                    <a:pt x="5830" y="9299"/>
                  </a:cubicBezTo>
                  <a:cubicBezTo>
                    <a:pt x="6138" y="9299"/>
                    <a:pt x="6323" y="9246"/>
                    <a:pt x="6323" y="9246"/>
                  </a:cubicBezTo>
                  <a:cubicBezTo>
                    <a:pt x="6323" y="9246"/>
                    <a:pt x="7565" y="7601"/>
                    <a:pt x="5818" y="5053"/>
                  </a:cubicBezTo>
                  <a:cubicBezTo>
                    <a:pt x="4079" y="2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15"/>
            <p:cNvSpPr/>
            <p:nvPr/>
          </p:nvSpPr>
          <p:spPr>
            <a:xfrm>
              <a:off x="6269131" y="2046351"/>
              <a:ext cx="1270972" cy="448649"/>
            </a:xfrm>
            <a:custGeom>
              <a:avLst/>
              <a:gdLst/>
              <a:ahLst/>
              <a:cxnLst/>
              <a:rect l="l" t="t" r="r" b="b"/>
              <a:pathLst>
                <a:path w="11167" h="3942" extrusionOk="0">
                  <a:moveTo>
                    <a:pt x="7798" y="0"/>
                  </a:moveTo>
                  <a:cubicBezTo>
                    <a:pt x="7636" y="0"/>
                    <a:pt x="7467" y="7"/>
                    <a:pt x="7291" y="20"/>
                  </a:cubicBezTo>
                  <a:cubicBezTo>
                    <a:pt x="4201" y="258"/>
                    <a:pt x="1" y="2539"/>
                    <a:pt x="1" y="2539"/>
                  </a:cubicBezTo>
                  <a:cubicBezTo>
                    <a:pt x="1" y="2539"/>
                    <a:pt x="3902" y="3941"/>
                    <a:pt x="6927" y="3941"/>
                  </a:cubicBezTo>
                  <a:cubicBezTo>
                    <a:pt x="7150" y="3941"/>
                    <a:pt x="7368" y="3934"/>
                    <a:pt x="7579" y="3917"/>
                  </a:cubicBezTo>
                  <a:cubicBezTo>
                    <a:pt x="10661" y="3686"/>
                    <a:pt x="11166" y="1687"/>
                    <a:pt x="11166" y="1687"/>
                  </a:cubicBezTo>
                  <a:cubicBezTo>
                    <a:pt x="11166" y="1687"/>
                    <a:pt x="10461" y="0"/>
                    <a:pt x="7798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15"/>
            <p:cNvSpPr/>
            <p:nvPr/>
          </p:nvSpPr>
          <p:spPr>
            <a:xfrm>
              <a:off x="6269131" y="1185351"/>
              <a:ext cx="720563" cy="1149165"/>
            </a:xfrm>
            <a:custGeom>
              <a:avLst/>
              <a:gdLst/>
              <a:ahLst/>
              <a:cxnLst/>
              <a:rect l="l" t="t" r="r" b="b"/>
              <a:pathLst>
                <a:path w="6331" h="10097" extrusionOk="0">
                  <a:moveTo>
                    <a:pt x="4710" y="0"/>
                  </a:moveTo>
                  <a:cubicBezTo>
                    <a:pt x="4226" y="0"/>
                    <a:pt x="2597" y="185"/>
                    <a:pt x="1466" y="2533"/>
                  </a:cubicBezTo>
                  <a:cubicBezTo>
                    <a:pt x="131" y="5319"/>
                    <a:pt x="1" y="10097"/>
                    <a:pt x="1" y="10097"/>
                  </a:cubicBezTo>
                  <a:cubicBezTo>
                    <a:pt x="1" y="10097"/>
                    <a:pt x="3653" y="7015"/>
                    <a:pt x="4988" y="4229"/>
                  </a:cubicBezTo>
                  <a:cubicBezTo>
                    <a:pt x="6331" y="1443"/>
                    <a:pt x="4851" y="6"/>
                    <a:pt x="4851" y="6"/>
                  </a:cubicBezTo>
                  <a:cubicBezTo>
                    <a:pt x="4851" y="6"/>
                    <a:pt x="4801" y="0"/>
                    <a:pt x="4710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15"/>
            <p:cNvSpPr/>
            <p:nvPr/>
          </p:nvSpPr>
          <p:spPr>
            <a:xfrm>
              <a:off x="4967100" y="1157125"/>
              <a:ext cx="2604201" cy="2355577"/>
            </a:xfrm>
            <a:custGeom>
              <a:avLst/>
              <a:gdLst/>
              <a:ahLst/>
              <a:cxnLst/>
              <a:rect l="l" t="t" r="r" b="b"/>
              <a:pathLst>
                <a:path w="22881" h="20697" extrusionOk="0">
                  <a:moveTo>
                    <a:pt x="6131" y="1302"/>
                  </a:moveTo>
                  <a:lnTo>
                    <a:pt x="6194" y="1308"/>
                  </a:lnTo>
                  <a:cubicBezTo>
                    <a:pt x="6547" y="1359"/>
                    <a:pt x="6887" y="1474"/>
                    <a:pt x="7204" y="1633"/>
                  </a:cubicBezTo>
                  <a:lnTo>
                    <a:pt x="7442" y="1763"/>
                  </a:lnTo>
                  <a:cubicBezTo>
                    <a:pt x="7522" y="1806"/>
                    <a:pt x="7594" y="1864"/>
                    <a:pt x="7673" y="1914"/>
                  </a:cubicBezTo>
                  <a:cubicBezTo>
                    <a:pt x="7825" y="2023"/>
                    <a:pt x="7969" y="2138"/>
                    <a:pt x="8106" y="2261"/>
                  </a:cubicBezTo>
                  <a:cubicBezTo>
                    <a:pt x="8171" y="2326"/>
                    <a:pt x="8236" y="2391"/>
                    <a:pt x="8301" y="2463"/>
                  </a:cubicBezTo>
                  <a:lnTo>
                    <a:pt x="8489" y="2665"/>
                  </a:lnTo>
                  <a:cubicBezTo>
                    <a:pt x="8604" y="2809"/>
                    <a:pt x="8713" y="2961"/>
                    <a:pt x="8828" y="3105"/>
                  </a:cubicBezTo>
                  <a:cubicBezTo>
                    <a:pt x="9182" y="3647"/>
                    <a:pt x="9470" y="4224"/>
                    <a:pt x="9687" y="4830"/>
                  </a:cubicBezTo>
                  <a:lnTo>
                    <a:pt x="9846" y="5278"/>
                  </a:lnTo>
                  <a:cubicBezTo>
                    <a:pt x="9896" y="5429"/>
                    <a:pt x="9940" y="5588"/>
                    <a:pt x="9990" y="5740"/>
                  </a:cubicBezTo>
                  <a:lnTo>
                    <a:pt x="10062" y="5971"/>
                  </a:lnTo>
                  <a:lnTo>
                    <a:pt x="10127" y="6202"/>
                  </a:lnTo>
                  <a:cubicBezTo>
                    <a:pt x="10171" y="6353"/>
                    <a:pt x="10221" y="6505"/>
                    <a:pt x="10264" y="6664"/>
                  </a:cubicBezTo>
                  <a:lnTo>
                    <a:pt x="10640" y="7970"/>
                  </a:lnTo>
                  <a:cubicBezTo>
                    <a:pt x="10481" y="7566"/>
                    <a:pt x="10315" y="7169"/>
                    <a:pt x="10142" y="6772"/>
                  </a:cubicBezTo>
                  <a:cubicBezTo>
                    <a:pt x="9882" y="6194"/>
                    <a:pt x="9608" y="5624"/>
                    <a:pt x="9312" y="5061"/>
                  </a:cubicBezTo>
                  <a:cubicBezTo>
                    <a:pt x="9008" y="4506"/>
                    <a:pt x="8691" y="3957"/>
                    <a:pt x="8337" y="3437"/>
                  </a:cubicBezTo>
                  <a:lnTo>
                    <a:pt x="8034" y="3012"/>
                  </a:lnTo>
                  <a:cubicBezTo>
                    <a:pt x="7933" y="2882"/>
                    <a:pt x="7825" y="2744"/>
                    <a:pt x="7717" y="2615"/>
                  </a:cubicBezTo>
                  <a:cubicBezTo>
                    <a:pt x="7608" y="2477"/>
                    <a:pt x="7486" y="2355"/>
                    <a:pt x="7370" y="2232"/>
                  </a:cubicBezTo>
                  <a:cubicBezTo>
                    <a:pt x="7247" y="2109"/>
                    <a:pt x="7125" y="1987"/>
                    <a:pt x="6988" y="1878"/>
                  </a:cubicBezTo>
                  <a:cubicBezTo>
                    <a:pt x="6728" y="1648"/>
                    <a:pt x="6440" y="1453"/>
                    <a:pt x="6131" y="1302"/>
                  </a:cubicBezTo>
                  <a:close/>
                  <a:moveTo>
                    <a:pt x="16623" y="1214"/>
                  </a:moveTo>
                  <a:lnTo>
                    <a:pt x="16645" y="1272"/>
                  </a:lnTo>
                  <a:cubicBezTo>
                    <a:pt x="16775" y="1611"/>
                    <a:pt x="16854" y="1965"/>
                    <a:pt x="16868" y="2326"/>
                  </a:cubicBezTo>
                  <a:lnTo>
                    <a:pt x="16876" y="2593"/>
                  </a:lnTo>
                  <a:cubicBezTo>
                    <a:pt x="16876" y="2687"/>
                    <a:pt x="16861" y="2773"/>
                    <a:pt x="16861" y="2867"/>
                  </a:cubicBezTo>
                  <a:cubicBezTo>
                    <a:pt x="16840" y="3048"/>
                    <a:pt x="16818" y="3228"/>
                    <a:pt x="16775" y="3408"/>
                  </a:cubicBezTo>
                  <a:cubicBezTo>
                    <a:pt x="16753" y="3495"/>
                    <a:pt x="16731" y="3589"/>
                    <a:pt x="16702" y="3676"/>
                  </a:cubicBezTo>
                  <a:lnTo>
                    <a:pt x="16616" y="3943"/>
                  </a:lnTo>
                  <a:cubicBezTo>
                    <a:pt x="16551" y="4116"/>
                    <a:pt x="16479" y="4282"/>
                    <a:pt x="16406" y="4455"/>
                  </a:cubicBezTo>
                  <a:cubicBezTo>
                    <a:pt x="16118" y="5032"/>
                    <a:pt x="15757" y="5567"/>
                    <a:pt x="15345" y="6065"/>
                  </a:cubicBezTo>
                  <a:lnTo>
                    <a:pt x="15028" y="6425"/>
                  </a:lnTo>
                  <a:cubicBezTo>
                    <a:pt x="14927" y="6548"/>
                    <a:pt x="14811" y="6664"/>
                    <a:pt x="14703" y="6779"/>
                  </a:cubicBezTo>
                  <a:lnTo>
                    <a:pt x="14544" y="6959"/>
                  </a:lnTo>
                  <a:lnTo>
                    <a:pt x="14371" y="7133"/>
                  </a:lnTo>
                  <a:cubicBezTo>
                    <a:pt x="14263" y="7248"/>
                    <a:pt x="14155" y="7364"/>
                    <a:pt x="14039" y="7479"/>
                  </a:cubicBezTo>
                  <a:lnTo>
                    <a:pt x="13094" y="8454"/>
                  </a:lnTo>
                  <a:cubicBezTo>
                    <a:pt x="13368" y="8122"/>
                    <a:pt x="13628" y="7782"/>
                    <a:pt x="13880" y="7429"/>
                  </a:cubicBezTo>
                  <a:cubicBezTo>
                    <a:pt x="14256" y="6916"/>
                    <a:pt x="14609" y="6397"/>
                    <a:pt x="14949" y="5855"/>
                  </a:cubicBezTo>
                  <a:cubicBezTo>
                    <a:pt x="15281" y="5314"/>
                    <a:pt x="15598" y="4773"/>
                    <a:pt x="15872" y="4202"/>
                  </a:cubicBezTo>
                  <a:lnTo>
                    <a:pt x="16089" y="3726"/>
                  </a:lnTo>
                  <a:cubicBezTo>
                    <a:pt x="16154" y="3567"/>
                    <a:pt x="16212" y="3408"/>
                    <a:pt x="16277" y="3250"/>
                  </a:cubicBezTo>
                  <a:cubicBezTo>
                    <a:pt x="16334" y="3091"/>
                    <a:pt x="16385" y="2925"/>
                    <a:pt x="16428" y="2759"/>
                  </a:cubicBezTo>
                  <a:cubicBezTo>
                    <a:pt x="16479" y="2593"/>
                    <a:pt x="16522" y="2427"/>
                    <a:pt x="16544" y="2254"/>
                  </a:cubicBezTo>
                  <a:cubicBezTo>
                    <a:pt x="16616" y="1914"/>
                    <a:pt x="16637" y="1568"/>
                    <a:pt x="16623" y="1222"/>
                  </a:cubicBezTo>
                  <a:cubicBezTo>
                    <a:pt x="16623" y="1214"/>
                    <a:pt x="16623" y="1214"/>
                    <a:pt x="16623" y="1214"/>
                  </a:cubicBezTo>
                  <a:close/>
                  <a:moveTo>
                    <a:pt x="15006" y="825"/>
                  </a:moveTo>
                  <a:lnTo>
                    <a:pt x="14970" y="853"/>
                  </a:lnTo>
                  <a:cubicBezTo>
                    <a:pt x="14602" y="1185"/>
                    <a:pt x="14277" y="1561"/>
                    <a:pt x="14010" y="1979"/>
                  </a:cubicBezTo>
                  <a:cubicBezTo>
                    <a:pt x="13743" y="2391"/>
                    <a:pt x="13512" y="2824"/>
                    <a:pt x="13317" y="3271"/>
                  </a:cubicBezTo>
                  <a:cubicBezTo>
                    <a:pt x="13267" y="3387"/>
                    <a:pt x="13216" y="3495"/>
                    <a:pt x="13166" y="3611"/>
                  </a:cubicBezTo>
                  <a:lnTo>
                    <a:pt x="13036" y="3950"/>
                  </a:lnTo>
                  <a:cubicBezTo>
                    <a:pt x="12942" y="4181"/>
                    <a:pt x="12870" y="4412"/>
                    <a:pt x="12783" y="4643"/>
                  </a:cubicBezTo>
                  <a:cubicBezTo>
                    <a:pt x="12480" y="5567"/>
                    <a:pt x="12213" y="6512"/>
                    <a:pt x="12004" y="7465"/>
                  </a:cubicBezTo>
                  <a:cubicBezTo>
                    <a:pt x="11852" y="8100"/>
                    <a:pt x="11722" y="8742"/>
                    <a:pt x="11592" y="9385"/>
                  </a:cubicBezTo>
                  <a:cubicBezTo>
                    <a:pt x="11621" y="8692"/>
                    <a:pt x="11693" y="7999"/>
                    <a:pt x="11809" y="7320"/>
                  </a:cubicBezTo>
                  <a:lnTo>
                    <a:pt x="11809" y="7313"/>
                  </a:lnTo>
                  <a:cubicBezTo>
                    <a:pt x="11975" y="6317"/>
                    <a:pt x="12220" y="5336"/>
                    <a:pt x="12545" y="4376"/>
                  </a:cubicBezTo>
                  <a:lnTo>
                    <a:pt x="12661" y="4015"/>
                  </a:lnTo>
                  <a:cubicBezTo>
                    <a:pt x="12704" y="3899"/>
                    <a:pt x="12754" y="3784"/>
                    <a:pt x="12798" y="3668"/>
                  </a:cubicBezTo>
                  <a:cubicBezTo>
                    <a:pt x="12877" y="3430"/>
                    <a:pt x="12985" y="3206"/>
                    <a:pt x="13094" y="2983"/>
                  </a:cubicBezTo>
                  <a:cubicBezTo>
                    <a:pt x="13303" y="2542"/>
                    <a:pt x="13563" y="2131"/>
                    <a:pt x="13873" y="1756"/>
                  </a:cubicBezTo>
                  <a:cubicBezTo>
                    <a:pt x="14176" y="1395"/>
                    <a:pt x="14544" y="1084"/>
                    <a:pt x="14956" y="846"/>
                  </a:cubicBezTo>
                  <a:lnTo>
                    <a:pt x="15006" y="825"/>
                  </a:lnTo>
                  <a:close/>
                  <a:moveTo>
                    <a:pt x="5883" y="1279"/>
                  </a:moveTo>
                  <a:cubicBezTo>
                    <a:pt x="5955" y="1308"/>
                    <a:pt x="6028" y="1337"/>
                    <a:pt x="6100" y="1373"/>
                  </a:cubicBezTo>
                  <a:cubicBezTo>
                    <a:pt x="6410" y="1517"/>
                    <a:pt x="6699" y="1698"/>
                    <a:pt x="6959" y="1922"/>
                  </a:cubicBezTo>
                  <a:cubicBezTo>
                    <a:pt x="7096" y="2023"/>
                    <a:pt x="7219" y="2145"/>
                    <a:pt x="7348" y="2261"/>
                  </a:cubicBezTo>
                  <a:cubicBezTo>
                    <a:pt x="7471" y="2376"/>
                    <a:pt x="7587" y="2506"/>
                    <a:pt x="7702" y="2636"/>
                  </a:cubicBezTo>
                  <a:cubicBezTo>
                    <a:pt x="7818" y="2759"/>
                    <a:pt x="7919" y="2896"/>
                    <a:pt x="8027" y="3033"/>
                  </a:cubicBezTo>
                  <a:lnTo>
                    <a:pt x="8330" y="3452"/>
                  </a:lnTo>
                  <a:cubicBezTo>
                    <a:pt x="8676" y="3979"/>
                    <a:pt x="8994" y="4527"/>
                    <a:pt x="9276" y="5090"/>
                  </a:cubicBezTo>
                  <a:cubicBezTo>
                    <a:pt x="9564" y="5653"/>
                    <a:pt x="9817" y="6238"/>
                    <a:pt x="10069" y="6815"/>
                  </a:cubicBezTo>
                  <a:cubicBezTo>
                    <a:pt x="10185" y="7104"/>
                    <a:pt x="10308" y="7400"/>
                    <a:pt x="10430" y="7688"/>
                  </a:cubicBezTo>
                  <a:cubicBezTo>
                    <a:pt x="10546" y="7984"/>
                    <a:pt x="10661" y="8280"/>
                    <a:pt x="10777" y="8576"/>
                  </a:cubicBezTo>
                  <a:cubicBezTo>
                    <a:pt x="10820" y="8706"/>
                    <a:pt x="10871" y="8836"/>
                    <a:pt x="10921" y="8966"/>
                  </a:cubicBezTo>
                  <a:cubicBezTo>
                    <a:pt x="10993" y="9204"/>
                    <a:pt x="11058" y="9450"/>
                    <a:pt x="11123" y="9688"/>
                  </a:cubicBezTo>
                  <a:cubicBezTo>
                    <a:pt x="10950" y="9348"/>
                    <a:pt x="10770" y="9016"/>
                    <a:pt x="10589" y="8684"/>
                  </a:cubicBezTo>
                  <a:cubicBezTo>
                    <a:pt x="10293" y="8136"/>
                    <a:pt x="9983" y="7595"/>
                    <a:pt x="9665" y="7061"/>
                  </a:cubicBezTo>
                  <a:cubicBezTo>
                    <a:pt x="9348" y="6526"/>
                    <a:pt x="9023" y="5992"/>
                    <a:pt x="8691" y="5465"/>
                  </a:cubicBezTo>
                  <a:cubicBezTo>
                    <a:pt x="8359" y="4939"/>
                    <a:pt x="8012" y="4419"/>
                    <a:pt x="7659" y="3906"/>
                  </a:cubicBezTo>
                  <a:cubicBezTo>
                    <a:pt x="7478" y="3647"/>
                    <a:pt x="7298" y="3380"/>
                    <a:pt x="7110" y="3127"/>
                  </a:cubicBezTo>
                  <a:cubicBezTo>
                    <a:pt x="6923" y="2874"/>
                    <a:pt x="6735" y="2615"/>
                    <a:pt x="6533" y="2369"/>
                  </a:cubicBezTo>
                  <a:cubicBezTo>
                    <a:pt x="6331" y="2124"/>
                    <a:pt x="6121" y="1886"/>
                    <a:pt x="5905" y="1655"/>
                  </a:cubicBezTo>
                  <a:cubicBezTo>
                    <a:pt x="5789" y="1546"/>
                    <a:pt x="5674" y="1431"/>
                    <a:pt x="5551" y="1330"/>
                  </a:cubicBezTo>
                  <a:lnTo>
                    <a:pt x="5501" y="1294"/>
                  </a:lnTo>
                  <a:cubicBezTo>
                    <a:pt x="5515" y="1294"/>
                    <a:pt x="5530" y="1294"/>
                    <a:pt x="5551" y="1287"/>
                  </a:cubicBezTo>
                  <a:cubicBezTo>
                    <a:pt x="5595" y="1287"/>
                    <a:pt x="5631" y="1279"/>
                    <a:pt x="5674" y="1279"/>
                  </a:cubicBezTo>
                  <a:close/>
                  <a:moveTo>
                    <a:pt x="4974" y="2506"/>
                  </a:moveTo>
                  <a:lnTo>
                    <a:pt x="4981" y="2550"/>
                  </a:lnTo>
                  <a:cubicBezTo>
                    <a:pt x="5082" y="3033"/>
                    <a:pt x="5248" y="3502"/>
                    <a:pt x="5479" y="3943"/>
                  </a:cubicBezTo>
                  <a:cubicBezTo>
                    <a:pt x="5703" y="4376"/>
                    <a:pt x="5955" y="4794"/>
                    <a:pt x="6251" y="5191"/>
                  </a:cubicBezTo>
                  <a:cubicBezTo>
                    <a:pt x="6324" y="5292"/>
                    <a:pt x="6396" y="5393"/>
                    <a:pt x="6468" y="5487"/>
                  </a:cubicBezTo>
                  <a:lnTo>
                    <a:pt x="6699" y="5776"/>
                  </a:lnTo>
                  <a:cubicBezTo>
                    <a:pt x="6843" y="5971"/>
                    <a:pt x="7009" y="6151"/>
                    <a:pt x="7168" y="6339"/>
                  </a:cubicBezTo>
                  <a:cubicBezTo>
                    <a:pt x="7818" y="7075"/>
                    <a:pt x="8510" y="7761"/>
                    <a:pt x="9225" y="8425"/>
                  </a:cubicBezTo>
                  <a:cubicBezTo>
                    <a:pt x="9701" y="8872"/>
                    <a:pt x="10185" y="9312"/>
                    <a:pt x="10683" y="9738"/>
                  </a:cubicBezTo>
                  <a:cubicBezTo>
                    <a:pt x="10098" y="9363"/>
                    <a:pt x="9535" y="8959"/>
                    <a:pt x="9001" y="8518"/>
                  </a:cubicBezTo>
                  <a:cubicBezTo>
                    <a:pt x="8215" y="7876"/>
                    <a:pt x="7486" y="7169"/>
                    <a:pt x="6822" y="6411"/>
                  </a:cubicBezTo>
                  <a:lnTo>
                    <a:pt x="6569" y="6129"/>
                  </a:lnTo>
                  <a:cubicBezTo>
                    <a:pt x="6490" y="6036"/>
                    <a:pt x="6417" y="5935"/>
                    <a:pt x="6338" y="5834"/>
                  </a:cubicBezTo>
                  <a:cubicBezTo>
                    <a:pt x="6172" y="5646"/>
                    <a:pt x="6035" y="5444"/>
                    <a:pt x="5890" y="5242"/>
                  </a:cubicBezTo>
                  <a:cubicBezTo>
                    <a:pt x="5616" y="4838"/>
                    <a:pt x="5392" y="4404"/>
                    <a:pt x="5219" y="3950"/>
                  </a:cubicBezTo>
                  <a:cubicBezTo>
                    <a:pt x="5053" y="3502"/>
                    <a:pt x="4974" y="3033"/>
                    <a:pt x="4974" y="2557"/>
                  </a:cubicBezTo>
                  <a:lnTo>
                    <a:pt x="4974" y="2506"/>
                  </a:lnTo>
                  <a:close/>
                  <a:moveTo>
                    <a:pt x="16313" y="680"/>
                  </a:moveTo>
                  <a:cubicBezTo>
                    <a:pt x="16320" y="695"/>
                    <a:pt x="16334" y="702"/>
                    <a:pt x="16342" y="716"/>
                  </a:cubicBezTo>
                  <a:cubicBezTo>
                    <a:pt x="16363" y="752"/>
                    <a:pt x="16392" y="789"/>
                    <a:pt x="16414" y="825"/>
                  </a:cubicBezTo>
                  <a:cubicBezTo>
                    <a:pt x="16450" y="882"/>
                    <a:pt x="16479" y="947"/>
                    <a:pt x="16515" y="1005"/>
                  </a:cubicBezTo>
                  <a:cubicBezTo>
                    <a:pt x="16529" y="1077"/>
                    <a:pt x="16544" y="1157"/>
                    <a:pt x="16544" y="1236"/>
                  </a:cubicBezTo>
                  <a:cubicBezTo>
                    <a:pt x="16580" y="1575"/>
                    <a:pt x="16565" y="1922"/>
                    <a:pt x="16500" y="2254"/>
                  </a:cubicBezTo>
                  <a:cubicBezTo>
                    <a:pt x="16479" y="2427"/>
                    <a:pt x="16435" y="2593"/>
                    <a:pt x="16399" y="2759"/>
                  </a:cubicBezTo>
                  <a:cubicBezTo>
                    <a:pt x="16363" y="2925"/>
                    <a:pt x="16313" y="3091"/>
                    <a:pt x="16255" y="3250"/>
                  </a:cubicBezTo>
                  <a:cubicBezTo>
                    <a:pt x="16197" y="3416"/>
                    <a:pt x="16132" y="3574"/>
                    <a:pt x="16074" y="3733"/>
                  </a:cubicBezTo>
                  <a:lnTo>
                    <a:pt x="15865" y="4202"/>
                  </a:lnTo>
                  <a:cubicBezTo>
                    <a:pt x="15584" y="4773"/>
                    <a:pt x="15266" y="5321"/>
                    <a:pt x="14920" y="5848"/>
                  </a:cubicBezTo>
                  <a:cubicBezTo>
                    <a:pt x="14566" y="6375"/>
                    <a:pt x="14198" y="6880"/>
                    <a:pt x="13815" y="7393"/>
                  </a:cubicBezTo>
                  <a:cubicBezTo>
                    <a:pt x="13628" y="7638"/>
                    <a:pt x="13433" y="7891"/>
                    <a:pt x="13238" y="8143"/>
                  </a:cubicBezTo>
                  <a:cubicBezTo>
                    <a:pt x="13043" y="8389"/>
                    <a:pt x="12848" y="8634"/>
                    <a:pt x="12646" y="8879"/>
                  </a:cubicBezTo>
                  <a:cubicBezTo>
                    <a:pt x="12560" y="8988"/>
                    <a:pt x="12473" y="9096"/>
                    <a:pt x="12386" y="9204"/>
                  </a:cubicBezTo>
                  <a:cubicBezTo>
                    <a:pt x="12206" y="9385"/>
                    <a:pt x="12033" y="9565"/>
                    <a:pt x="11859" y="9745"/>
                  </a:cubicBezTo>
                  <a:cubicBezTo>
                    <a:pt x="12062" y="9428"/>
                    <a:pt x="12264" y="9103"/>
                    <a:pt x="12458" y="8778"/>
                  </a:cubicBezTo>
                  <a:cubicBezTo>
                    <a:pt x="12783" y="8251"/>
                    <a:pt x="13101" y="7710"/>
                    <a:pt x="13404" y="7169"/>
                  </a:cubicBezTo>
                  <a:cubicBezTo>
                    <a:pt x="13707" y="6627"/>
                    <a:pt x="14003" y="6079"/>
                    <a:pt x="14292" y="5523"/>
                  </a:cubicBezTo>
                  <a:cubicBezTo>
                    <a:pt x="14588" y="4975"/>
                    <a:pt x="14869" y="4419"/>
                    <a:pt x="15136" y="3856"/>
                  </a:cubicBezTo>
                  <a:cubicBezTo>
                    <a:pt x="15273" y="3567"/>
                    <a:pt x="15403" y="3279"/>
                    <a:pt x="15533" y="2990"/>
                  </a:cubicBezTo>
                  <a:cubicBezTo>
                    <a:pt x="15663" y="2701"/>
                    <a:pt x="15786" y="2405"/>
                    <a:pt x="15894" y="2109"/>
                  </a:cubicBezTo>
                  <a:cubicBezTo>
                    <a:pt x="16002" y="1813"/>
                    <a:pt x="16111" y="1510"/>
                    <a:pt x="16197" y="1207"/>
                  </a:cubicBezTo>
                  <a:cubicBezTo>
                    <a:pt x="16240" y="1056"/>
                    <a:pt x="16277" y="897"/>
                    <a:pt x="16305" y="738"/>
                  </a:cubicBezTo>
                  <a:cubicBezTo>
                    <a:pt x="16305" y="724"/>
                    <a:pt x="16305" y="702"/>
                    <a:pt x="16313" y="680"/>
                  </a:cubicBezTo>
                  <a:close/>
                  <a:moveTo>
                    <a:pt x="15908" y="529"/>
                  </a:moveTo>
                  <a:cubicBezTo>
                    <a:pt x="15851" y="586"/>
                    <a:pt x="15800" y="651"/>
                    <a:pt x="15742" y="709"/>
                  </a:cubicBezTo>
                  <a:cubicBezTo>
                    <a:pt x="15598" y="890"/>
                    <a:pt x="15454" y="1084"/>
                    <a:pt x="15324" y="1279"/>
                  </a:cubicBezTo>
                  <a:cubicBezTo>
                    <a:pt x="15064" y="1676"/>
                    <a:pt x="14833" y="2088"/>
                    <a:pt x="14602" y="2499"/>
                  </a:cubicBezTo>
                  <a:cubicBezTo>
                    <a:pt x="14169" y="3336"/>
                    <a:pt x="13779" y="4195"/>
                    <a:pt x="13418" y="5061"/>
                  </a:cubicBezTo>
                  <a:cubicBezTo>
                    <a:pt x="13058" y="5935"/>
                    <a:pt x="12718" y="6808"/>
                    <a:pt x="12394" y="7688"/>
                  </a:cubicBezTo>
                  <a:lnTo>
                    <a:pt x="11903" y="9009"/>
                  </a:lnTo>
                  <a:lnTo>
                    <a:pt x="11578" y="9897"/>
                  </a:lnTo>
                  <a:cubicBezTo>
                    <a:pt x="11578" y="9810"/>
                    <a:pt x="11578" y="9731"/>
                    <a:pt x="11585" y="9644"/>
                  </a:cubicBezTo>
                  <a:cubicBezTo>
                    <a:pt x="11708" y="8915"/>
                    <a:pt x="11859" y="8194"/>
                    <a:pt x="12033" y="7479"/>
                  </a:cubicBezTo>
                  <a:cubicBezTo>
                    <a:pt x="12264" y="6534"/>
                    <a:pt x="12538" y="5595"/>
                    <a:pt x="12855" y="4672"/>
                  </a:cubicBezTo>
                  <a:cubicBezTo>
                    <a:pt x="12942" y="4448"/>
                    <a:pt x="13021" y="4217"/>
                    <a:pt x="13115" y="3993"/>
                  </a:cubicBezTo>
                  <a:lnTo>
                    <a:pt x="13252" y="3654"/>
                  </a:lnTo>
                  <a:cubicBezTo>
                    <a:pt x="13296" y="3538"/>
                    <a:pt x="13353" y="3430"/>
                    <a:pt x="13404" y="3322"/>
                  </a:cubicBezTo>
                  <a:cubicBezTo>
                    <a:pt x="13599" y="2874"/>
                    <a:pt x="13830" y="2449"/>
                    <a:pt x="14097" y="2044"/>
                  </a:cubicBezTo>
                  <a:cubicBezTo>
                    <a:pt x="14357" y="1633"/>
                    <a:pt x="14667" y="1265"/>
                    <a:pt x="15035" y="940"/>
                  </a:cubicBezTo>
                  <a:cubicBezTo>
                    <a:pt x="15158" y="832"/>
                    <a:pt x="15295" y="731"/>
                    <a:pt x="15432" y="644"/>
                  </a:cubicBezTo>
                  <a:cubicBezTo>
                    <a:pt x="15490" y="623"/>
                    <a:pt x="15540" y="608"/>
                    <a:pt x="15598" y="594"/>
                  </a:cubicBezTo>
                  <a:cubicBezTo>
                    <a:pt x="15699" y="565"/>
                    <a:pt x="15807" y="543"/>
                    <a:pt x="15908" y="529"/>
                  </a:cubicBezTo>
                  <a:close/>
                  <a:moveTo>
                    <a:pt x="19129" y="8071"/>
                  </a:moveTo>
                  <a:cubicBezTo>
                    <a:pt x="19453" y="8071"/>
                    <a:pt x="19777" y="8100"/>
                    <a:pt x="20095" y="8158"/>
                  </a:cubicBezTo>
                  <a:cubicBezTo>
                    <a:pt x="20564" y="8237"/>
                    <a:pt x="21011" y="8396"/>
                    <a:pt x="21423" y="8634"/>
                  </a:cubicBezTo>
                  <a:lnTo>
                    <a:pt x="21466" y="8663"/>
                  </a:lnTo>
                  <a:cubicBezTo>
                    <a:pt x="21452" y="8663"/>
                    <a:pt x="21437" y="8656"/>
                    <a:pt x="21423" y="8648"/>
                  </a:cubicBezTo>
                  <a:cubicBezTo>
                    <a:pt x="20954" y="8490"/>
                    <a:pt x="20463" y="8403"/>
                    <a:pt x="19972" y="8381"/>
                  </a:cubicBezTo>
                  <a:cubicBezTo>
                    <a:pt x="19808" y="8372"/>
                    <a:pt x="19645" y="8367"/>
                    <a:pt x="19481" y="8367"/>
                  </a:cubicBezTo>
                  <a:cubicBezTo>
                    <a:pt x="19154" y="8367"/>
                    <a:pt x="18827" y="8386"/>
                    <a:pt x="18500" y="8425"/>
                  </a:cubicBezTo>
                  <a:cubicBezTo>
                    <a:pt x="18377" y="8439"/>
                    <a:pt x="18254" y="8446"/>
                    <a:pt x="18139" y="8468"/>
                  </a:cubicBezTo>
                  <a:lnTo>
                    <a:pt x="17778" y="8518"/>
                  </a:lnTo>
                  <a:cubicBezTo>
                    <a:pt x="17540" y="8547"/>
                    <a:pt x="17294" y="8605"/>
                    <a:pt x="17056" y="8648"/>
                  </a:cubicBezTo>
                  <a:cubicBezTo>
                    <a:pt x="16096" y="8836"/>
                    <a:pt x="15158" y="9096"/>
                    <a:pt x="14220" y="9385"/>
                  </a:cubicBezTo>
                  <a:cubicBezTo>
                    <a:pt x="13599" y="9572"/>
                    <a:pt x="12978" y="9774"/>
                    <a:pt x="12357" y="9991"/>
                  </a:cubicBezTo>
                  <a:cubicBezTo>
                    <a:pt x="12971" y="9673"/>
                    <a:pt x="13599" y="9392"/>
                    <a:pt x="14248" y="9154"/>
                  </a:cubicBezTo>
                  <a:lnTo>
                    <a:pt x="14248" y="9146"/>
                  </a:lnTo>
                  <a:cubicBezTo>
                    <a:pt x="15194" y="8793"/>
                    <a:pt x="16168" y="8511"/>
                    <a:pt x="17164" y="8316"/>
                  </a:cubicBezTo>
                  <a:lnTo>
                    <a:pt x="17532" y="8237"/>
                  </a:lnTo>
                  <a:cubicBezTo>
                    <a:pt x="17655" y="8215"/>
                    <a:pt x="17778" y="8201"/>
                    <a:pt x="17901" y="8179"/>
                  </a:cubicBezTo>
                  <a:cubicBezTo>
                    <a:pt x="18146" y="8136"/>
                    <a:pt x="18391" y="8122"/>
                    <a:pt x="18644" y="8093"/>
                  </a:cubicBezTo>
                  <a:cubicBezTo>
                    <a:pt x="18805" y="8078"/>
                    <a:pt x="18967" y="8071"/>
                    <a:pt x="19129" y="8071"/>
                  </a:cubicBezTo>
                  <a:close/>
                  <a:moveTo>
                    <a:pt x="5169" y="1568"/>
                  </a:moveTo>
                  <a:cubicBezTo>
                    <a:pt x="5198" y="1647"/>
                    <a:pt x="5219" y="1727"/>
                    <a:pt x="5248" y="1799"/>
                  </a:cubicBezTo>
                  <a:cubicBezTo>
                    <a:pt x="5335" y="2023"/>
                    <a:pt x="5429" y="2239"/>
                    <a:pt x="5537" y="2449"/>
                  </a:cubicBezTo>
                  <a:cubicBezTo>
                    <a:pt x="5746" y="2874"/>
                    <a:pt x="5984" y="3286"/>
                    <a:pt x="6230" y="3683"/>
                  </a:cubicBezTo>
                  <a:cubicBezTo>
                    <a:pt x="6735" y="4484"/>
                    <a:pt x="7283" y="5249"/>
                    <a:pt x="7854" y="5992"/>
                  </a:cubicBezTo>
                  <a:cubicBezTo>
                    <a:pt x="8424" y="6743"/>
                    <a:pt x="9016" y="7472"/>
                    <a:pt x="9615" y="8201"/>
                  </a:cubicBezTo>
                  <a:lnTo>
                    <a:pt x="10517" y="9284"/>
                  </a:lnTo>
                  <a:lnTo>
                    <a:pt x="11123" y="10005"/>
                  </a:lnTo>
                  <a:lnTo>
                    <a:pt x="11123" y="10005"/>
                  </a:lnTo>
                  <a:lnTo>
                    <a:pt x="10907" y="9868"/>
                  </a:lnTo>
                  <a:cubicBezTo>
                    <a:pt x="10344" y="9399"/>
                    <a:pt x="9795" y="8908"/>
                    <a:pt x="9261" y="8396"/>
                  </a:cubicBezTo>
                  <a:cubicBezTo>
                    <a:pt x="8554" y="7717"/>
                    <a:pt x="7868" y="7024"/>
                    <a:pt x="7240" y="6281"/>
                  </a:cubicBezTo>
                  <a:cubicBezTo>
                    <a:pt x="7089" y="6093"/>
                    <a:pt x="6923" y="5906"/>
                    <a:pt x="6778" y="5711"/>
                  </a:cubicBezTo>
                  <a:lnTo>
                    <a:pt x="6555" y="5429"/>
                  </a:lnTo>
                  <a:cubicBezTo>
                    <a:pt x="6475" y="5328"/>
                    <a:pt x="6410" y="5227"/>
                    <a:pt x="6338" y="5133"/>
                  </a:cubicBezTo>
                  <a:cubicBezTo>
                    <a:pt x="6049" y="4737"/>
                    <a:pt x="5797" y="4325"/>
                    <a:pt x="5580" y="3892"/>
                  </a:cubicBezTo>
                  <a:cubicBezTo>
                    <a:pt x="5356" y="3459"/>
                    <a:pt x="5190" y="3004"/>
                    <a:pt x="5089" y="2528"/>
                  </a:cubicBezTo>
                  <a:cubicBezTo>
                    <a:pt x="5060" y="2362"/>
                    <a:pt x="5039" y="2196"/>
                    <a:pt x="5032" y="2030"/>
                  </a:cubicBezTo>
                  <a:cubicBezTo>
                    <a:pt x="5046" y="1979"/>
                    <a:pt x="5053" y="1929"/>
                    <a:pt x="5068" y="1871"/>
                  </a:cubicBezTo>
                  <a:cubicBezTo>
                    <a:pt x="5097" y="1770"/>
                    <a:pt x="5133" y="1669"/>
                    <a:pt x="5169" y="1568"/>
                  </a:cubicBezTo>
                  <a:close/>
                  <a:moveTo>
                    <a:pt x="16183" y="507"/>
                  </a:moveTo>
                  <a:lnTo>
                    <a:pt x="16190" y="521"/>
                  </a:lnTo>
                  <a:cubicBezTo>
                    <a:pt x="16212" y="543"/>
                    <a:pt x="16226" y="558"/>
                    <a:pt x="16240" y="586"/>
                  </a:cubicBezTo>
                  <a:cubicBezTo>
                    <a:pt x="16240" y="630"/>
                    <a:pt x="16233" y="680"/>
                    <a:pt x="16226" y="731"/>
                  </a:cubicBezTo>
                  <a:cubicBezTo>
                    <a:pt x="16204" y="882"/>
                    <a:pt x="16168" y="1041"/>
                    <a:pt x="16132" y="1193"/>
                  </a:cubicBezTo>
                  <a:cubicBezTo>
                    <a:pt x="16060" y="1496"/>
                    <a:pt x="15966" y="1799"/>
                    <a:pt x="15865" y="2102"/>
                  </a:cubicBezTo>
                  <a:cubicBezTo>
                    <a:pt x="15764" y="2398"/>
                    <a:pt x="15641" y="2694"/>
                    <a:pt x="15519" y="2983"/>
                  </a:cubicBezTo>
                  <a:cubicBezTo>
                    <a:pt x="15396" y="3279"/>
                    <a:pt x="15266" y="3567"/>
                    <a:pt x="15129" y="3856"/>
                  </a:cubicBezTo>
                  <a:cubicBezTo>
                    <a:pt x="14855" y="4412"/>
                    <a:pt x="14566" y="4967"/>
                    <a:pt x="14263" y="5509"/>
                  </a:cubicBezTo>
                  <a:cubicBezTo>
                    <a:pt x="13960" y="6050"/>
                    <a:pt x="13649" y="6591"/>
                    <a:pt x="13339" y="7133"/>
                  </a:cubicBezTo>
                  <a:lnTo>
                    <a:pt x="12386" y="8742"/>
                  </a:lnTo>
                  <a:cubicBezTo>
                    <a:pt x="12148" y="9146"/>
                    <a:pt x="11910" y="9551"/>
                    <a:pt x="11665" y="9948"/>
                  </a:cubicBezTo>
                  <a:lnTo>
                    <a:pt x="11585" y="10027"/>
                  </a:lnTo>
                  <a:cubicBezTo>
                    <a:pt x="11852" y="9247"/>
                    <a:pt x="12134" y="8482"/>
                    <a:pt x="12437" y="7717"/>
                  </a:cubicBezTo>
                  <a:cubicBezTo>
                    <a:pt x="12776" y="6844"/>
                    <a:pt x="13130" y="5971"/>
                    <a:pt x="13505" y="5112"/>
                  </a:cubicBezTo>
                  <a:cubicBezTo>
                    <a:pt x="13880" y="4246"/>
                    <a:pt x="14270" y="3394"/>
                    <a:pt x="14710" y="2564"/>
                  </a:cubicBezTo>
                  <a:cubicBezTo>
                    <a:pt x="14934" y="2153"/>
                    <a:pt x="15158" y="1741"/>
                    <a:pt x="15418" y="1351"/>
                  </a:cubicBezTo>
                  <a:cubicBezTo>
                    <a:pt x="15548" y="1157"/>
                    <a:pt x="15685" y="969"/>
                    <a:pt x="15829" y="789"/>
                  </a:cubicBezTo>
                  <a:cubicBezTo>
                    <a:pt x="15901" y="687"/>
                    <a:pt x="15973" y="601"/>
                    <a:pt x="16053" y="514"/>
                  </a:cubicBezTo>
                  <a:lnTo>
                    <a:pt x="16060" y="514"/>
                  </a:lnTo>
                  <a:lnTo>
                    <a:pt x="16067" y="507"/>
                  </a:lnTo>
                  <a:close/>
                  <a:moveTo>
                    <a:pt x="5378" y="1308"/>
                  </a:moveTo>
                  <a:cubicBezTo>
                    <a:pt x="5421" y="1337"/>
                    <a:pt x="5457" y="1373"/>
                    <a:pt x="5501" y="1402"/>
                  </a:cubicBezTo>
                  <a:cubicBezTo>
                    <a:pt x="5623" y="1496"/>
                    <a:pt x="5739" y="1604"/>
                    <a:pt x="5854" y="1712"/>
                  </a:cubicBezTo>
                  <a:cubicBezTo>
                    <a:pt x="6085" y="1929"/>
                    <a:pt x="6295" y="2160"/>
                    <a:pt x="6504" y="2405"/>
                  </a:cubicBezTo>
                  <a:cubicBezTo>
                    <a:pt x="6713" y="2643"/>
                    <a:pt x="6908" y="2889"/>
                    <a:pt x="7103" y="3141"/>
                  </a:cubicBezTo>
                  <a:cubicBezTo>
                    <a:pt x="7291" y="3401"/>
                    <a:pt x="7471" y="3654"/>
                    <a:pt x="7659" y="3914"/>
                  </a:cubicBezTo>
                  <a:cubicBezTo>
                    <a:pt x="8005" y="4433"/>
                    <a:pt x="8337" y="4960"/>
                    <a:pt x="8655" y="5494"/>
                  </a:cubicBezTo>
                  <a:cubicBezTo>
                    <a:pt x="8972" y="6028"/>
                    <a:pt x="9290" y="6570"/>
                    <a:pt x="9593" y="7111"/>
                  </a:cubicBezTo>
                  <a:lnTo>
                    <a:pt x="10517" y="8735"/>
                  </a:lnTo>
                  <a:cubicBezTo>
                    <a:pt x="10748" y="9139"/>
                    <a:pt x="10979" y="9551"/>
                    <a:pt x="11203" y="9962"/>
                  </a:cubicBezTo>
                  <a:lnTo>
                    <a:pt x="11231" y="10063"/>
                  </a:lnTo>
                  <a:cubicBezTo>
                    <a:pt x="10690" y="9450"/>
                    <a:pt x="10163" y="8814"/>
                    <a:pt x="9651" y="8179"/>
                  </a:cubicBezTo>
                  <a:cubicBezTo>
                    <a:pt x="9066" y="7443"/>
                    <a:pt x="8489" y="6700"/>
                    <a:pt x="7926" y="5949"/>
                  </a:cubicBezTo>
                  <a:cubicBezTo>
                    <a:pt x="7370" y="5191"/>
                    <a:pt x="6822" y="4426"/>
                    <a:pt x="6324" y="3632"/>
                  </a:cubicBezTo>
                  <a:cubicBezTo>
                    <a:pt x="6078" y="3235"/>
                    <a:pt x="5840" y="2824"/>
                    <a:pt x="5631" y="2412"/>
                  </a:cubicBezTo>
                  <a:cubicBezTo>
                    <a:pt x="5530" y="2203"/>
                    <a:pt x="5436" y="1987"/>
                    <a:pt x="5349" y="1770"/>
                  </a:cubicBezTo>
                  <a:cubicBezTo>
                    <a:pt x="5306" y="1662"/>
                    <a:pt x="5270" y="1554"/>
                    <a:pt x="5241" y="1438"/>
                  </a:cubicBezTo>
                  <a:lnTo>
                    <a:pt x="5241" y="1431"/>
                  </a:lnTo>
                  <a:cubicBezTo>
                    <a:pt x="5241" y="1416"/>
                    <a:pt x="5241" y="1402"/>
                    <a:pt x="5248" y="1388"/>
                  </a:cubicBezTo>
                  <a:lnTo>
                    <a:pt x="5255" y="1388"/>
                  </a:lnTo>
                  <a:cubicBezTo>
                    <a:pt x="5263" y="1366"/>
                    <a:pt x="5277" y="1344"/>
                    <a:pt x="5291" y="1323"/>
                  </a:cubicBezTo>
                  <a:lnTo>
                    <a:pt x="5306" y="1323"/>
                  </a:lnTo>
                  <a:cubicBezTo>
                    <a:pt x="5328" y="1315"/>
                    <a:pt x="5356" y="1315"/>
                    <a:pt x="5378" y="1308"/>
                  </a:cubicBezTo>
                  <a:close/>
                  <a:moveTo>
                    <a:pt x="19462" y="8482"/>
                  </a:moveTo>
                  <a:cubicBezTo>
                    <a:pt x="19629" y="8482"/>
                    <a:pt x="19796" y="8487"/>
                    <a:pt x="19965" y="8497"/>
                  </a:cubicBezTo>
                  <a:cubicBezTo>
                    <a:pt x="20448" y="8518"/>
                    <a:pt x="20925" y="8605"/>
                    <a:pt x="21387" y="8757"/>
                  </a:cubicBezTo>
                  <a:cubicBezTo>
                    <a:pt x="21545" y="8807"/>
                    <a:pt x="21697" y="8872"/>
                    <a:pt x="21841" y="8952"/>
                  </a:cubicBezTo>
                  <a:cubicBezTo>
                    <a:pt x="21892" y="8988"/>
                    <a:pt x="21928" y="9031"/>
                    <a:pt x="21971" y="9067"/>
                  </a:cubicBezTo>
                  <a:cubicBezTo>
                    <a:pt x="22043" y="9139"/>
                    <a:pt x="22116" y="9219"/>
                    <a:pt x="22181" y="9305"/>
                  </a:cubicBezTo>
                  <a:cubicBezTo>
                    <a:pt x="22101" y="9284"/>
                    <a:pt x="22022" y="9269"/>
                    <a:pt x="21942" y="9255"/>
                  </a:cubicBezTo>
                  <a:cubicBezTo>
                    <a:pt x="21704" y="9219"/>
                    <a:pt x="21473" y="9190"/>
                    <a:pt x="21235" y="9175"/>
                  </a:cubicBezTo>
                  <a:cubicBezTo>
                    <a:pt x="20960" y="9158"/>
                    <a:pt x="20683" y="9151"/>
                    <a:pt x="20406" y="9151"/>
                  </a:cubicBezTo>
                  <a:cubicBezTo>
                    <a:pt x="20210" y="9151"/>
                    <a:pt x="20015" y="9155"/>
                    <a:pt x="19820" y="9161"/>
                  </a:cubicBezTo>
                  <a:cubicBezTo>
                    <a:pt x="18875" y="9204"/>
                    <a:pt x="17944" y="9298"/>
                    <a:pt x="17006" y="9413"/>
                  </a:cubicBezTo>
                  <a:cubicBezTo>
                    <a:pt x="16074" y="9536"/>
                    <a:pt x="15143" y="9688"/>
                    <a:pt x="14220" y="9839"/>
                  </a:cubicBezTo>
                  <a:lnTo>
                    <a:pt x="12827" y="10077"/>
                  </a:lnTo>
                  <a:lnTo>
                    <a:pt x="11896" y="10243"/>
                  </a:lnTo>
                  <a:cubicBezTo>
                    <a:pt x="11975" y="10200"/>
                    <a:pt x="12047" y="10157"/>
                    <a:pt x="12119" y="10121"/>
                  </a:cubicBezTo>
                  <a:cubicBezTo>
                    <a:pt x="12812" y="9868"/>
                    <a:pt x="13512" y="9637"/>
                    <a:pt x="14220" y="9428"/>
                  </a:cubicBezTo>
                  <a:cubicBezTo>
                    <a:pt x="15158" y="9154"/>
                    <a:pt x="16103" y="8923"/>
                    <a:pt x="17063" y="8742"/>
                  </a:cubicBezTo>
                  <a:cubicBezTo>
                    <a:pt x="17301" y="8699"/>
                    <a:pt x="17547" y="8648"/>
                    <a:pt x="17785" y="8620"/>
                  </a:cubicBezTo>
                  <a:lnTo>
                    <a:pt x="18146" y="8569"/>
                  </a:lnTo>
                  <a:cubicBezTo>
                    <a:pt x="18269" y="8555"/>
                    <a:pt x="18391" y="8547"/>
                    <a:pt x="18507" y="8533"/>
                  </a:cubicBezTo>
                  <a:cubicBezTo>
                    <a:pt x="18824" y="8500"/>
                    <a:pt x="19142" y="8482"/>
                    <a:pt x="19462" y="8482"/>
                  </a:cubicBezTo>
                  <a:close/>
                  <a:moveTo>
                    <a:pt x="20411" y="9267"/>
                  </a:moveTo>
                  <a:cubicBezTo>
                    <a:pt x="20685" y="9267"/>
                    <a:pt x="20960" y="9274"/>
                    <a:pt x="21235" y="9291"/>
                  </a:cubicBezTo>
                  <a:cubicBezTo>
                    <a:pt x="21466" y="9298"/>
                    <a:pt x="21697" y="9327"/>
                    <a:pt x="21928" y="9363"/>
                  </a:cubicBezTo>
                  <a:cubicBezTo>
                    <a:pt x="22043" y="9377"/>
                    <a:pt x="22159" y="9399"/>
                    <a:pt x="22274" y="9428"/>
                  </a:cubicBezTo>
                  <a:lnTo>
                    <a:pt x="22282" y="9428"/>
                  </a:lnTo>
                  <a:lnTo>
                    <a:pt x="22303" y="9464"/>
                  </a:lnTo>
                  <a:lnTo>
                    <a:pt x="22347" y="9529"/>
                  </a:lnTo>
                  <a:lnTo>
                    <a:pt x="22347" y="9543"/>
                  </a:lnTo>
                  <a:cubicBezTo>
                    <a:pt x="22339" y="9565"/>
                    <a:pt x="22325" y="9594"/>
                    <a:pt x="22318" y="9616"/>
                  </a:cubicBezTo>
                  <a:cubicBezTo>
                    <a:pt x="22274" y="9637"/>
                    <a:pt x="22224" y="9659"/>
                    <a:pt x="22181" y="9673"/>
                  </a:cubicBezTo>
                  <a:cubicBezTo>
                    <a:pt x="22036" y="9731"/>
                    <a:pt x="21885" y="9782"/>
                    <a:pt x="21726" y="9825"/>
                  </a:cubicBezTo>
                  <a:cubicBezTo>
                    <a:pt x="21423" y="9919"/>
                    <a:pt x="21120" y="9984"/>
                    <a:pt x="20809" y="10041"/>
                  </a:cubicBezTo>
                  <a:cubicBezTo>
                    <a:pt x="20499" y="10106"/>
                    <a:pt x="20181" y="10150"/>
                    <a:pt x="19864" y="10186"/>
                  </a:cubicBezTo>
                  <a:cubicBezTo>
                    <a:pt x="19553" y="10229"/>
                    <a:pt x="19236" y="10258"/>
                    <a:pt x="18918" y="10287"/>
                  </a:cubicBezTo>
                  <a:cubicBezTo>
                    <a:pt x="18297" y="10330"/>
                    <a:pt x="17677" y="10352"/>
                    <a:pt x="17056" y="10366"/>
                  </a:cubicBezTo>
                  <a:cubicBezTo>
                    <a:pt x="16847" y="10369"/>
                    <a:pt x="16638" y="10369"/>
                    <a:pt x="16430" y="10369"/>
                  </a:cubicBezTo>
                  <a:cubicBezTo>
                    <a:pt x="16014" y="10369"/>
                    <a:pt x="15601" y="10366"/>
                    <a:pt x="15187" y="10366"/>
                  </a:cubicBezTo>
                  <a:lnTo>
                    <a:pt x="13317" y="10352"/>
                  </a:lnTo>
                  <a:cubicBezTo>
                    <a:pt x="12848" y="10352"/>
                    <a:pt x="12379" y="10345"/>
                    <a:pt x="11910" y="10330"/>
                  </a:cubicBezTo>
                  <a:lnTo>
                    <a:pt x="11802" y="10308"/>
                  </a:lnTo>
                  <a:cubicBezTo>
                    <a:pt x="12610" y="10150"/>
                    <a:pt x="13418" y="10005"/>
                    <a:pt x="14227" y="9883"/>
                  </a:cubicBezTo>
                  <a:cubicBezTo>
                    <a:pt x="15158" y="9745"/>
                    <a:pt x="16089" y="9616"/>
                    <a:pt x="17027" y="9507"/>
                  </a:cubicBezTo>
                  <a:cubicBezTo>
                    <a:pt x="17958" y="9399"/>
                    <a:pt x="18897" y="9312"/>
                    <a:pt x="19828" y="9276"/>
                  </a:cubicBezTo>
                  <a:cubicBezTo>
                    <a:pt x="20022" y="9270"/>
                    <a:pt x="20216" y="9267"/>
                    <a:pt x="20411" y="9267"/>
                  </a:cubicBezTo>
                  <a:close/>
                  <a:moveTo>
                    <a:pt x="4367" y="8978"/>
                  </a:moveTo>
                  <a:cubicBezTo>
                    <a:pt x="4843" y="8978"/>
                    <a:pt x="5318" y="9023"/>
                    <a:pt x="5789" y="9103"/>
                  </a:cubicBezTo>
                  <a:lnTo>
                    <a:pt x="6266" y="9197"/>
                  </a:lnTo>
                  <a:cubicBezTo>
                    <a:pt x="6425" y="9226"/>
                    <a:pt x="6583" y="9269"/>
                    <a:pt x="6735" y="9298"/>
                  </a:cubicBezTo>
                  <a:lnTo>
                    <a:pt x="6973" y="9356"/>
                  </a:lnTo>
                  <a:lnTo>
                    <a:pt x="7204" y="9413"/>
                  </a:lnTo>
                  <a:cubicBezTo>
                    <a:pt x="7363" y="9450"/>
                    <a:pt x="7514" y="9486"/>
                    <a:pt x="7673" y="9529"/>
                  </a:cubicBezTo>
                  <a:lnTo>
                    <a:pt x="8987" y="9854"/>
                  </a:lnTo>
                  <a:cubicBezTo>
                    <a:pt x="8561" y="9789"/>
                    <a:pt x="8135" y="9731"/>
                    <a:pt x="7709" y="9688"/>
                  </a:cubicBezTo>
                  <a:cubicBezTo>
                    <a:pt x="7081" y="9623"/>
                    <a:pt x="6446" y="9579"/>
                    <a:pt x="5811" y="9551"/>
                  </a:cubicBezTo>
                  <a:cubicBezTo>
                    <a:pt x="5581" y="9545"/>
                    <a:pt x="5350" y="9542"/>
                    <a:pt x="5119" y="9542"/>
                  </a:cubicBezTo>
                  <a:cubicBezTo>
                    <a:pt x="4718" y="9542"/>
                    <a:pt x="4316" y="9552"/>
                    <a:pt x="3913" y="9579"/>
                  </a:cubicBezTo>
                  <a:lnTo>
                    <a:pt x="3400" y="9630"/>
                  </a:lnTo>
                  <a:cubicBezTo>
                    <a:pt x="3227" y="9652"/>
                    <a:pt x="3061" y="9680"/>
                    <a:pt x="2888" y="9709"/>
                  </a:cubicBezTo>
                  <a:cubicBezTo>
                    <a:pt x="2722" y="9731"/>
                    <a:pt x="2556" y="9782"/>
                    <a:pt x="2383" y="9818"/>
                  </a:cubicBezTo>
                  <a:cubicBezTo>
                    <a:pt x="2217" y="9861"/>
                    <a:pt x="2051" y="9911"/>
                    <a:pt x="1892" y="9969"/>
                  </a:cubicBezTo>
                  <a:cubicBezTo>
                    <a:pt x="1560" y="10077"/>
                    <a:pt x="1250" y="10229"/>
                    <a:pt x="961" y="10424"/>
                  </a:cubicBezTo>
                  <a:lnTo>
                    <a:pt x="954" y="10424"/>
                  </a:lnTo>
                  <a:lnTo>
                    <a:pt x="997" y="10366"/>
                  </a:lnTo>
                  <a:cubicBezTo>
                    <a:pt x="1221" y="10092"/>
                    <a:pt x="1481" y="9854"/>
                    <a:pt x="1784" y="9659"/>
                  </a:cubicBezTo>
                  <a:lnTo>
                    <a:pt x="2015" y="9514"/>
                  </a:lnTo>
                  <a:cubicBezTo>
                    <a:pt x="2094" y="9471"/>
                    <a:pt x="2181" y="9435"/>
                    <a:pt x="2260" y="9399"/>
                  </a:cubicBezTo>
                  <a:cubicBezTo>
                    <a:pt x="2426" y="9320"/>
                    <a:pt x="2599" y="9247"/>
                    <a:pt x="2773" y="9197"/>
                  </a:cubicBezTo>
                  <a:cubicBezTo>
                    <a:pt x="2866" y="9168"/>
                    <a:pt x="2953" y="9146"/>
                    <a:pt x="3047" y="9125"/>
                  </a:cubicBezTo>
                  <a:lnTo>
                    <a:pt x="3314" y="9060"/>
                  </a:lnTo>
                  <a:cubicBezTo>
                    <a:pt x="3494" y="9038"/>
                    <a:pt x="3682" y="9016"/>
                    <a:pt x="3870" y="8995"/>
                  </a:cubicBezTo>
                  <a:cubicBezTo>
                    <a:pt x="4036" y="8984"/>
                    <a:pt x="4201" y="8978"/>
                    <a:pt x="4367" y="8978"/>
                  </a:cubicBezTo>
                  <a:close/>
                  <a:moveTo>
                    <a:pt x="4855" y="9569"/>
                  </a:moveTo>
                  <a:cubicBezTo>
                    <a:pt x="5171" y="9569"/>
                    <a:pt x="5486" y="9579"/>
                    <a:pt x="5804" y="9601"/>
                  </a:cubicBezTo>
                  <a:cubicBezTo>
                    <a:pt x="6432" y="9637"/>
                    <a:pt x="7067" y="9702"/>
                    <a:pt x="7688" y="9782"/>
                  </a:cubicBezTo>
                  <a:cubicBezTo>
                    <a:pt x="8005" y="9818"/>
                    <a:pt x="8316" y="9861"/>
                    <a:pt x="8626" y="9904"/>
                  </a:cubicBezTo>
                  <a:cubicBezTo>
                    <a:pt x="8944" y="9948"/>
                    <a:pt x="9261" y="9991"/>
                    <a:pt x="9571" y="10041"/>
                  </a:cubicBezTo>
                  <a:lnTo>
                    <a:pt x="9983" y="10106"/>
                  </a:lnTo>
                  <a:cubicBezTo>
                    <a:pt x="10221" y="10171"/>
                    <a:pt x="10466" y="10229"/>
                    <a:pt x="10712" y="10294"/>
                  </a:cubicBezTo>
                  <a:cubicBezTo>
                    <a:pt x="10329" y="10280"/>
                    <a:pt x="9954" y="10265"/>
                    <a:pt x="9579" y="10258"/>
                  </a:cubicBezTo>
                  <a:cubicBezTo>
                    <a:pt x="9119" y="10247"/>
                    <a:pt x="8663" y="10241"/>
                    <a:pt x="8208" y="10241"/>
                  </a:cubicBezTo>
                  <a:cubicBezTo>
                    <a:pt x="8042" y="10241"/>
                    <a:pt x="7876" y="10242"/>
                    <a:pt x="7709" y="10243"/>
                  </a:cubicBezTo>
                  <a:cubicBezTo>
                    <a:pt x="7081" y="10251"/>
                    <a:pt x="6461" y="10272"/>
                    <a:pt x="5840" y="10294"/>
                  </a:cubicBezTo>
                  <a:cubicBezTo>
                    <a:pt x="5212" y="10316"/>
                    <a:pt x="4591" y="10352"/>
                    <a:pt x="3971" y="10402"/>
                  </a:cubicBezTo>
                  <a:cubicBezTo>
                    <a:pt x="3653" y="10424"/>
                    <a:pt x="3343" y="10453"/>
                    <a:pt x="3025" y="10489"/>
                  </a:cubicBezTo>
                  <a:cubicBezTo>
                    <a:pt x="2708" y="10532"/>
                    <a:pt x="2390" y="10568"/>
                    <a:pt x="2080" y="10619"/>
                  </a:cubicBezTo>
                  <a:cubicBezTo>
                    <a:pt x="1762" y="10662"/>
                    <a:pt x="1452" y="10727"/>
                    <a:pt x="1141" y="10806"/>
                  </a:cubicBezTo>
                  <a:cubicBezTo>
                    <a:pt x="990" y="10850"/>
                    <a:pt x="838" y="10893"/>
                    <a:pt x="687" y="10951"/>
                  </a:cubicBezTo>
                  <a:lnTo>
                    <a:pt x="629" y="10972"/>
                  </a:lnTo>
                  <a:cubicBezTo>
                    <a:pt x="636" y="10958"/>
                    <a:pt x="643" y="10944"/>
                    <a:pt x="651" y="10929"/>
                  </a:cubicBezTo>
                  <a:cubicBezTo>
                    <a:pt x="665" y="10893"/>
                    <a:pt x="679" y="10850"/>
                    <a:pt x="701" y="10814"/>
                  </a:cubicBezTo>
                  <a:cubicBezTo>
                    <a:pt x="737" y="10756"/>
                    <a:pt x="773" y="10691"/>
                    <a:pt x="809" y="10633"/>
                  </a:cubicBezTo>
                  <a:cubicBezTo>
                    <a:pt x="874" y="10583"/>
                    <a:pt x="932" y="10532"/>
                    <a:pt x="997" y="10489"/>
                  </a:cubicBezTo>
                  <a:cubicBezTo>
                    <a:pt x="1278" y="10294"/>
                    <a:pt x="1582" y="10135"/>
                    <a:pt x="1899" y="10020"/>
                  </a:cubicBezTo>
                  <a:cubicBezTo>
                    <a:pt x="2058" y="9948"/>
                    <a:pt x="2224" y="9911"/>
                    <a:pt x="2390" y="9854"/>
                  </a:cubicBezTo>
                  <a:cubicBezTo>
                    <a:pt x="2549" y="9803"/>
                    <a:pt x="2722" y="9774"/>
                    <a:pt x="2888" y="9738"/>
                  </a:cubicBezTo>
                  <a:cubicBezTo>
                    <a:pt x="3054" y="9702"/>
                    <a:pt x="3227" y="9680"/>
                    <a:pt x="3393" y="9652"/>
                  </a:cubicBezTo>
                  <a:lnTo>
                    <a:pt x="3906" y="9601"/>
                  </a:lnTo>
                  <a:cubicBezTo>
                    <a:pt x="4223" y="9579"/>
                    <a:pt x="4539" y="9569"/>
                    <a:pt x="4855" y="9569"/>
                  </a:cubicBezTo>
                  <a:close/>
                  <a:moveTo>
                    <a:pt x="22260" y="9724"/>
                  </a:moveTo>
                  <a:lnTo>
                    <a:pt x="22260" y="9724"/>
                  </a:lnTo>
                  <a:cubicBezTo>
                    <a:pt x="22253" y="9738"/>
                    <a:pt x="22245" y="9753"/>
                    <a:pt x="22238" y="9774"/>
                  </a:cubicBezTo>
                  <a:cubicBezTo>
                    <a:pt x="22217" y="9810"/>
                    <a:pt x="22202" y="9846"/>
                    <a:pt x="22181" y="9883"/>
                  </a:cubicBezTo>
                  <a:cubicBezTo>
                    <a:pt x="22152" y="9948"/>
                    <a:pt x="22116" y="10005"/>
                    <a:pt x="22072" y="10063"/>
                  </a:cubicBezTo>
                  <a:cubicBezTo>
                    <a:pt x="22015" y="10114"/>
                    <a:pt x="21957" y="10164"/>
                    <a:pt x="21892" y="10207"/>
                  </a:cubicBezTo>
                  <a:cubicBezTo>
                    <a:pt x="21610" y="10402"/>
                    <a:pt x="21307" y="10561"/>
                    <a:pt x="20990" y="10684"/>
                  </a:cubicBezTo>
                  <a:cubicBezTo>
                    <a:pt x="20831" y="10749"/>
                    <a:pt x="20665" y="10792"/>
                    <a:pt x="20499" y="10843"/>
                  </a:cubicBezTo>
                  <a:cubicBezTo>
                    <a:pt x="20333" y="10900"/>
                    <a:pt x="20167" y="10929"/>
                    <a:pt x="20001" y="10965"/>
                  </a:cubicBezTo>
                  <a:cubicBezTo>
                    <a:pt x="19828" y="11001"/>
                    <a:pt x="19662" y="11023"/>
                    <a:pt x="19488" y="11045"/>
                  </a:cubicBezTo>
                  <a:lnTo>
                    <a:pt x="18976" y="11102"/>
                  </a:lnTo>
                  <a:cubicBezTo>
                    <a:pt x="18662" y="11120"/>
                    <a:pt x="18346" y="11129"/>
                    <a:pt x="18030" y="11129"/>
                  </a:cubicBezTo>
                  <a:cubicBezTo>
                    <a:pt x="17715" y="11129"/>
                    <a:pt x="17399" y="11120"/>
                    <a:pt x="17085" y="11102"/>
                  </a:cubicBezTo>
                  <a:cubicBezTo>
                    <a:pt x="16450" y="11066"/>
                    <a:pt x="15822" y="10994"/>
                    <a:pt x="15194" y="10922"/>
                  </a:cubicBezTo>
                  <a:cubicBezTo>
                    <a:pt x="14884" y="10879"/>
                    <a:pt x="14566" y="10843"/>
                    <a:pt x="14256" y="10792"/>
                  </a:cubicBezTo>
                  <a:cubicBezTo>
                    <a:pt x="13945" y="10749"/>
                    <a:pt x="13628" y="10705"/>
                    <a:pt x="13317" y="10655"/>
                  </a:cubicBezTo>
                  <a:lnTo>
                    <a:pt x="12906" y="10590"/>
                  </a:lnTo>
                  <a:cubicBezTo>
                    <a:pt x="12661" y="10532"/>
                    <a:pt x="12415" y="10467"/>
                    <a:pt x="12177" y="10402"/>
                  </a:cubicBezTo>
                  <a:lnTo>
                    <a:pt x="12177" y="10402"/>
                  </a:lnTo>
                  <a:cubicBezTo>
                    <a:pt x="12552" y="10417"/>
                    <a:pt x="12935" y="10431"/>
                    <a:pt x="13310" y="10446"/>
                  </a:cubicBezTo>
                  <a:cubicBezTo>
                    <a:pt x="13749" y="10451"/>
                    <a:pt x="14192" y="10456"/>
                    <a:pt x="14633" y="10456"/>
                  </a:cubicBezTo>
                  <a:cubicBezTo>
                    <a:pt x="14815" y="10456"/>
                    <a:pt x="14998" y="10455"/>
                    <a:pt x="15179" y="10453"/>
                  </a:cubicBezTo>
                  <a:cubicBezTo>
                    <a:pt x="15800" y="10446"/>
                    <a:pt x="16428" y="10431"/>
                    <a:pt x="17049" y="10402"/>
                  </a:cubicBezTo>
                  <a:cubicBezTo>
                    <a:pt x="17670" y="10381"/>
                    <a:pt x="18290" y="10345"/>
                    <a:pt x="18911" y="10294"/>
                  </a:cubicBezTo>
                  <a:cubicBezTo>
                    <a:pt x="19229" y="10272"/>
                    <a:pt x="19546" y="10243"/>
                    <a:pt x="19864" y="10207"/>
                  </a:cubicBezTo>
                  <a:cubicBezTo>
                    <a:pt x="20181" y="10164"/>
                    <a:pt x="20492" y="10135"/>
                    <a:pt x="20809" y="10085"/>
                  </a:cubicBezTo>
                  <a:cubicBezTo>
                    <a:pt x="21120" y="10034"/>
                    <a:pt x="21437" y="9969"/>
                    <a:pt x="21740" y="9890"/>
                  </a:cubicBezTo>
                  <a:cubicBezTo>
                    <a:pt x="21899" y="9846"/>
                    <a:pt x="22051" y="9803"/>
                    <a:pt x="22202" y="9753"/>
                  </a:cubicBezTo>
                  <a:lnTo>
                    <a:pt x="22260" y="9724"/>
                  </a:lnTo>
                  <a:close/>
                  <a:moveTo>
                    <a:pt x="7717" y="10330"/>
                  </a:moveTo>
                  <a:lnTo>
                    <a:pt x="9579" y="10345"/>
                  </a:lnTo>
                  <a:cubicBezTo>
                    <a:pt x="10048" y="10352"/>
                    <a:pt x="10517" y="10359"/>
                    <a:pt x="10986" y="10366"/>
                  </a:cubicBezTo>
                  <a:lnTo>
                    <a:pt x="11094" y="10395"/>
                  </a:lnTo>
                  <a:cubicBezTo>
                    <a:pt x="10286" y="10554"/>
                    <a:pt x="9478" y="10691"/>
                    <a:pt x="8669" y="10821"/>
                  </a:cubicBezTo>
                  <a:cubicBezTo>
                    <a:pt x="7738" y="10958"/>
                    <a:pt x="6807" y="11088"/>
                    <a:pt x="5876" y="11196"/>
                  </a:cubicBezTo>
                  <a:cubicBezTo>
                    <a:pt x="4938" y="11304"/>
                    <a:pt x="4007" y="11391"/>
                    <a:pt x="3068" y="11427"/>
                  </a:cubicBezTo>
                  <a:cubicBezTo>
                    <a:pt x="2874" y="11433"/>
                    <a:pt x="2680" y="11437"/>
                    <a:pt x="2485" y="11437"/>
                  </a:cubicBezTo>
                  <a:cubicBezTo>
                    <a:pt x="2211" y="11437"/>
                    <a:pt x="1936" y="11430"/>
                    <a:pt x="1661" y="11413"/>
                  </a:cubicBezTo>
                  <a:cubicBezTo>
                    <a:pt x="1430" y="11398"/>
                    <a:pt x="1199" y="11377"/>
                    <a:pt x="968" y="11341"/>
                  </a:cubicBezTo>
                  <a:cubicBezTo>
                    <a:pt x="845" y="11326"/>
                    <a:pt x="730" y="11297"/>
                    <a:pt x="622" y="11268"/>
                  </a:cubicBezTo>
                  <a:lnTo>
                    <a:pt x="614" y="11268"/>
                  </a:lnTo>
                  <a:lnTo>
                    <a:pt x="593" y="11239"/>
                  </a:lnTo>
                  <a:cubicBezTo>
                    <a:pt x="578" y="11218"/>
                    <a:pt x="564" y="11196"/>
                    <a:pt x="550" y="11175"/>
                  </a:cubicBezTo>
                  <a:cubicBezTo>
                    <a:pt x="550" y="11175"/>
                    <a:pt x="550" y="11160"/>
                    <a:pt x="557" y="11160"/>
                  </a:cubicBezTo>
                  <a:cubicBezTo>
                    <a:pt x="564" y="11131"/>
                    <a:pt x="571" y="11110"/>
                    <a:pt x="586" y="11088"/>
                  </a:cubicBezTo>
                  <a:cubicBezTo>
                    <a:pt x="629" y="11066"/>
                    <a:pt x="672" y="11045"/>
                    <a:pt x="723" y="11023"/>
                  </a:cubicBezTo>
                  <a:cubicBezTo>
                    <a:pt x="867" y="10965"/>
                    <a:pt x="1011" y="10922"/>
                    <a:pt x="1170" y="10871"/>
                  </a:cubicBezTo>
                  <a:cubicBezTo>
                    <a:pt x="1473" y="10785"/>
                    <a:pt x="1784" y="10713"/>
                    <a:pt x="2094" y="10655"/>
                  </a:cubicBezTo>
                  <a:cubicBezTo>
                    <a:pt x="2404" y="10597"/>
                    <a:pt x="2722" y="10547"/>
                    <a:pt x="3032" y="10511"/>
                  </a:cubicBezTo>
                  <a:cubicBezTo>
                    <a:pt x="3350" y="10474"/>
                    <a:pt x="3667" y="10446"/>
                    <a:pt x="3978" y="10417"/>
                  </a:cubicBezTo>
                  <a:cubicBezTo>
                    <a:pt x="4599" y="10373"/>
                    <a:pt x="5226" y="10345"/>
                    <a:pt x="5847" y="10337"/>
                  </a:cubicBezTo>
                  <a:cubicBezTo>
                    <a:pt x="6158" y="10334"/>
                    <a:pt x="6468" y="10334"/>
                    <a:pt x="6779" y="10334"/>
                  </a:cubicBezTo>
                  <a:cubicBezTo>
                    <a:pt x="7090" y="10334"/>
                    <a:pt x="7403" y="10334"/>
                    <a:pt x="7717" y="10330"/>
                  </a:cubicBezTo>
                  <a:close/>
                  <a:moveTo>
                    <a:pt x="21928" y="10272"/>
                  </a:moveTo>
                  <a:lnTo>
                    <a:pt x="21885" y="10323"/>
                  </a:lnTo>
                  <a:cubicBezTo>
                    <a:pt x="21668" y="10604"/>
                    <a:pt x="21401" y="10843"/>
                    <a:pt x="21105" y="11037"/>
                  </a:cubicBezTo>
                  <a:lnTo>
                    <a:pt x="20874" y="11182"/>
                  </a:lnTo>
                  <a:cubicBezTo>
                    <a:pt x="20795" y="11225"/>
                    <a:pt x="20708" y="11261"/>
                    <a:pt x="20629" y="11297"/>
                  </a:cubicBezTo>
                  <a:cubicBezTo>
                    <a:pt x="20463" y="11377"/>
                    <a:pt x="20290" y="11442"/>
                    <a:pt x="20109" y="11499"/>
                  </a:cubicBezTo>
                  <a:cubicBezTo>
                    <a:pt x="20022" y="11528"/>
                    <a:pt x="19936" y="11550"/>
                    <a:pt x="19842" y="11571"/>
                  </a:cubicBezTo>
                  <a:lnTo>
                    <a:pt x="19568" y="11629"/>
                  </a:lnTo>
                  <a:cubicBezTo>
                    <a:pt x="19387" y="11658"/>
                    <a:pt x="19200" y="11680"/>
                    <a:pt x="19019" y="11701"/>
                  </a:cubicBezTo>
                  <a:cubicBezTo>
                    <a:pt x="18861" y="11710"/>
                    <a:pt x="18702" y="11715"/>
                    <a:pt x="18542" y="11715"/>
                  </a:cubicBezTo>
                  <a:cubicBezTo>
                    <a:pt x="18057" y="11715"/>
                    <a:pt x="17570" y="11673"/>
                    <a:pt x="17092" y="11586"/>
                  </a:cubicBezTo>
                  <a:lnTo>
                    <a:pt x="16623" y="11499"/>
                  </a:lnTo>
                  <a:cubicBezTo>
                    <a:pt x="16464" y="11470"/>
                    <a:pt x="16305" y="11427"/>
                    <a:pt x="16154" y="11391"/>
                  </a:cubicBezTo>
                  <a:lnTo>
                    <a:pt x="15916" y="11341"/>
                  </a:lnTo>
                  <a:lnTo>
                    <a:pt x="15685" y="11283"/>
                  </a:lnTo>
                  <a:cubicBezTo>
                    <a:pt x="15526" y="11239"/>
                    <a:pt x="15374" y="11211"/>
                    <a:pt x="15216" y="11167"/>
                  </a:cubicBezTo>
                  <a:lnTo>
                    <a:pt x="13902" y="10835"/>
                  </a:lnTo>
                  <a:lnTo>
                    <a:pt x="13902" y="10835"/>
                  </a:lnTo>
                  <a:cubicBezTo>
                    <a:pt x="14328" y="10900"/>
                    <a:pt x="14754" y="10958"/>
                    <a:pt x="15179" y="11009"/>
                  </a:cubicBezTo>
                  <a:cubicBezTo>
                    <a:pt x="15807" y="11073"/>
                    <a:pt x="16443" y="11117"/>
                    <a:pt x="17078" y="11138"/>
                  </a:cubicBezTo>
                  <a:cubicBezTo>
                    <a:pt x="17326" y="11147"/>
                    <a:pt x="17576" y="11152"/>
                    <a:pt x="17826" y="11152"/>
                  </a:cubicBezTo>
                  <a:cubicBezTo>
                    <a:pt x="18207" y="11152"/>
                    <a:pt x="18589" y="11140"/>
                    <a:pt x="18969" y="11110"/>
                  </a:cubicBezTo>
                  <a:lnTo>
                    <a:pt x="19481" y="11066"/>
                  </a:lnTo>
                  <a:cubicBezTo>
                    <a:pt x="19654" y="11037"/>
                    <a:pt x="19820" y="11009"/>
                    <a:pt x="19994" y="10987"/>
                  </a:cubicBezTo>
                  <a:cubicBezTo>
                    <a:pt x="20167" y="10958"/>
                    <a:pt x="20333" y="10915"/>
                    <a:pt x="20499" y="10871"/>
                  </a:cubicBezTo>
                  <a:cubicBezTo>
                    <a:pt x="20665" y="10835"/>
                    <a:pt x="20831" y="10785"/>
                    <a:pt x="20990" y="10727"/>
                  </a:cubicBezTo>
                  <a:cubicBezTo>
                    <a:pt x="21322" y="10612"/>
                    <a:pt x="21632" y="10460"/>
                    <a:pt x="21921" y="10272"/>
                  </a:cubicBezTo>
                  <a:close/>
                  <a:moveTo>
                    <a:pt x="10986" y="10453"/>
                  </a:moveTo>
                  <a:cubicBezTo>
                    <a:pt x="10914" y="10496"/>
                    <a:pt x="10842" y="10532"/>
                    <a:pt x="10762" y="10575"/>
                  </a:cubicBezTo>
                  <a:cubicBezTo>
                    <a:pt x="10069" y="10828"/>
                    <a:pt x="9369" y="11059"/>
                    <a:pt x="8662" y="11268"/>
                  </a:cubicBezTo>
                  <a:cubicBezTo>
                    <a:pt x="7724" y="11543"/>
                    <a:pt x="6778" y="11774"/>
                    <a:pt x="5818" y="11954"/>
                  </a:cubicBezTo>
                  <a:cubicBezTo>
                    <a:pt x="5580" y="11997"/>
                    <a:pt x="5342" y="12048"/>
                    <a:pt x="5097" y="12077"/>
                  </a:cubicBezTo>
                  <a:lnTo>
                    <a:pt x="4736" y="12127"/>
                  </a:lnTo>
                  <a:cubicBezTo>
                    <a:pt x="4613" y="12142"/>
                    <a:pt x="4498" y="12149"/>
                    <a:pt x="4375" y="12163"/>
                  </a:cubicBezTo>
                  <a:cubicBezTo>
                    <a:pt x="4058" y="12196"/>
                    <a:pt x="3742" y="12211"/>
                    <a:pt x="3425" y="12211"/>
                  </a:cubicBezTo>
                  <a:cubicBezTo>
                    <a:pt x="3258" y="12211"/>
                    <a:pt x="3091" y="12207"/>
                    <a:pt x="2924" y="12199"/>
                  </a:cubicBezTo>
                  <a:cubicBezTo>
                    <a:pt x="2441" y="12178"/>
                    <a:pt x="1957" y="12091"/>
                    <a:pt x="1502" y="11940"/>
                  </a:cubicBezTo>
                  <a:cubicBezTo>
                    <a:pt x="1343" y="11882"/>
                    <a:pt x="1185" y="11817"/>
                    <a:pt x="1040" y="11745"/>
                  </a:cubicBezTo>
                  <a:cubicBezTo>
                    <a:pt x="997" y="11709"/>
                    <a:pt x="954" y="11673"/>
                    <a:pt x="918" y="11629"/>
                  </a:cubicBezTo>
                  <a:cubicBezTo>
                    <a:pt x="838" y="11550"/>
                    <a:pt x="766" y="11470"/>
                    <a:pt x="701" y="11391"/>
                  </a:cubicBezTo>
                  <a:lnTo>
                    <a:pt x="701" y="11391"/>
                  </a:lnTo>
                  <a:cubicBezTo>
                    <a:pt x="788" y="11405"/>
                    <a:pt x="867" y="11427"/>
                    <a:pt x="946" y="11442"/>
                  </a:cubicBezTo>
                  <a:cubicBezTo>
                    <a:pt x="1177" y="11478"/>
                    <a:pt x="1416" y="11499"/>
                    <a:pt x="1654" y="11514"/>
                  </a:cubicBezTo>
                  <a:cubicBezTo>
                    <a:pt x="1929" y="11531"/>
                    <a:pt x="2203" y="11538"/>
                    <a:pt x="2480" y="11538"/>
                  </a:cubicBezTo>
                  <a:cubicBezTo>
                    <a:pt x="2675" y="11538"/>
                    <a:pt x="2871" y="11534"/>
                    <a:pt x="3068" y="11528"/>
                  </a:cubicBezTo>
                  <a:cubicBezTo>
                    <a:pt x="4007" y="11492"/>
                    <a:pt x="4945" y="11398"/>
                    <a:pt x="5876" y="11276"/>
                  </a:cubicBezTo>
                  <a:cubicBezTo>
                    <a:pt x="6814" y="11160"/>
                    <a:pt x="7738" y="11009"/>
                    <a:pt x="8669" y="10857"/>
                  </a:cubicBezTo>
                  <a:lnTo>
                    <a:pt x="10055" y="10619"/>
                  </a:lnTo>
                  <a:lnTo>
                    <a:pt x="10986" y="10453"/>
                  </a:lnTo>
                  <a:close/>
                  <a:moveTo>
                    <a:pt x="10539" y="10705"/>
                  </a:moveTo>
                  <a:lnTo>
                    <a:pt x="10539" y="10705"/>
                  </a:lnTo>
                  <a:cubicBezTo>
                    <a:pt x="9918" y="11023"/>
                    <a:pt x="9283" y="11304"/>
                    <a:pt x="8640" y="11550"/>
                  </a:cubicBezTo>
                  <a:cubicBezTo>
                    <a:pt x="7688" y="11903"/>
                    <a:pt x="6713" y="12178"/>
                    <a:pt x="5724" y="12380"/>
                  </a:cubicBezTo>
                  <a:lnTo>
                    <a:pt x="5356" y="12452"/>
                  </a:lnTo>
                  <a:cubicBezTo>
                    <a:pt x="5234" y="12481"/>
                    <a:pt x="5111" y="12495"/>
                    <a:pt x="4988" y="12510"/>
                  </a:cubicBezTo>
                  <a:cubicBezTo>
                    <a:pt x="4743" y="12560"/>
                    <a:pt x="4490" y="12575"/>
                    <a:pt x="4245" y="12604"/>
                  </a:cubicBezTo>
                  <a:cubicBezTo>
                    <a:pt x="4094" y="12615"/>
                    <a:pt x="3942" y="12620"/>
                    <a:pt x="3790" y="12620"/>
                  </a:cubicBezTo>
                  <a:cubicBezTo>
                    <a:pt x="3456" y="12620"/>
                    <a:pt x="3122" y="12593"/>
                    <a:pt x="2794" y="12539"/>
                  </a:cubicBezTo>
                  <a:cubicBezTo>
                    <a:pt x="2325" y="12459"/>
                    <a:pt x="1878" y="12293"/>
                    <a:pt x="1466" y="12055"/>
                  </a:cubicBezTo>
                  <a:lnTo>
                    <a:pt x="1423" y="12026"/>
                  </a:lnTo>
                  <a:lnTo>
                    <a:pt x="1466" y="12048"/>
                  </a:lnTo>
                  <a:cubicBezTo>
                    <a:pt x="1935" y="12199"/>
                    <a:pt x="2419" y="12293"/>
                    <a:pt x="2917" y="12315"/>
                  </a:cubicBezTo>
                  <a:cubicBezTo>
                    <a:pt x="3064" y="12321"/>
                    <a:pt x="3211" y="12325"/>
                    <a:pt x="3359" y="12325"/>
                  </a:cubicBezTo>
                  <a:cubicBezTo>
                    <a:pt x="3702" y="12325"/>
                    <a:pt x="4046" y="12307"/>
                    <a:pt x="4389" y="12272"/>
                  </a:cubicBezTo>
                  <a:cubicBezTo>
                    <a:pt x="4505" y="12257"/>
                    <a:pt x="4627" y="12243"/>
                    <a:pt x="4750" y="12228"/>
                  </a:cubicBezTo>
                  <a:lnTo>
                    <a:pt x="5111" y="12178"/>
                  </a:lnTo>
                  <a:cubicBezTo>
                    <a:pt x="5356" y="12142"/>
                    <a:pt x="5595" y="12084"/>
                    <a:pt x="5833" y="12048"/>
                  </a:cubicBezTo>
                  <a:cubicBezTo>
                    <a:pt x="6793" y="11853"/>
                    <a:pt x="7738" y="11593"/>
                    <a:pt x="8669" y="11312"/>
                  </a:cubicBezTo>
                  <a:cubicBezTo>
                    <a:pt x="9297" y="11124"/>
                    <a:pt x="9918" y="10922"/>
                    <a:pt x="10539" y="10705"/>
                  </a:cubicBezTo>
                  <a:close/>
                  <a:moveTo>
                    <a:pt x="12206" y="10958"/>
                  </a:moveTo>
                  <a:lnTo>
                    <a:pt x="12206" y="10958"/>
                  </a:lnTo>
                  <a:cubicBezTo>
                    <a:pt x="12790" y="11333"/>
                    <a:pt x="13346" y="11737"/>
                    <a:pt x="13888" y="12178"/>
                  </a:cubicBezTo>
                  <a:cubicBezTo>
                    <a:pt x="14667" y="12820"/>
                    <a:pt x="15396" y="13527"/>
                    <a:pt x="16067" y="14285"/>
                  </a:cubicBezTo>
                  <a:lnTo>
                    <a:pt x="16313" y="14567"/>
                  </a:lnTo>
                  <a:cubicBezTo>
                    <a:pt x="16399" y="14661"/>
                    <a:pt x="16471" y="14762"/>
                    <a:pt x="16551" y="14855"/>
                  </a:cubicBezTo>
                  <a:cubicBezTo>
                    <a:pt x="16717" y="15050"/>
                    <a:pt x="16854" y="15252"/>
                    <a:pt x="16998" y="15454"/>
                  </a:cubicBezTo>
                  <a:cubicBezTo>
                    <a:pt x="17273" y="15859"/>
                    <a:pt x="17496" y="16292"/>
                    <a:pt x="17670" y="16746"/>
                  </a:cubicBezTo>
                  <a:cubicBezTo>
                    <a:pt x="17828" y="17194"/>
                    <a:pt x="17915" y="17663"/>
                    <a:pt x="17915" y="18139"/>
                  </a:cubicBezTo>
                  <a:lnTo>
                    <a:pt x="17915" y="18190"/>
                  </a:lnTo>
                  <a:lnTo>
                    <a:pt x="17908" y="18139"/>
                  </a:lnTo>
                  <a:cubicBezTo>
                    <a:pt x="17807" y="17656"/>
                    <a:pt x="17641" y="17194"/>
                    <a:pt x="17410" y="16754"/>
                  </a:cubicBezTo>
                  <a:cubicBezTo>
                    <a:pt x="17186" y="16313"/>
                    <a:pt x="16926" y="15895"/>
                    <a:pt x="16637" y="15505"/>
                  </a:cubicBezTo>
                  <a:cubicBezTo>
                    <a:pt x="16565" y="15404"/>
                    <a:pt x="16493" y="15303"/>
                    <a:pt x="16421" y="15209"/>
                  </a:cubicBezTo>
                  <a:lnTo>
                    <a:pt x="16190" y="14920"/>
                  </a:lnTo>
                  <a:cubicBezTo>
                    <a:pt x="16038" y="14726"/>
                    <a:pt x="15872" y="14545"/>
                    <a:pt x="15721" y="14357"/>
                  </a:cubicBezTo>
                  <a:cubicBezTo>
                    <a:pt x="15071" y="13621"/>
                    <a:pt x="14378" y="12936"/>
                    <a:pt x="13664" y="12264"/>
                  </a:cubicBezTo>
                  <a:cubicBezTo>
                    <a:pt x="13187" y="11824"/>
                    <a:pt x="12697" y="11384"/>
                    <a:pt x="12206" y="10958"/>
                  </a:cubicBezTo>
                  <a:close/>
                  <a:moveTo>
                    <a:pt x="11766" y="10691"/>
                  </a:moveTo>
                  <a:lnTo>
                    <a:pt x="11982" y="10821"/>
                  </a:lnTo>
                  <a:cubicBezTo>
                    <a:pt x="12545" y="11297"/>
                    <a:pt x="13094" y="11788"/>
                    <a:pt x="13628" y="12300"/>
                  </a:cubicBezTo>
                  <a:cubicBezTo>
                    <a:pt x="14335" y="12972"/>
                    <a:pt x="15006" y="13679"/>
                    <a:pt x="15649" y="14415"/>
                  </a:cubicBezTo>
                  <a:cubicBezTo>
                    <a:pt x="15800" y="14603"/>
                    <a:pt x="15959" y="14790"/>
                    <a:pt x="16111" y="14978"/>
                  </a:cubicBezTo>
                  <a:lnTo>
                    <a:pt x="16334" y="15267"/>
                  </a:lnTo>
                  <a:cubicBezTo>
                    <a:pt x="16406" y="15368"/>
                    <a:pt x="16479" y="15469"/>
                    <a:pt x="16551" y="15563"/>
                  </a:cubicBezTo>
                  <a:cubicBezTo>
                    <a:pt x="16832" y="15960"/>
                    <a:pt x="17085" y="16371"/>
                    <a:pt x="17301" y="16804"/>
                  </a:cubicBezTo>
                  <a:cubicBezTo>
                    <a:pt x="17532" y="17237"/>
                    <a:pt x="17691" y="17692"/>
                    <a:pt x="17792" y="18168"/>
                  </a:cubicBezTo>
                  <a:cubicBezTo>
                    <a:pt x="17828" y="18327"/>
                    <a:pt x="17843" y="18493"/>
                    <a:pt x="17850" y="18659"/>
                  </a:cubicBezTo>
                  <a:cubicBezTo>
                    <a:pt x="17843" y="18724"/>
                    <a:pt x="17828" y="18775"/>
                    <a:pt x="17814" y="18825"/>
                  </a:cubicBezTo>
                  <a:cubicBezTo>
                    <a:pt x="17785" y="18926"/>
                    <a:pt x="17756" y="19027"/>
                    <a:pt x="17713" y="19128"/>
                  </a:cubicBezTo>
                  <a:cubicBezTo>
                    <a:pt x="17691" y="19049"/>
                    <a:pt x="17662" y="18969"/>
                    <a:pt x="17633" y="18890"/>
                  </a:cubicBezTo>
                  <a:cubicBezTo>
                    <a:pt x="17554" y="18673"/>
                    <a:pt x="17460" y="18457"/>
                    <a:pt x="17352" y="18240"/>
                  </a:cubicBezTo>
                  <a:cubicBezTo>
                    <a:pt x="17143" y="17822"/>
                    <a:pt x="16904" y="17410"/>
                    <a:pt x="16659" y="17013"/>
                  </a:cubicBezTo>
                  <a:cubicBezTo>
                    <a:pt x="16154" y="16212"/>
                    <a:pt x="15598" y="15447"/>
                    <a:pt x="15035" y="14704"/>
                  </a:cubicBezTo>
                  <a:cubicBezTo>
                    <a:pt x="14465" y="13953"/>
                    <a:pt x="13866" y="13224"/>
                    <a:pt x="13267" y="12495"/>
                  </a:cubicBezTo>
                  <a:lnTo>
                    <a:pt x="12365" y="11413"/>
                  </a:lnTo>
                  <a:lnTo>
                    <a:pt x="11766" y="10691"/>
                  </a:lnTo>
                  <a:close/>
                  <a:moveTo>
                    <a:pt x="11657" y="10633"/>
                  </a:moveTo>
                  <a:lnTo>
                    <a:pt x="11657" y="10633"/>
                  </a:lnTo>
                  <a:cubicBezTo>
                    <a:pt x="12199" y="11254"/>
                    <a:pt x="12726" y="11882"/>
                    <a:pt x="13238" y="12524"/>
                  </a:cubicBezTo>
                  <a:cubicBezTo>
                    <a:pt x="13823" y="13260"/>
                    <a:pt x="14400" y="13997"/>
                    <a:pt x="14963" y="14754"/>
                  </a:cubicBezTo>
                  <a:cubicBezTo>
                    <a:pt x="15519" y="15512"/>
                    <a:pt x="16067" y="16277"/>
                    <a:pt x="16565" y="17071"/>
                  </a:cubicBezTo>
                  <a:cubicBezTo>
                    <a:pt x="16811" y="17468"/>
                    <a:pt x="17049" y="17872"/>
                    <a:pt x="17258" y="18291"/>
                  </a:cubicBezTo>
                  <a:cubicBezTo>
                    <a:pt x="17359" y="18500"/>
                    <a:pt x="17453" y="18710"/>
                    <a:pt x="17540" y="18933"/>
                  </a:cubicBezTo>
                  <a:cubicBezTo>
                    <a:pt x="17583" y="19042"/>
                    <a:pt x="17619" y="19150"/>
                    <a:pt x="17648" y="19258"/>
                  </a:cubicBezTo>
                  <a:lnTo>
                    <a:pt x="17648" y="19265"/>
                  </a:lnTo>
                  <a:cubicBezTo>
                    <a:pt x="17648" y="19287"/>
                    <a:pt x="17641" y="19294"/>
                    <a:pt x="17633" y="19309"/>
                  </a:cubicBezTo>
                  <a:lnTo>
                    <a:pt x="17597" y="19374"/>
                  </a:lnTo>
                  <a:lnTo>
                    <a:pt x="17583" y="19374"/>
                  </a:lnTo>
                  <a:cubicBezTo>
                    <a:pt x="17561" y="19381"/>
                    <a:pt x="17532" y="19388"/>
                    <a:pt x="17511" y="19388"/>
                  </a:cubicBezTo>
                  <a:cubicBezTo>
                    <a:pt x="17467" y="19359"/>
                    <a:pt x="17424" y="19330"/>
                    <a:pt x="17388" y="19301"/>
                  </a:cubicBezTo>
                  <a:cubicBezTo>
                    <a:pt x="17265" y="19200"/>
                    <a:pt x="17150" y="19092"/>
                    <a:pt x="17034" y="18991"/>
                  </a:cubicBezTo>
                  <a:cubicBezTo>
                    <a:pt x="16803" y="18767"/>
                    <a:pt x="16594" y="18536"/>
                    <a:pt x="16385" y="18298"/>
                  </a:cubicBezTo>
                  <a:cubicBezTo>
                    <a:pt x="16176" y="18060"/>
                    <a:pt x="15981" y="17807"/>
                    <a:pt x="15786" y="17555"/>
                  </a:cubicBezTo>
                  <a:cubicBezTo>
                    <a:pt x="15598" y="17302"/>
                    <a:pt x="15418" y="17042"/>
                    <a:pt x="15230" y="16783"/>
                  </a:cubicBezTo>
                  <a:cubicBezTo>
                    <a:pt x="14884" y="16263"/>
                    <a:pt x="14552" y="15743"/>
                    <a:pt x="14234" y="15209"/>
                  </a:cubicBezTo>
                  <a:cubicBezTo>
                    <a:pt x="13916" y="14675"/>
                    <a:pt x="13599" y="14134"/>
                    <a:pt x="13296" y="13592"/>
                  </a:cubicBezTo>
                  <a:lnTo>
                    <a:pt x="12372" y="11968"/>
                  </a:lnTo>
                  <a:cubicBezTo>
                    <a:pt x="12141" y="11557"/>
                    <a:pt x="11910" y="11153"/>
                    <a:pt x="11686" y="10741"/>
                  </a:cubicBezTo>
                  <a:cubicBezTo>
                    <a:pt x="11679" y="10705"/>
                    <a:pt x="11672" y="10669"/>
                    <a:pt x="11657" y="10633"/>
                  </a:cubicBezTo>
                  <a:close/>
                  <a:moveTo>
                    <a:pt x="11758" y="11016"/>
                  </a:moveTo>
                  <a:lnTo>
                    <a:pt x="11758" y="11016"/>
                  </a:lnTo>
                  <a:cubicBezTo>
                    <a:pt x="11939" y="11348"/>
                    <a:pt x="12112" y="11687"/>
                    <a:pt x="12292" y="12019"/>
                  </a:cubicBezTo>
                  <a:cubicBezTo>
                    <a:pt x="12596" y="12560"/>
                    <a:pt x="12899" y="13109"/>
                    <a:pt x="13216" y="13643"/>
                  </a:cubicBezTo>
                  <a:cubicBezTo>
                    <a:pt x="13534" y="14177"/>
                    <a:pt x="13866" y="14704"/>
                    <a:pt x="14198" y="15231"/>
                  </a:cubicBezTo>
                  <a:cubicBezTo>
                    <a:pt x="14530" y="15758"/>
                    <a:pt x="14869" y="16285"/>
                    <a:pt x="15223" y="16797"/>
                  </a:cubicBezTo>
                  <a:cubicBezTo>
                    <a:pt x="15403" y="17057"/>
                    <a:pt x="15584" y="17317"/>
                    <a:pt x="15771" y="17576"/>
                  </a:cubicBezTo>
                  <a:cubicBezTo>
                    <a:pt x="15959" y="17829"/>
                    <a:pt x="16154" y="18082"/>
                    <a:pt x="16349" y="18327"/>
                  </a:cubicBezTo>
                  <a:cubicBezTo>
                    <a:pt x="16551" y="18580"/>
                    <a:pt x="16760" y="18818"/>
                    <a:pt x="16984" y="19042"/>
                  </a:cubicBezTo>
                  <a:cubicBezTo>
                    <a:pt x="17099" y="19157"/>
                    <a:pt x="17208" y="19265"/>
                    <a:pt x="17338" y="19366"/>
                  </a:cubicBezTo>
                  <a:lnTo>
                    <a:pt x="17381" y="19410"/>
                  </a:lnTo>
                  <a:lnTo>
                    <a:pt x="17338" y="19410"/>
                  </a:lnTo>
                  <a:cubicBezTo>
                    <a:pt x="17294" y="19410"/>
                    <a:pt x="17251" y="19424"/>
                    <a:pt x="17208" y="19424"/>
                  </a:cubicBezTo>
                  <a:lnTo>
                    <a:pt x="16998" y="19424"/>
                  </a:lnTo>
                  <a:cubicBezTo>
                    <a:pt x="16926" y="19388"/>
                    <a:pt x="16854" y="19359"/>
                    <a:pt x="16782" y="19330"/>
                  </a:cubicBezTo>
                  <a:cubicBezTo>
                    <a:pt x="16471" y="19186"/>
                    <a:pt x="16183" y="18998"/>
                    <a:pt x="15923" y="18782"/>
                  </a:cubicBezTo>
                  <a:cubicBezTo>
                    <a:pt x="15786" y="18673"/>
                    <a:pt x="15663" y="18551"/>
                    <a:pt x="15540" y="18443"/>
                  </a:cubicBezTo>
                  <a:cubicBezTo>
                    <a:pt x="15410" y="18327"/>
                    <a:pt x="15302" y="18190"/>
                    <a:pt x="15187" y="18067"/>
                  </a:cubicBezTo>
                  <a:cubicBezTo>
                    <a:pt x="15071" y="17937"/>
                    <a:pt x="14963" y="17800"/>
                    <a:pt x="14862" y="17670"/>
                  </a:cubicBezTo>
                  <a:lnTo>
                    <a:pt x="14552" y="17252"/>
                  </a:lnTo>
                  <a:lnTo>
                    <a:pt x="14552" y="17252"/>
                  </a:lnTo>
                  <a:lnTo>
                    <a:pt x="14847" y="17677"/>
                  </a:lnTo>
                  <a:cubicBezTo>
                    <a:pt x="14956" y="17807"/>
                    <a:pt x="15064" y="17945"/>
                    <a:pt x="15172" y="18074"/>
                  </a:cubicBezTo>
                  <a:cubicBezTo>
                    <a:pt x="15281" y="18212"/>
                    <a:pt x="15403" y="18334"/>
                    <a:pt x="15519" y="18457"/>
                  </a:cubicBezTo>
                  <a:cubicBezTo>
                    <a:pt x="15641" y="18580"/>
                    <a:pt x="15764" y="18702"/>
                    <a:pt x="15901" y="18811"/>
                  </a:cubicBezTo>
                  <a:cubicBezTo>
                    <a:pt x="16153" y="19041"/>
                    <a:pt x="16441" y="19236"/>
                    <a:pt x="16751" y="19387"/>
                  </a:cubicBezTo>
                  <a:lnTo>
                    <a:pt x="16751" y="19387"/>
                  </a:lnTo>
                  <a:lnTo>
                    <a:pt x="16695" y="19381"/>
                  </a:lnTo>
                  <a:cubicBezTo>
                    <a:pt x="16342" y="19330"/>
                    <a:pt x="15995" y="19222"/>
                    <a:pt x="15677" y="19063"/>
                  </a:cubicBezTo>
                  <a:lnTo>
                    <a:pt x="15685" y="19063"/>
                  </a:lnTo>
                  <a:lnTo>
                    <a:pt x="15439" y="18933"/>
                  </a:lnTo>
                  <a:cubicBezTo>
                    <a:pt x="15360" y="18883"/>
                    <a:pt x="15288" y="18825"/>
                    <a:pt x="15216" y="18775"/>
                  </a:cubicBezTo>
                  <a:cubicBezTo>
                    <a:pt x="15064" y="18673"/>
                    <a:pt x="14920" y="18558"/>
                    <a:pt x="14783" y="18428"/>
                  </a:cubicBezTo>
                  <a:cubicBezTo>
                    <a:pt x="14718" y="18370"/>
                    <a:pt x="14653" y="18305"/>
                    <a:pt x="14588" y="18233"/>
                  </a:cubicBezTo>
                  <a:lnTo>
                    <a:pt x="14400" y="18031"/>
                  </a:lnTo>
                  <a:cubicBezTo>
                    <a:pt x="14285" y="17887"/>
                    <a:pt x="14176" y="17735"/>
                    <a:pt x="14061" y="17591"/>
                  </a:cubicBezTo>
                  <a:cubicBezTo>
                    <a:pt x="13707" y="17050"/>
                    <a:pt x="13418" y="16472"/>
                    <a:pt x="13202" y="15866"/>
                  </a:cubicBezTo>
                  <a:lnTo>
                    <a:pt x="13043" y="15411"/>
                  </a:lnTo>
                  <a:cubicBezTo>
                    <a:pt x="12985" y="15260"/>
                    <a:pt x="12942" y="15101"/>
                    <a:pt x="12899" y="14949"/>
                  </a:cubicBezTo>
                  <a:lnTo>
                    <a:pt x="12827" y="14718"/>
                  </a:lnTo>
                  <a:lnTo>
                    <a:pt x="12754" y="14487"/>
                  </a:lnTo>
                  <a:cubicBezTo>
                    <a:pt x="12718" y="14336"/>
                    <a:pt x="12668" y="14184"/>
                    <a:pt x="12624" y="14025"/>
                  </a:cubicBezTo>
                  <a:lnTo>
                    <a:pt x="12249" y="12719"/>
                  </a:lnTo>
                  <a:lnTo>
                    <a:pt x="12249" y="12719"/>
                  </a:lnTo>
                  <a:cubicBezTo>
                    <a:pt x="12408" y="13123"/>
                    <a:pt x="12574" y="13520"/>
                    <a:pt x="12747" y="13917"/>
                  </a:cubicBezTo>
                  <a:cubicBezTo>
                    <a:pt x="13000" y="14495"/>
                    <a:pt x="13281" y="15065"/>
                    <a:pt x="13577" y="15628"/>
                  </a:cubicBezTo>
                  <a:cubicBezTo>
                    <a:pt x="13880" y="16183"/>
                    <a:pt x="14191" y="16732"/>
                    <a:pt x="14552" y="17252"/>
                  </a:cubicBezTo>
                  <a:cubicBezTo>
                    <a:pt x="14205" y="16725"/>
                    <a:pt x="13888" y="16176"/>
                    <a:pt x="13606" y="15606"/>
                  </a:cubicBezTo>
                  <a:cubicBezTo>
                    <a:pt x="13325" y="15043"/>
                    <a:pt x="13072" y="14466"/>
                    <a:pt x="12819" y="13888"/>
                  </a:cubicBezTo>
                  <a:cubicBezTo>
                    <a:pt x="12697" y="13592"/>
                    <a:pt x="12574" y="13304"/>
                    <a:pt x="12458" y="13008"/>
                  </a:cubicBezTo>
                  <a:cubicBezTo>
                    <a:pt x="12343" y="12712"/>
                    <a:pt x="12220" y="12423"/>
                    <a:pt x="12112" y="12127"/>
                  </a:cubicBezTo>
                  <a:cubicBezTo>
                    <a:pt x="12062" y="11997"/>
                    <a:pt x="12011" y="11867"/>
                    <a:pt x="11960" y="11737"/>
                  </a:cubicBezTo>
                  <a:cubicBezTo>
                    <a:pt x="11896" y="11492"/>
                    <a:pt x="11823" y="11254"/>
                    <a:pt x="11758" y="11016"/>
                  </a:cubicBezTo>
                  <a:close/>
                  <a:moveTo>
                    <a:pt x="11289" y="11304"/>
                  </a:moveTo>
                  <a:lnTo>
                    <a:pt x="11289" y="11304"/>
                  </a:lnTo>
                  <a:cubicBezTo>
                    <a:pt x="11260" y="12005"/>
                    <a:pt x="11188" y="12690"/>
                    <a:pt x="11080" y="13383"/>
                  </a:cubicBezTo>
                  <a:lnTo>
                    <a:pt x="11080" y="13376"/>
                  </a:lnTo>
                  <a:cubicBezTo>
                    <a:pt x="10914" y="14372"/>
                    <a:pt x="10669" y="15361"/>
                    <a:pt x="10344" y="16321"/>
                  </a:cubicBezTo>
                  <a:lnTo>
                    <a:pt x="10228" y="16674"/>
                  </a:lnTo>
                  <a:cubicBezTo>
                    <a:pt x="10185" y="16790"/>
                    <a:pt x="10134" y="16905"/>
                    <a:pt x="10091" y="17021"/>
                  </a:cubicBezTo>
                  <a:cubicBezTo>
                    <a:pt x="10005" y="17259"/>
                    <a:pt x="9896" y="17483"/>
                    <a:pt x="9795" y="17706"/>
                  </a:cubicBezTo>
                  <a:cubicBezTo>
                    <a:pt x="9586" y="18147"/>
                    <a:pt x="9326" y="18558"/>
                    <a:pt x="9016" y="18933"/>
                  </a:cubicBezTo>
                  <a:cubicBezTo>
                    <a:pt x="8705" y="19301"/>
                    <a:pt x="8344" y="19605"/>
                    <a:pt x="7933" y="19843"/>
                  </a:cubicBezTo>
                  <a:lnTo>
                    <a:pt x="7883" y="19864"/>
                  </a:lnTo>
                  <a:cubicBezTo>
                    <a:pt x="7897" y="19857"/>
                    <a:pt x="7904" y="19843"/>
                    <a:pt x="7919" y="19836"/>
                  </a:cubicBezTo>
                  <a:cubicBezTo>
                    <a:pt x="8287" y="19511"/>
                    <a:pt x="8612" y="19128"/>
                    <a:pt x="8871" y="18710"/>
                  </a:cubicBezTo>
                  <a:cubicBezTo>
                    <a:pt x="9138" y="18298"/>
                    <a:pt x="9377" y="17865"/>
                    <a:pt x="9571" y="17418"/>
                  </a:cubicBezTo>
                  <a:cubicBezTo>
                    <a:pt x="9622" y="17302"/>
                    <a:pt x="9672" y="17194"/>
                    <a:pt x="9716" y="17078"/>
                  </a:cubicBezTo>
                  <a:lnTo>
                    <a:pt x="9853" y="16739"/>
                  </a:lnTo>
                  <a:cubicBezTo>
                    <a:pt x="9947" y="16515"/>
                    <a:pt x="10019" y="16277"/>
                    <a:pt x="10106" y="16046"/>
                  </a:cubicBezTo>
                  <a:cubicBezTo>
                    <a:pt x="10409" y="15122"/>
                    <a:pt x="10669" y="14177"/>
                    <a:pt x="10885" y="13224"/>
                  </a:cubicBezTo>
                  <a:cubicBezTo>
                    <a:pt x="11029" y="12589"/>
                    <a:pt x="11167" y="11947"/>
                    <a:pt x="11289" y="11304"/>
                  </a:cubicBezTo>
                  <a:close/>
                  <a:moveTo>
                    <a:pt x="11029" y="10951"/>
                  </a:moveTo>
                  <a:lnTo>
                    <a:pt x="11029" y="10951"/>
                  </a:lnTo>
                  <a:cubicBezTo>
                    <a:pt x="10827" y="11276"/>
                    <a:pt x="10625" y="11593"/>
                    <a:pt x="10430" y="11918"/>
                  </a:cubicBezTo>
                  <a:cubicBezTo>
                    <a:pt x="10106" y="12452"/>
                    <a:pt x="9788" y="12986"/>
                    <a:pt x="9478" y="13535"/>
                  </a:cubicBezTo>
                  <a:cubicBezTo>
                    <a:pt x="9174" y="14076"/>
                    <a:pt x="8879" y="14624"/>
                    <a:pt x="8590" y="15173"/>
                  </a:cubicBezTo>
                  <a:cubicBezTo>
                    <a:pt x="8301" y="15729"/>
                    <a:pt x="8020" y="16285"/>
                    <a:pt x="7753" y="16847"/>
                  </a:cubicBezTo>
                  <a:cubicBezTo>
                    <a:pt x="7615" y="17129"/>
                    <a:pt x="7478" y="17418"/>
                    <a:pt x="7348" y="17706"/>
                  </a:cubicBezTo>
                  <a:cubicBezTo>
                    <a:pt x="7219" y="18002"/>
                    <a:pt x="7103" y="18291"/>
                    <a:pt x="6988" y="18587"/>
                  </a:cubicBezTo>
                  <a:cubicBezTo>
                    <a:pt x="6879" y="18883"/>
                    <a:pt x="6771" y="19186"/>
                    <a:pt x="6692" y="19489"/>
                  </a:cubicBezTo>
                  <a:cubicBezTo>
                    <a:pt x="6648" y="19648"/>
                    <a:pt x="6612" y="19799"/>
                    <a:pt x="6583" y="19958"/>
                  </a:cubicBezTo>
                  <a:cubicBezTo>
                    <a:pt x="6583" y="19980"/>
                    <a:pt x="6576" y="20002"/>
                    <a:pt x="6576" y="20023"/>
                  </a:cubicBezTo>
                  <a:cubicBezTo>
                    <a:pt x="6562" y="20009"/>
                    <a:pt x="6555" y="19994"/>
                    <a:pt x="6547" y="19980"/>
                  </a:cubicBezTo>
                  <a:cubicBezTo>
                    <a:pt x="6518" y="19944"/>
                    <a:pt x="6497" y="19915"/>
                    <a:pt x="6475" y="19872"/>
                  </a:cubicBezTo>
                  <a:cubicBezTo>
                    <a:pt x="6439" y="19814"/>
                    <a:pt x="6403" y="19756"/>
                    <a:pt x="6374" y="19691"/>
                  </a:cubicBezTo>
                  <a:cubicBezTo>
                    <a:pt x="6360" y="19626"/>
                    <a:pt x="6345" y="19540"/>
                    <a:pt x="6338" y="19467"/>
                  </a:cubicBezTo>
                  <a:cubicBezTo>
                    <a:pt x="6309" y="19121"/>
                    <a:pt x="6324" y="18782"/>
                    <a:pt x="6381" y="18443"/>
                  </a:cubicBezTo>
                  <a:cubicBezTo>
                    <a:pt x="6403" y="18277"/>
                    <a:pt x="6446" y="18111"/>
                    <a:pt x="6482" y="17945"/>
                  </a:cubicBezTo>
                  <a:cubicBezTo>
                    <a:pt x="6518" y="17779"/>
                    <a:pt x="6576" y="17613"/>
                    <a:pt x="6634" y="17447"/>
                  </a:cubicBezTo>
                  <a:cubicBezTo>
                    <a:pt x="6684" y="17288"/>
                    <a:pt x="6749" y="17129"/>
                    <a:pt x="6814" y="16970"/>
                  </a:cubicBezTo>
                  <a:lnTo>
                    <a:pt x="7016" y="16494"/>
                  </a:lnTo>
                  <a:lnTo>
                    <a:pt x="6800" y="16963"/>
                  </a:lnTo>
                  <a:cubicBezTo>
                    <a:pt x="6735" y="17122"/>
                    <a:pt x="6677" y="17281"/>
                    <a:pt x="6612" y="17439"/>
                  </a:cubicBezTo>
                  <a:cubicBezTo>
                    <a:pt x="6555" y="17598"/>
                    <a:pt x="6504" y="17771"/>
                    <a:pt x="6453" y="17937"/>
                  </a:cubicBezTo>
                  <a:cubicBezTo>
                    <a:pt x="6410" y="18103"/>
                    <a:pt x="6367" y="18269"/>
                    <a:pt x="6338" y="18435"/>
                  </a:cubicBezTo>
                  <a:cubicBezTo>
                    <a:pt x="6273" y="18775"/>
                    <a:pt x="6244" y="19121"/>
                    <a:pt x="6266" y="19467"/>
                  </a:cubicBezTo>
                  <a:lnTo>
                    <a:pt x="6266" y="19475"/>
                  </a:lnTo>
                  <a:lnTo>
                    <a:pt x="6244" y="19417"/>
                  </a:lnTo>
                  <a:cubicBezTo>
                    <a:pt x="6114" y="19085"/>
                    <a:pt x="6035" y="18731"/>
                    <a:pt x="6013" y="18378"/>
                  </a:cubicBezTo>
                  <a:lnTo>
                    <a:pt x="6013" y="18370"/>
                  </a:lnTo>
                  <a:lnTo>
                    <a:pt x="6006" y="18103"/>
                  </a:lnTo>
                  <a:cubicBezTo>
                    <a:pt x="6006" y="18009"/>
                    <a:pt x="6020" y="17923"/>
                    <a:pt x="6028" y="17829"/>
                  </a:cubicBezTo>
                  <a:cubicBezTo>
                    <a:pt x="6042" y="17649"/>
                    <a:pt x="6071" y="17468"/>
                    <a:pt x="6114" y="17288"/>
                  </a:cubicBezTo>
                  <a:cubicBezTo>
                    <a:pt x="6129" y="17194"/>
                    <a:pt x="6158" y="17107"/>
                    <a:pt x="6186" y="17021"/>
                  </a:cubicBezTo>
                  <a:lnTo>
                    <a:pt x="6266" y="16754"/>
                  </a:lnTo>
                  <a:cubicBezTo>
                    <a:pt x="6338" y="16580"/>
                    <a:pt x="6410" y="16407"/>
                    <a:pt x="6482" y="16241"/>
                  </a:cubicBezTo>
                  <a:cubicBezTo>
                    <a:pt x="6771" y="15664"/>
                    <a:pt x="7125" y="15122"/>
                    <a:pt x="7543" y="14632"/>
                  </a:cubicBezTo>
                  <a:lnTo>
                    <a:pt x="7854" y="14264"/>
                  </a:lnTo>
                  <a:cubicBezTo>
                    <a:pt x="7962" y="14141"/>
                    <a:pt x="8077" y="14025"/>
                    <a:pt x="8186" y="13910"/>
                  </a:cubicBezTo>
                  <a:lnTo>
                    <a:pt x="8344" y="13730"/>
                  </a:lnTo>
                  <a:lnTo>
                    <a:pt x="8510" y="13556"/>
                  </a:lnTo>
                  <a:cubicBezTo>
                    <a:pt x="8626" y="13441"/>
                    <a:pt x="8734" y="13325"/>
                    <a:pt x="8850" y="13210"/>
                  </a:cubicBezTo>
                  <a:lnTo>
                    <a:pt x="9788" y="12235"/>
                  </a:lnTo>
                  <a:lnTo>
                    <a:pt x="9788" y="12235"/>
                  </a:lnTo>
                  <a:cubicBezTo>
                    <a:pt x="9521" y="12567"/>
                    <a:pt x="9261" y="12914"/>
                    <a:pt x="9001" y="13260"/>
                  </a:cubicBezTo>
                  <a:cubicBezTo>
                    <a:pt x="8633" y="13773"/>
                    <a:pt x="8272" y="14292"/>
                    <a:pt x="7940" y="14834"/>
                  </a:cubicBezTo>
                  <a:cubicBezTo>
                    <a:pt x="7608" y="15375"/>
                    <a:pt x="7291" y="15916"/>
                    <a:pt x="7016" y="16494"/>
                  </a:cubicBezTo>
                  <a:cubicBezTo>
                    <a:pt x="7305" y="15931"/>
                    <a:pt x="7623" y="15382"/>
                    <a:pt x="7969" y="14855"/>
                  </a:cubicBezTo>
                  <a:cubicBezTo>
                    <a:pt x="8316" y="14329"/>
                    <a:pt x="8691" y="13816"/>
                    <a:pt x="9066" y="13311"/>
                  </a:cubicBezTo>
                  <a:cubicBezTo>
                    <a:pt x="9261" y="13058"/>
                    <a:pt x="9449" y="12806"/>
                    <a:pt x="9651" y="12560"/>
                  </a:cubicBezTo>
                  <a:cubicBezTo>
                    <a:pt x="9846" y="12308"/>
                    <a:pt x="10041" y="12062"/>
                    <a:pt x="10235" y="11817"/>
                  </a:cubicBezTo>
                  <a:lnTo>
                    <a:pt x="10503" y="11492"/>
                  </a:lnTo>
                  <a:cubicBezTo>
                    <a:pt x="10676" y="11312"/>
                    <a:pt x="10849" y="11131"/>
                    <a:pt x="11029" y="10951"/>
                  </a:cubicBezTo>
                  <a:close/>
                  <a:moveTo>
                    <a:pt x="11304" y="10799"/>
                  </a:moveTo>
                  <a:lnTo>
                    <a:pt x="11304" y="11052"/>
                  </a:lnTo>
                  <a:cubicBezTo>
                    <a:pt x="11181" y="11774"/>
                    <a:pt x="11022" y="12503"/>
                    <a:pt x="10856" y="13217"/>
                  </a:cubicBezTo>
                  <a:cubicBezTo>
                    <a:pt x="10625" y="14163"/>
                    <a:pt x="10351" y="15101"/>
                    <a:pt x="10026" y="16025"/>
                  </a:cubicBezTo>
                  <a:cubicBezTo>
                    <a:pt x="9940" y="16248"/>
                    <a:pt x="9867" y="16479"/>
                    <a:pt x="9774" y="16703"/>
                  </a:cubicBezTo>
                  <a:lnTo>
                    <a:pt x="9636" y="17042"/>
                  </a:lnTo>
                  <a:cubicBezTo>
                    <a:pt x="9586" y="17158"/>
                    <a:pt x="9535" y="17266"/>
                    <a:pt x="9485" y="17374"/>
                  </a:cubicBezTo>
                  <a:cubicBezTo>
                    <a:pt x="9290" y="17822"/>
                    <a:pt x="9052" y="18248"/>
                    <a:pt x="8785" y="18652"/>
                  </a:cubicBezTo>
                  <a:cubicBezTo>
                    <a:pt x="8532" y="19063"/>
                    <a:pt x="8215" y="19431"/>
                    <a:pt x="7854" y="19756"/>
                  </a:cubicBezTo>
                  <a:cubicBezTo>
                    <a:pt x="7724" y="19864"/>
                    <a:pt x="7594" y="19965"/>
                    <a:pt x="7449" y="20059"/>
                  </a:cubicBezTo>
                  <a:cubicBezTo>
                    <a:pt x="7399" y="20074"/>
                    <a:pt x="7341" y="20095"/>
                    <a:pt x="7283" y="20110"/>
                  </a:cubicBezTo>
                  <a:cubicBezTo>
                    <a:pt x="7182" y="20131"/>
                    <a:pt x="7081" y="20153"/>
                    <a:pt x="6973" y="20175"/>
                  </a:cubicBezTo>
                  <a:cubicBezTo>
                    <a:pt x="7031" y="20110"/>
                    <a:pt x="7089" y="20052"/>
                    <a:pt x="7139" y="19994"/>
                  </a:cubicBezTo>
                  <a:cubicBezTo>
                    <a:pt x="7291" y="19814"/>
                    <a:pt x="7428" y="19612"/>
                    <a:pt x="7558" y="19417"/>
                  </a:cubicBezTo>
                  <a:cubicBezTo>
                    <a:pt x="7818" y="19027"/>
                    <a:pt x="8056" y="18616"/>
                    <a:pt x="8280" y="18197"/>
                  </a:cubicBezTo>
                  <a:cubicBezTo>
                    <a:pt x="8720" y="17367"/>
                    <a:pt x="9102" y="16508"/>
                    <a:pt x="9470" y="15635"/>
                  </a:cubicBezTo>
                  <a:cubicBezTo>
                    <a:pt x="9831" y="14769"/>
                    <a:pt x="10171" y="13888"/>
                    <a:pt x="10495" y="13008"/>
                  </a:cubicBezTo>
                  <a:lnTo>
                    <a:pt x="10986" y="11687"/>
                  </a:lnTo>
                  <a:lnTo>
                    <a:pt x="11304" y="10799"/>
                  </a:lnTo>
                  <a:close/>
                  <a:moveTo>
                    <a:pt x="11304" y="10669"/>
                  </a:moveTo>
                  <a:cubicBezTo>
                    <a:pt x="11037" y="11449"/>
                    <a:pt x="10755" y="12221"/>
                    <a:pt x="10459" y="12986"/>
                  </a:cubicBezTo>
                  <a:cubicBezTo>
                    <a:pt x="10113" y="13859"/>
                    <a:pt x="9759" y="14733"/>
                    <a:pt x="9391" y="15592"/>
                  </a:cubicBezTo>
                  <a:cubicBezTo>
                    <a:pt x="9016" y="16451"/>
                    <a:pt x="8626" y="17302"/>
                    <a:pt x="8186" y="18132"/>
                  </a:cubicBezTo>
                  <a:cubicBezTo>
                    <a:pt x="7962" y="18551"/>
                    <a:pt x="7731" y="18955"/>
                    <a:pt x="7471" y="19345"/>
                  </a:cubicBezTo>
                  <a:cubicBezTo>
                    <a:pt x="7341" y="19540"/>
                    <a:pt x="7204" y="19727"/>
                    <a:pt x="7060" y="19915"/>
                  </a:cubicBezTo>
                  <a:cubicBezTo>
                    <a:pt x="6988" y="20009"/>
                    <a:pt x="6908" y="20103"/>
                    <a:pt x="6836" y="20182"/>
                  </a:cubicBezTo>
                  <a:lnTo>
                    <a:pt x="6829" y="20189"/>
                  </a:lnTo>
                  <a:lnTo>
                    <a:pt x="6706" y="20189"/>
                  </a:lnTo>
                  <a:lnTo>
                    <a:pt x="6699" y="20182"/>
                  </a:lnTo>
                  <a:cubicBezTo>
                    <a:pt x="6684" y="20160"/>
                    <a:pt x="6663" y="20139"/>
                    <a:pt x="6648" y="20117"/>
                  </a:cubicBezTo>
                  <a:cubicBezTo>
                    <a:pt x="6656" y="20066"/>
                    <a:pt x="6663" y="20016"/>
                    <a:pt x="6670" y="19973"/>
                  </a:cubicBezTo>
                  <a:cubicBezTo>
                    <a:pt x="6692" y="19814"/>
                    <a:pt x="6721" y="19662"/>
                    <a:pt x="6757" y="19511"/>
                  </a:cubicBezTo>
                  <a:cubicBezTo>
                    <a:pt x="6829" y="19200"/>
                    <a:pt x="6930" y="18897"/>
                    <a:pt x="7031" y="18601"/>
                  </a:cubicBezTo>
                  <a:cubicBezTo>
                    <a:pt x="7132" y="18298"/>
                    <a:pt x="7247" y="18002"/>
                    <a:pt x="7370" y="17714"/>
                  </a:cubicBezTo>
                  <a:cubicBezTo>
                    <a:pt x="7500" y="17425"/>
                    <a:pt x="7630" y="17136"/>
                    <a:pt x="7760" y="16847"/>
                  </a:cubicBezTo>
                  <a:cubicBezTo>
                    <a:pt x="8034" y="16285"/>
                    <a:pt x="8323" y="15736"/>
                    <a:pt x="8626" y="15187"/>
                  </a:cubicBezTo>
                  <a:cubicBezTo>
                    <a:pt x="8929" y="14646"/>
                    <a:pt x="9247" y="14105"/>
                    <a:pt x="9557" y="13564"/>
                  </a:cubicBezTo>
                  <a:lnTo>
                    <a:pt x="10503" y="11954"/>
                  </a:lnTo>
                  <a:cubicBezTo>
                    <a:pt x="10748" y="11550"/>
                    <a:pt x="10986" y="11153"/>
                    <a:pt x="11224" y="10749"/>
                  </a:cubicBezTo>
                  <a:lnTo>
                    <a:pt x="11304" y="10669"/>
                  </a:lnTo>
                  <a:close/>
                  <a:moveTo>
                    <a:pt x="16096" y="0"/>
                  </a:moveTo>
                  <a:cubicBezTo>
                    <a:pt x="15008" y="0"/>
                    <a:pt x="14069" y="632"/>
                    <a:pt x="13447" y="1416"/>
                  </a:cubicBezTo>
                  <a:cubicBezTo>
                    <a:pt x="13115" y="1828"/>
                    <a:pt x="12841" y="2290"/>
                    <a:pt x="12632" y="2781"/>
                  </a:cubicBezTo>
                  <a:cubicBezTo>
                    <a:pt x="12531" y="3026"/>
                    <a:pt x="12430" y="3264"/>
                    <a:pt x="12350" y="3510"/>
                  </a:cubicBezTo>
                  <a:cubicBezTo>
                    <a:pt x="12307" y="3639"/>
                    <a:pt x="12264" y="3762"/>
                    <a:pt x="12228" y="3885"/>
                  </a:cubicBezTo>
                  <a:lnTo>
                    <a:pt x="12126" y="4260"/>
                  </a:lnTo>
                  <a:cubicBezTo>
                    <a:pt x="11867" y="5263"/>
                    <a:pt x="11744" y="6281"/>
                    <a:pt x="11621" y="7299"/>
                  </a:cubicBezTo>
                  <a:cubicBezTo>
                    <a:pt x="11563" y="7804"/>
                    <a:pt x="11506" y="8309"/>
                    <a:pt x="11455" y="8822"/>
                  </a:cubicBezTo>
                  <a:cubicBezTo>
                    <a:pt x="11441" y="8966"/>
                    <a:pt x="11426" y="9118"/>
                    <a:pt x="11405" y="9269"/>
                  </a:cubicBezTo>
                  <a:cubicBezTo>
                    <a:pt x="11354" y="8980"/>
                    <a:pt x="11296" y="8692"/>
                    <a:pt x="11224" y="8410"/>
                  </a:cubicBezTo>
                  <a:cubicBezTo>
                    <a:pt x="11080" y="7775"/>
                    <a:pt x="10892" y="7147"/>
                    <a:pt x="10661" y="6541"/>
                  </a:cubicBezTo>
                  <a:cubicBezTo>
                    <a:pt x="10423" y="5935"/>
                    <a:pt x="10156" y="5336"/>
                    <a:pt x="9853" y="4758"/>
                  </a:cubicBezTo>
                  <a:cubicBezTo>
                    <a:pt x="9781" y="4614"/>
                    <a:pt x="9694" y="4477"/>
                    <a:pt x="9615" y="4332"/>
                  </a:cubicBezTo>
                  <a:lnTo>
                    <a:pt x="9499" y="4116"/>
                  </a:lnTo>
                  <a:lnTo>
                    <a:pt x="9377" y="3906"/>
                  </a:lnTo>
                  <a:lnTo>
                    <a:pt x="9254" y="3697"/>
                  </a:lnTo>
                  <a:cubicBezTo>
                    <a:pt x="9218" y="3632"/>
                    <a:pt x="9174" y="3560"/>
                    <a:pt x="9131" y="3495"/>
                  </a:cubicBezTo>
                  <a:cubicBezTo>
                    <a:pt x="9037" y="3358"/>
                    <a:pt x="8951" y="3221"/>
                    <a:pt x="8864" y="3084"/>
                  </a:cubicBezTo>
                  <a:lnTo>
                    <a:pt x="8539" y="2629"/>
                  </a:lnTo>
                  <a:cubicBezTo>
                    <a:pt x="8409" y="2492"/>
                    <a:pt x="8301" y="2340"/>
                    <a:pt x="8178" y="2203"/>
                  </a:cubicBezTo>
                  <a:cubicBezTo>
                    <a:pt x="8049" y="2059"/>
                    <a:pt x="7911" y="1929"/>
                    <a:pt x="7774" y="1799"/>
                  </a:cubicBezTo>
                  <a:cubicBezTo>
                    <a:pt x="7702" y="1741"/>
                    <a:pt x="7630" y="1676"/>
                    <a:pt x="7558" y="1619"/>
                  </a:cubicBezTo>
                  <a:lnTo>
                    <a:pt x="7327" y="1445"/>
                  </a:lnTo>
                  <a:cubicBezTo>
                    <a:pt x="7002" y="1222"/>
                    <a:pt x="6648" y="1048"/>
                    <a:pt x="6273" y="940"/>
                  </a:cubicBezTo>
                  <a:cubicBezTo>
                    <a:pt x="6179" y="911"/>
                    <a:pt x="6078" y="890"/>
                    <a:pt x="5984" y="875"/>
                  </a:cubicBezTo>
                  <a:cubicBezTo>
                    <a:pt x="5883" y="853"/>
                    <a:pt x="5782" y="839"/>
                    <a:pt x="5681" y="839"/>
                  </a:cubicBezTo>
                  <a:cubicBezTo>
                    <a:pt x="5631" y="832"/>
                    <a:pt x="5580" y="832"/>
                    <a:pt x="5530" y="832"/>
                  </a:cubicBezTo>
                  <a:cubicBezTo>
                    <a:pt x="5513" y="829"/>
                    <a:pt x="5496" y="829"/>
                    <a:pt x="5479" y="829"/>
                  </a:cubicBezTo>
                  <a:cubicBezTo>
                    <a:pt x="5445" y="829"/>
                    <a:pt x="5412" y="832"/>
                    <a:pt x="5378" y="832"/>
                  </a:cubicBezTo>
                  <a:cubicBezTo>
                    <a:pt x="5328" y="832"/>
                    <a:pt x="5277" y="832"/>
                    <a:pt x="5219" y="839"/>
                  </a:cubicBezTo>
                  <a:cubicBezTo>
                    <a:pt x="5198" y="839"/>
                    <a:pt x="5169" y="846"/>
                    <a:pt x="5140" y="853"/>
                  </a:cubicBezTo>
                  <a:cubicBezTo>
                    <a:pt x="5118" y="861"/>
                    <a:pt x="5089" y="861"/>
                    <a:pt x="5053" y="868"/>
                  </a:cubicBezTo>
                  <a:lnTo>
                    <a:pt x="4967" y="890"/>
                  </a:lnTo>
                  <a:lnTo>
                    <a:pt x="4923" y="962"/>
                  </a:lnTo>
                  <a:cubicBezTo>
                    <a:pt x="4252" y="1936"/>
                    <a:pt x="4310" y="3156"/>
                    <a:pt x="4700" y="4152"/>
                  </a:cubicBezTo>
                  <a:cubicBezTo>
                    <a:pt x="4902" y="4643"/>
                    <a:pt x="5162" y="5112"/>
                    <a:pt x="5479" y="5538"/>
                  </a:cubicBezTo>
                  <a:cubicBezTo>
                    <a:pt x="5645" y="5747"/>
                    <a:pt x="5797" y="5956"/>
                    <a:pt x="5977" y="6144"/>
                  </a:cubicBezTo>
                  <a:cubicBezTo>
                    <a:pt x="6064" y="6245"/>
                    <a:pt x="6143" y="6346"/>
                    <a:pt x="6237" y="6440"/>
                  </a:cubicBezTo>
                  <a:lnTo>
                    <a:pt x="6504" y="6714"/>
                  </a:lnTo>
                  <a:cubicBezTo>
                    <a:pt x="7240" y="7443"/>
                    <a:pt x="8063" y="8057"/>
                    <a:pt x="8886" y="8670"/>
                  </a:cubicBezTo>
                  <a:cubicBezTo>
                    <a:pt x="9290" y="8973"/>
                    <a:pt x="9709" y="9276"/>
                    <a:pt x="10120" y="9572"/>
                  </a:cubicBezTo>
                  <a:lnTo>
                    <a:pt x="10481" y="9839"/>
                  </a:lnTo>
                  <a:cubicBezTo>
                    <a:pt x="10207" y="9738"/>
                    <a:pt x="9925" y="9644"/>
                    <a:pt x="9644" y="9558"/>
                  </a:cubicBezTo>
                  <a:cubicBezTo>
                    <a:pt x="9023" y="9370"/>
                    <a:pt x="8388" y="9219"/>
                    <a:pt x="7745" y="9118"/>
                  </a:cubicBezTo>
                  <a:cubicBezTo>
                    <a:pt x="7103" y="9016"/>
                    <a:pt x="6453" y="8952"/>
                    <a:pt x="5797" y="8930"/>
                  </a:cubicBezTo>
                  <a:cubicBezTo>
                    <a:pt x="5638" y="8923"/>
                    <a:pt x="5472" y="8923"/>
                    <a:pt x="5313" y="8915"/>
                  </a:cubicBezTo>
                  <a:lnTo>
                    <a:pt x="5068" y="8908"/>
                  </a:lnTo>
                  <a:lnTo>
                    <a:pt x="4577" y="8908"/>
                  </a:lnTo>
                  <a:cubicBezTo>
                    <a:pt x="4498" y="8908"/>
                    <a:pt x="4418" y="8908"/>
                    <a:pt x="4339" y="8915"/>
                  </a:cubicBezTo>
                  <a:cubicBezTo>
                    <a:pt x="4173" y="8930"/>
                    <a:pt x="4014" y="8930"/>
                    <a:pt x="3855" y="8937"/>
                  </a:cubicBezTo>
                  <a:lnTo>
                    <a:pt x="3292" y="8995"/>
                  </a:lnTo>
                  <a:cubicBezTo>
                    <a:pt x="3112" y="9031"/>
                    <a:pt x="2924" y="9060"/>
                    <a:pt x="2736" y="9096"/>
                  </a:cubicBezTo>
                  <a:cubicBezTo>
                    <a:pt x="2556" y="9139"/>
                    <a:pt x="2368" y="9175"/>
                    <a:pt x="2195" y="9247"/>
                  </a:cubicBezTo>
                  <a:cubicBezTo>
                    <a:pt x="2101" y="9276"/>
                    <a:pt x="2015" y="9305"/>
                    <a:pt x="1921" y="9334"/>
                  </a:cubicBezTo>
                  <a:lnTo>
                    <a:pt x="1661" y="9450"/>
                  </a:lnTo>
                  <a:cubicBezTo>
                    <a:pt x="1300" y="9616"/>
                    <a:pt x="975" y="9839"/>
                    <a:pt x="694" y="10114"/>
                  </a:cubicBezTo>
                  <a:cubicBezTo>
                    <a:pt x="622" y="10178"/>
                    <a:pt x="557" y="10251"/>
                    <a:pt x="492" y="10330"/>
                  </a:cubicBezTo>
                  <a:cubicBezTo>
                    <a:pt x="427" y="10402"/>
                    <a:pt x="369" y="10489"/>
                    <a:pt x="311" y="10568"/>
                  </a:cubicBezTo>
                  <a:cubicBezTo>
                    <a:pt x="282" y="10612"/>
                    <a:pt x="254" y="10655"/>
                    <a:pt x="232" y="10698"/>
                  </a:cubicBezTo>
                  <a:cubicBezTo>
                    <a:pt x="203" y="10741"/>
                    <a:pt x="174" y="10785"/>
                    <a:pt x="153" y="10828"/>
                  </a:cubicBezTo>
                  <a:cubicBezTo>
                    <a:pt x="131" y="10871"/>
                    <a:pt x="109" y="10922"/>
                    <a:pt x="88" y="10972"/>
                  </a:cubicBezTo>
                  <a:cubicBezTo>
                    <a:pt x="73" y="10994"/>
                    <a:pt x="66" y="11023"/>
                    <a:pt x="59" y="11045"/>
                  </a:cubicBezTo>
                  <a:cubicBezTo>
                    <a:pt x="44" y="11073"/>
                    <a:pt x="37" y="11095"/>
                    <a:pt x="30" y="11131"/>
                  </a:cubicBezTo>
                  <a:lnTo>
                    <a:pt x="1" y="11218"/>
                  </a:lnTo>
                  <a:lnTo>
                    <a:pt x="37" y="11290"/>
                  </a:lnTo>
                  <a:cubicBezTo>
                    <a:pt x="557" y="12358"/>
                    <a:pt x="1632" y="12914"/>
                    <a:pt x="2693" y="13073"/>
                  </a:cubicBezTo>
                  <a:cubicBezTo>
                    <a:pt x="2983" y="13116"/>
                    <a:pt x="3275" y="13138"/>
                    <a:pt x="3567" y="13138"/>
                  </a:cubicBezTo>
                  <a:cubicBezTo>
                    <a:pt x="3805" y="13138"/>
                    <a:pt x="4044" y="13124"/>
                    <a:pt x="4281" y="13094"/>
                  </a:cubicBezTo>
                  <a:cubicBezTo>
                    <a:pt x="4541" y="13058"/>
                    <a:pt x="4801" y="13029"/>
                    <a:pt x="5060" y="12972"/>
                  </a:cubicBezTo>
                  <a:cubicBezTo>
                    <a:pt x="5183" y="12943"/>
                    <a:pt x="5313" y="12921"/>
                    <a:pt x="5436" y="12892"/>
                  </a:cubicBezTo>
                  <a:lnTo>
                    <a:pt x="5811" y="12791"/>
                  </a:lnTo>
                  <a:cubicBezTo>
                    <a:pt x="6814" y="12524"/>
                    <a:pt x="7760" y="12113"/>
                    <a:pt x="8698" y="11709"/>
                  </a:cubicBezTo>
                  <a:cubicBezTo>
                    <a:pt x="9167" y="11507"/>
                    <a:pt x="9636" y="11304"/>
                    <a:pt x="10106" y="11095"/>
                  </a:cubicBezTo>
                  <a:lnTo>
                    <a:pt x="10517" y="10915"/>
                  </a:lnTo>
                  <a:lnTo>
                    <a:pt x="10517" y="10915"/>
                  </a:lnTo>
                  <a:cubicBezTo>
                    <a:pt x="10293" y="11102"/>
                    <a:pt x="10069" y="11297"/>
                    <a:pt x="9860" y="11499"/>
                  </a:cubicBezTo>
                  <a:cubicBezTo>
                    <a:pt x="9384" y="11947"/>
                    <a:pt x="8936" y="12416"/>
                    <a:pt x="8525" y="12921"/>
                  </a:cubicBezTo>
                  <a:cubicBezTo>
                    <a:pt x="8114" y="13434"/>
                    <a:pt x="7738" y="13960"/>
                    <a:pt x="7392" y="14516"/>
                  </a:cubicBezTo>
                  <a:cubicBezTo>
                    <a:pt x="7298" y="14653"/>
                    <a:pt x="7219" y="14790"/>
                    <a:pt x="7132" y="14928"/>
                  </a:cubicBezTo>
                  <a:lnTo>
                    <a:pt x="7009" y="15137"/>
                  </a:lnTo>
                  <a:lnTo>
                    <a:pt x="6887" y="15353"/>
                  </a:lnTo>
                  <a:lnTo>
                    <a:pt x="6764" y="15563"/>
                  </a:lnTo>
                  <a:cubicBezTo>
                    <a:pt x="6728" y="15628"/>
                    <a:pt x="6684" y="15700"/>
                    <a:pt x="6648" y="15772"/>
                  </a:cubicBezTo>
                  <a:cubicBezTo>
                    <a:pt x="6576" y="15924"/>
                    <a:pt x="6504" y="16061"/>
                    <a:pt x="6425" y="16205"/>
                  </a:cubicBezTo>
                  <a:lnTo>
                    <a:pt x="6201" y="16718"/>
                  </a:lnTo>
                  <a:cubicBezTo>
                    <a:pt x="6136" y="16898"/>
                    <a:pt x="6064" y="17071"/>
                    <a:pt x="6006" y="17252"/>
                  </a:cubicBezTo>
                  <a:cubicBezTo>
                    <a:pt x="5955" y="17432"/>
                    <a:pt x="5890" y="17613"/>
                    <a:pt x="5862" y="17800"/>
                  </a:cubicBezTo>
                  <a:cubicBezTo>
                    <a:pt x="5847" y="17887"/>
                    <a:pt x="5826" y="17988"/>
                    <a:pt x="5811" y="18082"/>
                  </a:cubicBezTo>
                  <a:lnTo>
                    <a:pt x="5775" y="18363"/>
                  </a:lnTo>
                  <a:cubicBezTo>
                    <a:pt x="5746" y="18753"/>
                    <a:pt x="5775" y="19150"/>
                    <a:pt x="5869" y="19532"/>
                  </a:cubicBezTo>
                  <a:cubicBezTo>
                    <a:pt x="5890" y="19626"/>
                    <a:pt x="5919" y="19720"/>
                    <a:pt x="5955" y="19814"/>
                  </a:cubicBezTo>
                  <a:cubicBezTo>
                    <a:pt x="5992" y="19908"/>
                    <a:pt x="6035" y="20002"/>
                    <a:pt x="6078" y="20095"/>
                  </a:cubicBezTo>
                  <a:cubicBezTo>
                    <a:pt x="6093" y="20139"/>
                    <a:pt x="6121" y="20182"/>
                    <a:pt x="6143" y="20225"/>
                  </a:cubicBezTo>
                  <a:cubicBezTo>
                    <a:pt x="6172" y="20269"/>
                    <a:pt x="6194" y="20319"/>
                    <a:pt x="6223" y="20362"/>
                  </a:cubicBezTo>
                  <a:cubicBezTo>
                    <a:pt x="6251" y="20406"/>
                    <a:pt x="6280" y="20449"/>
                    <a:pt x="6316" y="20485"/>
                  </a:cubicBezTo>
                  <a:cubicBezTo>
                    <a:pt x="6331" y="20507"/>
                    <a:pt x="6345" y="20528"/>
                    <a:pt x="6367" y="20550"/>
                  </a:cubicBezTo>
                  <a:cubicBezTo>
                    <a:pt x="6381" y="20572"/>
                    <a:pt x="6403" y="20601"/>
                    <a:pt x="6425" y="20622"/>
                  </a:cubicBezTo>
                  <a:lnTo>
                    <a:pt x="6482" y="20680"/>
                  </a:lnTo>
                  <a:lnTo>
                    <a:pt x="6569" y="20687"/>
                  </a:lnTo>
                  <a:cubicBezTo>
                    <a:pt x="6644" y="20693"/>
                    <a:pt x="6719" y="20696"/>
                    <a:pt x="6792" y="20696"/>
                  </a:cubicBezTo>
                  <a:cubicBezTo>
                    <a:pt x="7880" y="20696"/>
                    <a:pt x="8812" y="20064"/>
                    <a:pt x="9434" y="19280"/>
                  </a:cubicBezTo>
                  <a:cubicBezTo>
                    <a:pt x="9766" y="18861"/>
                    <a:pt x="10041" y="18406"/>
                    <a:pt x="10250" y="17916"/>
                  </a:cubicBezTo>
                  <a:cubicBezTo>
                    <a:pt x="10351" y="17670"/>
                    <a:pt x="10452" y="17432"/>
                    <a:pt x="10531" y="17179"/>
                  </a:cubicBezTo>
                  <a:cubicBezTo>
                    <a:pt x="10575" y="17057"/>
                    <a:pt x="10618" y="16934"/>
                    <a:pt x="10654" y="16811"/>
                  </a:cubicBezTo>
                  <a:lnTo>
                    <a:pt x="10755" y="16436"/>
                  </a:lnTo>
                  <a:cubicBezTo>
                    <a:pt x="11022" y="15433"/>
                    <a:pt x="11138" y="14415"/>
                    <a:pt x="11260" y="13398"/>
                  </a:cubicBezTo>
                  <a:cubicBezTo>
                    <a:pt x="11325" y="12892"/>
                    <a:pt x="11376" y="12387"/>
                    <a:pt x="11426" y="11875"/>
                  </a:cubicBezTo>
                  <a:cubicBezTo>
                    <a:pt x="11441" y="11730"/>
                    <a:pt x="11462" y="11579"/>
                    <a:pt x="11477" y="11427"/>
                  </a:cubicBezTo>
                  <a:cubicBezTo>
                    <a:pt x="11527" y="11716"/>
                    <a:pt x="11585" y="12005"/>
                    <a:pt x="11657" y="12286"/>
                  </a:cubicBezTo>
                  <a:cubicBezTo>
                    <a:pt x="11802" y="12921"/>
                    <a:pt x="11989" y="13549"/>
                    <a:pt x="12220" y="14155"/>
                  </a:cubicBezTo>
                  <a:cubicBezTo>
                    <a:pt x="12458" y="14762"/>
                    <a:pt x="12726" y="15361"/>
                    <a:pt x="13036" y="15931"/>
                  </a:cubicBezTo>
                  <a:cubicBezTo>
                    <a:pt x="13108" y="16082"/>
                    <a:pt x="13187" y="16220"/>
                    <a:pt x="13267" y="16364"/>
                  </a:cubicBezTo>
                  <a:lnTo>
                    <a:pt x="13382" y="16580"/>
                  </a:lnTo>
                  <a:lnTo>
                    <a:pt x="13505" y="16790"/>
                  </a:lnTo>
                  <a:lnTo>
                    <a:pt x="13628" y="16999"/>
                  </a:lnTo>
                  <a:cubicBezTo>
                    <a:pt x="13671" y="17064"/>
                    <a:pt x="13707" y="17136"/>
                    <a:pt x="13758" y="17201"/>
                  </a:cubicBezTo>
                  <a:cubicBezTo>
                    <a:pt x="13844" y="17338"/>
                    <a:pt x="13931" y="17475"/>
                    <a:pt x="14017" y="17613"/>
                  </a:cubicBezTo>
                  <a:lnTo>
                    <a:pt x="14349" y="18067"/>
                  </a:lnTo>
                  <a:cubicBezTo>
                    <a:pt x="14472" y="18204"/>
                    <a:pt x="14580" y="18356"/>
                    <a:pt x="14710" y="18493"/>
                  </a:cubicBezTo>
                  <a:cubicBezTo>
                    <a:pt x="14833" y="18630"/>
                    <a:pt x="14970" y="18767"/>
                    <a:pt x="15115" y="18890"/>
                  </a:cubicBezTo>
                  <a:cubicBezTo>
                    <a:pt x="15179" y="18955"/>
                    <a:pt x="15252" y="19020"/>
                    <a:pt x="15331" y="19078"/>
                  </a:cubicBezTo>
                  <a:lnTo>
                    <a:pt x="15562" y="19251"/>
                  </a:lnTo>
                  <a:cubicBezTo>
                    <a:pt x="15880" y="19475"/>
                    <a:pt x="16233" y="19648"/>
                    <a:pt x="16609" y="19756"/>
                  </a:cubicBezTo>
                  <a:cubicBezTo>
                    <a:pt x="16710" y="19785"/>
                    <a:pt x="16803" y="19807"/>
                    <a:pt x="16904" y="19821"/>
                  </a:cubicBezTo>
                  <a:cubicBezTo>
                    <a:pt x="16998" y="19843"/>
                    <a:pt x="17099" y="19850"/>
                    <a:pt x="17200" y="19857"/>
                  </a:cubicBezTo>
                  <a:cubicBezTo>
                    <a:pt x="17226" y="19861"/>
                    <a:pt x="17251" y="19861"/>
                    <a:pt x="17276" y="19861"/>
                  </a:cubicBezTo>
                  <a:cubicBezTo>
                    <a:pt x="17301" y="19861"/>
                    <a:pt x="17327" y="19861"/>
                    <a:pt x="17352" y="19864"/>
                  </a:cubicBezTo>
                  <a:cubicBezTo>
                    <a:pt x="17369" y="19867"/>
                    <a:pt x="17386" y="19868"/>
                    <a:pt x="17402" y="19868"/>
                  </a:cubicBezTo>
                  <a:cubicBezTo>
                    <a:pt x="17436" y="19868"/>
                    <a:pt x="17470" y="19864"/>
                    <a:pt x="17504" y="19864"/>
                  </a:cubicBezTo>
                  <a:cubicBezTo>
                    <a:pt x="17561" y="19864"/>
                    <a:pt x="17612" y="19864"/>
                    <a:pt x="17662" y="19857"/>
                  </a:cubicBezTo>
                  <a:cubicBezTo>
                    <a:pt x="17691" y="19857"/>
                    <a:pt x="17713" y="19850"/>
                    <a:pt x="17742" y="19843"/>
                  </a:cubicBezTo>
                  <a:cubicBezTo>
                    <a:pt x="17771" y="19836"/>
                    <a:pt x="17792" y="19836"/>
                    <a:pt x="17828" y="19828"/>
                  </a:cubicBezTo>
                  <a:lnTo>
                    <a:pt x="17915" y="19807"/>
                  </a:lnTo>
                  <a:lnTo>
                    <a:pt x="17965" y="19734"/>
                  </a:lnTo>
                  <a:cubicBezTo>
                    <a:pt x="18629" y="18753"/>
                    <a:pt x="18572" y="17540"/>
                    <a:pt x="18182" y="16544"/>
                  </a:cubicBezTo>
                  <a:cubicBezTo>
                    <a:pt x="17980" y="16054"/>
                    <a:pt x="17720" y="15584"/>
                    <a:pt x="17402" y="15159"/>
                  </a:cubicBezTo>
                  <a:cubicBezTo>
                    <a:pt x="17244" y="14949"/>
                    <a:pt x="17085" y="14740"/>
                    <a:pt x="16912" y="14552"/>
                  </a:cubicBezTo>
                  <a:cubicBezTo>
                    <a:pt x="16818" y="14451"/>
                    <a:pt x="16738" y="14350"/>
                    <a:pt x="16652" y="14256"/>
                  </a:cubicBezTo>
                  <a:lnTo>
                    <a:pt x="16378" y="13982"/>
                  </a:lnTo>
                  <a:cubicBezTo>
                    <a:pt x="15641" y="13253"/>
                    <a:pt x="14819" y="12640"/>
                    <a:pt x="14003" y="12026"/>
                  </a:cubicBezTo>
                  <a:cubicBezTo>
                    <a:pt x="13592" y="11723"/>
                    <a:pt x="13180" y="11420"/>
                    <a:pt x="12769" y="11124"/>
                  </a:cubicBezTo>
                  <a:cubicBezTo>
                    <a:pt x="12646" y="11037"/>
                    <a:pt x="12523" y="10944"/>
                    <a:pt x="12408" y="10857"/>
                  </a:cubicBezTo>
                  <a:lnTo>
                    <a:pt x="12408" y="10857"/>
                  </a:lnTo>
                  <a:cubicBezTo>
                    <a:pt x="12682" y="10958"/>
                    <a:pt x="12956" y="11052"/>
                    <a:pt x="13238" y="11131"/>
                  </a:cubicBezTo>
                  <a:cubicBezTo>
                    <a:pt x="13866" y="11326"/>
                    <a:pt x="14501" y="11470"/>
                    <a:pt x="15143" y="11579"/>
                  </a:cubicBezTo>
                  <a:cubicBezTo>
                    <a:pt x="15786" y="11680"/>
                    <a:pt x="16435" y="11737"/>
                    <a:pt x="17085" y="11766"/>
                  </a:cubicBezTo>
                  <a:cubicBezTo>
                    <a:pt x="17251" y="11774"/>
                    <a:pt x="17410" y="11774"/>
                    <a:pt x="17576" y="11781"/>
                  </a:cubicBezTo>
                  <a:lnTo>
                    <a:pt x="18550" y="11781"/>
                  </a:lnTo>
                  <a:cubicBezTo>
                    <a:pt x="18709" y="11766"/>
                    <a:pt x="18875" y="11766"/>
                    <a:pt x="19034" y="11759"/>
                  </a:cubicBezTo>
                  <a:lnTo>
                    <a:pt x="19589" y="11694"/>
                  </a:lnTo>
                  <a:cubicBezTo>
                    <a:pt x="19770" y="11658"/>
                    <a:pt x="19965" y="11636"/>
                    <a:pt x="20145" y="11600"/>
                  </a:cubicBezTo>
                  <a:cubicBezTo>
                    <a:pt x="20333" y="11557"/>
                    <a:pt x="20513" y="11514"/>
                    <a:pt x="20694" y="11449"/>
                  </a:cubicBezTo>
                  <a:cubicBezTo>
                    <a:pt x="20788" y="11420"/>
                    <a:pt x="20874" y="11391"/>
                    <a:pt x="20968" y="11355"/>
                  </a:cubicBezTo>
                  <a:lnTo>
                    <a:pt x="21228" y="11239"/>
                  </a:lnTo>
                  <a:cubicBezTo>
                    <a:pt x="21581" y="11073"/>
                    <a:pt x="21906" y="10850"/>
                    <a:pt x="22195" y="10583"/>
                  </a:cubicBezTo>
                  <a:cubicBezTo>
                    <a:pt x="22267" y="10511"/>
                    <a:pt x="22332" y="10438"/>
                    <a:pt x="22397" y="10359"/>
                  </a:cubicBezTo>
                  <a:cubicBezTo>
                    <a:pt x="22462" y="10287"/>
                    <a:pt x="22520" y="10207"/>
                    <a:pt x="22577" y="10121"/>
                  </a:cubicBezTo>
                  <a:cubicBezTo>
                    <a:pt x="22606" y="10077"/>
                    <a:pt x="22635" y="10034"/>
                    <a:pt x="22657" y="9991"/>
                  </a:cubicBezTo>
                  <a:cubicBezTo>
                    <a:pt x="22686" y="9948"/>
                    <a:pt x="22707" y="9904"/>
                    <a:pt x="22736" y="9861"/>
                  </a:cubicBezTo>
                  <a:cubicBezTo>
                    <a:pt x="22758" y="9810"/>
                    <a:pt x="22780" y="9767"/>
                    <a:pt x="22801" y="9717"/>
                  </a:cubicBezTo>
                  <a:cubicBezTo>
                    <a:pt x="22808" y="9695"/>
                    <a:pt x="22823" y="9673"/>
                    <a:pt x="22830" y="9644"/>
                  </a:cubicBezTo>
                  <a:cubicBezTo>
                    <a:pt x="22837" y="9616"/>
                    <a:pt x="22852" y="9594"/>
                    <a:pt x="22859" y="9558"/>
                  </a:cubicBezTo>
                  <a:lnTo>
                    <a:pt x="22881" y="9471"/>
                  </a:lnTo>
                  <a:lnTo>
                    <a:pt x="22837" y="9406"/>
                  </a:lnTo>
                  <a:cubicBezTo>
                    <a:pt x="22325" y="8338"/>
                    <a:pt x="21242" y="7782"/>
                    <a:pt x="20188" y="7616"/>
                  </a:cubicBezTo>
                  <a:cubicBezTo>
                    <a:pt x="19904" y="7577"/>
                    <a:pt x="19618" y="7557"/>
                    <a:pt x="19331" y="7557"/>
                  </a:cubicBezTo>
                  <a:cubicBezTo>
                    <a:pt x="19085" y="7557"/>
                    <a:pt x="18839" y="7572"/>
                    <a:pt x="18593" y="7602"/>
                  </a:cubicBezTo>
                  <a:cubicBezTo>
                    <a:pt x="18334" y="7638"/>
                    <a:pt x="18074" y="7667"/>
                    <a:pt x="17821" y="7725"/>
                  </a:cubicBezTo>
                  <a:cubicBezTo>
                    <a:pt x="17691" y="7746"/>
                    <a:pt x="17568" y="7768"/>
                    <a:pt x="17439" y="7804"/>
                  </a:cubicBezTo>
                  <a:lnTo>
                    <a:pt x="17063" y="7898"/>
                  </a:lnTo>
                  <a:cubicBezTo>
                    <a:pt x="16067" y="8172"/>
                    <a:pt x="15122" y="8576"/>
                    <a:pt x="14176" y="8980"/>
                  </a:cubicBezTo>
                  <a:cubicBezTo>
                    <a:pt x="13707" y="9182"/>
                    <a:pt x="13238" y="9392"/>
                    <a:pt x="12776" y="9601"/>
                  </a:cubicBezTo>
                  <a:lnTo>
                    <a:pt x="12365" y="9782"/>
                  </a:lnTo>
                  <a:cubicBezTo>
                    <a:pt x="12588" y="9587"/>
                    <a:pt x="12805" y="9399"/>
                    <a:pt x="13021" y="9197"/>
                  </a:cubicBezTo>
                  <a:cubicBezTo>
                    <a:pt x="13498" y="8749"/>
                    <a:pt x="13938" y="8273"/>
                    <a:pt x="14357" y="7768"/>
                  </a:cubicBezTo>
                  <a:cubicBezTo>
                    <a:pt x="14761" y="7263"/>
                    <a:pt x="15143" y="6729"/>
                    <a:pt x="15497" y="6180"/>
                  </a:cubicBezTo>
                  <a:cubicBezTo>
                    <a:pt x="15584" y="6043"/>
                    <a:pt x="15663" y="5906"/>
                    <a:pt x="15750" y="5761"/>
                  </a:cubicBezTo>
                  <a:lnTo>
                    <a:pt x="15880" y="5559"/>
                  </a:lnTo>
                  <a:lnTo>
                    <a:pt x="15995" y="5343"/>
                  </a:lnTo>
                  <a:lnTo>
                    <a:pt x="16118" y="5133"/>
                  </a:lnTo>
                  <a:cubicBezTo>
                    <a:pt x="16154" y="5061"/>
                    <a:pt x="16197" y="4996"/>
                    <a:pt x="16233" y="4917"/>
                  </a:cubicBezTo>
                  <a:cubicBezTo>
                    <a:pt x="16305" y="4773"/>
                    <a:pt x="16385" y="4635"/>
                    <a:pt x="16457" y="4491"/>
                  </a:cubicBezTo>
                  <a:lnTo>
                    <a:pt x="16681" y="3979"/>
                  </a:lnTo>
                  <a:cubicBezTo>
                    <a:pt x="16746" y="3798"/>
                    <a:pt x="16818" y="3625"/>
                    <a:pt x="16876" y="3445"/>
                  </a:cubicBezTo>
                  <a:cubicBezTo>
                    <a:pt x="16933" y="3264"/>
                    <a:pt x="16991" y="3084"/>
                    <a:pt x="17020" y="2896"/>
                  </a:cubicBezTo>
                  <a:cubicBezTo>
                    <a:pt x="17034" y="2809"/>
                    <a:pt x="17056" y="2708"/>
                    <a:pt x="17070" y="2615"/>
                  </a:cubicBezTo>
                  <a:lnTo>
                    <a:pt x="17107" y="2333"/>
                  </a:lnTo>
                  <a:cubicBezTo>
                    <a:pt x="17135" y="1936"/>
                    <a:pt x="17107" y="1546"/>
                    <a:pt x="17013" y="1164"/>
                  </a:cubicBezTo>
                  <a:cubicBezTo>
                    <a:pt x="16991" y="1070"/>
                    <a:pt x="16962" y="976"/>
                    <a:pt x="16926" y="882"/>
                  </a:cubicBezTo>
                  <a:cubicBezTo>
                    <a:pt x="16890" y="789"/>
                    <a:pt x="16854" y="695"/>
                    <a:pt x="16803" y="601"/>
                  </a:cubicBezTo>
                  <a:cubicBezTo>
                    <a:pt x="16789" y="558"/>
                    <a:pt x="16760" y="514"/>
                    <a:pt x="16738" y="471"/>
                  </a:cubicBezTo>
                  <a:cubicBezTo>
                    <a:pt x="16710" y="420"/>
                    <a:pt x="16688" y="377"/>
                    <a:pt x="16659" y="334"/>
                  </a:cubicBezTo>
                  <a:cubicBezTo>
                    <a:pt x="16630" y="291"/>
                    <a:pt x="16601" y="247"/>
                    <a:pt x="16565" y="211"/>
                  </a:cubicBezTo>
                  <a:cubicBezTo>
                    <a:pt x="16551" y="189"/>
                    <a:pt x="16536" y="168"/>
                    <a:pt x="16522" y="146"/>
                  </a:cubicBezTo>
                  <a:cubicBezTo>
                    <a:pt x="16500" y="117"/>
                    <a:pt x="16479" y="96"/>
                    <a:pt x="16457" y="74"/>
                  </a:cubicBezTo>
                  <a:lnTo>
                    <a:pt x="16399" y="16"/>
                  </a:lnTo>
                  <a:lnTo>
                    <a:pt x="16320" y="9"/>
                  </a:lnTo>
                  <a:cubicBezTo>
                    <a:pt x="16245" y="3"/>
                    <a:pt x="16170" y="0"/>
                    <a:pt x="16096" y="0"/>
                  </a:cubicBez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15"/>
            <p:cNvSpPr/>
            <p:nvPr/>
          </p:nvSpPr>
          <p:spPr>
            <a:xfrm>
              <a:off x="5991539" y="1203333"/>
              <a:ext cx="442057" cy="1131979"/>
            </a:xfrm>
            <a:custGeom>
              <a:avLst/>
              <a:gdLst/>
              <a:ahLst/>
              <a:cxnLst/>
              <a:rect l="l" t="t" r="r" b="b"/>
              <a:pathLst>
                <a:path w="3884" h="9946" extrusionOk="0">
                  <a:moveTo>
                    <a:pt x="1689" y="0"/>
                  </a:moveTo>
                  <a:cubicBezTo>
                    <a:pt x="1689" y="0"/>
                    <a:pt x="0" y="707"/>
                    <a:pt x="210" y="3457"/>
                  </a:cubicBezTo>
                  <a:cubicBezTo>
                    <a:pt x="419" y="6200"/>
                    <a:pt x="2447" y="9946"/>
                    <a:pt x="2447" y="9946"/>
                  </a:cubicBezTo>
                  <a:cubicBezTo>
                    <a:pt x="2447" y="9946"/>
                    <a:pt x="3883" y="5940"/>
                    <a:pt x="3674" y="3190"/>
                  </a:cubicBezTo>
                  <a:cubicBezTo>
                    <a:pt x="3465" y="447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15"/>
            <p:cNvSpPr/>
            <p:nvPr/>
          </p:nvSpPr>
          <p:spPr>
            <a:xfrm>
              <a:off x="5220108" y="1772857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2015" y="1"/>
                  </a:moveTo>
                  <a:cubicBezTo>
                    <a:pt x="829" y="1"/>
                    <a:pt x="225" y="626"/>
                    <a:pt x="225" y="626"/>
                  </a:cubicBezTo>
                  <a:cubicBezTo>
                    <a:pt x="225" y="626"/>
                    <a:pt x="1" y="2444"/>
                    <a:pt x="2484" y="3635"/>
                  </a:cubicBezTo>
                  <a:cubicBezTo>
                    <a:pt x="4967" y="4826"/>
                    <a:pt x="9225" y="4942"/>
                    <a:pt x="9225" y="4942"/>
                  </a:cubicBezTo>
                  <a:cubicBezTo>
                    <a:pt x="9225" y="4942"/>
                    <a:pt x="6468" y="1687"/>
                    <a:pt x="3985" y="503"/>
                  </a:cubicBezTo>
                  <a:cubicBezTo>
                    <a:pt x="3210" y="129"/>
                    <a:pt x="2553" y="1"/>
                    <a:pt x="2015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15"/>
            <p:cNvSpPr/>
            <p:nvPr/>
          </p:nvSpPr>
          <p:spPr>
            <a:xfrm>
              <a:off x="5275194" y="2335210"/>
              <a:ext cx="994060" cy="684241"/>
            </a:xfrm>
            <a:custGeom>
              <a:avLst/>
              <a:gdLst/>
              <a:ahLst/>
              <a:cxnLst/>
              <a:rect l="l" t="t" r="r" b="b"/>
              <a:pathLst>
                <a:path w="8734" h="6012" extrusionOk="0">
                  <a:moveTo>
                    <a:pt x="8734" y="1"/>
                  </a:moveTo>
                  <a:cubicBezTo>
                    <a:pt x="8733" y="1"/>
                    <a:pt x="4548" y="751"/>
                    <a:pt x="2274" y="2310"/>
                  </a:cubicBezTo>
                  <a:cubicBezTo>
                    <a:pt x="1" y="3862"/>
                    <a:pt x="499" y="5630"/>
                    <a:pt x="499" y="5630"/>
                  </a:cubicBezTo>
                  <a:cubicBezTo>
                    <a:pt x="499" y="5630"/>
                    <a:pt x="1004" y="6011"/>
                    <a:pt x="1882" y="6011"/>
                  </a:cubicBezTo>
                  <a:cubicBezTo>
                    <a:pt x="2498" y="6011"/>
                    <a:pt x="3299" y="5823"/>
                    <a:pt x="4237" y="5183"/>
                  </a:cubicBezTo>
                  <a:cubicBezTo>
                    <a:pt x="6511" y="3631"/>
                    <a:pt x="8734" y="1"/>
                    <a:pt x="8734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15"/>
            <p:cNvSpPr/>
            <p:nvPr/>
          </p:nvSpPr>
          <p:spPr>
            <a:xfrm>
              <a:off x="6105694" y="2335210"/>
              <a:ext cx="442057" cy="1132093"/>
            </a:xfrm>
            <a:custGeom>
              <a:avLst/>
              <a:gdLst/>
              <a:ahLst/>
              <a:cxnLst/>
              <a:rect l="l" t="t" r="r" b="b"/>
              <a:pathLst>
                <a:path w="3884" h="9947" extrusionOk="0">
                  <a:moveTo>
                    <a:pt x="1437" y="1"/>
                  </a:moveTo>
                  <a:cubicBezTo>
                    <a:pt x="1437" y="1"/>
                    <a:pt x="1" y="4006"/>
                    <a:pt x="210" y="6749"/>
                  </a:cubicBezTo>
                  <a:cubicBezTo>
                    <a:pt x="419" y="9499"/>
                    <a:pt x="2195" y="9946"/>
                    <a:pt x="2195" y="9946"/>
                  </a:cubicBezTo>
                  <a:cubicBezTo>
                    <a:pt x="2195" y="9946"/>
                    <a:pt x="3884" y="9232"/>
                    <a:pt x="3674" y="6489"/>
                  </a:cubicBezTo>
                  <a:cubicBezTo>
                    <a:pt x="3465" y="3739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15"/>
            <p:cNvSpPr/>
            <p:nvPr/>
          </p:nvSpPr>
          <p:spPr>
            <a:xfrm>
              <a:off x="6269131" y="2335210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1" y="3249"/>
                    <a:pt x="5234" y="4439"/>
                  </a:cubicBezTo>
                  <a:cubicBezTo>
                    <a:pt x="6008" y="4813"/>
                    <a:pt x="6666" y="4942"/>
                    <a:pt x="7203" y="4942"/>
                  </a:cubicBezTo>
                  <a:cubicBezTo>
                    <a:pt x="8389" y="4942"/>
                    <a:pt x="8994" y="4317"/>
                    <a:pt x="8994" y="4317"/>
                  </a:cubicBezTo>
                  <a:cubicBezTo>
                    <a:pt x="8994" y="4317"/>
                    <a:pt x="9225" y="2498"/>
                    <a:pt x="6742" y="1307"/>
                  </a:cubicBezTo>
                  <a:cubicBezTo>
                    <a:pt x="4259" y="10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15"/>
            <p:cNvSpPr/>
            <p:nvPr/>
          </p:nvSpPr>
          <p:spPr>
            <a:xfrm>
              <a:off x="6269131" y="1650848"/>
              <a:ext cx="994971" cy="684468"/>
            </a:xfrm>
            <a:custGeom>
              <a:avLst/>
              <a:gdLst/>
              <a:ahLst/>
              <a:cxnLst/>
              <a:rect l="l" t="t" r="r" b="b"/>
              <a:pathLst>
                <a:path w="8742" h="6014" extrusionOk="0">
                  <a:moveTo>
                    <a:pt x="6855" y="0"/>
                  </a:moveTo>
                  <a:cubicBezTo>
                    <a:pt x="6240" y="0"/>
                    <a:pt x="5442" y="189"/>
                    <a:pt x="4505" y="832"/>
                  </a:cubicBezTo>
                  <a:cubicBezTo>
                    <a:pt x="2224" y="2383"/>
                    <a:pt x="1" y="6014"/>
                    <a:pt x="1" y="6014"/>
                  </a:cubicBezTo>
                  <a:cubicBezTo>
                    <a:pt x="1" y="6014"/>
                    <a:pt x="4194" y="5256"/>
                    <a:pt x="6468" y="3704"/>
                  </a:cubicBezTo>
                  <a:cubicBezTo>
                    <a:pt x="8741" y="2145"/>
                    <a:pt x="8236" y="384"/>
                    <a:pt x="8236" y="384"/>
                  </a:cubicBezTo>
                  <a:cubicBezTo>
                    <a:pt x="8236" y="384"/>
                    <a:pt x="7732" y="0"/>
                    <a:pt x="6855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15"/>
            <p:cNvSpPr/>
            <p:nvPr/>
          </p:nvSpPr>
          <p:spPr>
            <a:xfrm>
              <a:off x="5208613" y="1172831"/>
              <a:ext cx="2121967" cy="2324848"/>
            </a:xfrm>
            <a:custGeom>
              <a:avLst/>
              <a:gdLst/>
              <a:ahLst/>
              <a:cxnLst/>
              <a:rect l="l" t="t" r="r" b="b"/>
              <a:pathLst>
                <a:path w="18644" h="20427" extrusionOk="0">
                  <a:moveTo>
                    <a:pt x="9290" y="925"/>
                  </a:moveTo>
                  <a:lnTo>
                    <a:pt x="9290" y="925"/>
                  </a:lnTo>
                  <a:cubicBezTo>
                    <a:pt x="9535" y="1120"/>
                    <a:pt x="9752" y="1351"/>
                    <a:pt x="9925" y="1610"/>
                  </a:cubicBezTo>
                  <a:lnTo>
                    <a:pt x="9925" y="1603"/>
                  </a:lnTo>
                  <a:lnTo>
                    <a:pt x="10048" y="1813"/>
                  </a:lnTo>
                  <a:cubicBezTo>
                    <a:pt x="10091" y="1878"/>
                    <a:pt x="10120" y="1957"/>
                    <a:pt x="10156" y="2029"/>
                  </a:cubicBezTo>
                  <a:cubicBezTo>
                    <a:pt x="10228" y="2173"/>
                    <a:pt x="10293" y="2332"/>
                    <a:pt x="10336" y="2484"/>
                  </a:cubicBezTo>
                  <a:cubicBezTo>
                    <a:pt x="10365" y="2563"/>
                    <a:pt x="10387" y="2643"/>
                    <a:pt x="10401" y="2722"/>
                  </a:cubicBezTo>
                  <a:lnTo>
                    <a:pt x="10459" y="2967"/>
                  </a:lnTo>
                  <a:cubicBezTo>
                    <a:pt x="10488" y="3126"/>
                    <a:pt x="10502" y="3292"/>
                    <a:pt x="10524" y="3458"/>
                  </a:cubicBezTo>
                  <a:cubicBezTo>
                    <a:pt x="10560" y="4028"/>
                    <a:pt x="10517" y="4606"/>
                    <a:pt x="10416" y="5169"/>
                  </a:cubicBezTo>
                  <a:lnTo>
                    <a:pt x="10329" y="5595"/>
                  </a:lnTo>
                  <a:cubicBezTo>
                    <a:pt x="10300" y="5732"/>
                    <a:pt x="10264" y="5869"/>
                    <a:pt x="10235" y="6013"/>
                  </a:cubicBezTo>
                  <a:lnTo>
                    <a:pt x="10185" y="6222"/>
                  </a:lnTo>
                  <a:lnTo>
                    <a:pt x="10134" y="6425"/>
                  </a:lnTo>
                  <a:cubicBezTo>
                    <a:pt x="10098" y="6562"/>
                    <a:pt x="10062" y="6706"/>
                    <a:pt x="10026" y="6843"/>
                  </a:cubicBezTo>
                  <a:cubicBezTo>
                    <a:pt x="9954" y="7132"/>
                    <a:pt x="9882" y="7421"/>
                    <a:pt x="9810" y="7709"/>
                  </a:cubicBezTo>
                  <a:cubicBezTo>
                    <a:pt x="9846" y="7435"/>
                    <a:pt x="9882" y="7153"/>
                    <a:pt x="9911" y="6879"/>
                  </a:cubicBezTo>
                  <a:cubicBezTo>
                    <a:pt x="9968" y="6316"/>
                    <a:pt x="10012" y="5753"/>
                    <a:pt x="10026" y="5190"/>
                  </a:cubicBezTo>
                  <a:cubicBezTo>
                    <a:pt x="10048" y="4627"/>
                    <a:pt x="10048" y="4064"/>
                    <a:pt x="10004" y="3501"/>
                  </a:cubicBezTo>
                  <a:lnTo>
                    <a:pt x="9961" y="3040"/>
                  </a:lnTo>
                  <a:cubicBezTo>
                    <a:pt x="9940" y="2888"/>
                    <a:pt x="9911" y="2736"/>
                    <a:pt x="9889" y="2592"/>
                  </a:cubicBezTo>
                  <a:cubicBezTo>
                    <a:pt x="9867" y="2440"/>
                    <a:pt x="9824" y="2289"/>
                    <a:pt x="9788" y="2137"/>
                  </a:cubicBezTo>
                  <a:cubicBezTo>
                    <a:pt x="9752" y="1986"/>
                    <a:pt x="9716" y="1841"/>
                    <a:pt x="9658" y="1697"/>
                  </a:cubicBezTo>
                  <a:cubicBezTo>
                    <a:pt x="9564" y="1430"/>
                    <a:pt x="9441" y="1170"/>
                    <a:pt x="9290" y="925"/>
                  </a:cubicBezTo>
                  <a:close/>
                  <a:moveTo>
                    <a:pt x="2412" y="5378"/>
                  </a:moveTo>
                  <a:cubicBezTo>
                    <a:pt x="2498" y="5378"/>
                    <a:pt x="2578" y="5385"/>
                    <a:pt x="2657" y="5392"/>
                  </a:cubicBezTo>
                  <a:cubicBezTo>
                    <a:pt x="2823" y="5407"/>
                    <a:pt x="2982" y="5429"/>
                    <a:pt x="3141" y="5465"/>
                  </a:cubicBezTo>
                  <a:cubicBezTo>
                    <a:pt x="3220" y="5479"/>
                    <a:pt x="3299" y="5501"/>
                    <a:pt x="3379" y="5530"/>
                  </a:cubicBezTo>
                  <a:lnTo>
                    <a:pt x="3617" y="5602"/>
                  </a:lnTo>
                  <a:cubicBezTo>
                    <a:pt x="3768" y="5659"/>
                    <a:pt x="3920" y="5724"/>
                    <a:pt x="4079" y="5789"/>
                  </a:cubicBezTo>
                  <a:cubicBezTo>
                    <a:pt x="4591" y="6049"/>
                    <a:pt x="5068" y="6367"/>
                    <a:pt x="5501" y="6735"/>
                  </a:cubicBezTo>
                  <a:lnTo>
                    <a:pt x="5826" y="7024"/>
                  </a:lnTo>
                  <a:cubicBezTo>
                    <a:pt x="5934" y="7110"/>
                    <a:pt x="6035" y="7218"/>
                    <a:pt x="6143" y="7312"/>
                  </a:cubicBezTo>
                  <a:lnTo>
                    <a:pt x="6295" y="7464"/>
                  </a:lnTo>
                  <a:lnTo>
                    <a:pt x="6453" y="7608"/>
                  </a:lnTo>
                  <a:cubicBezTo>
                    <a:pt x="6547" y="7709"/>
                    <a:pt x="6656" y="7810"/>
                    <a:pt x="6757" y="7911"/>
                  </a:cubicBezTo>
                  <a:lnTo>
                    <a:pt x="7399" y="8532"/>
                  </a:lnTo>
                  <a:cubicBezTo>
                    <a:pt x="7175" y="8359"/>
                    <a:pt x="6951" y="8193"/>
                    <a:pt x="6728" y="8027"/>
                  </a:cubicBezTo>
                  <a:cubicBezTo>
                    <a:pt x="6273" y="7695"/>
                    <a:pt x="5804" y="7384"/>
                    <a:pt x="5327" y="7081"/>
                  </a:cubicBezTo>
                  <a:cubicBezTo>
                    <a:pt x="4844" y="6793"/>
                    <a:pt x="4360" y="6504"/>
                    <a:pt x="3848" y="6259"/>
                  </a:cubicBezTo>
                  <a:lnTo>
                    <a:pt x="3429" y="6071"/>
                  </a:lnTo>
                  <a:cubicBezTo>
                    <a:pt x="3292" y="6013"/>
                    <a:pt x="3148" y="5955"/>
                    <a:pt x="3003" y="5905"/>
                  </a:cubicBezTo>
                  <a:cubicBezTo>
                    <a:pt x="2859" y="5847"/>
                    <a:pt x="2715" y="5804"/>
                    <a:pt x="2563" y="5761"/>
                  </a:cubicBezTo>
                  <a:cubicBezTo>
                    <a:pt x="2419" y="5717"/>
                    <a:pt x="2267" y="5681"/>
                    <a:pt x="2116" y="5659"/>
                  </a:cubicBezTo>
                  <a:cubicBezTo>
                    <a:pt x="1869" y="5609"/>
                    <a:pt x="1616" y="5586"/>
                    <a:pt x="1363" y="5586"/>
                  </a:cubicBezTo>
                  <a:cubicBezTo>
                    <a:pt x="1328" y="5586"/>
                    <a:pt x="1292" y="5586"/>
                    <a:pt x="1257" y="5587"/>
                  </a:cubicBezTo>
                  <a:cubicBezTo>
                    <a:pt x="1553" y="5472"/>
                    <a:pt x="1856" y="5407"/>
                    <a:pt x="2173" y="5392"/>
                  </a:cubicBezTo>
                  <a:lnTo>
                    <a:pt x="2173" y="5385"/>
                  </a:lnTo>
                  <a:lnTo>
                    <a:pt x="2412" y="5378"/>
                  </a:lnTo>
                  <a:close/>
                  <a:moveTo>
                    <a:pt x="7760" y="1444"/>
                  </a:moveTo>
                  <a:lnTo>
                    <a:pt x="7760" y="1444"/>
                  </a:lnTo>
                  <a:cubicBezTo>
                    <a:pt x="7652" y="1820"/>
                    <a:pt x="7579" y="2217"/>
                    <a:pt x="7565" y="2606"/>
                  </a:cubicBezTo>
                  <a:cubicBezTo>
                    <a:pt x="7543" y="3047"/>
                    <a:pt x="7558" y="3487"/>
                    <a:pt x="7608" y="3920"/>
                  </a:cubicBezTo>
                  <a:cubicBezTo>
                    <a:pt x="7615" y="4028"/>
                    <a:pt x="7630" y="4137"/>
                    <a:pt x="7644" y="4245"/>
                  </a:cubicBezTo>
                  <a:lnTo>
                    <a:pt x="7688" y="4570"/>
                  </a:lnTo>
                  <a:cubicBezTo>
                    <a:pt x="7716" y="4786"/>
                    <a:pt x="7767" y="4995"/>
                    <a:pt x="7803" y="5212"/>
                  </a:cubicBezTo>
                  <a:cubicBezTo>
                    <a:pt x="7984" y="6064"/>
                    <a:pt x="8200" y="6908"/>
                    <a:pt x="8467" y="7738"/>
                  </a:cubicBezTo>
                  <a:cubicBezTo>
                    <a:pt x="8626" y="8272"/>
                    <a:pt x="8799" y="8799"/>
                    <a:pt x="8980" y="9319"/>
                  </a:cubicBezTo>
                  <a:cubicBezTo>
                    <a:pt x="8705" y="8799"/>
                    <a:pt x="8467" y="8258"/>
                    <a:pt x="8265" y="7709"/>
                  </a:cubicBezTo>
                  <a:lnTo>
                    <a:pt x="8258" y="7702"/>
                  </a:lnTo>
                  <a:cubicBezTo>
                    <a:pt x="7947" y="6858"/>
                    <a:pt x="7702" y="5991"/>
                    <a:pt x="7529" y="5104"/>
                  </a:cubicBezTo>
                  <a:lnTo>
                    <a:pt x="7464" y="4779"/>
                  </a:lnTo>
                  <a:cubicBezTo>
                    <a:pt x="7449" y="4671"/>
                    <a:pt x="7435" y="4555"/>
                    <a:pt x="7413" y="4447"/>
                  </a:cubicBezTo>
                  <a:cubicBezTo>
                    <a:pt x="7377" y="4230"/>
                    <a:pt x="7363" y="4014"/>
                    <a:pt x="7341" y="3790"/>
                  </a:cubicBezTo>
                  <a:cubicBezTo>
                    <a:pt x="7305" y="3364"/>
                    <a:pt x="7327" y="2931"/>
                    <a:pt x="7399" y="2505"/>
                  </a:cubicBezTo>
                  <a:cubicBezTo>
                    <a:pt x="7464" y="2137"/>
                    <a:pt x="7587" y="1776"/>
                    <a:pt x="7760" y="1444"/>
                  </a:cubicBezTo>
                  <a:close/>
                  <a:moveTo>
                    <a:pt x="17352" y="5537"/>
                  </a:moveTo>
                  <a:lnTo>
                    <a:pt x="17352" y="5537"/>
                  </a:lnTo>
                  <a:cubicBezTo>
                    <a:pt x="17309" y="5847"/>
                    <a:pt x="17215" y="6150"/>
                    <a:pt x="17070" y="6432"/>
                  </a:cubicBezTo>
                  <a:lnTo>
                    <a:pt x="16955" y="6641"/>
                  </a:lnTo>
                  <a:cubicBezTo>
                    <a:pt x="16919" y="6713"/>
                    <a:pt x="16868" y="6778"/>
                    <a:pt x="16825" y="6843"/>
                  </a:cubicBezTo>
                  <a:cubicBezTo>
                    <a:pt x="16731" y="6980"/>
                    <a:pt x="16630" y="7110"/>
                    <a:pt x="16515" y="7226"/>
                  </a:cubicBezTo>
                  <a:cubicBezTo>
                    <a:pt x="16464" y="7291"/>
                    <a:pt x="16406" y="7348"/>
                    <a:pt x="16341" y="7406"/>
                  </a:cubicBezTo>
                  <a:lnTo>
                    <a:pt x="16161" y="7572"/>
                  </a:lnTo>
                  <a:cubicBezTo>
                    <a:pt x="16031" y="7673"/>
                    <a:pt x="15901" y="7774"/>
                    <a:pt x="15771" y="7875"/>
                  </a:cubicBezTo>
                  <a:cubicBezTo>
                    <a:pt x="15288" y="8193"/>
                    <a:pt x="14775" y="8445"/>
                    <a:pt x="14234" y="8633"/>
                  </a:cubicBezTo>
                  <a:lnTo>
                    <a:pt x="13830" y="8777"/>
                  </a:lnTo>
                  <a:cubicBezTo>
                    <a:pt x="13693" y="8821"/>
                    <a:pt x="13555" y="8857"/>
                    <a:pt x="13418" y="8900"/>
                  </a:cubicBezTo>
                  <a:lnTo>
                    <a:pt x="13216" y="8965"/>
                  </a:lnTo>
                  <a:lnTo>
                    <a:pt x="13007" y="9023"/>
                  </a:lnTo>
                  <a:cubicBezTo>
                    <a:pt x="12870" y="9059"/>
                    <a:pt x="12740" y="9102"/>
                    <a:pt x="12596" y="9138"/>
                  </a:cubicBezTo>
                  <a:cubicBezTo>
                    <a:pt x="12307" y="9218"/>
                    <a:pt x="12025" y="9297"/>
                    <a:pt x="11737" y="9376"/>
                  </a:cubicBezTo>
                  <a:cubicBezTo>
                    <a:pt x="11997" y="9275"/>
                    <a:pt x="12249" y="9167"/>
                    <a:pt x="12502" y="9052"/>
                  </a:cubicBezTo>
                  <a:cubicBezTo>
                    <a:pt x="13021" y="8828"/>
                    <a:pt x="13527" y="8575"/>
                    <a:pt x="14025" y="8316"/>
                  </a:cubicBezTo>
                  <a:cubicBezTo>
                    <a:pt x="14523" y="8048"/>
                    <a:pt x="15013" y="7760"/>
                    <a:pt x="15475" y="7442"/>
                  </a:cubicBezTo>
                  <a:lnTo>
                    <a:pt x="15851" y="7175"/>
                  </a:lnTo>
                  <a:cubicBezTo>
                    <a:pt x="15973" y="7081"/>
                    <a:pt x="16089" y="6980"/>
                    <a:pt x="16212" y="6886"/>
                  </a:cubicBezTo>
                  <a:cubicBezTo>
                    <a:pt x="16334" y="6793"/>
                    <a:pt x="16443" y="6684"/>
                    <a:pt x="16551" y="6576"/>
                  </a:cubicBezTo>
                  <a:cubicBezTo>
                    <a:pt x="16666" y="6468"/>
                    <a:pt x="16775" y="6360"/>
                    <a:pt x="16868" y="6237"/>
                  </a:cubicBezTo>
                  <a:cubicBezTo>
                    <a:pt x="17056" y="6028"/>
                    <a:pt x="17222" y="5789"/>
                    <a:pt x="17352" y="5537"/>
                  </a:cubicBezTo>
                  <a:close/>
                  <a:moveTo>
                    <a:pt x="8792" y="614"/>
                  </a:moveTo>
                  <a:lnTo>
                    <a:pt x="8792" y="614"/>
                  </a:lnTo>
                  <a:cubicBezTo>
                    <a:pt x="8828" y="629"/>
                    <a:pt x="8864" y="651"/>
                    <a:pt x="8900" y="665"/>
                  </a:cubicBezTo>
                  <a:cubicBezTo>
                    <a:pt x="8965" y="701"/>
                    <a:pt x="9030" y="737"/>
                    <a:pt x="9095" y="780"/>
                  </a:cubicBezTo>
                  <a:cubicBezTo>
                    <a:pt x="9095" y="788"/>
                    <a:pt x="9102" y="788"/>
                    <a:pt x="9109" y="788"/>
                  </a:cubicBezTo>
                  <a:cubicBezTo>
                    <a:pt x="9138" y="831"/>
                    <a:pt x="9167" y="867"/>
                    <a:pt x="9196" y="910"/>
                  </a:cubicBezTo>
                  <a:cubicBezTo>
                    <a:pt x="9369" y="1163"/>
                    <a:pt x="9514" y="1430"/>
                    <a:pt x="9615" y="1719"/>
                  </a:cubicBezTo>
                  <a:cubicBezTo>
                    <a:pt x="9680" y="1856"/>
                    <a:pt x="9716" y="2007"/>
                    <a:pt x="9759" y="2152"/>
                  </a:cubicBezTo>
                  <a:cubicBezTo>
                    <a:pt x="9810" y="2296"/>
                    <a:pt x="9838" y="2448"/>
                    <a:pt x="9867" y="2599"/>
                  </a:cubicBezTo>
                  <a:cubicBezTo>
                    <a:pt x="9903" y="2744"/>
                    <a:pt x="9925" y="2895"/>
                    <a:pt x="9947" y="3047"/>
                  </a:cubicBezTo>
                  <a:lnTo>
                    <a:pt x="9990" y="3501"/>
                  </a:lnTo>
                  <a:cubicBezTo>
                    <a:pt x="10026" y="4064"/>
                    <a:pt x="10026" y="4627"/>
                    <a:pt x="9990" y="5190"/>
                  </a:cubicBezTo>
                  <a:cubicBezTo>
                    <a:pt x="9961" y="5753"/>
                    <a:pt x="9896" y="6316"/>
                    <a:pt x="9831" y="6872"/>
                  </a:cubicBezTo>
                  <a:cubicBezTo>
                    <a:pt x="9795" y="7153"/>
                    <a:pt x="9759" y="7435"/>
                    <a:pt x="9716" y="7709"/>
                  </a:cubicBezTo>
                  <a:cubicBezTo>
                    <a:pt x="9672" y="7991"/>
                    <a:pt x="9636" y="8265"/>
                    <a:pt x="9593" y="8546"/>
                  </a:cubicBezTo>
                  <a:cubicBezTo>
                    <a:pt x="9586" y="8590"/>
                    <a:pt x="9579" y="8633"/>
                    <a:pt x="9571" y="8684"/>
                  </a:cubicBezTo>
                  <a:cubicBezTo>
                    <a:pt x="9506" y="8943"/>
                    <a:pt x="9441" y="9196"/>
                    <a:pt x="9384" y="9449"/>
                  </a:cubicBezTo>
                  <a:cubicBezTo>
                    <a:pt x="9391" y="9146"/>
                    <a:pt x="9398" y="8850"/>
                    <a:pt x="9413" y="8546"/>
                  </a:cubicBezTo>
                  <a:cubicBezTo>
                    <a:pt x="9420" y="7991"/>
                    <a:pt x="9427" y="7435"/>
                    <a:pt x="9420" y="6879"/>
                  </a:cubicBezTo>
                  <a:cubicBezTo>
                    <a:pt x="9413" y="6323"/>
                    <a:pt x="9398" y="5775"/>
                    <a:pt x="9377" y="5219"/>
                  </a:cubicBezTo>
                  <a:cubicBezTo>
                    <a:pt x="9348" y="4663"/>
                    <a:pt x="9319" y="4108"/>
                    <a:pt x="9275" y="3552"/>
                  </a:cubicBezTo>
                  <a:cubicBezTo>
                    <a:pt x="9254" y="3270"/>
                    <a:pt x="9232" y="2989"/>
                    <a:pt x="9203" y="2708"/>
                  </a:cubicBezTo>
                  <a:cubicBezTo>
                    <a:pt x="9167" y="2426"/>
                    <a:pt x="9138" y="2152"/>
                    <a:pt x="9095" y="1870"/>
                  </a:cubicBezTo>
                  <a:cubicBezTo>
                    <a:pt x="9052" y="1589"/>
                    <a:pt x="8994" y="1315"/>
                    <a:pt x="8922" y="1033"/>
                  </a:cubicBezTo>
                  <a:cubicBezTo>
                    <a:pt x="8886" y="896"/>
                    <a:pt x="8850" y="766"/>
                    <a:pt x="8799" y="629"/>
                  </a:cubicBezTo>
                  <a:lnTo>
                    <a:pt x="8792" y="614"/>
                  </a:lnTo>
                  <a:close/>
                  <a:moveTo>
                    <a:pt x="16132" y="4476"/>
                  </a:moveTo>
                  <a:lnTo>
                    <a:pt x="16132" y="4476"/>
                  </a:lnTo>
                  <a:cubicBezTo>
                    <a:pt x="15750" y="4570"/>
                    <a:pt x="15374" y="4707"/>
                    <a:pt x="15021" y="4887"/>
                  </a:cubicBezTo>
                  <a:cubicBezTo>
                    <a:pt x="14631" y="5097"/>
                    <a:pt x="14263" y="5327"/>
                    <a:pt x="13916" y="5595"/>
                  </a:cubicBezTo>
                  <a:cubicBezTo>
                    <a:pt x="13823" y="5659"/>
                    <a:pt x="13736" y="5717"/>
                    <a:pt x="13649" y="5782"/>
                  </a:cubicBezTo>
                  <a:lnTo>
                    <a:pt x="13389" y="5991"/>
                  </a:lnTo>
                  <a:cubicBezTo>
                    <a:pt x="13216" y="6121"/>
                    <a:pt x="13057" y="6273"/>
                    <a:pt x="12891" y="6410"/>
                  </a:cubicBezTo>
                  <a:cubicBezTo>
                    <a:pt x="12242" y="6987"/>
                    <a:pt x="11621" y="7601"/>
                    <a:pt x="11037" y="8243"/>
                  </a:cubicBezTo>
                  <a:cubicBezTo>
                    <a:pt x="10654" y="8648"/>
                    <a:pt x="10286" y="9059"/>
                    <a:pt x="9918" y="9478"/>
                  </a:cubicBezTo>
                  <a:cubicBezTo>
                    <a:pt x="10235" y="8980"/>
                    <a:pt x="10582" y="8503"/>
                    <a:pt x="10957" y="8041"/>
                  </a:cubicBezTo>
                  <a:lnTo>
                    <a:pt x="10957" y="8034"/>
                  </a:lnTo>
                  <a:cubicBezTo>
                    <a:pt x="11535" y="7341"/>
                    <a:pt x="12163" y="6699"/>
                    <a:pt x="12841" y="6107"/>
                  </a:cubicBezTo>
                  <a:lnTo>
                    <a:pt x="13094" y="5890"/>
                  </a:lnTo>
                  <a:cubicBezTo>
                    <a:pt x="13180" y="5818"/>
                    <a:pt x="13267" y="5746"/>
                    <a:pt x="13353" y="5681"/>
                  </a:cubicBezTo>
                  <a:cubicBezTo>
                    <a:pt x="13527" y="5537"/>
                    <a:pt x="13707" y="5407"/>
                    <a:pt x="13888" y="5284"/>
                  </a:cubicBezTo>
                  <a:cubicBezTo>
                    <a:pt x="14241" y="5046"/>
                    <a:pt x="14624" y="4844"/>
                    <a:pt x="15028" y="4692"/>
                  </a:cubicBezTo>
                  <a:cubicBezTo>
                    <a:pt x="15382" y="4570"/>
                    <a:pt x="15757" y="4490"/>
                    <a:pt x="16132" y="4476"/>
                  </a:cubicBezTo>
                  <a:close/>
                  <a:moveTo>
                    <a:pt x="8373" y="694"/>
                  </a:moveTo>
                  <a:cubicBezTo>
                    <a:pt x="8359" y="744"/>
                    <a:pt x="8352" y="802"/>
                    <a:pt x="8344" y="853"/>
                  </a:cubicBezTo>
                  <a:cubicBezTo>
                    <a:pt x="8308" y="1062"/>
                    <a:pt x="8287" y="1271"/>
                    <a:pt x="8272" y="1488"/>
                  </a:cubicBezTo>
                  <a:cubicBezTo>
                    <a:pt x="8243" y="1906"/>
                    <a:pt x="8251" y="2325"/>
                    <a:pt x="8258" y="2751"/>
                  </a:cubicBezTo>
                  <a:cubicBezTo>
                    <a:pt x="8294" y="3588"/>
                    <a:pt x="8381" y="4425"/>
                    <a:pt x="8489" y="5255"/>
                  </a:cubicBezTo>
                  <a:cubicBezTo>
                    <a:pt x="8597" y="6085"/>
                    <a:pt x="8727" y="6915"/>
                    <a:pt x="8864" y="7738"/>
                  </a:cubicBezTo>
                  <a:cubicBezTo>
                    <a:pt x="8980" y="8417"/>
                    <a:pt x="9095" y="9088"/>
                    <a:pt x="9218" y="9759"/>
                  </a:cubicBezTo>
                  <a:cubicBezTo>
                    <a:pt x="9174" y="9694"/>
                    <a:pt x="9138" y="9622"/>
                    <a:pt x="9102" y="9550"/>
                  </a:cubicBezTo>
                  <a:cubicBezTo>
                    <a:pt x="8879" y="8951"/>
                    <a:pt x="8684" y="8344"/>
                    <a:pt x="8503" y="7731"/>
                  </a:cubicBezTo>
                  <a:cubicBezTo>
                    <a:pt x="8265" y="6901"/>
                    <a:pt x="8056" y="6056"/>
                    <a:pt x="7890" y="5205"/>
                  </a:cubicBezTo>
                  <a:cubicBezTo>
                    <a:pt x="7731" y="4346"/>
                    <a:pt x="7623" y="3487"/>
                    <a:pt x="7680" y="2621"/>
                  </a:cubicBezTo>
                  <a:cubicBezTo>
                    <a:pt x="7695" y="2188"/>
                    <a:pt x="7774" y="1762"/>
                    <a:pt x="7911" y="1358"/>
                  </a:cubicBezTo>
                  <a:lnTo>
                    <a:pt x="7911" y="1351"/>
                  </a:lnTo>
                  <a:cubicBezTo>
                    <a:pt x="7940" y="1242"/>
                    <a:pt x="7984" y="1141"/>
                    <a:pt x="8034" y="1040"/>
                  </a:cubicBezTo>
                  <a:cubicBezTo>
                    <a:pt x="8085" y="975"/>
                    <a:pt x="8142" y="910"/>
                    <a:pt x="8200" y="853"/>
                  </a:cubicBezTo>
                  <a:cubicBezTo>
                    <a:pt x="8258" y="795"/>
                    <a:pt x="8316" y="744"/>
                    <a:pt x="8373" y="694"/>
                  </a:cubicBezTo>
                  <a:close/>
                  <a:moveTo>
                    <a:pt x="1539" y="5657"/>
                  </a:moveTo>
                  <a:cubicBezTo>
                    <a:pt x="1731" y="5657"/>
                    <a:pt x="1923" y="5674"/>
                    <a:pt x="2108" y="5710"/>
                  </a:cubicBezTo>
                  <a:cubicBezTo>
                    <a:pt x="2260" y="5724"/>
                    <a:pt x="2404" y="5768"/>
                    <a:pt x="2563" y="5797"/>
                  </a:cubicBezTo>
                  <a:cubicBezTo>
                    <a:pt x="2715" y="5825"/>
                    <a:pt x="2852" y="5883"/>
                    <a:pt x="2996" y="5927"/>
                  </a:cubicBezTo>
                  <a:cubicBezTo>
                    <a:pt x="3148" y="5977"/>
                    <a:pt x="3285" y="6035"/>
                    <a:pt x="3429" y="6093"/>
                  </a:cubicBezTo>
                  <a:lnTo>
                    <a:pt x="3848" y="6273"/>
                  </a:lnTo>
                  <a:cubicBezTo>
                    <a:pt x="4353" y="6518"/>
                    <a:pt x="4844" y="6807"/>
                    <a:pt x="5313" y="7117"/>
                  </a:cubicBezTo>
                  <a:cubicBezTo>
                    <a:pt x="5782" y="7428"/>
                    <a:pt x="6237" y="7760"/>
                    <a:pt x="6684" y="8099"/>
                  </a:cubicBezTo>
                  <a:cubicBezTo>
                    <a:pt x="6908" y="8265"/>
                    <a:pt x="7139" y="8438"/>
                    <a:pt x="7356" y="8611"/>
                  </a:cubicBezTo>
                  <a:cubicBezTo>
                    <a:pt x="7572" y="8792"/>
                    <a:pt x="7796" y="8965"/>
                    <a:pt x="8012" y="9146"/>
                  </a:cubicBezTo>
                  <a:lnTo>
                    <a:pt x="8128" y="9239"/>
                  </a:lnTo>
                  <a:lnTo>
                    <a:pt x="8691" y="9781"/>
                  </a:lnTo>
                  <a:cubicBezTo>
                    <a:pt x="8431" y="9622"/>
                    <a:pt x="8178" y="9463"/>
                    <a:pt x="7926" y="9304"/>
                  </a:cubicBezTo>
                  <a:cubicBezTo>
                    <a:pt x="7449" y="9016"/>
                    <a:pt x="6973" y="8734"/>
                    <a:pt x="6490" y="8460"/>
                  </a:cubicBezTo>
                  <a:cubicBezTo>
                    <a:pt x="5999" y="8193"/>
                    <a:pt x="5515" y="7926"/>
                    <a:pt x="5024" y="7673"/>
                  </a:cubicBezTo>
                  <a:cubicBezTo>
                    <a:pt x="4526" y="7413"/>
                    <a:pt x="4036" y="7161"/>
                    <a:pt x="3530" y="6923"/>
                  </a:cubicBezTo>
                  <a:cubicBezTo>
                    <a:pt x="3278" y="6800"/>
                    <a:pt x="3025" y="6677"/>
                    <a:pt x="2765" y="6562"/>
                  </a:cubicBezTo>
                  <a:cubicBezTo>
                    <a:pt x="2505" y="6446"/>
                    <a:pt x="2246" y="6338"/>
                    <a:pt x="1979" y="6237"/>
                  </a:cubicBezTo>
                  <a:cubicBezTo>
                    <a:pt x="1719" y="6136"/>
                    <a:pt x="1444" y="6042"/>
                    <a:pt x="1170" y="5963"/>
                  </a:cubicBezTo>
                  <a:cubicBezTo>
                    <a:pt x="1033" y="5927"/>
                    <a:pt x="903" y="5890"/>
                    <a:pt x="759" y="5876"/>
                  </a:cubicBezTo>
                  <a:lnTo>
                    <a:pt x="744" y="5876"/>
                  </a:lnTo>
                  <a:cubicBezTo>
                    <a:pt x="773" y="5854"/>
                    <a:pt x="809" y="5825"/>
                    <a:pt x="845" y="5804"/>
                  </a:cubicBezTo>
                  <a:cubicBezTo>
                    <a:pt x="910" y="5768"/>
                    <a:pt x="975" y="5732"/>
                    <a:pt x="1040" y="5696"/>
                  </a:cubicBezTo>
                  <a:lnTo>
                    <a:pt x="1055" y="5688"/>
                  </a:lnTo>
                  <a:cubicBezTo>
                    <a:pt x="1105" y="5681"/>
                    <a:pt x="1149" y="5674"/>
                    <a:pt x="1199" y="5674"/>
                  </a:cubicBezTo>
                  <a:cubicBezTo>
                    <a:pt x="1312" y="5663"/>
                    <a:pt x="1426" y="5657"/>
                    <a:pt x="1539" y="5657"/>
                  </a:cubicBezTo>
                  <a:close/>
                  <a:moveTo>
                    <a:pt x="8597" y="535"/>
                  </a:moveTo>
                  <a:cubicBezTo>
                    <a:pt x="8626" y="542"/>
                    <a:pt x="8648" y="557"/>
                    <a:pt x="8676" y="564"/>
                  </a:cubicBezTo>
                  <a:cubicBezTo>
                    <a:pt x="8691" y="600"/>
                    <a:pt x="8705" y="629"/>
                    <a:pt x="8713" y="658"/>
                  </a:cubicBezTo>
                  <a:cubicBezTo>
                    <a:pt x="8770" y="788"/>
                    <a:pt x="8814" y="918"/>
                    <a:pt x="8850" y="1055"/>
                  </a:cubicBezTo>
                  <a:cubicBezTo>
                    <a:pt x="8929" y="1322"/>
                    <a:pt x="8994" y="1596"/>
                    <a:pt x="9045" y="1878"/>
                  </a:cubicBezTo>
                  <a:cubicBezTo>
                    <a:pt x="9102" y="2159"/>
                    <a:pt x="9146" y="2433"/>
                    <a:pt x="9174" y="2715"/>
                  </a:cubicBezTo>
                  <a:cubicBezTo>
                    <a:pt x="9211" y="2996"/>
                    <a:pt x="9239" y="3278"/>
                    <a:pt x="9268" y="3559"/>
                  </a:cubicBezTo>
                  <a:cubicBezTo>
                    <a:pt x="9304" y="4108"/>
                    <a:pt x="9326" y="4663"/>
                    <a:pt x="9333" y="5219"/>
                  </a:cubicBezTo>
                  <a:cubicBezTo>
                    <a:pt x="9340" y="5775"/>
                    <a:pt x="9333" y="6331"/>
                    <a:pt x="9333" y="6886"/>
                  </a:cubicBezTo>
                  <a:lnTo>
                    <a:pt x="9319" y="8546"/>
                  </a:lnTo>
                  <a:cubicBezTo>
                    <a:pt x="9319" y="8943"/>
                    <a:pt x="9312" y="9340"/>
                    <a:pt x="9304" y="9737"/>
                  </a:cubicBezTo>
                  <a:cubicBezTo>
                    <a:pt x="9297" y="9773"/>
                    <a:pt x="9283" y="9810"/>
                    <a:pt x="9275" y="9853"/>
                  </a:cubicBezTo>
                  <a:cubicBezTo>
                    <a:pt x="9138" y="9146"/>
                    <a:pt x="9016" y="8438"/>
                    <a:pt x="8907" y="7731"/>
                  </a:cubicBezTo>
                  <a:cubicBezTo>
                    <a:pt x="8785" y="6908"/>
                    <a:pt x="8669" y="6078"/>
                    <a:pt x="8575" y="5241"/>
                  </a:cubicBezTo>
                  <a:cubicBezTo>
                    <a:pt x="8482" y="4411"/>
                    <a:pt x="8402" y="3581"/>
                    <a:pt x="8373" y="2744"/>
                  </a:cubicBezTo>
                  <a:cubicBezTo>
                    <a:pt x="8359" y="2325"/>
                    <a:pt x="8359" y="1914"/>
                    <a:pt x="8381" y="1495"/>
                  </a:cubicBezTo>
                  <a:cubicBezTo>
                    <a:pt x="8395" y="1286"/>
                    <a:pt x="8417" y="1084"/>
                    <a:pt x="8445" y="874"/>
                  </a:cubicBezTo>
                  <a:cubicBezTo>
                    <a:pt x="8460" y="788"/>
                    <a:pt x="8482" y="687"/>
                    <a:pt x="8503" y="600"/>
                  </a:cubicBezTo>
                  <a:cubicBezTo>
                    <a:pt x="8518" y="586"/>
                    <a:pt x="8532" y="578"/>
                    <a:pt x="8547" y="564"/>
                  </a:cubicBezTo>
                  <a:lnTo>
                    <a:pt x="8597" y="535"/>
                  </a:lnTo>
                  <a:close/>
                  <a:moveTo>
                    <a:pt x="17366" y="4945"/>
                  </a:moveTo>
                  <a:cubicBezTo>
                    <a:pt x="17366" y="4988"/>
                    <a:pt x="17374" y="5024"/>
                    <a:pt x="17374" y="5068"/>
                  </a:cubicBezTo>
                  <a:cubicBezTo>
                    <a:pt x="17381" y="5147"/>
                    <a:pt x="17381" y="5219"/>
                    <a:pt x="17374" y="5299"/>
                  </a:cubicBezTo>
                  <a:cubicBezTo>
                    <a:pt x="17374" y="5299"/>
                    <a:pt x="17374" y="5306"/>
                    <a:pt x="17374" y="5306"/>
                  </a:cubicBezTo>
                  <a:cubicBezTo>
                    <a:pt x="17359" y="5356"/>
                    <a:pt x="17337" y="5400"/>
                    <a:pt x="17316" y="5450"/>
                  </a:cubicBezTo>
                  <a:cubicBezTo>
                    <a:pt x="17186" y="5724"/>
                    <a:pt x="17027" y="5984"/>
                    <a:pt x="16832" y="6215"/>
                  </a:cubicBezTo>
                  <a:cubicBezTo>
                    <a:pt x="16738" y="6338"/>
                    <a:pt x="16630" y="6446"/>
                    <a:pt x="16529" y="6554"/>
                  </a:cubicBezTo>
                  <a:cubicBezTo>
                    <a:pt x="16428" y="6670"/>
                    <a:pt x="16305" y="6771"/>
                    <a:pt x="16197" y="6872"/>
                  </a:cubicBezTo>
                  <a:cubicBezTo>
                    <a:pt x="16082" y="6973"/>
                    <a:pt x="15959" y="7067"/>
                    <a:pt x="15843" y="7161"/>
                  </a:cubicBezTo>
                  <a:lnTo>
                    <a:pt x="15468" y="7435"/>
                  </a:lnTo>
                  <a:cubicBezTo>
                    <a:pt x="14999" y="7745"/>
                    <a:pt x="14508" y="8027"/>
                    <a:pt x="14003" y="8279"/>
                  </a:cubicBezTo>
                  <a:cubicBezTo>
                    <a:pt x="13505" y="8525"/>
                    <a:pt x="12985" y="8756"/>
                    <a:pt x="12473" y="8972"/>
                  </a:cubicBezTo>
                  <a:cubicBezTo>
                    <a:pt x="12213" y="9088"/>
                    <a:pt x="11953" y="9189"/>
                    <a:pt x="11693" y="9297"/>
                  </a:cubicBezTo>
                  <a:cubicBezTo>
                    <a:pt x="11434" y="9398"/>
                    <a:pt x="11166" y="9506"/>
                    <a:pt x="10907" y="9607"/>
                  </a:cubicBezTo>
                  <a:lnTo>
                    <a:pt x="10770" y="9658"/>
                  </a:lnTo>
                  <a:lnTo>
                    <a:pt x="10019" y="9874"/>
                  </a:lnTo>
                  <a:cubicBezTo>
                    <a:pt x="10279" y="9737"/>
                    <a:pt x="10546" y="9593"/>
                    <a:pt x="10813" y="9449"/>
                  </a:cubicBezTo>
                  <a:cubicBezTo>
                    <a:pt x="11296" y="9182"/>
                    <a:pt x="11780" y="8907"/>
                    <a:pt x="12256" y="8626"/>
                  </a:cubicBezTo>
                  <a:cubicBezTo>
                    <a:pt x="12725" y="8344"/>
                    <a:pt x="13202" y="8048"/>
                    <a:pt x="13671" y="7753"/>
                  </a:cubicBezTo>
                  <a:cubicBezTo>
                    <a:pt x="14140" y="7457"/>
                    <a:pt x="14602" y="7153"/>
                    <a:pt x="15064" y="6836"/>
                  </a:cubicBezTo>
                  <a:cubicBezTo>
                    <a:pt x="15295" y="6677"/>
                    <a:pt x="15526" y="6518"/>
                    <a:pt x="15757" y="6352"/>
                  </a:cubicBezTo>
                  <a:cubicBezTo>
                    <a:pt x="15981" y="6179"/>
                    <a:pt x="16204" y="6013"/>
                    <a:pt x="16428" y="5833"/>
                  </a:cubicBezTo>
                  <a:cubicBezTo>
                    <a:pt x="16652" y="5659"/>
                    <a:pt x="16861" y="5472"/>
                    <a:pt x="17063" y="5270"/>
                  </a:cubicBezTo>
                  <a:cubicBezTo>
                    <a:pt x="17164" y="5169"/>
                    <a:pt x="17265" y="5068"/>
                    <a:pt x="17359" y="4959"/>
                  </a:cubicBezTo>
                  <a:lnTo>
                    <a:pt x="17366" y="4945"/>
                  </a:lnTo>
                  <a:close/>
                  <a:moveTo>
                    <a:pt x="16616" y="4512"/>
                  </a:moveTo>
                  <a:cubicBezTo>
                    <a:pt x="16695" y="4519"/>
                    <a:pt x="16782" y="4534"/>
                    <a:pt x="16861" y="4562"/>
                  </a:cubicBezTo>
                  <a:cubicBezTo>
                    <a:pt x="16941" y="4577"/>
                    <a:pt x="17013" y="4606"/>
                    <a:pt x="17085" y="4627"/>
                  </a:cubicBezTo>
                  <a:cubicBezTo>
                    <a:pt x="17034" y="4649"/>
                    <a:pt x="16984" y="4663"/>
                    <a:pt x="16933" y="4685"/>
                  </a:cubicBezTo>
                  <a:cubicBezTo>
                    <a:pt x="16731" y="4757"/>
                    <a:pt x="16536" y="4844"/>
                    <a:pt x="16349" y="4938"/>
                  </a:cubicBezTo>
                  <a:cubicBezTo>
                    <a:pt x="15973" y="5125"/>
                    <a:pt x="15612" y="5335"/>
                    <a:pt x="15252" y="5558"/>
                  </a:cubicBezTo>
                  <a:cubicBezTo>
                    <a:pt x="14544" y="6006"/>
                    <a:pt x="13859" y="6497"/>
                    <a:pt x="13195" y="7009"/>
                  </a:cubicBezTo>
                  <a:cubicBezTo>
                    <a:pt x="12531" y="7514"/>
                    <a:pt x="11881" y="8041"/>
                    <a:pt x="11231" y="8575"/>
                  </a:cubicBezTo>
                  <a:cubicBezTo>
                    <a:pt x="10705" y="9016"/>
                    <a:pt x="10178" y="9456"/>
                    <a:pt x="9658" y="9896"/>
                  </a:cubicBezTo>
                  <a:cubicBezTo>
                    <a:pt x="9694" y="9824"/>
                    <a:pt x="9737" y="9752"/>
                    <a:pt x="9781" y="9687"/>
                  </a:cubicBezTo>
                  <a:cubicBezTo>
                    <a:pt x="10192" y="9196"/>
                    <a:pt x="10618" y="8720"/>
                    <a:pt x="11058" y="8258"/>
                  </a:cubicBezTo>
                  <a:cubicBezTo>
                    <a:pt x="11657" y="7637"/>
                    <a:pt x="12285" y="7024"/>
                    <a:pt x="12942" y="6468"/>
                  </a:cubicBezTo>
                  <a:cubicBezTo>
                    <a:pt x="13606" y="5905"/>
                    <a:pt x="14299" y="5371"/>
                    <a:pt x="15071" y="4988"/>
                  </a:cubicBezTo>
                  <a:cubicBezTo>
                    <a:pt x="15454" y="4793"/>
                    <a:pt x="15858" y="4642"/>
                    <a:pt x="16284" y="4555"/>
                  </a:cubicBezTo>
                  <a:cubicBezTo>
                    <a:pt x="16392" y="4534"/>
                    <a:pt x="16500" y="4519"/>
                    <a:pt x="16616" y="4512"/>
                  </a:cubicBezTo>
                  <a:close/>
                  <a:moveTo>
                    <a:pt x="17236" y="4692"/>
                  </a:moveTo>
                  <a:lnTo>
                    <a:pt x="17287" y="4714"/>
                  </a:lnTo>
                  <a:lnTo>
                    <a:pt x="17337" y="4743"/>
                  </a:lnTo>
                  <a:cubicBezTo>
                    <a:pt x="17345" y="4772"/>
                    <a:pt x="17345" y="4801"/>
                    <a:pt x="17352" y="4829"/>
                  </a:cubicBezTo>
                  <a:lnTo>
                    <a:pt x="17294" y="4909"/>
                  </a:lnTo>
                  <a:cubicBezTo>
                    <a:pt x="17200" y="5017"/>
                    <a:pt x="17114" y="5125"/>
                    <a:pt x="17020" y="5226"/>
                  </a:cubicBezTo>
                  <a:cubicBezTo>
                    <a:pt x="16825" y="5429"/>
                    <a:pt x="16616" y="5623"/>
                    <a:pt x="16406" y="5804"/>
                  </a:cubicBezTo>
                  <a:cubicBezTo>
                    <a:pt x="16197" y="5991"/>
                    <a:pt x="15973" y="6165"/>
                    <a:pt x="15750" y="6338"/>
                  </a:cubicBezTo>
                  <a:cubicBezTo>
                    <a:pt x="15519" y="6504"/>
                    <a:pt x="15288" y="6670"/>
                    <a:pt x="15057" y="6836"/>
                  </a:cubicBezTo>
                  <a:cubicBezTo>
                    <a:pt x="14595" y="7139"/>
                    <a:pt x="14133" y="7442"/>
                    <a:pt x="13657" y="7724"/>
                  </a:cubicBezTo>
                  <a:cubicBezTo>
                    <a:pt x="13173" y="8005"/>
                    <a:pt x="12697" y="8279"/>
                    <a:pt x="12213" y="8561"/>
                  </a:cubicBezTo>
                  <a:lnTo>
                    <a:pt x="10770" y="9376"/>
                  </a:lnTo>
                  <a:cubicBezTo>
                    <a:pt x="10423" y="9571"/>
                    <a:pt x="10077" y="9766"/>
                    <a:pt x="9730" y="9961"/>
                  </a:cubicBezTo>
                  <a:lnTo>
                    <a:pt x="9615" y="9990"/>
                  </a:lnTo>
                  <a:cubicBezTo>
                    <a:pt x="10156" y="9521"/>
                    <a:pt x="10705" y="9059"/>
                    <a:pt x="11260" y="8611"/>
                  </a:cubicBezTo>
                  <a:cubicBezTo>
                    <a:pt x="11917" y="8092"/>
                    <a:pt x="12581" y="7579"/>
                    <a:pt x="13245" y="7081"/>
                  </a:cubicBezTo>
                  <a:cubicBezTo>
                    <a:pt x="13916" y="6576"/>
                    <a:pt x="14602" y="6093"/>
                    <a:pt x="15309" y="5652"/>
                  </a:cubicBezTo>
                  <a:cubicBezTo>
                    <a:pt x="15663" y="5436"/>
                    <a:pt x="16024" y="5219"/>
                    <a:pt x="16392" y="5039"/>
                  </a:cubicBezTo>
                  <a:cubicBezTo>
                    <a:pt x="16580" y="4945"/>
                    <a:pt x="16767" y="4858"/>
                    <a:pt x="16962" y="4786"/>
                  </a:cubicBezTo>
                  <a:cubicBezTo>
                    <a:pt x="17056" y="4750"/>
                    <a:pt x="17143" y="4721"/>
                    <a:pt x="17236" y="4692"/>
                  </a:cubicBezTo>
                  <a:close/>
                  <a:moveTo>
                    <a:pt x="946" y="7161"/>
                  </a:moveTo>
                  <a:cubicBezTo>
                    <a:pt x="1221" y="7449"/>
                    <a:pt x="1531" y="7709"/>
                    <a:pt x="1863" y="7926"/>
                  </a:cubicBezTo>
                  <a:cubicBezTo>
                    <a:pt x="2231" y="8164"/>
                    <a:pt x="2621" y="8373"/>
                    <a:pt x="3018" y="8546"/>
                  </a:cubicBezTo>
                  <a:cubicBezTo>
                    <a:pt x="3119" y="8590"/>
                    <a:pt x="3220" y="8633"/>
                    <a:pt x="3321" y="8676"/>
                  </a:cubicBezTo>
                  <a:lnTo>
                    <a:pt x="3624" y="8799"/>
                  </a:lnTo>
                  <a:cubicBezTo>
                    <a:pt x="3826" y="8878"/>
                    <a:pt x="4036" y="8943"/>
                    <a:pt x="4238" y="9016"/>
                  </a:cubicBezTo>
                  <a:cubicBezTo>
                    <a:pt x="5068" y="9297"/>
                    <a:pt x="5912" y="9514"/>
                    <a:pt x="6757" y="9716"/>
                  </a:cubicBezTo>
                  <a:cubicBezTo>
                    <a:pt x="7298" y="9838"/>
                    <a:pt x="7839" y="9954"/>
                    <a:pt x="8381" y="10062"/>
                  </a:cubicBezTo>
                  <a:cubicBezTo>
                    <a:pt x="7796" y="10033"/>
                    <a:pt x="7204" y="9976"/>
                    <a:pt x="6627" y="9874"/>
                  </a:cubicBezTo>
                  <a:lnTo>
                    <a:pt x="6619" y="9874"/>
                  </a:lnTo>
                  <a:cubicBezTo>
                    <a:pt x="5732" y="9723"/>
                    <a:pt x="4858" y="9499"/>
                    <a:pt x="4007" y="9203"/>
                  </a:cubicBezTo>
                  <a:lnTo>
                    <a:pt x="3689" y="9095"/>
                  </a:lnTo>
                  <a:cubicBezTo>
                    <a:pt x="3581" y="9059"/>
                    <a:pt x="3480" y="9016"/>
                    <a:pt x="3379" y="8980"/>
                  </a:cubicBezTo>
                  <a:cubicBezTo>
                    <a:pt x="3169" y="8900"/>
                    <a:pt x="2975" y="8806"/>
                    <a:pt x="2772" y="8712"/>
                  </a:cubicBezTo>
                  <a:cubicBezTo>
                    <a:pt x="2383" y="8525"/>
                    <a:pt x="2022" y="8294"/>
                    <a:pt x="1690" y="8020"/>
                  </a:cubicBezTo>
                  <a:cubicBezTo>
                    <a:pt x="1401" y="7774"/>
                    <a:pt x="1149" y="7486"/>
                    <a:pt x="946" y="7161"/>
                  </a:cubicBezTo>
                  <a:close/>
                  <a:moveTo>
                    <a:pt x="651" y="5948"/>
                  </a:moveTo>
                  <a:lnTo>
                    <a:pt x="744" y="5955"/>
                  </a:lnTo>
                  <a:cubicBezTo>
                    <a:pt x="881" y="5977"/>
                    <a:pt x="1019" y="6006"/>
                    <a:pt x="1156" y="6035"/>
                  </a:cubicBezTo>
                  <a:cubicBezTo>
                    <a:pt x="1430" y="6107"/>
                    <a:pt x="1697" y="6186"/>
                    <a:pt x="1971" y="6280"/>
                  </a:cubicBezTo>
                  <a:cubicBezTo>
                    <a:pt x="2238" y="6374"/>
                    <a:pt x="2498" y="6475"/>
                    <a:pt x="2758" y="6583"/>
                  </a:cubicBezTo>
                  <a:cubicBezTo>
                    <a:pt x="3018" y="6699"/>
                    <a:pt x="3278" y="6814"/>
                    <a:pt x="3530" y="6930"/>
                  </a:cubicBezTo>
                  <a:cubicBezTo>
                    <a:pt x="4028" y="7175"/>
                    <a:pt x="4519" y="7435"/>
                    <a:pt x="5010" y="7702"/>
                  </a:cubicBezTo>
                  <a:cubicBezTo>
                    <a:pt x="5493" y="7976"/>
                    <a:pt x="5970" y="8258"/>
                    <a:pt x="6453" y="8532"/>
                  </a:cubicBezTo>
                  <a:lnTo>
                    <a:pt x="7883" y="9376"/>
                  </a:lnTo>
                  <a:cubicBezTo>
                    <a:pt x="8229" y="9579"/>
                    <a:pt x="8568" y="9781"/>
                    <a:pt x="8907" y="9990"/>
                  </a:cubicBezTo>
                  <a:lnTo>
                    <a:pt x="8987" y="10069"/>
                  </a:lnTo>
                  <a:cubicBezTo>
                    <a:pt x="8316" y="9838"/>
                    <a:pt x="7644" y="9593"/>
                    <a:pt x="6973" y="9333"/>
                  </a:cubicBezTo>
                  <a:cubicBezTo>
                    <a:pt x="6194" y="9023"/>
                    <a:pt x="5421" y="8705"/>
                    <a:pt x="4649" y="8373"/>
                  </a:cubicBezTo>
                  <a:cubicBezTo>
                    <a:pt x="3884" y="8041"/>
                    <a:pt x="3126" y="7695"/>
                    <a:pt x="2383" y="7298"/>
                  </a:cubicBezTo>
                  <a:cubicBezTo>
                    <a:pt x="2015" y="7103"/>
                    <a:pt x="1654" y="6894"/>
                    <a:pt x="1300" y="6670"/>
                  </a:cubicBezTo>
                  <a:cubicBezTo>
                    <a:pt x="1127" y="6554"/>
                    <a:pt x="961" y="6432"/>
                    <a:pt x="802" y="6302"/>
                  </a:cubicBezTo>
                  <a:cubicBezTo>
                    <a:pt x="723" y="6244"/>
                    <a:pt x="651" y="6179"/>
                    <a:pt x="586" y="6114"/>
                  </a:cubicBezTo>
                  <a:lnTo>
                    <a:pt x="578" y="6056"/>
                  </a:lnTo>
                  <a:lnTo>
                    <a:pt x="578" y="5999"/>
                  </a:lnTo>
                  <a:cubicBezTo>
                    <a:pt x="600" y="5984"/>
                    <a:pt x="622" y="5963"/>
                    <a:pt x="651" y="5948"/>
                  </a:cubicBezTo>
                  <a:close/>
                  <a:moveTo>
                    <a:pt x="607" y="6280"/>
                  </a:moveTo>
                  <a:lnTo>
                    <a:pt x="607" y="6280"/>
                  </a:lnTo>
                  <a:cubicBezTo>
                    <a:pt x="651" y="6316"/>
                    <a:pt x="694" y="6352"/>
                    <a:pt x="730" y="6388"/>
                  </a:cubicBezTo>
                  <a:cubicBezTo>
                    <a:pt x="896" y="6518"/>
                    <a:pt x="1069" y="6641"/>
                    <a:pt x="1242" y="6757"/>
                  </a:cubicBezTo>
                  <a:cubicBezTo>
                    <a:pt x="1596" y="6995"/>
                    <a:pt x="1957" y="7204"/>
                    <a:pt x="2325" y="7399"/>
                  </a:cubicBezTo>
                  <a:cubicBezTo>
                    <a:pt x="3068" y="7789"/>
                    <a:pt x="3833" y="8135"/>
                    <a:pt x="4606" y="8460"/>
                  </a:cubicBezTo>
                  <a:cubicBezTo>
                    <a:pt x="5385" y="8777"/>
                    <a:pt x="6165" y="9081"/>
                    <a:pt x="6951" y="9369"/>
                  </a:cubicBezTo>
                  <a:cubicBezTo>
                    <a:pt x="7594" y="9615"/>
                    <a:pt x="8236" y="9846"/>
                    <a:pt x="8879" y="10077"/>
                  </a:cubicBezTo>
                  <a:lnTo>
                    <a:pt x="8640" y="10077"/>
                  </a:lnTo>
                  <a:cubicBezTo>
                    <a:pt x="8012" y="9968"/>
                    <a:pt x="7392" y="9838"/>
                    <a:pt x="6771" y="9687"/>
                  </a:cubicBezTo>
                  <a:cubicBezTo>
                    <a:pt x="5927" y="9485"/>
                    <a:pt x="5089" y="9232"/>
                    <a:pt x="4267" y="8951"/>
                  </a:cubicBezTo>
                  <a:cubicBezTo>
                    <a:pt x="3458" y="8655"/>
                    <a:pt x="2643" y="8323"/>
                    <a:pt x="1921" y="7839"/>
                  </a:cubicBezTo>
                  <a:cubicBezTo>
                    <a:pt x="1560" y="7615"/>
                    <a:pt x="1228" y="7334"/>
                    <a:pt x="939" y="7009"/>
                  </a:cubicBezTo>
                  <a:cubicBezTo>
                    <a:pt x="867" y="6930"/>
                    <a:pt x="802" y="6836"/>
                    <a:pt x="744" y="6742"/>
                  </a:cubicBezTo>
                  <a:lnTo>
                    <a:pt x="737" y="6749"/>
                  </a:lnTo>
                  <a:cubicBezTo>
                    <a:pt x="708" y="6670"/>
                    <a:pt x="679" y="6591"/>
                    <a:pt x="658" y="6504"/>
                  </a:cubicBezTo>
                  <a:cubicBezTo>
                    <a:pt x="636" y="6432"/>
                    <a:pt x="622" y="6352"/>
                    <a:pt x="607" y="6280"/>
                  </a:cubicBezTo>
                  <a:close/>
                  <a:moveTo>
                    <a:pt x="10257" y="10358"/>
                  </a:moveTo>
                  <a:cubicBezTo>
                    <a:pt x="10849" y="10380"/>
                    <a:pt x="11434" y="10445"/>
                    <a:pt x="12018" y="10546"/>
                  </a:cubicBezTo>
                  <a:lnTo>
                    <a:pt x="12018" y="10539"/>
                  </a:lnTo>
                  <a:cubicBezTo>
                    <a:pt x="12906" y="10690"/>
                    <a:pt x="13779" y="10914"/>
                    <a:pt x="14638" y="11210"/>
                  </a:cubicBezTo>
                  <a:lnTo>
                    <a:pt x="14948" y="11318"/>
                  </a:lnTo>
                  <a:cubicBezTo>
                    <a:pt x="15057" y="11354"/>
                    <a:pt x="15158" y="11397"/>
                    <a:pt x="15259" y="11441"/>
                  </a:cubicBezTo>
                  <a:cubicBezTo>
                    <a:pt x="15468" y="11513"/>
                    <a:pt x="15670" y="11607"/>
                    <a:pt x="15865" y="11701"/>
                  </a:cubicBezTo>
                  <a:cubicBezTo>
                    <a:pt x="16255" y="11888"/>
                    <a:pt x="16616" y="12119"/>
                    <a:pt x="16948" y="12401"/>
                  </a:cubicBezTo>
                  <a:cubicBezTo>
                    <a:pt x="17236" y="12639"/>
                    <a:pt x="17489" y="12927"/>
                    <a:pt x="17691" y="13252"/>
                  </a:cubicBezTo>
                  <a:cubicBezTo>
                    <a:pt x="17417" y="12964"/>
                    <a:pt x="17107" y="12704"/>
                    <a:pt x="16775" y="12487"/>
                  </a:cubicBezTo>
                  <a:cubicBezTo>
                    <a:pt x="16406" y="12249"/>
                    <a:pt x="16017" y="12047"/>
                    <a:pt x="15620" y="11867"/>
                  </a:cubicBezTo>
                  <a:cubicBezTo>
                    <a:pt x="15519" y="11823"/>
                    <a:pt x="15418" y="11780"/>
                    <a:pt x="15317" y="11737"/>
                  </a:cubicBezTo>
                  <a:lnTo>
                    <a:pt x="15013" y="11614"/>
                  </a:lnTo>
                  <a:cubicBezTo>
                    <a:pt x="14811" y="11535"/>
                    <a:pt x="14602" y="11470"/>
                    <a:pt x="14400" y="11397"/>
                  </a:cubicBezTo>
                  <a:cubicBezTo>
                    <a:pt x="13570" y="11116"/>
                    <a:pt x="12725" y="10899"/>
                    <a:pt x="11881" y="10705"/>
                  </a:cubicBezTo>
                  <a:cubicBezTo>
                    <a:pt x="11340" y="10575"/>
                    <a:pt x="10798" y="10459"/>
                    <a:pt x="10257" y="10358"/>
                  </a:cubicBezTo>
                  <a:close/>
                  <a:moveTo>
                    <a:pt x="9997" y="10351"/>
                  </a:moveTo>
                  <a:cubicBezTo>
                    <a:pt x="10632" y="10459"/>
                    <a:pt x="11253" y="10589"/>
                    <a:pt x="11874" y="10741"/>
                  </a:cubicBezTo>
                  <a:cubicBezTo>
                    <a:pt x="12718" y="10943"/>
                    <a:pt x="13555" y="11195"/>
                    <a:pt x="14371" y="11477"/>
                  </a:cubicBezTo>
                  <a:cubicBezTo>
                    <a:pt x="15187" y="11773"/>
                    <a:pt x="15995" y="12105"/>
                    <a:pt x="16717" y="12588"/>
                  </a:cubicBezTo>
                  <a:cubicBezTo>
                    <a:pt x="17085" y="12812"/>
                    <a:pt x="17410" y="13094"/>
                    <a:pt x="17698" y="13418"/>
                  </a:cubicBezTo>
                  <a:cubicBezTo>
                    <a:pt x="17771" y="13498"/>
                    <a:pt x="17843" y="13584"/>
                    <a:pt x="17900" y="13678"/>
                  </a:cubicBezTo>
                  <a:cubicBezTo>
                    <a:pt x="17937" y="13758"/>
                    <a:pt x="17958" y="13844"/>
                    <a:pt x="17987" y="13924"/>
                  </a:cubicBezTo>
                  <a:cubicBezTo>
                    <a:pt x="18002" y="13996"/>
                    <a:pt x="18023" y="14075"/>
                    <a:pt x="18030" y="14154"/>
                  </a:cubicBezTo>
                  <a:cubicBezTo>
                    <a:pt x="17994" y="14111"/>
                    <a:pt x="17951" y="14082"/>
                    <a:pt x="17908" y="14046"/>
                  </a:cubicBezTo>
                  <a:cubicBezTo>
                    <a:pt x="17742" y="13909"/>
                    <a:pt x="17576" y="13786"/>
                    <a:pt x="17395" y="13671"/>
                  </a:cubicBezTo>
                  <a:cubicBezTo>
                    <a:pt x="17049" y="13433"/>
                    <a:pt x="16681" y="13223"/>
                    <a:pt x="16313" y="13029"/>
                  </a:cubicBezTo>
                  <a:cubicBezTo>
                    <a:pt x="15569" y="12639"/>
                    <a:pt x="14804" y="12292"/>
                    <a:pt x="14032" y="11968"/>
                  </a:cubicBezTo>
                  <a:cubicBezTo>
                    <a:pt x="13260" y="11650"/>
                    <a:pt x="12473" y="11347"/>
                    <a:pt x="11686" y="11058"/>
                  </a:cubicBezTo>
                  <a:cubicBezTo>
                    <a:pt x="11044" y="10820"/>
                    <a:pt x="10409" y="10582"/>
                    <a:pt x="9766" y="10351"/>
                  </a:cubicBezTo>
                  <a:close/>
                  <a:moveTo>
                    <a:pt x="9658" y="10351"/>
                  </a:moveTo>
                  <a:cubicBezTo>
                    <a:pt x="10336" y="10582"/>
                    <a:pt x="11008" y="10827"/>
                    <a:pt x="11672" y="11087"/>
                  </a:cubicBezTo>
                  <a:cubicBezTo>
                    <a:pt x="12451" y="11397"/>
                    <a:pt x="13231" y="11708"/>
                    <a:pt x="13996" y="12047"/>
                  </a:cubicBezTo>
                  <a:cubicBezTo>
                    <a:pt x="14761" y="12379"/>
                    <a:pt x="15526" y="12725"/>
                    <a:pt x="16262" y="13115"/>
                  </a:cubicBezTo>
                  <a:cubicBezTo>
                    <a:pt x="16630" y="13317"/>
                    <a:pt x="16991" y="13519"/>
                    <a:pt x="17345" y="13750"/>
                  </a:cubicBezTo>
                  <a:cubicBezTo>
                    <a:pt x="17518" y="13866"/>
                    <a:pt x="17684" y="13988"/>
                    <a:pt x="17850" y="14118"/>
                  </a:cubicBezTo>
                  <a:cubicBezTo>
                    <a:pt x="17922" y="14176"/>
                    <a:pt x="17994" y="14234"/>
                    <a:pt x="18059" y="14299"/>
                  </a:cubicBezTo>
                  <a:lnTo>
                    <a:pt x="18066" y="14357"/>
                  </a:lnTo>
                  <a:lnTo>
                    <a:pt x="18066" y="14407"/>
                  </a:lnTo>
                  <a:cubicBezTo>
                    <a:pt x="18045" y="14429"/>
                    <a:pt x="18016" y="14450"/>
                    <a:pt x="17994" y="14465"/>
                  </a:cubicBezTo>
                  <a:lnTo>
                    <a:pt x="17900" y="14458"/>
                  </a:lnTo>
                  <a:cubicBezTo>
                    <a:pt x="17763" y="14436"/>
                    <a:pt x="17626" y="14407"/>
                    <a:pt x="17489" y="14371"/>
                  </a:cubicBezTo>
                  <a:cubicBezTo>
                    <a:pt x="17215" y="14306"/>
                    <a:pt x="16948" y="14219"/>
                    <a:pt x="16673" y="14133"/>
                  </a:cubicBezTo>
                  <a:cubicBezTo>
                    <a:pt x="16406" y="14039"/>
                    <a:pt x="16147" y="13938"/>
                    <a:pt x="15887" y="13822"/>
                  </a:cubicBezTo>
                  <a:cubicBezTo>
                    <a:pt x="15627" y="13714"/>
                    <a:pt x="15367" y="13599"/>
                    <a:pt x="15114" y="13476"/>
                  </a:cubicBezTo>
                  <a:cubicBezTo>
                    <a:pt x="14616" y="13231"/>
                    <a:pt x="14118" y="12978"/>
                    <a:pt x="13635" y="12704"/>
                  </a:cubicBezTo>
                  <a:cubicBezTo>
                    <a:pt x="13151" y="12437"/>
                    <a:pt x="12675" y="12155"/>
                    <a:pt x="12191" y="11874"/>
                  </a:cubicBezTo>
                  <a:lnTo>
                    <a:pt x="10762" y="11037"/>
                  </a:lnTo>
                  <a:cubicBezTo>
                    <a:pt x="10416" y="10834"/>
                    <a:pt x="10077" y="10625"/>
                    <a:pt x="9737" y="10423"/>
                  </a:cubicBezTo>
                  <a:lnTo>
                    <a:pt x="9658" y="10351"/>
                  </a:lnTo>
                  <a:close/>
                  <a:moveTo>
                    <a:pt x="9954" y="10647"/>
                  </a:moveTo>
                  <a:lnTo>
                    <a:pt x="9954" y="10647"/>
                  </a:lnTo>
                  <a:cubicBezTo>
                    <a:pt x="10207" y="10806"/>
                    <a:pt x="10459" y="10964"/>
                    <a:pt x="10719" y="11123"/>
                  </a:cubicBezTo>
                  <a:cubicBezTo>
                    <a:pt x="11195" y="11412"/>
                    <a:pt x="11672" y="11693"/>
                    <a:pt x="12155" y="11968"/>
                  </a:cubicBezTo>
                  <a:cubicBezTo>
                    <a:pt x="12639" y="12235"/>
                    <a:pt x="13130" y="12502"/>
                    <a:pt x="13620" y="12754"/>
                  </a:cubicBezTo>
                  <a:cubicBezTo>
                    <a:pt x="14111" y="13014"/>
                    <a:pt x="14609" y="13267"/>
                    <a:pt x="15107" y="13505"/>
                  </a:cubicBezTo>
                  <a:cubicBezTo>
                    <a:pt x="15360" y="13628"/>
                    <a:pt x="15620" y="13743"/>
                    <a:pt x="15880" y="13859"/>
                  </a:cubicBezTo>
                  <a:cubicBezTo>
                    <a:pt x="16139" y="13974"/>
                    <a:pt x="16399" y="14082"/>
                    <a:pt x="16659" y="14183"/>
                  </a:cubicBezTo>
                  <a:cubicBezTo>
                    <a:pt x="16926" y="14284"/>
                    <a:pt x="17193" y="14378"/>
                    <a:pt x="17467" y="14458"/>
                  </a:cubicBezTo>
                  <a:cubicBezTo>
                    <a:pt x="17605" y="14494"/>
                    <a:pt x="17742" y="14530"/>
                    <a:pt x="17886" y="14551"/>
                  </a:cubicBezTo>
                  <a:lnTo>
                    <a:pt x="17900" y="14551"/>
                  </a:lnTo>
                  <a:lnTo>
                    <a:pt x="17799" y="14624"/>
                  </a:lnTo>
                  <a:cubicBezTo>
                    <a:pt x="17734" y="14660"/>
                    <a:pt x="17669" y="14696"/>
                    <a:pt x="17597" y="14732"/>
                  </a:cubicBezTo>
                  <a:lnTo>
                    <a:pt x="17590" y="14739"/>
                  </a:lnTo>
                  <a:cubicBezTo>
                    <a:pt x="17540" y="14746"/>
                    <a:pt x="17489" y="14754"/>
                    <a:pt x="17439" y="14754"/>
                  </a:cubicBezTo>
                  <a:cubicBezTo>
                    <a:pt x="17335" y="14763"/>
                    <a:pt x="17230" y="14768"/>
                    <a:pt x="17127" y="14768"/>
                  </a:cubicBezTo>
                  <a:cubicBezTo>
                    <a:pt x="16928" y="14768"/>
                    <a:pt x="16731" y="14751"/>
                    <a:pt x="16536" y="14717"/>
                  </a:cubicBezTo>
                  <a:cubicBezTo>
                    <a:pt x="16385" y="14703"/>
                    <a:pt x="16240" y="14660"/>
                    <a:pt x="16089" y="14631"/>
                  </a:cubicBezTo>
                  <a:cubicBezTo>
                    <a:pt x="15937" y="14595"/>
                    <a:pt x="15793" y="14544"/>
                    <a:pt x="15649" y="14501"/>
                  </a:cubicBezTo>
                  <a:cubicBezTo>
                    <a:pt x="15504" y="14458"/>
                    <a:pt x="15360" y="14393"/>
                    <a:pt x="15216" y="14335"/>
                  </a:cubicBezTo>
                  <a:lnTo>
                    <a:pt x="14797" y="14154"/>
                  </a:lnTo>
                  <a:cubicBezTo>
                    <a:pt x="14292" y="13902"/>
                    <a:pt x="13808" y="13620"/>
                    <a:pt x="13339" y="13303"/>
                  </a:cubicBezTo>
                  <a:cubicBezTo>
                    <a:pt x="12863" y="12992"/>
                    <a:pt x="12415" y="12660"/>
                    <a:pt x="11960" y="12328"/>
                  </a:cubicBezTo>
                  <a:cubicBezTo>
                    <a:pt x="11737" y="12155"/>
                    <a:pt x="11513" y="11982"/>
                    <a:pt x="11296" y="11809"/>
                  </a:cubicBezTo>
                  <a:cubicBezTo>
                    <a:pt x="11073" y="11636"/>
                    <a:pt x="10849" y="11455"/>
                    <a:pt x="10632" y="11282"/>
                  </a:cubicBezTo>
                  <a:cubicBezTo>
                    <a:pt x="10589" y="11246"/>
                    <a:pt x="10553" y="11217"/>
                    <a:pt x="10517" y="11188"/>
                  </a:cubicBezTo>
                  <a:lnTo>
                    <a:pt x="9954" y="10647"/>
                  </a:lnTo>
                  <a:close/>
                  <a:moveTo>
                    <a:pt x="6908" y="11037"/>
                  </a:moveTo>
                  <a:lnTo>
                    <a:pt x="6908" y="11037"/>
                  </a:lnTo>
                  <a:cubicBezTo>
                    <a:pt x="6648" y="11138"/>
                    <a:pt x="6396" y="11246"/>
                    <a:pt x="6136" y="11361"/>
                  </a:cubicBezTo>
                  <a:cubicBezTo>
                    <a:pt x="5623" y="11592"/>
                    <a:pt x="5118" y="11838"/>
                    <a:pt x="4613" y="12105"/>
                  </a:cubicBezTo>
                  <a:cubicBezTo>
                    <a:pt x="4122" y="12372"/>
                    <a:pt x="3631" y="12653"/>
                    <a:pt x="3162" y="12971"/>
                  </a:cubicBezTo>
                  <a:lnTo>
                    <a:pt x="2794" y="13238"/>
                  </a:lnTo>
                  <a:cubicBezTo>
                    <a:pt x="2671" y="13332"/>
                    <a:pt x="2549" y="13433"/>
                    <a:pt x="2433" y="13527"/>
                  </a:cubicBezTo>
                  <a:cubicBezTo>
                    <a:pt x="2311" y="13620"/>
                    <a:pt x="2202" y="13729"/>
                    <a:pt x="2087" y="13837"/>
                  </a:cubicBezTo>
                  <a:cubicBezTo>
                    <a:pt x="1979" y="13945"/>
                    <a:pt x="1870" y="14053"/>
                    <a:pt x="1776" y="14176"/>
                  </a:cubicBezTo>
                  <a:cubicBezTo>
                    <a:pt x="1589" y="14385"/>
                    <a:pt x="1423" y="14624"/>
                    <a:pt x="1286" y="14876"/>
                  </a:cubicBezTo>
                  <a:cubicBezTo>
                    <a:pt x="1336" y="14573"/>
                    <a:pt x="1430" y="14270"/>
                    <a:pt x="1567" y="13988"/>
                  </a:cubicBezTo>
                  <a:lnTo>
                    <a:pt x="1683" y="13772"/>
                  </a:lnTo>
                  <a:cubicBezTo>
                    <a:pt x="1726" y="13700"/>
                    <a:pt x="1776" y="13635"/>
                    <a:pt x="1820" y="13570"/>
                  </a:cubicBezTo>
                  <a:cubicBezTo>
                    <a:pt x="1914" y="13433"/>
                    <a:pt x="2015" y="13303"/>
                    <a:pt x="2123" y="13187"/>
                  </a:cubicBezTo>
                  <a:cubicBezTo>
                    <a:pt x="2181" y="13122"/>
                    <a:pt x="2238" y="13065"/>
                    <a:pt x="2296" y="13007"/>
                  </a:cubicBezTo>
                  <a:lnTo>
                    <a:pt x="2477" y="12841"/>
                  </a:lnTo>
                  <a:cubicBezTo>
                    <a:pt x="2606" y="12740"/>
                    <a:pt x="2744" y="12639"/>
                    <a:pt x="2874" y="12538"/>
                  </a:cubicBezTo>
                  <a:cubicBezTo>
                    <a:pt x="3350" y="12227"/>
                    <a:pt x="3870" y="11968"/>
                    <a:pt x="4404" y="11780"/>
                  </a:cubicBezTo>
                  <a:lnTo>
                    <a:pt x="4815" y="11643"/>
                  </a:lnTo>
                  <a:cubicBezTo>
                    <a:pt x="4952" y="11592"/>
                    <a:pt x="5082" y="11556"/>
                    <a:pt x="5226" y="11513"/>
                  </a:cubicBezTo>
                  <a:lnTo>
                    <a:pt x="5429" y="11448"/>
                  </a:lnTo>
                  <a:lnTo>
                    <a:pt x="5638" y="11397"/>
                  </a:lnTo>
                  <a:cubicBezTo>
                    <a:pt x="5775" y="11354"/>
                    <a:pt x="5905" y="11311"/>
                    <a:pt x="6049" y="11275"/>
                  </a:cubicBezTo>
                  <a:lnTo>
                    <a:pt x="6908" y="11037"/>
                  </a:lnTo>
                  <a:close/>
                  <a:moveTo>
                    <a:pt x="11246" y="11881"/>
                  </a:moveTo>
                  <a:lnTo>
                    <a:pt x="11246" y="11881"/>
                  </a:lnTo>
                  <a:cubicBezTo>
                    <a:pt x="11462" y="12054"/>
                    <a:pt x="11686" y="12220"/>
                    <a:pt x="11910" y="12386"/>
                  </a:cubicBezTo>
                  <a:cubicBezTo>
                    <a:pt x="12365" y="12718"/>
                    <a:pt x="12834" y="13036"/>
                    <a:pt x="13310" y="13332"/>
                  </a:cubicBezTo>
                  <a:cubicBezTo>
                    <a:pt x="13794" y="13620"/>
                    <a:pt x="14284" y="13909"/>
                    <a:pt x="14790" y="14154"/>
                  </a:cubicBezTo>
                  <a:lnTo>
                    <a:pt x="15208" y="14342"/>
                  </a:lnTo>
                  <a:cubicBezTo>
                    <a:pt x="15353" y="14400"/>
                    <a:pt x="15497" y="14458"/>
                    <a:pt x="15634" y="14508"/>
                  </a:cubicBezTo>
                  <a:cubicBezTo>
                    <a:pt x="15779" y="14566"/>
                    <a:pt x="15930" y="14609"/>
                    <a:pt x="16074" y="14652"/>
                  </a:cubicBezTo>
                  <a:cubicBezTo>
                    <a:pt x="16226" y="14696"/>
                    <a:pt x="16370" y="14732"/>
                    <a:pt x="16529" y="14754"/>
                  </a:cubicBezTo>
                  <a:cubicBezTo>
                    <a:pt x="16776" y="14804"/>
                    <a:pt x="17023" y="14827"/>
                    <a:pt x="17274" y="14827"/>
                  </a:cubicBezTo>
                  <a:cubicBezTo>
                    <a:pt x="17310" y="14827"/>
                    <a:pt x="17345" y="14827"/>
                    <a:pt x="17381" y="14826"/>
                  </a:cubicBezTo>
                  <a:lnTo>
                    <a:pt x="17381" y="14826"/>
                  </a:lnTo>
                  <a:cubicBezTo>
                    <a:pt x="17092" y="14941"/>
                    <a:pt x="16782" y="15013"/>
                    <a:pt x="16471" y="15035"/>
                  </a:cubicBezTo>
                  <a:lnTo>
                    <a:pt x="16471" y="15028"/>
                  </a:lnTo>
                  <a:lnTo>
                    <a:pt x="16226" y="15035"/>
                  </a:lnTo>
                  <a:cubicBezTo>
                    <a:pt x="16147" y="15035"/>
                    <a:pt x="16067" y="15028"/>
                    <a:pt x="15981" y="15021"/>
                  </a:cubicBezTo>
                  <a:cubicBezTo>
                    <a:pt x="15822" y="15013"/>
                    <a:pt x="15656" y="14984"/>
                    <a:pt x="15497" y="14948"/>
                  </a:cubicBezTo>
                  <a:cubicBezTo>
                    <a:pt x="15418" y="14934"/>
                    <a:pt x="15338" y="14912"/>
                    <a:pt x="15259" y="14883"/>
                  </a:cubicBezTo>
                  <a:lnTo>
                    <a:pt x="15021" y="14818"/>
                  </a:lnTo>
                  <a:cubicBezTo>
                    <a:pt x="14869" y="14754"/>
                    <a:pt x="14718" y="14689"/>
                    <a:pt x="14566" y="14624"/>
                  </a:cubicBezTo>
                  <a:cubicBezTo>
                    <a:pt x="14054" y="14371"/>
                    <a:pt x="13570" y="14046"/>
                    <a:pt x="13137" y="13678"/>
                  </a:cubicBezTo>
                  <a:lnTo>
                    <a:pt x="12812" y="13389"/>
                  </a:lnTo>
                  <a:cubicBezTo>
                    <a:pt x="12704" y="13303"/>
                    <a:pt x="12603" y="13195"/>
                    <a:pt x="12502" y="13101"/>
                  </a:cubicBezTo>
                  <a:lnTo>
                    <a:pt x="12343" y="12956"/>
                  </a:lnTo>
                  <a:lnTo>
                    <a:pt x="12191" y="12805"/>
                  </a:lnTo>
                  <a:cubicBezTo>
                    <a:pt x="12090" y="12704"/>
                    <a:pt x="11982" y="12603"/>
                    <a:pt x="11881" y="12502"/>
                  </a:cubicBezTo>
                  <a:cubicBezTo>
                    <a:pt x="11672" y="12300"/>
                    <a:pt x="11455" y="12090"/>
                    <a:pt x="11246" y="11881"/>
                  </a:cubicBezTo>
                  <a:close/>
                  <a:moveTo>
                    <a:pt x="8626" y="10546"/>
                  </a:moveTo>
                  <a:cubicBezTo>
                    <a:pt x="8359" y="10683"/>
                    <a:pt x="8099" y="10827"/>
                    <a:pt x="7832" y="10972"/>
                  </a:cubicBezTo>
                  <a:cubicBezTo>
                    <a:pt x="7348" y="11239"/>
                    <a:pt x="6865" y="11513"/>
                    <a:pt x="6388" y="11794"/>
                  </a:cubicBezTo>
                  <a:cubicBezTo>
                    <a:pt x="5905" y="12076"/>
                    <a:pt x="5436" y="12372"/>
                    <a:pt x="4967" y="12668"/>
                  </a:cubicBezTo>
                  <a:cubicBezTo>
                    <a:pt x="4497" y="12964"/>
                    <a:pt x="4036" y="13267"/>
                    <a:pt x="3574" y="13584"/>
                  </a:cubicBezTo>
                  <a:cubicBezTo>
                    <a:pt x="3343" y="13743"/>
                    <a:pt x="3112" y="13902"/>
                    <a:pt x="2881" y="14068"/>
                  </a:cubicBezTo>
                  <a:cubicBezTo>
                    <a:pt x="2657" y="14234"/>
                    <a:pt x="2433" y="14407"/>
                    <a:pt x="2210" y="14588"/>
                  </a:cubicBezTo>
                  <a:cubicBezTo>
                    <a:pt x="1986" y="14761"/>
                    <a:pt x="1776" y="14948"/>
                    <a:pt x="1574" y="15150"/>
                  </a:cubicBezTo>
                  <a:cubicBezTo>
                    <a:pt x="1473" y="15252"/>
                    <a:pt x="1372" y="15353"/>
                    <a:pt x="1278" y="15461"/>
                  </a:cubicBezTo>
                  <a:lnTo>
                    <a:pt x="1271" y="15475"/>
                  </a:lnTo>
                  <a:cubicBezTo>
                    <a:pt x="1264" y="15432"/>
                    <a:pt x="1264" y="15396"/>
                    <a:pt x="1264" y="15353"/>
                  </a:cubicBezTo>
                  <a:cubicBezTo>
                    <a:pt x="1257" y="15273"/>
                    <a:pt x="1257" y="15201"/>
                    <a:pt x="1264" y="15122"/>
                  </a:cubicBezTo>
                  <a:cubicBezTo>
                    <a:pt x="1264" y="15122"/>
                    <a:pt x="1264" y="15114"/>
                    <a:pt x="1264" y="15114"/>
                  </a:cubicBezTo>
                  <a:cubicBezTo>
                    <a:pt x="1286" y="15064"/>
                    <a:pt x="1307" y="15013"/>
                    <a:pt x="1329" y="14977"/>
                  </a:cubicBezTo>
                  <a:cubicBezTo>
                    <a:pt x="1452" y="14696"/>
                    <a:pt x="1618" y="14443"/>
                    <a:pt x="1813" y="14205"/>
                  </a:cubicBezTo>
                  <a:cubicBezTo>
                    <a:pt x="1906" y="14082"/>
                    <a:pt x="2015" y="13981"/>
                    <a:pt x="2116" y="13866"/>
                  </a:cubicBezTo>
                  <a:cubicBezTo>
                    <a:pt x="2217" y="13750"/>
                    <a:pt x="2339" y="13649"/>
                    <a:pt x="2448" y="13548"/>
                  </a:cubicBezTo>
                  <a:cubicBezTo>
                    <a:pt x="2563" y="13447"/>
                    <a:pt x="2686" y="13353"/>
                    <a:pt x="2801" y="13260"/>
                  </a:cubicBezTo>
                  <a:lnTo>
                    <a:pt x="3177" y="12985"/>
                  </a:lnTo>
                  <a:cubicBezTo>
                    <a:pt x="3646" y="12675"/>
                    <a:pt x="4129" y="12393"/>
                    <a:pt x="4635" y="12148"/>
                  </a:cubicBezTo>
                  <a:cubicBezTo>
                    <a:pt x="5140" y="11895"/>
                    <a:pt x="5659" y="11664"/>
                    <a:pt x="6172" y="11448"/>
                  </a:cubicBezTo>
                  <a:cubicBezTo>
                    <a:pt x="6432" y="11332"/>
                    <a:pt x="6692" y="11231"/>
                    <a:pt x="6951" y="11123"/>
                  </a:cubicBezTo>
                  <a:cubicBezTo>
                    <a:pt x="7211" y="11015"/>
                    <a:pt x="7471" y="10914"/>
                    <a:pt x="7738" y="10813"/>
                  </a:cubicBezTo>
                  <a:lnTo>
                    <a:pt x="7868" y="10762"/>
                  </a:lnTo>
                  <a:lnTo>
                    <a:pt x="8626" y="10546"/>
                  </a:lnTo>
                  <a:close/>
                  <a:moveTo>
                    <a:pt x="9030" y="10430"/>
                  </a:moveTo>
                  <a:lnTo>
                    <a:pt x="9030" y="10430"/>
                  </a:lnTo>
                  <a:cubicBezTo>
                    <a:pt x="8489" y="10899"/>
                    <a:pt x="7940" y="11354"/>
                    <a:pt x="7377" y="11809"/>
                  </a:cubicBezTo>
                  <a:cubicBezTo>
                    <a:pt x="6728" y="12328"/>
                    <a:pt x="6064" y="12841"/>
                    <a:pt x="5392" y="13339"/>
                  </a:cubicBezTo>
                  <a:cubicBezTo>
                    <a:pt x="4728" y="13837"/>
                    <a:pt x="4043" y="14320"/>
                    <a:pt x="3328" y="14761"/>
                  </a:cubicBezTo>
                  <a:cubicBezTo>
                    <a:pt x="2975" y="14984"/>
                    <a:pt x="2614" y="15194"/>
                    <a:pt x="2246" y="15381"/>
                  </a:cubicBezTo>
                  <a:cubicBezTo>
                    <a:pt x="2065" y="15468"/>
                    <a:pt x="1870" y="15562"/>
                    <a:pt x="1683" y="15634"/>
                  </a:cubicBezTo>
                  <a:cubicBezTo>
                    <a:pt x="1589" y="15670"/>
                    <a:pt x="1495" y="15699"/>
                    <a:pt x="1408" y="15728"/>
                  </a:cubicBezTo>
                  <a:lnTo>
                    <a:pt x="1351" y="15706"/>
                  </a:lnTo>
                  <a:lnTo>
                    <a:pt x="1307" y="15677"/>
                  </a:lnTo>
                  <a:cubicBezTo>
                    <a:pt x="1300" y="15648"/>
                    <a:pt x="1293" y="15620"/>
                    <a:pt x="1293" y="15584"/>
                  </a:cubicBezTo>
                  <a:lnTo>
                    <a:pt x="1351" y="15511"/>
                  </a:lnTo>
                  <a:cubicBezTo>
                    <a:pt x="1437" y="15396"/>
                    <a:pt x="1531" y="15295"/>
                    <a:pt x="1625" y="15194"/>
                  </a:cubicBezTo>
                  <a:cubicBezTo>
                    <a:pt x="1820" y="14992"/>
                    <a:pt x="2029" y="14797"/>
                    <a:pt x="2238" y="14609"/>
                  </a:cubicBezTo>
                  <a:cubicBezTo>
                    <a:pt x="2448" y="14429"/>
                    <a:pt x="2671" y="14248"/>
                    <a:pt x="2895" y="14082"/>
                  </a:cubicBezTo>
                  <a:cubicBezTo>
                    <a:pt x="3126" y="13909"/>
                    <a:pt x="3350" y="13750"/>
                    <a:pt x="3588" y="13584"/>
                  </a:cubicBezTo>
                  <a:cubicBezTo>
                    <a:pt x="4043" y="13274"/>
                    <a:pt x="4512" y="12978"/>
                    <a:pt x="4988" y="12697"/>
                  </a:cubicBezTo>
                  <a:cubicBezTo>
                    <a:pt x="5465" y="12408"/>
                    <a:pt x="5948" y="12141"/>
                    <a:pt x="6432" y="11859"/>
                  </a:cubicBezTo>
                  <a:lnTo>
                    <a:pt x="7875" y="11044"/>
                  </a:lnTo>
                  <a:cubicBezTo>
                    <a:pt x="8222" y="10842"/>
                    <a:pt x="8568" y="10647"/>
                    <a:pt x="8915" y="10459"/>
                  </a:cubicBezTo>
                  <a:cubicBezTo>
                    <a:pt x="8951" y="10445"/>
                    <a:pt x="8994" y="10437"/>
                    <a:pt x="9030" y="10430"/>
                  </a:cubicBezTo>
                  <a:close/>
                  <a:moveTo>
                    <a:pt x="8987" y="10524"/>
                  </a:moveTo>
                  <a:lnTo>
                    <a:pt x="8864" y="10733"/>
                  </a:lnTo>
                  <a:cubicBezTo>
                    <a:pt x="8453" y="11224"/>
                    <a:pt x="8027" y="11693"/>
                    <a:pt x="7587" y="12155"/>
                  </a:cubicBezTo>
                  <a:cubicBezTo>
                    <a:pt x="6988" y="12790"/>
                    <a:pt x="6352" y="13389"/>
                    <a:pt x="5696" y="13952"/>
                  </a:cubicBezTo>
                  <a:cubicBezTo>
                    <a:pt x="5032" y="14508"/>
                    <a:pt x="4339" y="15049"/>
                    <a:pt x="3566" y="15432"/>
                  </a:cubicBezTo>
                  <a:cubicBezTo>
                    <a:pt x="3184" y="15627"/>
                    <a:pt x="2780" y="15771"/>
                    <a:pt x="2354" y="15865"/>
                  </a:cubicBezTo>
                  <a:cubicBezTo>
                    <a:pt x="2246" y="15887"/>
                    <a:pt x="2137" y="15901"/>
                    <a:pt x="2029" y="15908"/>
                  </a:cubicBezTo>
                  <a:cubicBezTo>
                    <a:pt x="1942" y="15901"/>
                    <a:pt x="1856" y="15879"/>
                    <a:pt x="1776" y="15858"/>
                  </a:cubicBezTo>
                  <a:cubicBezTo>
                    <a:pt x="1704" y="15836"/>
                    <a:pt x="1625" y="15814"/>
                    <a:pt x="1553" y="15786"/>
                  </a:cubicBezTo>
                  <a:cubicBezTo>
                    <a:pt x="1603" y="15771"/>
                    <a:pt x="1661" y="15757"/>
                    <a:pt x="1711" y="15735"/>
                  </a:cubicBezTo>
                  <a:cubicBezTo>
                    <a:pt x="1906" y="15656"/>
                    <a:pt x="2101" y="15576"/>
                    <a:pt x="2289" y="15482"/>
                  </a:cubicBezTo>
                  <a:cubicBezTo>
                    <a:pt x="2664" y="15295"/>
                    <a:pt x="3032" y="15078"/>
                    <a:pt x="3386" y="14862"/>
                  </a:cubicBezTo>
                  <a:cubicBezTo>
                    <a:pt x="4101" y="14407"/>
                    <a:pt x="4779" y="13924"/>
                    <a:pt x="5443" y="13411"/>
                  </a:cubicBezTo>
                  <a:cubicBezTo>
                    <a:pt x="6107" y="12899"/>
                    <a:pt x="6764" y="12372"/>
                    <a:pt x="7406" y="11838"/>
                  </a:cubicBezTo>
                  <a:cubicBezTo>
                    <a:pt x="7933" y="11405"/>
                    <a:pt x="8460" y="10964"/>
                    <a:pt x="8987" y="10524"/>
                  </a:cubicBezTo>
                  <a:close/>
                  <a:moveTo>
                    <a:pt x="8727" y="10943"/>
                  </a:moveTo>
                  <a:cubicBezTo>
                    <a:pt x="8409" y="11441"/>
                    <a:pt x="8056" y="11924"/>
                    <a:pt x="7680" y="12379"/>
                  </a:cubicBezTo>
                  <a:cubicBezTo>
                    <a:pt x="7110" y="13072"/>
                    <a:pt x="6475" y="13714"/>
                    <a:pt x="5797" y="14306"/>
                  </a:cubicBezTo>
                  <a:lnTo>
                    <a:pt x="5544" y="14530"/>
                  </a:lnTo>
                  <a:cubicBezTo>
                    <a:pt x="5457" y="14602"/>
                    <a:pt x="5371" y="14667"/>
                    <a:pt x="5284" y="14732"/>
                  </a:cubicBezTo>
                  <a:cubicBezTo>
                    <a:pt x="5118" y="14876"/>
                    <a:pt x="4938" y="14999"/>
                    <a:pt x="4757" y="15129"/>
                  </a:cubicBezTo>
                  <a:cubicBezTo>
                    <a:pt x="4396" y="15374"/>
                    <a:pt x="4014" y="15569"/>
                    <a:pt x="3610" y="15721"/>
                  </a:cubicBezTo>
                  <a:cubicBezTo>
                    <a:pt x="3256" y="15851"/>
                    <a:pt x="2888" y="15923"/>
                    <a:pt x="2505" y="15937"/>
                  </a:cubicBezTo>
                  <a:cubicBezTo>
                    <a:pt x="2895" y="15843"/>
                    <a:pt x="3263" y="15706"/>
                    <a:pt x="3617" y="15526"/>
                  </a:cubicBezTo>
                  <a:cubicBezTo>
                    <a:pt x="4007" y="15324"/>
                    <a:pt x="4382" y="15093"/>
                    <a:pt x="4736" y="14833"/>
                  </a:cubicBezTo>
                  <a:cubicBezTo>
                    <a:pt x="4822" y="14768"/>
                    <a:pt x="4916" y="14703"/>
                    <a:pt x="4995" y="14638"/>
                  </a:cubicBezTo>
                  <a:lnTo>
                    <a:pt x="5255" y="14436"/>
                  </a:lnTo>
                  <a:cubicBezTo>
                    <a:pt x="5429" y="14299"/>
                    <a:pt x="5587" y="14154"/>
                    <a:pt x="5753" y="14010"/>
                  </a:cubicBezTo>
                  <a:cubicBezTo>
                    <a:pt x="6403" y="13433"/>
                    <a:pt x="7024" y="12819"/>
                    <a:pt x="7608" y="12177"/>
                  </a:cubicBezTo>
                  <a:cubicBezTo>
                    <a:pt x="7991" y="11773"/>
                    <a:pt x="8359" y="11361"/>
                    <a:pt x="8727" y="10943"/>
                  </a:cubicBezTo>
                  <a:close/>
                  <a:moveTo>
                    <a:pt x="9665" y="11094"/>
                  </a:moveTo>
                  <a:lnTo>
                    <a:pt x="9665" y="11094"/>
                  </a:lnTo>
                  <a:cubicBezTo>
                    <a:pt x="9932" y="11621"/>
                    <a:pt x="10178" y="12162"/>
                    <a:pt x="10380" y="12718"/>
                  </a:cubicBezTo>
                  <a:lnTo>
                    <a:pt x="10380" y="12711"/>
                  </a:lnTo>
                  <a:cubicBezTo>
                    <a:pt x="10697" y="13555"/>
                    <a:pt x="10936" y="14422"/>
                    <a:pt x="11109" y="15309"/>
                  </a:cubicBezTo>
                  <a:lnTo>
                    <a:pt x="11174" y="15634"/>
                  </a:lnTo>
                  <a:cubicBezTo>
                    <a:pt x="11195" y="15750"/>
                    <a:pt x="11210" y="15858"/>
                    <a:pt x="11224" y="15966"/>
                  </a:cubicBezTo>
                  <a:cubicBezTo>
                    <a:pt x="11268" y="16183"/>
                    <a:pt x="11282" y="16406"/>
                    <a:pt x="11296" y="16623"/>
                  </a:cubicBezTo>
                  <a:cubicBezTo>
                    <a:pt x="11332" y="17049"/>
                    <a:pt x="11311" y="17482"/>
                    <a:pt x="11239" y="17908"/>
                  </a:cubicBezTo>
                  <a:cubicBezTo>
                    <a:pt x="11174" y="18283"/>
                    <a:pt x="11051" y="18637"/>
                    <a:pt x="10878" y="18969"/>
                  </a:cubicBezTo>
                  <a:cubicBezTo>
                    <a:pt x="10993" y="18593"/>
                    <a:pt x="11058" y="18196"/>
                    <a:pt x="11073" y="17807"/>
                  </a:cubicBezTo>
                  <a:cubicBezTo>
                    <a:pt x="11102" y="17366"/>
                    <a:pt x="11087" y="16926"/>
                    <a:pt x="11037" y="16493"/>
                  </a:cubicBezTo>
                  <a:cubicBezTo>
                    <a:pt x="11022" y="16385"/>
                    <a:pt x="11015" y="16276"/>
                    <a:pt x="11000" y="16168"/>
                  </a:cubicBezTo>
                  <a:lnTo>
                    <a:pt x="10950" y="15843"/>
                  </a:lnTo>
                  <a:cubicBezTo>
                    <a:pt x="10921" y="15627"/>
                    <a:pt x="10871" y="15418"/>
                    <a:pt x="10834" y="15201"/>
                  </a:cubicBezTo>
                  <a:cubicBezTo>
                    <a:pt x="10661" y="14349"/>
                    <a:pt x="10430" y="13505"/>
                    <a:pt x="10178" y="12675"/>
                  </a:cubicBezTo>
                  <a:cubicBezTo>
                    <a:pt x="10019" y="12141"/>
                    <a:pt x="9846" y="11614"/>
                    <a:pt x="9665" y="11094"/>
                  </a:cubicBezTo>
                  <a:close/>
                  <a:moveTo>
                    <a:pt x="8835" y="12711"/>
                  </a:moveTo>
                  <a:lnTo>
                    <a:pt x="8835" y="12711"/>
                  </a:lnTo>
                  <a:cubicBezTo>
                    <a:pt x="8792" y="12978"/>
                    <a:pt x="8763" y="13260"/>
                    <a:pt x="8727" y="13534"/>
                  </a:cubicBezTo>
                  <a:cubicBezTo>
                    <a:pt x="8669" y="14097"/>
                    <a:pt x="8633" y="14660"/>
                    <a:pt x="8611" y="15223"/>
                  </a:cubicBezTo>
                  <a:cubicBezTo>
                    <a:pt x="8590" y="15786"/>
                    <a:pt x="8597" y="16349"/>
                    <a:pt x="8640" y="16912"/>
                  </a:cubicBezTo>
                  <a:lnTo>
                    <a:pt x="8684" y="17373"/>
                  </a:lnTo>
                  <a:cubicBezTo>
                    <a:pt x="8705" y="17525"/>
                    <a:pt x="8727" y="17677"/>
                    <a:pt x="8749" y="17821"/>
                  </a:cubicBezTo>
                  <a:cubicBezTo>
                    <a:pt x="8770" y="17973"/>
                    <a:pt x="8814" y="18124"/>
                    <a:pt x="8850" y="18276"/>
                  </a:cubicBezTo>
                  <a:cubicBezTo>
                    <a:pt x="8886" y="18427"/>
                    <a:pt x="8929" y="18572"/>
                    <a:pt x="8980" y="18716"/>
                  </a:cubicBezTo>
                  <a:cubicBezTo>
                    <a:pt x="9073" y="18990"/>
                    <a:pt x="9196" y="19250"/>
                    <a:pt x="9348" y="19488"/>
                  </a:cubicBezTo>
                  <a:cubicBezTo>
                    <a:pt x="9109" y="19301"/>
                    <a:pt x="8893" y="19070"/>
                    <a:pt x="8720" y="18817"/>
                  </a:cubicBezTo>
                  <a:lnTo>
                    <a:pt x="8720" y="18810"/>
                  </a:lnTo>
                  <a:lnTo>
                    <a:pt x="8590" y="18600"/>
                  </a:lnTo>
                  <a:cubicBezTo>
                    <a:pt x="8547" y="18535"/>
                    <a:pt x="8518" y="18456"/>
                    <a:pt x="8482" y="18384"/>
                  </a:cubicBezTo>
                  <a:cubicBezTo>
                    <a:pt x="8409" y="18240"/>
                    <a:pt x="8352" y="18081"/>
                    <a:pt x="8301" y="17929"/>
                  </a:cubicBezTo>
                  <a:cubicBezTo>
                    <a:pt x="8272" y="17850"/>
                    <a:pt x="8251" y="17770"/>
                    <a:pt x="8236" y="17691"/>
                  </a:cubicBezTo>
                  <a:lnTo>
                    <a:pt x="8178" y="17446"/>
                  </a:lnTo>
                  <a:cubicBezTo>
                    <a:pt x="8157" y="17287"/>
                    <a:pt x="8135" y="17121"/>
                    <a:pt x="8113" y="16955"/>
                  </a:cubicBezTo>
                  <a:cubicBezTo>
                    <a:pt x="8085" y="16385"/>
                    <a:pt x="8121" y="15807"/>
                    <a:pt x="8222" y="15244"/>
                  </a:cubicBezTo>
                  <a:lnTo>
                    <a:pt x="8308" y="14818"/>
                  </a:lnTo>
                  <a:cubicBezTo>
                    <a:pt x="8337" y="14681"/>
                    <a:pt x="8373" y="14544"/>
                    <a:pt x="8402" y="14400"/>
                  </a:cubicBezTo>
                  <a:lnTo>
                    <a:pt x="8453" y="14198"/>
                  </a:lnTo>
                  <a:lnTo>
                    <a:pt x="8510" y="13988"/>
                  </a:lnTo>
                  <a:cubicBezTo>
                    <a:pt x="8547" y="13851"/>
                    <a:pt x="8575" y="13707"/>
                    <a:pt x="8611" y="13570"/>
                  </a:cubicBezTo>
                  <a:cubicBezTo>
                    <a:pt x="8684" y="13281"/>
                    <a:pt x="8756" y="12992"/>
                    <a:pt x="8835" y="12711"/>
                  </a:cubicBezTo>
                  <a:close/>
                  <a:moveTo>
                    <a:pt x="9427" y="10654"/>
                  </a:moveTo>
                  <a:lnTo>
                    <a:pt x="9427" y="10654"/>
                  </a:lnTo>
                  <a:cubicBezTo>
                    <a:pt x="9463" y="10726"/>
                    <a:pt x="9506" y="10791"/>
                    <a:pt x="9543" y="10863"/>
                  </a:cubicBezTo>
                  <a:cubicBezTo>
                    <a:pt x="9759" y="11462"/>
                    <a:pt x="9961" y="12069"/>
                    <a:pt x="10134" y="12682"/>
                  </a:cubicBezTo>
                  <a:cubicBezTo>
                    <a:pt x="10380" y="13512"/>
                    <a:pt x="10589" y="14357"/>
                    <a:pt x="10748" y="15215"/>
                  </a:cubicBezTo>
                  <a:cubicBezTo>
                    <a:pt x="10899" y="16067"/>
                    <a:pt x="11015" y="16926"/>
                    <a:pt x="10957" y="17792"/>
                  </a:cubicBezTo>
                  <a:cubicBezTo>
                    <a:pt x="10943" y="18225"/>
                    <a:pt x="10871" y="18658"/>
                    <a:pt x="10733" y="19070"/>
                  </a:cubicBezTo>
                  <a:lnTo>
                    <a:pt x="10733" y="19062"/>
                  </a:lnTo>
                  <a:cubicBezTo>
                    <a:pt x="10697" y="19171"/>
                    <a:pt x="10654" y="19272"/>
                    <a:pt x="10611" y="19373"/>
                  </a:cubicBezTo>
                  <a:cubicBezTo>
                    <a:pt x="10553" y="19438"/>
                    <a:pt x="10502" y="19503"/>
                    <a:pt x="10438" y="19568"/>
                  </a:cubicBezTo>
                  <a:cubicBezTo>
                    <a:pt x="10387" y="19618"/>
                    <a:pt x="10329" y="19669"/>
                    <a:pt x="10264" y="19719"/>
                  </a:cubicBezTo>
                  <a:cubicBezTo>
                    <a:pt x="10279" y="19669"/>
                    <a:pt x="10286" y="19611"/>
                    <a:pt x="10300" y="19560"/>
                  </a:cubicBezTo>
                  <a:cubicBezTo>
                    <a:pt x="10329" y="19351"/>
                    <a:pt x="10358" y="19142"/>
                    <a:pt x="10365" y="18925"/>
                  </a:cubicBezTo>
                  <a:cubicBezTo>
                    <a:pt x="10394" y="18507"/>
                    <a:pt x="10394" y="18088"/>
                    <a:pt x="10380" y="17662"/>
                  </a:cubicBezTo>
                  <a:cubicBezTo>
                    <a:pt x="10344" y="16825"/>
                    <a:pt x="10264" y="15988"/>
                    <a:pt x="10156" y="15158"/>
                  </a:cubicBezTo>
                  <a:cubicBezTo>
                    <a:pt x="10048" y="14328"/>
                    <a:pt x="9911" y="13498"/>
                    <a:pt x="9774" y="12675"/>
                  </a:cubicBezTo>
                  <a:cubicBezTo>
                    <a:pt x="9658" y="12004"/>
                    <a:pt x="9543" y="11325"/>
                    <a:pt x="9427" y="10654"/>
                  </a:cubicBezTo>
                  <a:close/>
                  <a:moveTo>
                    <a:pt x="9261" y="10979"/>
                  </a:moveTo>
                  <a:cubicBezTo>
                    <a:pt x="9247" y="11275"/>
                    <a:pt x="9239" y="11578"/>
                    <a:pt x="9232" y="11881"/>
                  </a:cubicBezTo>
                  <a:cubicBezTo>
                    <a:pt x="9218" y="12437"/>
                    <a:pt x="9211" y="12992"/>
                    <a:pt x="9218" y="13548"/>
                  </a:cubicBezTo>
                  <a:cubicBezTo>
                    <a:pt x="9225" y="14097"/>
                    <a:pt x="9247" y="14652"/>
                    <a:pt x="9268" y="15208"/>
                  </a:cubicBezTo>
                  <a:cubicBezTo>
                    <a:pt x="9290" y="15764"/>
                    <a:pt x="9319" y="16320"/>
                    <a:pt x="9362" y="16868"/>
                  </a:cubicBezTo>
                  <a:cubicBezTo>
                    <a:pt x="9384" y="17157"/>
                    <a:pt x="9405" y="17438"/>
                    <a:pt x="9441" y="17720"/>
                  </a:cubicBezTo>
                  <a:cubicBezTo>
                    <a:pt x="9470" y="17994"/>
                    <a:pt x="9506" y="18276"/>
                    <a:pt x="9550" y="18557"/>
                  </a:cubicBezTo>
                  <a:cubicBezTo>
                    <a:pt x="9593" y="18839"/>
                    <a:pt x="9651" y="19113"/>
                    <a:pt x="9716" y="19394"/>
                  </a:cubicBezTo>
                  <a:cubicBezTo>
                    <a:pt x="9759" y="19532"/>
                    <a:pt x="9795" y="19661"/>
                    <a:pt x="9846" y="19799"/>
                  </a:cubicBezTo>
                  <a:lnTo>
                    <a:pt x="9853" y="19813"/>
                  </a:lnTo>
                  <a:cubicBezTo>
                    <a:pt x="9817" y="19799"/>
                    <a:pt x="9781" y="19777"/>
                    <a:pt x="9737" y="19762"/>
                  </a:cubicBezTo>
                  <a:cubicBezTo>
                    <a:pt x="9672" y="19726"/>
                    <a:pt x="9607" y="19683"/>
                    <a:pt x="9543" y="19647"/>
                  </a:cubicBezTo>
                  <a:lnTo>
                    <a:pt x="9535" y="19640"/>
                  </a:lnTo>
                  <a:cubicBezTo>
                    <a:pt x="9506" y="19596"/>
                    <a:pt x="9470" y="19553"/>
                    <a:pt x="9441" y="19517"/>
                  </a:cubicBezTo>
                  <a:cubicBezTo>
                    <a:pt x="9268" y="19264"/>
                    <a:pt x="9131" y="18997"/>
                    <a:pt x="9023" y="18709"/>
                  </a:cubicBezTo>
                  <a:cubicBezTo>
                    <a:pt x="8965" y="18572"/>
                    <a:pt x="8929" y="18420"/>
                    <a:pt x="8879" y="18276"/>
                  </a:cubicBezTo>
                  <a:cubicBezTo>
                    <a:pt x="8835" y="18131"/>
                    <a:pt x="8806" y="17980"/>
                    <a:pt x="8770" y="17828"/>
                  </a:cubicBezTo>
                  <a:cubicBezTo>
                    <a:pt x="8741" y="17677"/>
                    <a:pt x="8720" y="17532"/>
                    <a:pt x="8698" y="17381"/>
                  </a:cubicBezTo>
                  <a:lnTo>
                    <a:pt x="8648" y="16926"/>
                  </a:lnTo>
                  <a:cubicBezTo>
                    <a:pt x="8611" y="16363"/>
                    <a:pt x="8611" y="15793"/>
                    <a:pt x="8648" y="15237"/>
                  </a:cubicBezTo>
                  <a:cubicBezTo>
                    <a:pt x="8684" y="14674"/>
                    <a:pt x="8741" y="14111"/>
                    <a:pt x="8806" y="13555"/>
                  </a:cubicBezTo>
                  <a:cubicBezTo>
                    <a:pt x="8850" y="13274"/>
                    <a:pt x="8879" y="12992"/>
                    <a:pt x="8922" y="12718"/>
                  </a:cubicBezTo>
                  <a:cubicBezTo>
                    <a:pt x="8965" y="12437"/>
                    <a:pt x="9001" y="12155"/>
                    <a:pt x="9052" y="11881"/>
                  </a:cubicBezTo>
                  <a:cubicBezTo>
                    <a:pt x="9059" y="11830"/>
                    <a:pt x="9066" y="11787"/>
                    <a:pt x="9073" y="11744"/>
                  </a:cubicBezTo>
                  <a:cubicBezTo>
                    <a:pt x="9138" y="11484"/>
                    <a:pt x="9196" y="11231"/>
                    <a:pt x="9261" y="10979"/>
                  </a:cubicBezTo>
                  <a:close/>
                  <a:moveTo>
                    <a:pt x="9362" y="10575"/>
                  </a:moveTo>
                  <a:cubicBezTo>
                    <a:pt x="9499" y="11275"/>
                    <a:pt x="9622" y="11982"/>
                    <a:pt x="9730" y="12689"/>
                  </a:cubicBezTo>
                  <a:cubicBezTo>
                    <a:pt x="9860" y="13519"/>
                    <a:pt x="9968" y="14349"/>
                    <a:pt x="10062" y="15179"/>
                  </a:cubicBezTo>
                  <a:cubicBezTo>
                    <a:pt x="10163" y="16009"/>
                    <a:pt x="10243" y="16839"/>
                    <a:pt x="10272" y="17677"/>
                  </a:cubicBezTo>
                  <a:cubicBezTo>
                    <a:pt x="10279" y="18095"/>
                    <a:pt x="10286" y="18514"/>
                    <a:pt x="10257" y="18925"/>
                  </a:cubicBezTo>
                  <a:cubicBezTo>
                    <a:pt x="10250" y="19135"/>
                    <a:pt x="10228" y="19344"/>
                    <a:pt x="10192" y="19546"/>
                  </a:cubicBezTo>
                  <a:cubicBezTo>
                    <a:pt x="10178" y="19633"/>
                    <a:pt x="10163" y="19734"/>
                    <a:pt x="10142" y="19820"/>
                  </a:cubicBezTo>
                  <a:lnTo>
                    <a:pt x="10091" y="19856"/>
                  </a:lnTo>
                  <a:cubicBezTo>
                    <a:pt x="10077" y="19864"/>
                    <a:pt x="10062" y="19878"/>
                    <a:pt x="10048" y="19885"/>
                  </a:cubicBezTo>
                  <a:cubicBezTo>
                    <a:pt x="10019" y="19878"/>
                    <a:pt x="9990" y="19864"/>
                    <a:pt x="9961" y="19856"/>
                  </a:cubicBezTo>
                  <a:cubicBezTo>
                    <a:pt x="9947" y="19827"/>
                    <a:pt x="9940" y="19791"/>
                    <a:pt x="9925" y="19762"/>
                  </a:cubicBezTo>
                  <a:cubicBezTo>
                    <a:pt x="9875" y="19633"/>
                    <a:pt x="9831" y="19503"/>
                    <a:pt x="9788" y="19366"/>
                  </a:cubicBezTo>
                  <a:cubicBezTo>
                    <a:pt x="9709" y="19098"/>
                    <a:pt x="9651" y="18824"/>
                    <a:pt x="9593" y="18550"/>
                  </a:cubicBezTo>
                  <a:cubicBezTo>
                    <a:pt x="9535" y="18268"/>
                    <a:pt x="9499" y="17987"/>
                    <a:pt x="9463" y="17713"/>
                  </a:cubicBezTo>
                  <a:cubicBezTo>
                    <a:pt x="9427" y="17431"/>
                    <a:pt x="9405" y="17150"/>
                    <a:pt x="9369" y="16868"/>
                  </a:cubicBezTo>
                  <a:cubicBezTo>
                    <a:pt x="9333" y="16313"/>
                    <a:pt x="9312" y="15757"/>
                    <a:pt x="9304" y="15201"/>
                  </a:cubicBezTo>
                  <a:cubicBezTo>
                    <a:pt x="9297" y="14652"/>
                    <a:pt x="9304" y="14097"/>
                    <a:pt x="9304" y="13541"/>
                  </a:cubicBezTo>
                  <a:lnTo>
                    <a:pt x="9319" y="11874"/>
                  </a:lnTo>
                  <a:cubicBezTo>
                    <a:pt x="9319" y="11477"/>
                    <a:pt x="9326" y="11080"/>
                    <a:pt x="9333" y="10683"/>
                  </a:cubicBezTo>
                  <a:lnTo>
                    <a:pt x="9362" y="10575"/>
                  </a:lnTo>
                  <a:close/>
                  <a:moveTo>
                    <a:pt x="8547" y="1"/>
                  </a:moveTo>
                  <a:lnTo>
                    <a:pt x="8467" y="37"/>
                  </a:lnTo>
                  <a:cubicBezTo>
                    <a:pt x="7500" y="499"/>
                    <a:pt x="7002" y="1473"/>
                    <a:pt x="6858" y="2426"/>
                  </a:cubicBezTo>
                  <a:cubicBezTo>
                    <a:pt x="6793" y="2895"/>
                    <a:pt x="6785" y="3372"/>
                    <a:pt x="6843" y="3848"/>
                  </a:cubicBezTo>
                  <a:cubicBezTo>
                    <a:pt x="6879" y="4079"/>
                    <a:pt x="6901" y="4310"/>
                    <a:pt x="6959" y="4541"/>
                  </a:cubicBezTo>
                  <a:cubicBezTo>
                    <a:pt x="6980" y="4656"/>
                    <a:pt x="7002" y="4765"/>
                    <a:pt x="7031" y="4880"/>
                  </a:cubicBezTo>
                  <a:lnTo>
                    <a:pt x="7117" y="5212"/>
                  </a:lnTo>
                  <a:cubicBezTo>
                    <a:pt x="7363" y="6107"/>
                    <a:pt x="7731" y="6944"/>
                    <a:pt x="8092" y="7781"/>
                  </a:cubicBezTo>
                  <a:lnTo>
                    <a:pt x="8366" y="8409"/>
                  </a:lnTo>
                  <a:lnTo>
                    <a:pt x="8640" y="9030"/>
                  </a:lnTo>
                  <a:cubicBezTo>
                    <a:pt x="8684" y="9124"/>
                    <a:pt x="8720" y="9210"/>
                    <a:pt x="8763" y="9304"/>
                  </a:cubicBezTo>
                  <a:cubicBezTo>
                    <a:pt x="8611" y="9131"/>
                    <a:pt x="8467" y="8958"/>
                    <a:pt x="8308" y="8792"/>
                  </a:cubicBezTo>
                  <a:cubicBezTo>
                    <a:pt x="7911" y="8366"/>
                    <a:pt x="7493" y="7969"/>
                    <a:pt x="7038" y="7608"/>
                  </a:cubicBezTo>
                  <a:cubicBezTo>
                    <a:pt x="6583" y="7247"/>
                    <a:pt x="6107" y="6908"/>
                    <a:pt x="5609" y="6605"/>
                  </a:cubicBezTo>
                  <a:cubicBezTo>
                    <a:pt x="5486" y="6526"/>
                    <a:pt x="5364" y="6453"/>
                    <a:pt x="5241" y="6381"/>
                  </a:cubicBezTo>
                  <a:lnTo>
                    <a:pt x="5060" y="6266"/>
                  </a:lnTo>
                  <a:lnTo>
                    <a:pt x="4866" y="6165"/>
                  </a:lnTo>
                  <a:lnTo>
                    <a:pt x="4678" y="6056"/>
                  </a:lnTo>
                  <a:cubicBezTo>
                    <a:pt x="4620" y="6020"/>
                    <a:pt x="4555" y="5984"/>
                    <a:pt x="4490" y="5948"/>
                  </a:cubicBezTo>
                  <a:cubicBezTo>
                    <a:pt x="4360" y="5890"/>
                    <a:pt x="4230" y="5818"/>
                    <a:pt x="4108" y="5753"/>
                  </a:cubicBezTo>
                  <a:lnTo>
                    <a:pt x="3646" y="5551"/>
                  </a:lnTo>
                  <a:cubicBezTo>
                    <a:pt x="3487" y="5493"/>
                    <a:pt x="3335" y="5429"/>
                    <a:pt x="3177" y="5378"/>
                  </a:cubicBezTo>
                  <a:cubicBezTo>
                    <a:pt x="3018" y="5327"/>
                    <a:pt x="2852" y="5270"/>
                    <a:pt x="2686" y="5248"/>
                  </a:cubicBezTo>
                  <a:cubicBezTo>
                    <a:pt x="2606" y="5226"/>
                    <a:pt x="2520" y="5205"/>
                    <a:pt x="2433" y="5198"/>
                  </a:cubicBezTo>
                  <a:lnTo>
                    <a:pt x="2181" y="5161"/>
                  </a:lnTo>
                  <a:cubicBezTo>
                    <a:pt x="2082" y="5153"/>
                    <a:pt x="1983" y="5149"/>
                    <a:pt x="1885" y="5149"/>
                  </a:cubicBezTo>
                  <a:cubicBezTo>
                    <a:pt x="1633" y="5149"/>
                    <a:pt x="1383" y="5176"/>
                    <a:pt x="1134" y="5234"/>
                  </a:cubicBezTo>
                  <a:cubicBezTo>
                    <a:pt x="1047" y="5255"/>
                    <a:pt x="961" y="5284"/>
                    <a:pt x="881" y="5313"/>
                  </a:cubicBezTo>
                  <a:cubicBezTo>
                    <a:pt x="795" y="5342"/>
                    <a:pt x="708" y="5378"/>
                    <a:pt x="629" y="5414"/>
                  </a:cubicBezTo>
                  <a:cubicBezTo>
                    <a:pt x="549" y="5457"/>
                    <a:pt x="470" y="5501"/>
                    <a:pt x="391" y="5551"/>
                  </a:cubicBezTo>
                  <a:cubicBezTo>
                    <a:pt x="347" y="5573"/>
                    <a:pt x="311" y="5602"/>
                    <a:pt x="275" y="5631"/>
                  </a:cubicBezTo>
                  <a:cubicBezTo>
                    <a:pt x="254" y="5645"/>
                    <a:pt x="239" y="5659"/>
                    <a:pt x="217" y="5674"/>
                  </a:cubicBezTo>
                  <a:cubicBezTo>
                    <a:pt x="196" y="5688"/>
                    <a:pt x="181" y="5703"/>
                    <a:pt x="153" y="5724"/>
                  </a:cubicBezTo>
                  <a:lnTo>
                    <a:pt x="95" y="5789"/>
                  </a:lnTo>
                  <a:lnTo>
                    <a:pt x="88" y="5869"/>
                  </a:lnTo>
                  <a:cubicBezTo>
                    <a:pt x="1" y="6937"/>
                    <a:pt x="593" y="7854"/>
                    <a:pt x="1351" y="8453"/>
                  </a:cubicBezTo>
                  <a:cubicBezTo>
                    <a:pt x="1726" y="8749"/>
                    <a:pt x="2137" y="8994"/>
                    <a:pt x="2578" y="9174"/>
                  </a:cubicBezTo>
                  <a:cubicBezTo>
                    <a:pt x="2794" y="9268"/>
                    <a:pt x="3011" y="9355"/>
                    <a:pt x="3227" y="9427"/>
                  </a:cubicBezTo>
                  <a:cubicBezTo>
                    <a:pt x="3343" y="9463"/>
                    <a:pt x="3451" y="9499"/>
                    <a:pt x="3559" y="9535"/>
                  </a:cubicBezTo>
                  <a:lnTo>
                    <a:pt x="3898" y="9622"/>
                  </a:lnTo>
                  <a:cubicBezTo>
                    <a:pt x="4793" y="9853"/>
                    <a:pt x="5703" y="9961"/>
                    <a:pt x="6605" y="10062"/>
                  </a:cubicBezTo>
                  <a:lnTo>
                    <a:pt x="7283" y="10142"/>
                  </a:lnTo>
                  <a:lnTo>
                    <a:pt x="7962" y="10207"/>
                  </a:lnTo>
                  <a:lnTo>
                    <a:pt x="8258" y="10243"/>
                  </a:lnTo>
                  <a:cubicBezTo>
                    <a:pt x="8034" y="10286"/>
                    <a:pt x="7810" y="10329"/>
                    <a:pt x="7587" y="10380"/>
                  </a:cubicBezTo>
                  <a:cubicBezTo>
                    <a:pt x="7024" y="10510"/>
                    <a:pt x="6468" y="10676"/>
                    <a:pt x="5927" y="10885"/>
                  </a:cubicBezTo>
                  <a:cubicBezTo>
                    <a:pt x="5385" y="11101"/>
                    <a:pt x="4858" y="11347"/>
                    <a:pt x="4346" y="11621"/>
                  </a:cubicBezTo>
                  <a:cubicBezTo>
                    <a:pt x="4216" y="11686"/>
                    <a:pt x="4093" y="11758"/>
                    <a:pt x="3963" y="11830"/>
                  </a:cubicBezTo>
                  <a:lnTo>
                    <a:pt x="3776" y="11931"/>
                  </a:lnTo>
                  <a:lnTo>
                    <a:pt x="3588" y="12047"/>
                  </a:lnTo>
                  <a:lnTo>
                    <a:pt x="3400" y="12155"/>
                  </a:lnTo>
                  <a:cubicBezTo>
                    <a:pt x="3335" y="12191"/>
                    <a:pt x="3278" y="12227"/>
                    <a:pt x="3220" y="12271"/>
                  </a:cubicBezTo>
                  <a:cubicBezTo>
                    <a:pt x="3097" y="12350"/>
                    <a:pt x="2975" y="12422"/>
                    <a:pt x="2859" y="12502"/>
                  </a:cubicBezTo>
                  <a:lnTo>
                    <a:pt x="2455" y="12798"/>
                  </a:lnTo>
                  <a:cubicBezTo>
                    <a:pt x="2325" y="12906"/>
                    <a:pt x="2195" y="13007"/>
                    <a:pt x="2065" y="13122"/>
                  </a:cubicBezTo>
                  <a:cubicBezTo>
                    <a:pt x="1942" y="13238"/>
                    <a:pt x="1820" y="13346"/>
                    <a:pt x="1704" y="13476"/>
                  </a:cubicBezTo>
                  <a:cubicBezTo>
                    <a:pt x="1654" y="13541"/>
                    <a:pt x="1596" y="13606"/>
                    <a:pt x="1538" y="13671"/>
                  </a:cubicBezTo>
                  <a:lnTo>
                    <a:pt x="1387" y="13873"/>
                  </a:lnTo>
                  <a:cubicBezTo>
                    <a:pt x="1177" y="14162"/>
                    <a:pt x="1026" y="14479"/>
                    <a:pt x="925" y="14811"/>
                  </a:cubicBezTo>
                  <a:cubicBezTo>
                    <a:pt x="896" y="14898"/>
                    <a:pt x="874" y="14984"/>
                    <a:pt x="860" y="15078"/>
                  </a:cubicBezTo>
                  <a:cubicBezTo>
                    <a:pt x="845" y="15165"/>
                    <a:pt x="838" y="15259"/>
                    <a:pt x="831" y="15345"/>
                  </a:cubicBezTo>
                  <a:cubicBezTo>
                    <a:pt x="824" y="15439"/>
                    <a:pt x="817" y="15526"/>
                    <a:pt x="824" y="15620"/>
                  </a:cubicBezTo>
                  <a:cubicBezTo>
                    <a:pt x="824" y="15663"/>
                    <a:pt x="831" y="15706"/>
                    <a:pt x="831" y="15757"/>
                  </a:cubicBezTo>
                  <a:cubicBezTo>
                    <a:pt x="831" y="15778"/>
                    <a:pt x="838" y="15807"/>
                    <a:pt x="845" y="15829"/>
                  </a:cubicBezTo>
                  <a:cubicBezTo>
                    <a:pt x="845" y="15858"/>
                    <a:pt x="853" y="15879"/>
                    <a:pt x="860" y="15908"/>
                  </a:cubicBezTo>
                  <a:lnTo>
                    <a:pt x="881" y="15995"/>
                  </a:lnTo>
                  <a:lnTo>
                    <a:pt x="946" y="16038"/>
                  </a:lnTo>
                  <a:cubicBezTo>
                    <a:pt x="1424" y="16368"/>
                    <a:pt x="1960" y="16504"/>
                    <a:pt x="2493" y="16504"/>
                  </a:cubicBezTo>
                  <a:cubicBezTo>
                    <a:pt x="2950" y="16504"/>
                    <a:pt x="3405" y="16404"/>
                    <a:pt x="3819" y="16240"/>
                  </a:cubicBezTo>
                  <a:cubicBezTo>
                    <a:pt x="4259" y="16067"/>
                    <a:pt x="4678" y="15829"/>
                    <a:pt x="5060" y="15540"/>
                  </a:cubicBezTo>
                  <a:cubicBezTo>
                    <a:pt x="5241" y="15403"/>
                    <a:pt x="5429" y="15259"/>
                    <a:pt x="5602" y="15100"/>
                  </a:cubicBezTo>
                  <a:cubicBezTo>
                    <a:pt x="5688" y="15028"/>
                    <a:pt x="5775" y="14948"/>
                    <a:pt x="5854" y="14869"/>
                  </a:cubicBezTo>
                  <a:lnTo>
                    <a:pt x="6100" y="14624"/>
                  </a:lnTo>
                  <a:cubicBezTo>
                    <a:pt x="6749" y="13967"/>
                    <a:pt x="7298" y="13223"/>
                    <a:pt x="7839" y="12494"/>
                  </a:cubicBezTo>
                  <a:lnTo>
                    <a:pt x="8243" y="11946"/>
                  </a:lnTo>
                  <a:lnTo>
                    <a:pt x="8640" y="11397"/>
                  </a:lnTo>
                  <a:cubicBezTo>
                    <a:pt x="8698" y="11318"/>
                    <a:pt x="8756" y="11239"/>
                    <a:pt x="8821" y="11159"/>
                  </a:cubicBezTo>
                  <a:lnTo>
                    <a:pt x="8821" y="11159"/>
                  </a:lnTo>
                  <a:cubicBezTo>
                    <a:pt x="8741" y="11369"/>
                    <a:pt x="8669" y="11585"/>
                    <a:pt x="8604" y="11802"/>
                  </a:cubicBezTo>
                  <a:cubicBezTo>
                    <a:pt x="8431" y="12357"/>
                    <a:pt x="8301" y="12920"/>
                    <a:pt x="8207" y="13498"/>
                  </a:cubicBezTo>
                  <a:cubicBezTo>
                    <a:pt x="8121" y="14075"/>
                    <a:pt x="8070" y="14652"/>
                    <a:pt x="8056" y="15237"/>
                  </a:cubicBezTo>
                  <a:cubicBezTo>
                    <a:pt x="8049" y="15381"/>
                    <a:pt x="8049" y="15526"/>
                    <a:pt x="8049" y="15670"/>
                  </a:cubicBezTo>
                  <a:lnTo>
                    <a:pt x="8049" y="15887"/>
                  </a:lnTo>
                  <a:lnTo>
                    <a:pt x="8049" y="16103"/>
                  </a:lnTo>
                  <a:lnTo>
                    <a:pt x="8049" y="16320"/>
                  </a:lnTo>
                  <a:cubicBezTo>
                    <a:pt x="8049" y="16392"/>
                    <a:pt x="8049" y="16464"/>
                    <a:pt x="8049" y="16536"/>
                  </a:cubicBezTo>
                  <a:cubicBezTo>
                    <a:pt x="8063" y="16681"/>
                    <a:pt x="8063" y="16825"/>
                    <a:pt x="8070" y="16969"/>
                  </a:cubicBezTo>
                  <a:lnTo>
                    <a:pt x="8121" y="17467"/>
                  </a:lnTo>
                  <a:cubicBezTo>
                    <a:pt x="8157" y="17633"/>
                    <a:pt x="8178" y="17799"/>
                    <a:pt x="8215" y="17965"/>
                  </a:cubicBezTo>
                  <a:cubicBezTo>
                    <a:pt x="8251" y="18124"/>
                    <a:pt x="8294" y="18290"/>
                    <a:pt x="8344" y="18449"/>
                  </a:cubicBezTo>
                  <a:cubicBezTo>
                    <a:pt x="8373" y="18528"/>
                    <a:pt x="8395" y="18615"/>
                    <a:pt x="8424" y="18694"/>
                  </a:cubicBezTo>
                  <a:lnTo>
                    <a:pt x="8525" y="18932"/>
                  </a:lnTo>
                  <a:cubicBezTo>
                    <a:pt x="8669" y="19250"/>
                    <a:pt x="8871" y="19539"/>
                    <a:pt x="9109" y="19799"/>
                  </a:cubicBezTo>
                  <a:cubicBezTo>
                    <a:pt x="9167" y="19864"/>
                    <a:pt x="9232" y="19921"/>
                    <a:pt x="9304" y="19979"/>
                  </a:cubicBezTo>
                  <a:cubicBezTo>
                    <a:pt x="9369" y="20037"/>
                    <a:pt x="9441" y="20094"/>
                    <a:pt x="9521" y="20145"/>
                  </a:cubicBezTo>
                  <a:cubicBezTo>
                    <a:pt x="9593" y="20196"/>
                    <a:pt x="9672" y="20239"/>
                    <a:pt x="9752" y="20282"/>
                  </a:cubicBezTo>
                  <a:cubicBezTo>
                    <a:pt x="9795" y="20304"/>
                    <a:pt x="9838" y="20325"/>
                    <a:pt x="9882" y="20347"/>
                  </a:cubicBezTo>
                  <a:cubicBezTo>
                    <a:pt x="9903" y="20354"/>
                    <a:pt x="9925" y="20362"/>
                    <a:pt x="9947" y="20376"/>
                  </a:cubicBezTo>
                  <a:cubicBezTo>
                    <a:pt x="9976" y="20383"/>
                    <a:pt x="9990" y="20390"/>
                    <a:pt x="10026" y="20398"/>
                  </a:cubicBezTo>
                  <a:lnTo>
                    <a:pt x="10113" y="20426"/>
                  </a:lnTo>
                  <a:lnTo>
                    <a:pt x="10185" y="20390"/>
                  </a:lnTo>
                  <a:cubicBezTo>
                    <a:pt x="11152" y="19928"/>
                    <a:pt x="11650" y="18954"/>
                    <a:pt x="11794" y="18009"/>
                  </a:cubicBezTo>
                  <a:cubicBezTo>
                    <a:pt x="11859" y="17532"/>
                    <a:pt x="11867" y="17056"/>
                    <a:pt x="11809" y="16580"/>
                  </a:cubicBezTo>
                  <a:cubicBezTo>
                    <a:pt x="11780" y="16349"/>
                    <a:pt x="11751" y="16118"/>
                    <a:pt x="11701" y="15887"/>
                  </a:cubicBezTo>
                  <a:cubicBezTo>
                    <a:pt x="11672" y="15778"/>
                    <a:pt x="11650" y="15663"/>
                    <a:pt x="11628" y="15547"/>
                  </a:cubicBezTo>
                  <a:lnTo>
                    <a:pt x="11535" y="15215"/>
                  </a:lnTo>
                  <a:cubicBezTo>
                    <a:pt x="11289" y="14320"/>
                    <a:pt x="10921" y="13483"/>
                    <a:pt x="10560" y="12646"/>
                  </a:cubicBezTo>
                  <a:lnTo>
                    <a:pt x="10286" y="12018"/>
                  </a:lnTo>
                  <a:lnTo>
                    <a:pt x="10012" y="11397"/>
                  </a:lnTo>
                  <a:cubicBezTo>
                    <a:pt x="9968" y="11304"/>
                    <a:pt x="9932" y="11217"/>
                    <a:pt x="9896" y="11123"/>
                  </a:cubicBezTo>
                  <a:lnTo>
                    <a:pt x="9896" y="11123"/>
                  </a:lnTo>
                  <a:cubicBezTo>
                    <a:pt x="10041" y="11296"/>
                    <a:pt x="10192" y="11470"/>
                    <a:pt x="10344" y="11636"/>
                  </a:cubicBezTo>
                  <a:cubicBezTo>
                    <a:pt x="10741" y="12061"/>
                    <a:pt x="11159" y="12458"/>
                    <a:pt x="11614" y="12826"/>
                  </a:cubicBezTo>
                  <a:cubicBezTo>
                    <a:pt x="12069" y="13187"/>
                    <a:pt x="12545" y="13519"/>
                    <a:pt x="13043" y="13822"/>
                  </a:cubicBezTo>
                  <a:cubicBezTo>
                    <a:pt x="13166" y="13902"/>
                    <a:pt x="13288" y="13974"/>
                    <a:pt x="13411" y="14046"/>
                  </a:cubicBezTo>
                  <a:lnTo>
                    <a:pt x="13599" y="14162"/>
                  </a:lnTo>
                  <a:lnTo>
                    <a:pt x="13786" y="14270"/>
                  </a:lnTo>
                  <a:lnTo>
                    <a:pt x="13981" y="14371"/>
                  </a:lnTo>
                  <a:cubicBezTo>
                    <a:pt x="14039" y="14407"/>
                    <a:pt x="14104" y="14443"/>
                    <a:pt x="14169" y="14479"/>
                  </a:cubicBezTo>
                  <a:cubicBezTo>
                    <a:pt x="14299" y="14544"/>
                    <a:pt x="14422" y="14609"/>
                    <a:pt x="14552" y="14674"/>
                  </a:cubicBezTo>
                  <a:lnTo>
                    <a:pt x="14999" y="14883"/>
                  </a:lnTo>
                  <a:cubicBezTo>
                    <a:pt x="15151" y="14941"/>
                    <a:pt x="15309" y="15006"/>
                    <a:pt x="15468" y="15057"/>
                  </a:cubicBezTo>
                  <a:cubicBezTo>
                    <a:pt x="15627" y="15107"/>
                    <a:pt x="15793" y="15150"/>
                    <a:pt x="15959" y="15187"/>
                  </a:cubicBezTo>
                  <a:cubicBezTo>
                    <a:pt x="16038" y="15201"/>
                    <a:pt x="16125" y="15223"/>
                    <a:pt x="16204" y="15237"/>
                  </a:cubicBezTo>
                  <a:lnTo>
                    <a:pt x="16464" y="15266"/>
                  </a:lnTo>
                  <a:cubicBezTo>
                    <a:pt x="16570" y="15277"/>
                    <a:pt x="16677" y="15283"/>
                    <a:pt x="16784" y="15283"/>
                  </a:cubicBezTo>
                  <a:cubicBezTo>
                    <a:pt x="17026" y="15283"/>
                    <a:pt x="17268" y="15254"/>
                    <a:pt x="17503" y="15194"/>
                  </a:cubicBezTo>
                  <a:cubicBezTo>
                    <a:pt x="17590" y="15179"/>
                    <a:pt x="17677" y="15150"/>
                    <a:pt x="17763" y="15122"/>
                  </a:cubicBezTo>
                  <a:cubicBezTo>
                    <a:pt x="17850" y="15093"/>
                    <a:pt x="17929" y="15057"/>
                    <a:pt x="18009" y="15013"/>
                  </a:cubicBezTo>
                  <a:cubicBezTo>
                    <a:pt x="18095" y="14977"/>
                    <a:pt x="18175" y="14934"/>
                    <a:pt x="18254" y="14883"/>
                  </a:cubicBezTo>
                  <a:cubicBezTo>
                    <a:pt x="18290" y="14855"/>
                    <a:pt x="18334" y="14833"/>
                    <a:pt x="18370" y="14804"/>
                  </a:cubicBezTo>
                  <a:cubicBezTo>
                    <a:pt x="18391" y="14790"/>
                    <a:pt x="18406" y="14775"/>
                    <a:pt x="18427" y="14761"/>
                  </a:cubicBezTo>
                  <a:cubicBezTo>
                    <a:pt x="18449" y="14739"/>
                    <a:pt x="18463" y="14732"/>
                    <a:pt x="18492" y="14703"/>
                  </a:cubicBezTo>
                  <a:lnTo>
                    <a:pt x="18550" y="14645"/>
                  </a:lnTo>
                  <a:lnTo>
                    <a:pt x="18557" y="14559"/>
                  </a:lnTo>
                  <a:cubicBezTo>
                    <a:pt x="18644" y="13490"/>
                    <a:pt x="18052" y="12574"/>
                    <a:pt x="17301" y="11975"/>
                  </a:cubicBezTo>
                  <a:cubicBezTo>
                    <a:pt x="16926" y="11686"/>
                    <a:pt x="16515" y="11441"/>
                    <a:pt x="16074" y="11253"/>
                  </a:cubicBezTo>
                  <a:cubicBezTo>
                    <a:pt x="15858" y="11166"/>
                    <a:pt x="15641" y="11073"/>
                    <a:pt x="15418" y="11000"/>
                  </a:cubicBezTo>
                  <a:cubicBezTo>
                    <a:pt x="15309" y="10964"/>
                    <a:pt x="15201" y="10928"/>
                    <a:pt x="15093" y="10899"/>
                  </a:cubicBezTo>
                  <a:lnTo>
                    <a:pt x="14754" y="10806"/>
                  </a:lnTo>
                  <a:cubicBezTo>
                    <a:pt x="13859" y="10575"/>
                    <a:pt x="12949" y="10474"/>
                    <a:pt x="12047" y="10365"/>
                  </a:cubicBezTo>
                  <a:lnTo>
                    <a:pt x="11369" y="10293"/>
                  </a:lnTo>
                  <a:lnTo>
                    <a:pt x="10690" y="10221"/>
                  </a:lnTo>
                  <a:lnTo>
                    <a:pt x="10401" y="10192"/>
                  </a:lnTo>
                  <a:cubicBezTo>
                    <a:pt x="10625" y="10149"/>
                    <a:pt x="10842" y="10105"/>
                    <a:pt x="11065" y="10055"/>
                  </a:cubicBezTo>
                  <a:cubicBezTo>
                    <a:pt x="11628" y="9925"/>
                    <a:pt x="12184" y="9752"/>
                    <a:pt x="12733" y="9550"/>
                  </a:cubicBezTo>
                  <a:cubicBezTo>
                    <a:pt x="13274" y="9333"/>
                    <a:pt x="13801" y="9088"/>
                    <a:pt x="14313" y="8814"/>
                  </a:cubicBezTo>
                  <a:cubicBezTo>
                    <a:pt x="14443" y="8749"/>
                    <a:pt x="14566" y="8669"/>
                    <a:pt x="14689" y="8604"/>
                  </a:cubicBezTo>
                  <a:lnTo>
                    <a:pt x="14884" y="8496"/>
                  </a:lnTo>
                  <a:lnTo>
                    <a:pt x="15071" y="8388"/>
                  </a:lnTo>
                  <a:lnTo>
                    <a:pt x="15252" y="8272"/>
                  </a:lnTo>
                  <a:cubicBezTo>
                    <a:pt x="15317" y="8236"/>
                    <a:pt x="15382" y="8200"/>
                    <a:pt x="15432" y="8164"/>
                  </a:cubicBezTo>
                  <a:cubicBezTo>
                    <a:pt x="15555" y="8085"/>
                    <a:pt x="15677" y="8005"/>
                    <a:pt x="15793" y="7926"/>
                  </a:cubicBezTo>
                  <a:lnTo>
                    <a:pt x="16204" y="7637"/>
                  </a:lnTo>
                  <a:cubicBezTo>
                    <a:pt x="16327" y="7522"/>
                    <a:pt x="16464" y="7421"/>
                    <a:pt x="16587" y="7312"/>
                  </a:cubicBezTo>
                  <a:cubicBezTo>
                    <a:pt x="16710" y="7197"/>
                    <a:pt x="16839" y="7089"/>
                    <a:pt x="16948" y="6951"/>
                  </a:cubicBezTo>
                  <a:cubicBezTo>
                    <a:pt x="17005" y="6886"/>
                    <a:pt x="17063" y="6821"/>
                    <a:pt x="17114" y="6757"/>
                  </a:cubicBezTo>
                  <a:lnTo>
                    <a:pt x="17273" y="6554"/>
                  </a:lnTo>
                  <a:cubicBezTo>
                    <a:pt x="17475" y="6266"/>
                    <a:pt x="17626" y="5948"/>
                    <a:pt x="17727" y="5616"/>
                  </a:cubicBezTo>
                  <a:cubicBezTo>
                    <a:pt x="17756" y="5530"/>
                    <a:pt x="17778" y="5443"/>
                    <a:pt x="17792" y="5349"/>
                  </a:cubicBezTo>
                  <a:cubicBezTo>
                    <a:pt x="17807" y="5263"/>
                    <a:pt x="17821" y="5169"/>
                    <a:pt x="17828" y="5082"/>
                  </a:cubicBezTo>
                  <a:cubicBezTo>
                    <a:pt x="17836" y="4988"/>
                    <a:pt x="17836" y="4902"/>
                    <a:pt x="17836" y="4808"/>
                  </a:cubicBezTo>
                  <a:cubicBezTo>
                    <a:pt x="17836" y="4765"/>
                    <a:pt x="17836" y="4721"/>
                    <a:pt x="17821" y="4671"/>
                  </a:cubicBezTo>
                  <a:cubicBezTo>
                    <a:pt x="17821" y="4649"/>
                    <a:pt x="17814" y="4620"/>
                    <a:pt x="17814" y="4599"/>
                  </a:cubicBezTo>
                  <a:cubicBezTo>
                    <a:pt x="17807" y="4570"/>
                    <a:pt x="17807" y="4555"/>
                    <a:pt x="17799" y="4519"/>
                  </a:cubicBezTo>
                  <a:lnTo>
                    <a:pt x="17778" y="4433"/>
                  </a:lnTo>
                  <a:lnTo>
                    <a:pt x="17706" y="4389"/>
                  </a:lnTo>
                  <a:cubicBezTo>
                    <a:pt x="17232" y="4059"/>
                    <a:pt x="16696" y="3923"/>
                    <a:pt x="16163" y="3923"/>
                  </a:cubicBezTo>
                  <a:cubicBezTo>
                    <a:pt x="15705" y="3923"/>
                    <a:pt x="15250" y="4024"/>
                    <a:pt x="14840" y="4187"/>
                  </a:cubicBezTo>
                  <a:cubicBezTo>
                    <a:pt x="14393" y="4360"/>
                    <a:pt x="13981" y="4599"/>
                    <a:pt x="13599" y="4887"/>
                  </a:cubicBezTo>
                  <a:cubicBezTo>
                    <a:pt x="13411" y="5024"/>
                    <a:pt x="13223" y="5169"/>
                    <a:pt x="13057" y="5327"/>
                  </a:cubicBezTo>
                  <a:cubicBezTo>
                    <a:pt x="12964" y="5400"/>
                    <a:pt x="12884" y="5479"/>
                    <a:pt x="12798" y="5558"/>
                  </a:cubicBezTo>
                  <a:lnTo>
                    <a:pt x="12552" y="5804"/>
                  </a:lnTo>
                  <a:cubicBezTo>
                    <a:pt x="11903" y="6461"/>
                    <a:pt x="11361" y="7204"/>
                    <a:pt x="10820" y="7933"/>
                  </a:cubicBezTo>
                  <a:lnTo>
                    <a:pt x="10416" y="8482"/>
                  </a:lnTo>
                  <a:lnTo>
                    <a:pt x="10012" y="9037"/>
                  </a:lnTo>
                  <a:lnTo>
                    <a:pt x="9838" y="9268"/>
                  </a:lnTo>
                  <a:cubicBezTo>
                    <a:pt x="9911" y="9059"/>
                    <a:pt x="9983" y="8842"/>
                    <a:pt x="10048" y="8626"/>
                  </a:cubicBezTo>
                  <a:cubicBezTo>
                    <a:pt x="10221" y="8070"/>
                    <a:pt x="10358" y="7507"/>
                    <a:pt x="10445" y="6930"/>
                  </a:cubicBezTo>
                  <a:cubicBezTo>
                    <a:pt x="10531" y="6352"/>
                    <a:pt x="10582" y="5775"/>
                    <a:pt x="10596" y="5190"/>
                  </a:cubicBezTo>
                  <a:cubicBezTo>
                    <a:pt x="10611" y="5046"/>
                    <a:pt x="10604" y="4902"/>
                    <a:pt x="10611" y="4757"/>
                  </a:cubicBezTo>
                  <a:lnTo>
                    <a:pt x="10611" y="4541"/>
                  </a:lnTo>
                  <a:lnTo>
                    <a:pt x="10611" y="4324"/>
                  </a:lnTo>
                  <a:lnTo>
                    <a:pt x="10611" y="4108"/>
                  </a:lnTo>
                  <a:cubicBezTo>
                    <a:pt x="10611" y="4036"/>
                    <a:pt x="10611" y="3963"/>
                    <a:pt x="10604" y="3891"/>
                  </a:cubicBezTo>
                  <a:cubicBezTo>
                    <a:pt x="10596" y="3747"/>
                    <a:pt x="10589" y="3602"/>
                    <a:pt x="10582" y="3458"/>
                  </a:cubicBezTo>
                  <a:lnTo>
                    <a:pt x="10531" y="2960"/>
                  </a:lnTo>
                  <a:cubicBezTo>
                    <a:pt x="10502" y="2794"/>
                    <a:pt x="10481" y="2628"/>
                    <a:pt x="10445" y="2462"/>
                  </a:cubicBezTo>
                  <a:cubicBezTo>
                    <a:pt x="10401" y="2303"/>
                    <a:pt x="10373" y="2137"/>
                    <a:pt x="10308" y="1979"/>
                  </a:cubicBezTo>
                  <a:cubicBezTo>
                    <a:pt x="10286" y="1899"/>
                    <a:pt x="10257" y="1813"/>
                    <a:pt x="10228" y="1733"/>
                  </a:cubicBezTo>
                  <a:lnTo>
                    <a:pt x="10127" y="1495"/>
                  </a:lnTo>
                  <a:cubicBezTo>
                    <a:pt x="9983" y="1177"/>
                    <a:pt x="9788" y="889"/>
                    <a:pt x="9543" y="629"/>
                  </a:cubicBezTo>
                  <a:cubicBezTo>
                    <a:pt x="9485" y="564"/>
                    <a:pt x="9420" y="506"/>
                    <a:pt x="9348" y="448"/>
                  </a:cubicBezTo>
                  <a:cubicBezTo>
                    <a:pt x="9283" y="391"/>
                    <a:pt x="9211" y="340"/>
                    <a:pt x="9131" y="282"/>
                  </a:cubicBezTo>
                  <a:cubicBezTo>
                    <a:pt x="9059" y="232"/>
                    <a:pt x="8980" y="189"/>
                    <a:pt x="8900" y="145"/>
                  </a:cubicBezTo>
                  <a:cubicBezTo>
                    <a:pt x="8857" y="124"/>
                    <a:pt x="8814" y="102"/>
                    <a:pt x="8770" y="80"/>
                  </a:cubicBezTo>
                  <a:cubicBezTo>
                    <a:pt x="8749" y="73"/>
                    <a:pt x="8727" y="66"/>
                    <a:pt x="8705" y="51"/>
                  </a:cubicBezTo>
                  <a:cubicBezTo>
                    <a:pt x="8684" y="44"/>
                    <a:pt x="8662" y="37"/>
                    <a:pt x="8626" y="30"/>
                  </a:cubicBezTo>
                  <a:lnTo>
                    <a:pt x="8547" y="1"/>
                  </a:ln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1" name="Google Shape;5111;p15"/>
          <p:cNvGrpSpPr/>
          <p:nvPr/>
        </p:nvGrpSpPr>
        <p:grpSpPr>
          <a:xfrm rot="601636">
            <a:off x="462287" y="2342825"/>
            <a:ext cx="2723667" cy="2836571"/>
            <a:chOff x="846652" y="2362809"/>
            <a:chExt cx="2294322" cy="2389231"/>
          </a:xfrm>
        </p:grpSpPr>
        <p:sp>
          <p:nvSpPr>
            <p:cNvPr id="5112" name="Google Shape;5112;p15"/>
            <p:cNvSpPr/>
            <p:nvPr/>
          </p:nvSpPr>
          <p:spPr>
            <a:xfrm>
              <a:off x="867170" y="2386378"/>
              <a:ext cx="2254023" cy="2341461"/>
            </a:xfrm>
            <a:custGeom>
              <a:avLst/>
              <a:gdLst/>
              <a:ahLst/>
              <a:cxnLst/>
              <a:rect l="l" t="t" r="r" b="b"/>
              <a:pathLst>
                <a:path w="21422" h="22253" extrusionOk="0">
                  <a:moveTo>
                    <a:pt x="12804" y="0"/>
                  </a:moveTo>
                  <a:cubicBezTo>
                    <a:pt x="12804" y="0"/>
                    <a:pt x="10740" y="282"/>
                    <a:pt x="10162" y="3357"/>
                  </a:cubicBezTo>
                  <a:cubicBezTo>
                    <a:pt x="10126" y="3566"/>
                    <a:pt x="10090" y="3782"/>
                    <a:pt x="10076" y="3999"/>
                  </a:cubicBezTo>
                  <a:cubicBezTo>
                    <a:pt x="9147" y="1631"/>
                    <a:pt x="7438" y="1610"/>
                    <a:pt x="7378" y="1610"/>
                  </a:cubicBezTo>
                  <a:cubicBezTo>
                    <a:pt x="7377" y="1610"/>
                    <a:pt x="7376" y="1610"/>
                    <a:pt x="7376" y="1610"/>
                  </a:cubicBezTo>
                  <a:cubicBezTo>
                    <a:pt x="7376" y="1610"/>
                    <a:pt x="5991" y="2685"/>
                    <a:pt x="6763" y="5161"/>
                  </a:cubicBezTo>
                  <a:cubicBezTo>
                    <a:pt x="6604" y="5009"/>
                    <a:pt x="6445" y="4858"/>
                    <a:pt x="6287" y="4721"/>
                  </a:cubicBezTo>
                  <a:cubicBezTo>
                    <a:pt x="5128" y="3728"/>
                    <a:pt x="4110" y="3473"/>
                    <a:pt x="3372" y="3473"/>
                  </a:cubicBezTo>
                  <a:cubicBezTo>
                    <a:pt x="2597" y="3473"/>
                    <a:pt x="2129" y="3754"/>
                    <a:pt x="2129" y="3754"/>
                  </a:cubicBezTo>
                  <a:cubicBezTo>
                    <a:pt x="2129" y="3754"/>
                    <a:pt x="1343" y="5681"/>
                    <a:pt x="3710" y="7716"/>
                  </a:cubicBezTo>
                  <a:cubicBezTo>
                    <a:pt x="3869" y="7853"/>
                    <a:pt x="4042" y="7990"/>
                    <a:pt x="4222" y="8120"/>
                  </a:cubicBezTo>
                  <a:cubicBezTo>
                    <a:pt x="3933" y="8076"/>
                    <a:pt x="3665" y="8057"/>
                    <a:pt x="3418" y="8057"/>
                  </a:cubicBezTo>
                  <a:cubicBezTo>
                    <a:pt x="1477" y="8057"/>
                    <a:pt x="801" y="9261"/>
                    <a:pt x="801" y="9261"/>
                  </a:cubicBezTo>
                  <a:cubicBezTo>
                    <a:pt x="801" y="9261"/>
                    <a:pt x="1047" y="11000"/>
                    <a:pt x="3573" y="11570"/>
                  </a:cubicBezTo>
                  <a:cubicBezTo>
                    <a:pt x="3356" y="11628"/>
                    <a:pt x="3147" y="11693"/>
                    <a:pt x="2952" y="11758"/>
                  </a:cubicBezTo>
                  <a:cubicBezTo>
                    <a:pt x="0" y="12797"/>
                    <a:pt x="36" y="14876"/>
                    <a:pt x="36" y="14876"/>
                  </a:cubicBezTo>
                  <a:cubicBezTo>
                    <a:pt x="36" y="14876"/>
                    <a:pt x="772" y="15829"/>
                    <a:pt x="2426" y="15829"/>
                  </a:cubicBezTo>
                  <a:cubicBezTo>
                    <a:pt x="2945" y="15829"/>
                    <a:pt x="3554" y="15736"/>
                    <a:pt x="4258" y="15489"/>
                  </a:cubicBezTo>
                  <a:cubicBezTo>
                    <a:pt x="4461" y="15417"/>
                    <a:pt x="4663" y="15338"/>
                    <a:pt x="4865" y="15244"/>
                  </a:cubicBezTo>
                  <a:lnTo>
                    <a:pt x="4865" y="15244"/>
                  </a:lnTo>
                  <a:cubicBezTo>
                    <a:pt x="3241" y="17272"/>
                    <a:pt x="4143" y="18780"/>
                    <a:pt x="4143" y="18780"/>
                  </a:cubicBezTo>
                  <a:cubicBezTo>
                    <a:pt x="4143" y="18780"/>
                    <a:pt x="4413" y="18890"/>
                    <a:pt x="4853" y="18890"/>
                  </a:cubicBezTo>
                  <a:cubicBezTo>
                    <a:pt x="5491" y="18890"/>
                    <a:pt x="6486" y="18660"/>
                    <a:pt x="7528" y="17532"/>
                  </a:cubicBezTo>
                  <a:lnTo>
                    <a:pt x="7528" y="17532"/>
                  </a:lnTo>
                  <a:cubicBezTo>
                    <a:pt x="7463" y="17748"/>
                    <a:pt x="7420" y="17958"/>
                    <a:pt x="7376" y="18167"/>
                  </a:cubicBezTo>
                  <a:cubicBezTo>
                    <a:pt x="6799" y="21234"/>
                    <a:pt x="8618" y="22252"/>
                    <a:pt x="8618" y="22252"/>
                  </a:cubicBezTo>
                  <a:cubicBezTo>
                    <a:pt x="8618" y="22252"/>
                    <a:pt x="10682" y="21963"/>
                    <a:pt x="11260" y="18896"/>
                  </a:cubicBezTo>
                  <a:cubicBezTo>
                    <a:pt x="11303" y="18687"/>
                    <a:pt x="11332" y="18470"/>
                    <a:pt x="11353" y="18246"/>
                  </a:cubicBezTo>
                  <a:cubicBezTo>
                    <a:pt x="12277" y="20608"/>
                    <a:pt x="13971" y="20635"/>
                    <a:pt x="14050" y="20635"/>
                  </a:cubicBezTo>
                  <a:cubicBezTo>
                    <a:pt x="14052" y="20635"/>
                    <a:pt x="14053" y="20635"/>
                    <a:pt x="14053" y="20635"/>
                  </a:cubicBezTo>
                  <a:cubicBezTo>
                    <a:pt x="14053" y="20635"/>
                    <a:pt x="15438" y="19560"/>
                    <a:pt x="14666" y="17084"/>
                  </a:cubicBezTo>
                  <a:lnTo>
                    <a:pt x="14666" y="17084"/>
                  </a:lnTo>
                  <a:cubicBezTo>
                    <a:pt x="14818" y="17243"/>
                    <a:pt x="14977" y="17395"/>
                    <a:pt x="15143" y="17532"/>
                  </a:cubicBezTo>
                  <a:cubicBezTo>
                    <a:pt x="16298" y="18525"/>
                    <a:pt x="17315" y="18779"/>
                    <a:pt x="18054" y="18779"/>
                  </a:cubicBezTo>
                  <a:cubicBezTo>
                    <a:pt x="18830" y="18779"/>
                    <a:pt x="19300" y="18499"/>
                    <a:pt x="19300" y="18499"/>
                  </a:cubicBezTo>
                  <a:cubicBezTo>
                    <a:pt x="19300" y="18499"/>
                    <a:pt x="20087" y="16572"/>
                    <a:pt x="17712" y="14537"/>
                  </a:cubicBezTo>
                  <a:cubicBezTo>
                    <a:pt x="17553" y="14399"/>
                    <a:pt x="17380" y="14262"/>
                    <a:pt x="17200" y="14132"/>
                  </a:cubicBezTo>
                  <a:lnTo>
                    <a:pt x="17200" y="14132"/>
                  </a:lnTo>
                  <a:cubicBezTo>
                    <a:pt x="17489" y="14176"/>
                    <a:pt x="17756" y="14196"/>
                    <a:pt x="18003" y="14196"/>
                  </a:cubicBezTo>
                  <a:cubicBezTo>
                    <a:pt x="19950" y="14196"/>
                    <a:pt x="20621" y="12985"/>
                    <a:pt x="20621" y="12985"/>
                  </a:cubicBezTo>
                  <a:cubicBezTo>
                    <a:pt x="20621" y="12985"/>
                    <a:pt x="20383" y="11253"/>
                    <a:pt x="17849" y="10682"/>
                  </a:cubicBezTo>
                  <a:cubicBezTo>
                    <a:pt x="18066" y="10625"/>
                    <a:pt x="18275" y="10560"/>
                    <a:pt x="18470" y="10488"/>
                  </a:cubicBezTo>
                  <a:cubicBezTo>
                    <a:pt x="21422" y="9455"/>
                    <a:pt x="21393" y="7377"/>
                    <a:pt x="21393" y="7377"/>
                  </a:cubicBezTo>
                  <a:cubicBezTo>
                    <a:pt x="21393" y="7377"/>
                    <a:pt x="20653" y="6423"/>
                    <a:pt x="18997" y="6423"/>
                  </a:cubicBezTo>
                  <a:cubicBezTo>
                    <a:pt x="18478" y="6423"/>
                    <a:pt x="17868" y="6517"/>
                    <a:pt x="17163" y="6763"/>
                  </a:cubicBezTo>
                  <a:cubicBezTo>
                    <a:pt x="16961" y="6835"/>
                    <a:pt x="16759" y="6915"/>
                    <a:pt x="16557" y="7009"/>
                  </a:cubicBezTo>
                  <a:cubicBezTo>
                    <a:pt x="18181" y="4981"/>
                    <a:pt x="17279" y="3472"/>
                    <a:pt x="17279" y="3472"/>
                  </a:cubicBezTo>
                  <a:cubicBezTo>
                    <a:pt x="17279" y="3472"/>
                    <a:pt x="17009" y="3363"/>
                    <a:pt x="16569" y="3363"/>
                  </a:cubicBezTo>
                  <a:cubicBezTo>
                    <a:pt x="15932" y="3363"/>
                    <a:pt x="14939" y="3593"/>
                    <a:pt x="13901" y="4721"/>
                  </a:cubicBezTo>
                  <a:cubicBezTo>
                    <a:pt x="13959" y="4504"/>
                    <a:pt x="14009" y="4288"/>
                    <a:pt x="14045" y="4086"/>
                  </a:cubicBezTo>
                  <a:cubicBezTo>
                    <a:pt x="14623" y="1018"/>
                    <a:pt x="12804" y="0"/>
                    <a:pt x="12804" y="0"/>
                  </a:cubicBezTo>
                  <a:close/>
                </a:path>
              </a:pathLst>
            </a:custGeom>
            <a:solidFill>
              <a:srgbClr val="D9933D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13" name="Google Shape;5113;p15"/>
            <p:cNvGrpSpPr/>
            <p:nvPr/>
          </p:nvGrpSpPr>
          <p:grpSpPr>
            <a:xfrm>
              <a:off x="846652" y="2362809"/>
              <a:ext cx="2294322" cy="2389231"/>
              <a:chOff x="-2627650" y="1848975"/>
              <a:chExt cx="545125" cy="567675"/>
            </a:xfrm>
          </p:grpSpPr>
          <p:sp>
            <p:nvSpPr>
              <p:cNvPr id="5114" name="Google Shape;5114;p15"/>
              <p:cNvSpPr/>
              <p:nvPr/>
            </p:nvSpPr>
            <p:spPr>
              <a:xfrm>
                <a:off x="-2627650" y="1848975"/>
                <a:ext cx="54512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22707" extrusionOk="0">
                    <a:moveTo>
                      <a:pt x="8373" y="2224"/>
                    </a:moveTo>
                    <a:lnTo>
                      <a:pt x="8452" y="2260"/>
                    </a:lnTo>
                    <a:cubicBezTo>
                      <a:pt x="8748" y="2390"/>
                      <a:pt x="9015" y="2570"/>
                      <a:pt x="9260" y="2779"/>
                    </a:cubicBezTo>
                    <a:lnTo>
                      <a:pt x="9441" y="2953"/>
                    </a:lnTo>
                    <a:cubicBezTo>
                      <a:pt x="9499" y="3010"/>
                      <a:pt x="9542" y="3075"/>
                      <a:pt x="9600" y="3140"/>
                    </a:cubicBezTo>
                    <a:cubicBezTo>
                      <a:pt x="9708" y="3270"/>
                      <a:pt x="9802" y="3400"/>
                      <a:pt x="9896" y="3545"/>
                    </a:cubicBezTo>
                    <a:cubicBezTo>
                      <a:pt x="9939" y="3609"/>
                      <a:pt x="9975" y="3689"/>
                      <a:pt x="10018" y="3761"/>
                    </a:cubicBezTo>
                    <a:lnTo>
                      <a:pt x="10098" y="3920"/>
                    </a:lnTo>
                    <a:cubicBezTo>
                      <a:pt x="10076" y="4093"/>
                      <a:pt x="10054" y="4266"/>
                      <a:pt x="10047" y="4440"/>
                    </a:cubicBezTo>
                    <a:cubicBezTo>
                      <a:pt x="10040" y="4569"/>
                      <a:pt x="10025" y="4699"/>
                      <a:pt x="10025" y="4829"/>
                    </a:cubicBezTo>
                    <a:lnTo>
                      <a:pt x="10025" y="5226"/>
                    </a:lnTo>
                    <a:lnTo>
                      <a:pt x="10025" y="5262"/>
                    </a:lnTo>
                    <a:cubicBezTo>
                      <a:pt x="9960" y="5046"/>
                      <a:pt x="9896" y="4829"/>
                      <a:pt x="9823" y="4620"/>
                    </a:cubicBezTo>
                    <a:lnTo>
                      <a:pt x="9657" y="4187"/>
                    </a:lnTo>
                    <a:cubicBezTo>
                      <a:pt x="9600" y="4043"/>
                      <a:pt x="9535" y="3905"/>
                      <a:pt x="9470" y="3761"/>
                    </a:cubicBezTo>
                    <a:cubicBezTo>
                      <a:pt x="9412" y="3617"/>
                      <a:pt x="9333" y="3487"/>
                      <a:pt x="9260" y="3350"/>
                    </a:cubicBezTo>
                    <a:cubicBezTo>
                      <a:pt x="9188" y="3213"/>
                      <a:pt x="9102" y="3075"/>
                      <a:pt x="9015" y="2953"/>
                    </a:cubicBezTo>
                    <a:cubicBezTo>
                      <a:pt x="8842" y="2693"/>
                      <a:pt x="8632" y="2455"/>
                      <a:pt x="8401" y="2253"/>
                    </a:cubicBezTo>
                    <a:lnTo>
                      <a:pt x="8373" y="2224"/>
                    </a:lnTo>
                    <a:close/>
                    <a:moveTo>
                      <a:pt x="12032" y="953"/>
                    </a:moveTo>
                    <a:lnTo>
                      <a:pt x="12032" y="953"/>
                    </a:lnTo>
                    <a:cubicBezTo>
                      <a:pt x="11974" y="1026"/>
                      <a:pt x="11924" y="1098"/>
                      <a:pt x="11873" y="1177"/>
                    </a:cubicBezTo>
                    <a:cubicBezTo>
                      <a:pt x="11599" y="1589"/>
                      <a:pt x="11382" y="2043"/>
                      <a:pt x="11231" y="2520"/>
                    </a:cubicBezTo>
                    <a:cubicBezTo>
                      <a:pt x="11079" y="2989"/>
                      <a:pt x="10964" y="3472"/>
                      <a:pt x="10892" y="3963"/>
                    </a:cubicBezTo>
                    <a:cubicBezTo>
                      <a:pt x="10870" y="4086"/>
                      <a:pt x="10848" y="4209"/>
                      <a:pt x="10834" y="4331"/>
                    </a:cubicBezTo>
                    <a:lnTo>
                      <a:pt x="10791" y="4699"/>
                    </a:lnTo>
                    <a:cubicBezTo>
                      <a:pt x="10762" y="4945"/>
                      <a:pt x="10747" y="5190"/>
                      <a:pt x="10726" y="5436"/>
                    </a:cubicBezTo>
                    <a:cubicBezTo>
                      <a:pt x="10726" y="5508"/>
                      <a:pt x="10718" y="5587"/>
                      <a:pt x="10718" y="5659"/>
                    </a:cubicBezTo>
                    <a:lnTo>
                      <a:pt x="10675" y="5479"/>
                    </a:lnTo>
                    <a:lnTo>
                      <a:pt x="10617" y="5262"/>
                    </a:lnTo>
                    <a:lnTo>
                      <a:pt x="10560" y="5053"/>
                    </a:lnTo>
                    <a:cubicBezTo>
                      <a:pt x="10538" y="4981"/>
                      <a:pt x="10523" y="4916"/>
                      <a:pt x="10495" y="4844"/>
                    </a:cubicBezTo>
                    <a:cubicBezTo>
                      <a:pt x="10473" y="4772"/>
                      <a:pt x="10451" y="4707"/>
                      <a:pt x="10430" y="4634"/>
                    </a:cubicBezTo>
                    <a:cubicBezTo>
                      <a:pt x="10437" y="4584"/>
                      <a:pt x="10444" y="4526"/>
                      <a:pt x="10444" y="4476"/>
                    </a:cubicBezTo>
                    <a:cubicBezTo>
                      <a:pt x="10458" y="4216"/>
                      <a:pt x="10509" y="3970"/>
                      <a:pt x="10552" y="3725"/>
                    </a:cubicBezTo>
                    <a:lnTo>
                      <a:pt x="10552" y="3732"/>
                    </a:lnTo>
                    <a:cubicBezTo>
                      <a:pt x="10646" y="3241"/>
                      <a:pt x="10791" y="2765"/>
                      <a:pt x="11000" y="2318"/>
                    </a:cubicBezTo>
                    <a:cubicBezTo>
                      <a:pt x="11101" y="2094"/>
                      <a:pt x="11224" y="1885"/>
                      <a:pt x="11361" y="1682"/>
                    </a:cubicBezTo>
                    <a:cubicBezTo>
                      <a:pt x="11498" y="1488"/>
                      <a:pt x="11649" y="1300"/>
                      <a:pt x="11823" y="1134"/>
                    </a:cubicBezTo>
                    <a:cubicBezTo>
                      <a:pt x="11895" y="1069"/>
                      <a:pt x="11960" y="1011"/>
                      <a:pt x="12032" y="953"/>
                    </a:cubicBezTo>
                    <a:close/>
                    <a:moveTo>
                      <a:pt x="13533" y="982"/>
                    </a:moveTo>
                    <a:cubicBezTo>
                      <a:pt x="13540" y="990"/>
                      <a:pt x="13555" y="1004"/>
                      <a:pt x="13562" y="1018"/>
                    </a:cubicBezTo>
                    <a:lnTo>
                      <a:pt x="13641" y="1127"/>
                    </a:lnTo>
                    <a:cubicBezTo>
                      <a:pt x="13851" y="1415"/>
                      <a:pt x="14017" y="1747"/>
                      <a:pt x="14125" y="2094"/>
                    </a:cubicBezTo>
                    <a:lnTo>
                      <a:pt x="14204" y="2361"/>
                    </a:lnTo>
                    <a:cubicBezTo>
                      <a:pt x="14226" y="2455"/>
                      <a:pt x="14233" y="2541"/>
                      <a:pt x="14248" y="2635"/>
                    </a:cubicBezTo>
                    <a:cubicBezTo>
                      <a:pt x="14284" y="2816"/>
                      <a:pt x="14298" y="3003"/>
                      <a:pt x="14305" y="3191"/>
                    </a:cubicBezTo>
                    <a:cubicBezTo>
                      <a:pt x="14313" y="3234"/>
                      <a:pt x="14313" y="3285"/>
                      <a:pt x="14305" y="3328"/>
                    </a:cubicBezTo>
                    <a:lnTo>
                      <a:pt x="14305" y="3472"/>
                    </a:lnTo>
                    <a:cubicBezTo>
                      <a:pt x="14305" y="3559"/>
                      <a:pt x="14298" y="3660"/>
                      <a:pt x="14298" y="3754"/>
                    </a:cubicBezTo>
                    <a:lnTo>
                      <a:pt x="14219" y="4310"/>
                    </a:lnTo>
                    <a:cubicBezTo>
                      <a:pt x="14204" y="4396"/>
                      <a:pt x="14190" y="4476"/>
                      <a:pt x="14168" y="4555"/>
                    </a:cubicBezTo>
                    <a:cubicBezTo>
                      <a:pt x="14010" y="4714"/>
                      <a:pt x="13865" y="4887"/>
                      <a:pt x="13721" y="5053"/>
                    </a:cubicBezTo>
                    <a:cubicBezTo>
                      <a:pt x="13576" y="5241"/>
                      <a:pt x="13432" y="5428"/>
                      <a:pt x="13302" y="5623"/>
                    </a:cubicBezTo>
                    <a:lnTo>
                      <a:pt x="13266" y="5688"/>
                    </a:lnTo>
                    <a:cubicBezTo>
                      <a:pt x="13403" y="5197"/>
                      <a:pt x="13533" y="4699"/>
                      <a:pt x="13627" y="4201"/>
                    </a:cubicBezTo>
                    <a:lnTo>
                      <a:pt x="13714" y="3682"/>
                    </a:lnTo>
                    <a:cubicBezTo>
                      <a:pt x="13735" y="3508"/>
                      <a:pt x="13750" y="3335"/>
                      <a:pt x="13771" y="3169"/>
                    </a:cubicBezTo>
                    <a:cubicBezTo>
                      <a:pt x="13786" y="2996"/>
                      <a:pt x="13786" y="2816"/>
                      <a:pt x="13793" y="2642"/>
                    </a:cubicBezTo>
                    <a:cubicBezTo>
                      <a:pt x="13793" y="2469"/>
                      <a:pt x="13793" y="2296"/>
                      <a:pt x="13771" y="2123"/>
                    </a:cubicBezTo>
                    <a:cubicBezTo>
                      <a:pt x="13750" y="1776"/>
                      <a:pt x="13685" y="1430"/>
                      <a:pt x="13569" y="1098"/>
                    </a:cubicBezTo>
                    <a:cubicBezTo>
                      <a:pt x="13562" y="1054"/>
                      <a:pt x="13548" y="1018"/>
                      <a:pt x="13533" y="982"/>
                    </a:cubicBezTo>
                    <a:close/>
                    <a:moveTo>
                      <a:pt x="16276" y="3877"/>
                    </a:moveTo>
                    <a:lnTo>
                      <a:pt x="16276" y="3877"/>
                    </a:lnTo>
                    <a:cubicBezTo>
                      <a:pt x="16247" y="3891"/>
                      <a:pt x="16211" y="3905"/>
                      <a:pt x="16189" y="3920"/>
                    </a:cubicBezTo>
                    <a:cubicBezTo>
                      <a:pt x="15792" y="4122"/>
                      <a:pt x="15424" y="4375"/>
                      <a:pt x="15092" y="4678"/>
                    </a:cubicBezTo>
                    <a:cubicBezTo>
                      <a:pt x="14767" y="4974"/>
                      <a:pt x="14464" y="5298"/>
                      <a:pt x="14190" y="5638"/>
                    </a:cubicBezTo>
                    <a:cubicBezTo>
                      <a:pt x="14118" y="5731"/>
                      <a:pt x="14046" y="5811"/>
                      <a:pt x="13981" y="5897"/>
                    </a:cubicBezTo>
                    <a:lnTo>
                      <a:pt x="13786" y="6164"/>
                    </a:lnTo>
                    <a:lnTo>
                      <a:pt x="13771" y="6179"/>
                    </a:lnTo>
                    <a:cubicBezTo>
                      <a:pt x="13858" y="5912"/>
                      <a:pt x="13930" y="5652"/>
                      <a:pt x="14010" y="5385"/>
                    </a:cubicBezTo>
                    <a:lnTo>
                      <a:pt x="14046" y="5327"/>
                    </a:lnTo>
                    <a:cubicBezTo>
                      <a:pt x="14334" y="4995"/>
                      <a:pt x="14659" y="4699"/>
                      <a:pt x="15020" y="4440"/>
                    </a:cubicBezTo>
                    <a:cubicBezTo>
                      <a:pt x="15366" y="4194"/>
                      <a:pt x="15756" y="4014"/>
                      <a:pt x="16175" y="3898"/>
                    </a:cubicBezTo>
                    <a:lnTo>
                      <a:pt x="16276" y="3877"/>
                    </a:lnTo>
                    <a:close/>
                    <a:moveTo>
                      <a:pt x="7117" y="2967"/>
                    </a:moveTo>
                    <a:cubicBezTo>
                      <a:pt x="7117" y="3003"/>
                      <a:pt x="7110" y="3032"/>
                      <a:pt x="7110" y="3068"/>
                    </a:cubicBezTo>
                    <a:cubicBezTo>
                      <a:pt x="7081" y="3516"/>
                      <a:pt x="7117" y="3956"/>
                      <a:pt x="7218" y="4389"/>
                    </a:cubicBezTo>
                    <a:cubicBezTo>
                      <a:pt x="7312" y="4822"/>
                      <a:pt x="7434" y="5248"/>
                      <a:pt x="7600" y="5659"/>
                    </a:cubicBezTo>
                    <a:cubicBezTo>
                      <a:pt x="7636" y="5760"/>
                      <a:pt x="7673" y="5869"/>
                      <a:pt x="7716" y="5970"/>
                    </a:cubicBezTo>
                    <a:lnTo>
                      <a:pt x="7853" y="6273"/>
                    </a:lnTo>
                    <a:lnTo>
                      <a:pt x="7860" y="6287"/>
                    </a:lnTo>
                    <a:cubicBezTo>
                      <a:pt x="7673" y="6085"/>
                      <a:pt x="7478" y="5883"/>
                      <a:pt x="7283" y="5688"/>
                    </a:cubicBezTo>
                    <a:lnTo>
                      <a:pt x="7261" y="5623"/>
                    </a:lnTo>
                    <a:cubicBezTo>
                      <a:pt x="7110" y="5205"/>
                      <a:pt x="7016" y="4779"/>
                      <a:pt x="6980" y="4338"/>
                    </a:cubicBezTo>
                    <a:cubicBezTo>
                      <a:pt x="6936" y="3905"/>
                      <a:pt x="6972" y="3480"/>
                      <a:pt x="7081" y="3061"/>
                    </a:cubicBezTo>
                    <a:lnTo>
                      <a:pt x="7088" y="3068"/>
                    </a:lnTo>
                    <a:cubicBezTo>
                      <a:pt x="7095" y="3032"/>
                      <a:pt x="7110" y="3003"/>
                      <a:pt x="7117" y="2967"/>
                    </a:cubicBezTo>
                    <a:close/>
                    <a:moveTo>
                      <a:pt x="3754" y="3852"/>
                    </a:moveTo>
                    <a:cubicBezTo>
                      <a:pt x="4004" y="3852"/>
                      <a:pt x="4254" y="3880"/>
                      <a:pt x="4497" y="3934"/>
                    </a:cubicBezTo>
                    <a:lnTo>
                      <a:pt x="4764" y="4006"/>
                    </a:lnTo>
                    <a:cubicBezTo>
                      <a:pt x="4858" y="4028"/>
                      <a:pt x="4944" y="4064"/>
                      <a:pt x="5031" y="4093"/>
                    </a:cubicBezTo>
                    <a:cubicBezTo>
                      <a:pt x="5204" y="4158"/>
                      <a:pt x="5377" y="4237"/>
                      <a:pt x="5536" y="4324"/>
                    </a:cubicBezTo>
                    <a:cubicBezTo>
                      <a:pt x="5579" y="4346"/>
                      <a:pt x="5623" y="4367"/>
                      <a:pt x="5659" y="4396"/>
                    </a:cubicBezTo>
                    <a:lnTo>
                      <a:pt x="5782" y="4468"/>
                    </a:lnTo>
                    <a:cubicBezTo>
                      <a:pt x="5861" y="4519"/>
                      <a:pt x="5940" y="4569"/>
                      <a:pt x="6020" y="4620"/>
                    </a:cubicBezTo>
                    <a:lnTo>
                      <a:pt x="6467" y="4959"/>
                    </a:lnTo>
                    <a:cubicBezTo>
                      <a:pt x="6532" y="5017"/>
                      <a:pt x="6590" y="5075"/>
                      <a:pt x="6655" y="5132"/>
                    </a:cubicBezTo>
                    <a:cubicBezTo>
                      <a:pt x="6713" y="5349"/>
                      <a:pt x="6785" y="5558"/>
                      <a:pt x="6857" y="5760"/>
                    </a:cubicBezTo>
                    <a:cubicBezTo>
                      <a:pt x="6936" y="5962"/>
                      <a:pt x="7037" y="6201"/>
                      <a:pt x="7146" y="6410"/>
                    </a:cubicBezTo>
                    <a:lnTo>
                      <a:pt x="7175" y="6475"/>
                    </a:lnTo>
                    <a:cubicBezTo>
                      <a:pt x="6821" y="6107"/>
                      <a:pt x="6453" y="5753"/>
                      <a:pt x="6070" y="5414"/>
                    </a:cubicBezTo>
                    <a:lnTo>
                      <a:pt x="5666" y="5082"/>
                    </a:lnTo>
                    <a:cubicBezTo>
                      <a:pt x="5529" y="4981"/>
                      <a:pt x="5385" y="4880"/>
                      <a:pt x="5247" y="4772"/>
                    </a:cubicBezTo>
                    <a:cubicBezTo>
                      <a:pt x="5110" y="4670"/>
                      <a:pt x="4959" y="4584"/>
                      <a:pt x="4807" y="4490"/>
                    </a:cubicBezTo>
                    <a:cubicBezTo>
                      <a:pt x="4663" y="4403"/>
                      <a:pt x="4504" y="4317"/>
                      <a:pt x="4345" y="4252"/>
                    </a:cubicBezTo>
                    <a:cubicBezTo>
                      <a:pt x="4035" y="4093"/>
                      <a:pt x="3696" y="3978"/>
                      <a:pt x="3356" y="3913"/>
                    </a:cubicBezTo>
                    <a:cubicBezTo>
                      <a:pt x="3313" y="3898"/>
                      <a:pt x="3270" y="3891"/>
                      <a:pt x="3234" y="3891"/>
                    </a:cubicBezTo>
                    <a:cubicBezTo>
                      <a:pt x="3248" y="3884"/>
                      <a:pt x="3263" y="3884"/>
                      <a:pt x="3284" y="3877"/>
                    </a:cubicBezTo>
                    <a:lnTo>
                      <a:pt x="3414" y="3869"/>
                    </a:lnTo>
                    <a:cubicBezTo>
                      <a:pt x="3527" y="3858"/>
                      <a:pt x="3640" y="3852"/>
                      <a:pt x="3754" y="3852"/>
                    </a:cubicBezTo>
                    <a:close/>
                    <a:moveTo>
                      <a:pt x="17546" y="4584"/>
                    </a:moveTo>
                    <a:lnTo>
                      <a:pt x="17553" y="4678"/>
                    </a:lnTo>
                    <a:cubicBezTo>
                      <a:pt x="17589" y="4995"/>
                      <a:pt x="17575" y="5320"/>
                      <a:pt x="17510" y="5638"/>
                    </a:cubicBezTo>
                    <a:lnTo>
                      <a:pt x="17445" y="5876"/>
                    </a:lnTo>
                    <a:cubicBezTo>
                      <a:pt x="17423" y="5955"/>
                      <a:pt x="17395" y="6027"/>
                      <a:pt x="17366" y="6107"/>
                    </a:cubicBezTo>
                    <a:cubicBezTo>
                      <a:pt x="17308" y="6258"/>
                      <a:pt x="17243" y="6410"/>
                      <a:pt x="17164" y="6554"/>
                    </a:cubicBezTo>
                    <a:cubicBezTo>
                      <a:pt x="17128" y="6634"/>
                      <a:pt x="17084" y="6706"/>
                      <a:pt x="17041" y="6771"/>
                    </a:cubicBezTo>
                    <a:lnTo>
                      <a:pt x="16947" y="6922"/>
                    </a:lnTo>
                    <a:cubicBezTo>
                      <a:pt x="16781" y="6987"/>
                      <a:pt x="16622" y="7059"/>
                      <a:pt x="16471" y="7139"/>
                    </a:cubicBezTo>
                    <a:cubicBezTo>
                      <a:pt x="16348" y="7197"/>
                      <a:pt x="16233" y="7254"/>
                      <a:pt x="16117" y="7319"/>
                    </a:cubicBezTo>
                    <a:lnTo>
                      <a:pt x="15778" y="7507"/>
                    </a:lnTo>
                    <a:lnTo>
                      <a:pt x="15749" y="7529"/>
                    </a:lnTo>
                    <a:cubicBezTo>
                      <a:pt x="15901" y="7370"/>
                      <a:pt x="16052" y="7204"/>
                      <a:pt x="16196" y="7038"/>
                    </a:cubicBezTo>
                    <a:lnTo>
                      <a:pt x="16492" y="6677"/>
                    </a:lnTo>
                    <a:cubicBezTo>
                      <a:pt x="16579" y="6554"/>
                      <a:pt x="16673" y="6424"/>
                      <a:pt x="16759" y="6302"/>
                    </a:cubicBezTo>
                    <a:cubicBezTo>
                      <a:pt x="16853" y="6172"/>
                      <a:pt x="16933" y="6042"/>
                      <a:pt x="17012" y="5905"/>
                    </a:cubicBezTo>
                    <a:cubicBezTo>
                      <a:pt x="17091" y="5775"/>
                      <a:pt x="17171" y="5638"/>
                      <a:pt x="17229" y="5500"/>
                    </a:cubicBezTo>
                    <a:cubicBezTo>
                      <a:pt x="17373" y="5219"/>
                      <a:pt x="17474" y="4923"/>
                      <a:pt x="17539" y="4613"/>
                    </a:cubicBezTo>
                    <a:cubicBezTo>
                      <a:pt x="17532" y="4606"/>
                      <a:pt x="17539" y="4591"/>
                      <a:pt x="17539" y="4584"/>
                    </a:cubicBezTo>
                    <a:close/>
                    <a:moveTo>
                      <a:pt x="8813" y="8034"/>
                    </a:moveTo>
                    <a:cubicBezTo>
                      <a:pt x="8813" y="8034"/>
                      <a:pt x="8819" y="8040"/>
                      <a:pt x="8820" y="8047"/>
                    </a:cubicBezTo>
                    <a:lnTo>
                      <a:pt x="8820" y="8047"/>
                    </a:lnTo>
                    <a:cubicBezTo>
                      <a:pt x="8818" y="8042"/>
                      <a:pt x="8815" y="8038"/>
                      <a:pt x="8813" y="8034"/>
                    </a:cubicBezTo>
                    <a:close/>
                    <a:moveTo>
                      <a:pt x="19142" y="6892"/>
                    </a:moveTo>
                    <a:cubicBezTo>
                      <a:pt x="19264" y="6892"/>
                      <a:pt x="19387" y="6897"/>
                      <a:pt x="19509" y="6908"/>
                    </a:cubicBezTo>
                    <a:cubicBezTo>
                      <a:pt x="19747" y="6930"/>
                      <a:pt x="19986" y="6973"/>
                      <a:pt x="20217" y="7038"/>
                    </a:cubicBezTo>
                    <a:cubicBezTo>
                      <a:pt x="20303" y="7067"/>
                      <a:pt x="20397" y="7096"/>
                      <a:pt x="20476" y="7124"/>
                    </a:cubicBezTo>
                    <a:cubicBezTo>
                      <a:pt x="20390" y="7110"/>
                      <a:pt x="20296" y="7103"/>
                      <a:pt x="20209" y="7096"/>
                    </a:cubicBezTo>
                    <a:cubicBezTo>
                      <a:pt x="20100" y="7089"/>
                      <a:pt x="19991" y="7086"/>
                      <a:pt x="19881" y="7086"/>
                    </a:cubicBezTo>
                    <a:cubicBezTo>
                      <a:pt x="19493" y="7086"/>
                      <a:pt x="19106" y="7127"/>
                      <a:pt x="18723" y="7211"/>
                    </a:cubicBezTo>
                    <a:cubicBezTo>
                      <a:pt x="18239" y="7319"/>
                      <a:pt x="17763" y="7464"/>
                      <a:pt x="17301" y="7644"/>
                    </a:cubicBezTo>
                    <a:cubicBezTo>
                      <a:pt x="17185" y="7687"/>
                      <a:pt x="17070" y="7731"/>
                      <a:pt x="16954" y="7774"/>
                    </a:cubicBezTo>
                    <a:lnTo>
                      <a:pt x="16615" y="7926"/>
                    </a:lnTo>
                    <a:cubicBezTo>
                      <a:pt x="16384" y="8012"/>
                      <a:pt x="16160" y="8135"/>
                      <a:pt x="15944" y="8236"/>
                    </a:cubicBezTo>
                    <a:lnTo>
                      <a:pt x="15749" y="8337"/>
                    </a:lnTo>
                    <a:lnTo>
                      <a:pt x="15879" y="8214"/>
                    </a:lnTo>
                    <a:lnTo>
                      <a:pt x="16030" y="8055"/>
                    </a:lnTo>
                    <a:lnTo>
                      <a:pt x="16189" y="7904"/>
                    </a:lnTo>
                    <a:cubicBezTo>
                      <a:pt x="16240" y="7846"/>
                      <a:pt x="16290" y="7796"/>
                      <a:pt x="16341" y="7745"/>
                    </a:cubicBezTo>
                    <a:lnTo>
                      <a:pt x="16485" y="7579"/>
                    </a:lnTo>
                    <a:lnTo>
                      <a:pt x="16637" y="7514"/>
                    </a:lnTo>
                    <a:cubicBezTo>
                      <a:pt x="16860" y="7399"/>
                      <a:pt x="17091" y="7319"/>
                      <a:pt x="17330" y="7233"/>
                    </a:cubicBezTo>
                    <a:lnTo>
                      <a:pt x="17337" y="7233"/>
                    </a:lnTo>
                    <a:cubicBezTo>
                      <a:pt x="17799" y="7067"/>
                      <a:pt x="18282" y="6958"/>
                      <a:pt x="18780" y="6908"/>
                    </a:cubicBezTo>
                    <a:cubicBezTo>
                      <a:pt x="18899" y="6897"/>
                      <a:pt x="19020" y="6892"/>
                      <a:pt x="19142" y="6892"/>
                    </a:cubicBezTo>
                    <a:close/>
                    <a:moveTo>
                      <a:pt x="12739" y="528"/>
                    </a:moveTo>
                    <a:lnTo>
                      <a:pt x="12739" y="528"/>
                    </a:lnTo>
                    <a:cubicBezTo>
                      <a:pt x="12689" y="621"/>
                      <a:pt x="12638" y="715"/>
                      <a:pt x="12595" y="816"/>
                    </a:cubicBezTo>
                    <a:cubicBezTo>
                      <a:pt x="12494" y="1033"/>
                      <a:pt x="12407" y="1257"/>
                      <a:pt x="12335" y="1480"/>
                    </a:cubicBezTo>
                    <a:cubicBezTo>
                      <a:pt x="12183" y="1935"/>
                      <a:pt x="12068" y="2397"/>
                      <a:pt x="11953" y="2859"/>
                    </a:cubicBezTo>
                    <a:cubicBezTo>
                      <a:pt x="11743" y="3790"/>
                      <a:pt x="11592" y="4728"/>
                      <a:pt x="11462" y="5674"/>
                    </a:cubicBezTo>
                    <a:cubicBezTo>
                      <a:pt x="11339" y="6576"/>
                      <a:pt x="11245" y="7478"/>
                      <a:pt x="11151" y="8373"/>
                    </a:cubicBezTo>
                    <a:cubicBezTo>
                      <a:pt x="11144" y="8200"/>
                      <a:pt x="11130" y="8027"/>
                      <a:pt x="11108" y="7853"/>
                    </a:cubicBezTo>
                    <a:cubicBezTo>
                      <a:pt x="11050" y="7269"/>
                      <a:pt x="10957" y="6691"/>
                      <a:pt x="10827" y="6114"/>
                    </a:cubicBezTo>
                    <a:cubicBezTo>
                      <a:pt x="10805" y="6035"/>
                      <a:pt x="10791" y="5955"/>
                      <a:pt x="10769" y="5876"/>
                    </a:cubicBezTo>
                    <a:cubicBezTo>
                      <a:pt x="10776" y="5731"/>
                      <a:pt x="10791" y="5587"/>
                      <a:pt x="10798" y="5436"/>
                    </a:cubicBezTo>
                    <a:cubicBezTo>
                      <a:pt x="10827" y="5190"/>
                      <a:pt x="10841" y="4945"/>
                      <a:pt x="10870" y="4699"/>
                    </a:cubicBezTo>
                    <a:lnTo>
                      <a:pt x="10920" y="4338"/>
                    </a:lnTo>
                    <a:cubicBezTo>
                      <a:pt x="10935" y="4216"/>
                      <a:pt x="10957" y="4093"/>
                      <a:pt x="10978" y="3978"/>
                    </a:cubicBezTo>
                    <a:cubicBezTo>
                      <a:pt x="11050" y="3487"/>
                      <a:pt x="11166" y="3010"/>
                      <a:pt x="11325" y="2541"/>
                    </a:cubicBezTo>
                    <a:cubicBezTo>
                      <a:pt x="11469" y="2079"/>
                      <a:pt x="11678" y="1632"/>
                      <a:pt x="11945" y="1220"/>
                    </a:cubicBezTo>
                    <a:cubicBezTo>
                      <a:pt x="12068" y="1040"/>
                      <a:pt x="12205" y="874"/>
                      <a:pt x="12349" y="722"/>
                    </a:cubicBezTo>
                    <a:cubicBezTo>
                      <a:pt x="12364" y="708"/>
                      <a:pt x="12371" y="701"/>
                      <a:pt x="12386" y="694"/>
                    </a:cubicBezTo>
                    <a:lnTo>
                      <a:pt x="12393" y="694"/>
                    </a:lnTo>
                    <a:cubicBezTo>
                      <a:pt x="12494" y="636"/>
                      <a:pt x="12602" y="585"/>
                      <a:pt x="12710" y="542"/>
                    </a:cubicBezTo>
                    <a:lnTo>
                      <a:pt x="12739" y="528"/>
                    </a:lnTo>
                    <a:close/>
                    <a:moveTo>
                      <a:pt x="7499" y="2238"/>
                    </a:moveTo>
                    <a:cubicBezTo>
                      <a:pt x="7499" y="2318"/>
                      <a:pt x="7507" y="2397"/>
                      <a:pt x="7514" y="2476"/>
                    </a:cubicBezTo>
                    <a:cubicBezTo>
                      <a:pt x="7535" y="2686"/>
                      <a:pt x="7564" y="2902"/>
                      <a:pt x="7608" y="3111"/>
                    </a:cubicBezTo>
                    <a:cubicBezTo>
                      <a:pt x="7694" y="3523"/>
                      <a:pt x="7802" y="3934"/>
                      <a:pt x="7925" y="4346"/>
                    </a:cubicBezTo>
                    <a:cubicBezTo>
                      <a:pt x="8178" y="5154"/>
                      <a:pt x="8481" y="5948"/>
                      <a:pt x="8798" y="6727"/>
                    </a:cubicBezTo>
                    <a:cubicBezTo>
                      <a:pt x="9051" y="7341"/>
                      <a:pt x="9318" y="7940"/>
                      <a:pt x="9585" y="8539"/>
                    </a:cubicBezTo>
                    <a:cubicBezTo>
                      <a:pt x="9441" y="8308"/>
                      <a:pt x="9289" y="8077"/>
                      <a:pt x="9123" y="7853"/>
                    </a:cubicBezTo>
                    <a:cubicBezTo>
                      <a:pt x="8784" y="7377"/>
                      <a:pt x="8423" y="6922"/>
                      <a:pt x="8033" y="6489"/>
                    </a:cubicBezTo>
                    <a:cubicBezTo>
                      <a:pt x="7997" y="6403"/>
                      <a:pt x="7961" y="6323"/>
                      <a:pt x="7925" y="6237"/>
                    </a:cubicBezTo>
                    <a:lnTo>
                      <a:pt x="7795" y="5934"/>
                    </a:lnTo>
                    <a:cubicBezTo>
                      <a:pt x="7752" y="5832"/>
                      <a:pt x="7716" y="5731"/>
                      <a:pt x="7680" y="5630"/>
                    </a:cubicBezTo>
                    <a:cubicBezTo>
                      <a:pt x="7521" y="5219"/>
                      <a:pt x="7398" y="4800"/>
                      <a:pt x="7312" y="4375"/>
                    </a:cubicBezTo>
                    <a:cubicBezTo>
                      <a:pt x="7211" y="3949"/>
                      <a:pt x="7175" y="3508"/>
                      <a:pt x="7196" y="3068"/>
                    </a:cubicBezTo>
                    <a:lnTo>
                      <a:pt x="7196" y="3068"/>
                    </a:lnTo>
                    <a:lnTo>
                      <a:pt x="7203" y="3075"/>
                    </a:lnTo>
                    <a:cubicBezTo>
                      <a:pt x="7211" y="2917"/>
                      <a:pt x="7232" y="2758"/>
                      <a:pt x="7268" y="2599"/>
                    </a:cubicBezTo>
                    <a:cubicBezTo>
                      <a:pt x="7290" y="2563"/>
                      <a:pt x="7312" y="2527"/>
                      <a:pt x="7333" y="2491"/>
                    </a:cubicBezTo>
                    <a:cubicBezTo>
                      <a:pt x="7384" y="2397"/>
                      <a:pt x="7434" y="2318"/>
                      <a:pt x="7499" y="2238"/>
                    </a:cubicBezTo>
                    <a:close/>
                    <a:moveTo>
                      <a:pt x="2461" y="5183"/>
                    </a:moveTo>
                    <a:cubicBezTo>
                      <a:pt x="2490" y="5262"/>
                      <a:pt x="2526" y="5349"/>
                      <a:pt x="2570" y="5428"/>
                    </a:cubicBezTo>
                    <a:cubicBezTo>
                      <a:pt x="2793" y="5876"/>
                      <a:pt x="3075" y="6287"/>
                      <a:pt x="3414" y="6655"/>
                    </a:cubicBezTo>
                    <a:cubicBezTo>
                      <a:pt x="3746" y="7023"/>
                      <a:pt x="4107" y="7370"/>
                      <a:pt x="4497" y="7673"/>
                    </a:cubicBezTo>
                    <a:cubicBezTo>
                      <a:pt x="4591" y="7752"/>
                      <a:pt x="4692" y="7832"/>
                      <a:pt x="4786" y="7911"/>
                    </a:cubicBezTo>
                    <a:lnTo>
                      <a:pt x="5081" y="8128"/>
                    </a:lnTo>
                    <a:cubicBezTo>
                      <a:pt x="5284" y="8279"/>
                      <a:pt x="5493" y="8416"/>
                      <a:pt x="5695" y="8553"/>
                    </a:cubicBezTo>
                    <a:cubicBezTo>
                      <a:pt x="5753" y="8597"/>
                      <a:pt x="5818" y="8633"/>
                      <a:pt x="5875" y="8676"/>
                    </a:cubicBezTo>
                    <a:lnTo>
                      <a:pt x="5702" y="8626"/>
                    </a:lnTo>
                    <a:lnTo>
                      <a:pt x="5486" y="8568"/>
                    </a:lnTo>
                    <a:lnTo>
                      <a:pt x="5276" y="8510"/>
                    </a:lnTo>
                    <a:cubicBezTo>
                      <a:pt x="5204" y="8496"/>
                      <a:pt x="5132" y="8474"/>
                      <a:pt x="5067" y="8460"/>
                    </a:cubicBezTo>
                    <a:lnTo>
                      <a:pt x="4850" y="8416"/>
                    </a:lnTo>
                    <a:lnTo>
                      <a:pt x="4721" y="8315"/>
                    </a:lnTo>
                    <a:cubicBezTo>
                      <a:pt x="4511" y="8178"/>
                      <a:pt x="4316" y="8012"/>
                      <a:pt x="4129" y="7853"/>
                    </a:cubicBezTo>
                    <a:cubicBezTo>
                      <a:pt x="3746" y="7529"/>
                      <a:pt x="3407" y="7161"/>
                      <a:pt x="3118" y="6749"/>
                    </a:cubicBezTo>
                    <a:lnTo>
                      <a:pt x="3118" y="6749"/>
                    </a:lnTo>
                    <a:lnTo>
                      <a:pt x="3125" y="6756"/>
                    </a:lnTo>
                    <a:cubicBezTo>
                      <a:pt x="2981" y="6561"/>
                      <a:pt x="2858" y="6345"/>
                      <a:pt x="2757" y="6128"/>
                    </a:cubicBezTo>
                    <a:cubicBezTo>
                      <a:pt x="2656" y="5912"/>
                      <a:pt x="2570" y="5681"/>
                      <a:pt x="2512" y="5450"/>
                    </a:cubicBezTo>
                    <a:cubicBezTo>
                      <a:pt x="2490" y="5363"/>
                      <a:pt x="2476" y="5270"/>
                      <a:pt x="2461" y="5183"/>
                    </a:cubicBezTo>
                    <a:close/>
                    <a:moveTo>
                      <a:pt x="10415" y="4750"/>
                    </a:moveTo>
                    <a:cubicBezTo>
                      <a:pt x="10545" y="5205"/>
                      <a:pt x="10625" y="5674"/>
                      <a:pt x="10668" y="6143"/>
                    </a:cubicBezTo>
                    <a:lnTo>
                      <a:pt x="10689" y="6345"/>
                    </a:lnTo>
                    <a:cubicBezTo>
                      <a:pt x="10668" y="7031"/>
                      <a:pt x="10675" y="7709"/>
                      <a:pt x="10697" y="8395"/>
                    </a:cubicBezTo>
                    <a:cubicBezTo>
                      <a:pt x="10697" y="8496"/>
                      <a:pt x="10704" y="8597"/>
                      <a:pt x="10711" y="8698"/>
                    </a:cubicBezTo>
                    <a:cubicBezTo>
                      <a:pt x="10682" y="8445"/>
                      <a:pt x="10646" y="8193"/>
                      <a:pt x="10603" y="7940"/>
                    </a:cubicBezTo>
                    <a:cubicBezTo>
                      <a:pt x="10538" y="7493"/>
                      <a:pt x="10451" y="7052"/>
                      <a:pt x="10357" y="6605"/>
                    </a:cubicBezTo>
                    <a:lnTo>
                      <a:pt x="10357" y="5991"/>
                    </a:lnTo>
                    <a:lnTo>
                      <a:pt x="10365" y="5609"/>
                    </a:lnTo>
                    <a:cubicBezTo>
                      <a:pt x="10365" y="5544"/>
                      <a:pt x="10365" y="5486"/>
                      <a:pt x="10372" y="5421"/>
                    </a:cubicBezTo>
                    <a:lnTo>
                      <a:pt x="10386" y="5226"/>
                    </a:lnTo>
                    <a:lnTo>
                      <a:pt x="10408" y="4851"/>
                    </a:lnTo>
                    <a:cubicBezTo>
                      <a:pt x="10408" y="4815"/>
                      <a:pt x="10415" y="4786"/>
                      <a:pt x="10415" y="4750"/>
                    </a:cubicBezTo>
                    <a:close/>
                    <a:moveTo>
                      <a:pt x="16666" y="3819"/>
                    </a:moveTo>
                    <a:lnTo>
                      <a:pt x="16673" y="3826"/>
                    </a:lnTo>
                    <a:lnTo>
                      <a:pt x="16796" y="3826"/>
                    </a:lnTo>
                    <a:cubicBezTo>
                      <a:pt x="16897" y="3826"/>
                      <a:pt x="16998" y="3833"/>
                      <a:pt x="17099" y="3848"/>
                    </a:cubicBezTo>
                    <a:cubicBezTo>
                      <a:pt x="17034" y="3891"/>
                      <a:pt x="16962" y="3934"/>
                      <a:pt x="16897" y="3978"/>
                    </a:cubicBezTo>
                    <a:cubicBezTo>
                      <a:pt x="16723" y="4107"/>
                      <a:pt x="16557" y="4237"/>
                      <a:pt x="16399" y="4382"/>
                    </a:cubicBezTo>
                    <a:cubicBezTo>
                      <a:pt x="16081" y="4663"/>
                      <a:pt x="15778" y="4959"/>
                      <a:pt x="15489" y="5270"/>
                    </a:cubicBezTo>
                    <a:cubicBezTo>
                      <a:pt x="14912" y="5897"/>
                      <a:pt x="14378" y="6554"/>
                      <a:pt x="13858" y="7225"/>
                    </a:cubicBezTo>
                    <a:cubicBezTo>
                      <a:pt x="13461" y="7745"/>
                      <a:pt x="13064" y="8272"/>
                      <a:pt x="12689" y="8806"/>
                    </a:cubicBezTo>
                    <a:cubicBezTo>
                      <a:pt x="12819" y="8561"/>
                      <a:pt x="12941" y="8315"/>
                      <a:pt x="13050" y="8063"/>
                    </a:cubicBezTo>
                    <a:cubicBezTo>
                      <a:pt x="13295" y="7529"/>
                      <a:pt x="13504" y="6987"/>
                      <a:pt x="13685" y="6439"/>
                    </a:cubicBezTo>
                    <a:cubicBezTo>
                      <a:pt x="13735" y="6367"/>
                      <a:pt x="13793" y="6287"/>
                      <a:pt x="13844" y="6215"/>
                    </a:cubicBezTo>
                    <a:lnTo>
                      <a:pt x="14046" y="5955"/>
                    </a:lnTo>
                    <a:cubicBezTo>
                      <a:pt x="14111" y="5861"/>
                      <a:pt x="14183" y="5782"/>
                      <a:pt x="14248" y="5695"/>
                    </a:cubicBezTo>
                    <a:cubicBezTo>
                      <a:pt x="14529" y="5356"/>
                      <a:pt x="14825" y="5039"/>
                      <a:pt x="15150" y="4750"/>
                    </a:cubicBezTo>
                    <a:cubicBezTo>
                      <a:pt x="15475" y="4454"/>
                      <a:pt x="15836" y="4201"/>
                      <a:pt x="16225" y="4006"/>
                    </a:cubicBezTo>
                    <a:cubicBezTo>
                      <a:pt x="16370" y="3934"/>
                      <a:pt x="16514" y="3869"/>
                      <a:pt x="16666" y="3819"/>
                    </a:cubicBezTo>
                    <a:close/>
                    <a:moveTo>
                      <a:pt x="13851" y="5573"/>
                    </a:moveTo>
                    <a:lnTo>
                      <a:pt x="13851" y="5573"/>
                    </a:lnTo>
                    <a:cubicBezTo>
                      <a:pt x="13771" y="5775"/>
                      <a:pt x="13692" y="5970"/>
                      <a:pt x="13613" y="6164"/>
                    </a:cubicBezTo>
                    <a:lnTo>
                      <a:pt x="13403" y="6598"/>
                    </a:lnTo>
                    <a:cubicBezTo>
                      <a:pt x="13331" y="6742"/>
                      <a:pt x="13252" y="6886"/>
                      <a:pt x="13180" y="7031"/>
                    </a:cubicBezTo>
                    <a:lnTo>
                      <a:pt x="13158" y="7088"/>
                    </a:lnTo>
                    <a:cubicBezTo>
                      <a:pt x="12768" y="7695"/>
                      <a:pt x="12414" y="8323"/>
                      <a:pt x="12075" y="8958"/>
                    </a:cubicBezTo>
                    <a:cubicBezTo>
                      <a:pt x="12227" y="8597"/>
                      <a:pt x="12378" y="8236"/>
                      <a:pt x="12523" y="7875"/>
                    </a:cubicBezTo>
                    <a:cubicBezTo>
                      <a:pt x="12617" y="7630"/>
                      <a:pt x="12703" y="7384"/>
                      <a:pt x="12797" y="7139"/>
                    </a:cubicBezTo>
                    <a:cubicBezTo>
                      <a:pt x="12941" y="6893"/>
                      <a:pt x="13093" y="6648"/>
                      <a:pt x="13244" y="6417"/>
                    </a:cubicBezTo>
                    <a:lnTo>
                      <a:pt x="13432" y="6136"/>
                    </a:lnTo>
                    <a:cubicBezTo>
                      <a:pt x="13497" y="6042"/>
                      <a:pt x="13562" y="5955"/>
                      <a:pt x="13634" y="5861"/>
                    </a:cubicBezTo>
                    <a:cubicBezTo>
                      <a:pt x="13699" y="5775"/>
                      <a:pt x="13771" y="5666"/>
                      <a:pt x="13851" y="5573"/>
                    </a:cubicBezTo>
                    <a:close/>
                    <a:moveTo>
                      <a:pt x="3757" y="8317"/>
                    </a:moveTo>
                    <a:cubicBezTo>
                      <a:pt x="3799" y="8317"/>
                      <a:pt x="3840" y="8319"/>
                      <a:pt x="3883" y="8323"/>
                    </a:cubicBezTo>
                    <a:lnTo>
                      <a:pt x="4064" y="8323"/>
                    </a:lnTo>
                    <a:cubicBezTo>
                      <a:pt x="4201" y="8431"/>
                      <a:pt x="4345" y="8539"/>
                      <a:pt x="4490" y="8633"/>
                    </a:cubicBezTo>
                    <a:cubicBezTo>
                      <a:pt x="4598" y="8705"/>
                      <a:pt x="4706" y="8777"/>
                      <a:pt x="4822" y="8849"/>
                    </a:cubicBezTo>
                    <a:lnTo>
                      <a:pt x="5154" y="9044"/>
                    </a:lnTo>
                    <a:lnTo>
                      <a:pt x="5190" y="9066"/>
                    </a:lnTo>
                    <a:cubicBezTo>
                      <a:pt x="4973" y="9008"/>
                      <a:pt x="4749" y="8958"/>
                      <a:pt x="4533" y="8922"/>
                    </a:cubicBezTo>
                    <a:lnTo>
                      <a:pt x="4078" y="8842"/>
                    </a:lnTo>
                    <a:cubicBezTo>
                      <a:pt x="3919" y="8821"/>
                      <a:pt x="3768" y="8813"/>
                      <a:pt x="3616" y="8792"/>
                    </a:cubicBezTo>
                    <a:cubicBezTo>
                      <a:pt x="3457" y="8770"/>
                      <a:pt x="3306" y="8777"/>
                      <a:pt x="3147" y="8770"/>
                    </a:cubicBezTo>
                    <a:cubicBezTo>
                      <a:pt x="2996" y="8770"/>
                      <a:pt x="2837" y="8770"/>
                      <a:pt x="2685" y="8784"/>
                    </a:cubicBezTo>
                    <a:cubicBezTo>
                      <a:pt x="2375" y="8806"/>
                      <a:pt x="2064" y="8871"/>
                      <a:pt x="1769" y="8965"/>
                    </a:cubicBezTo>
                    <a:cubicBezTo>
                      <a:pt x="1754" y="8965"/>
                      <a:pt x="1747" y="8979"/>
                      <a:pt x="1732" y="8979"/>
                    </a:cubicBezTo>
                    <a:lnTo>
                      <a:pt x="1805" y="8936"/>
                    </a:lnTo>
                    <a:cubicBezTo>
                      <a:pt x="2064" y="8748"/>
                      <a:pt x="2353" y="8597"/>
                      <a:pt x="2656" y="8496"/>
                    </a:cubicBezTo>
                    <a:lnTo>
                      <a:pt x="2895" y="8431"/>
                    </a:lnTo>
                    <a:cubicBezTo>
                      <a:pt x="2974" y="8409"/>
                      <a:pt x="3061" y="8402"/>
                      <a:pt x="3140" y="8380"/>
                    </a:cubicBezTo>
                    <a:cubicBezTo>
                      <a:pt x="3299" y="8351"/>
                      <a:pt x="3465" y="8330"/>
                      <a:pt x="3631" y="8323"/>
                    </a:cubicBezTo>
                    <a:cubicBezTo>
                      <a:pt x="3674" y="8319"/>
                      <a:pt x="3715" y="8317"/>
                      <a:pt x="3757" y="8317"/>
                    </a:cubicBezTo>
                    <a:close/>
                    <a:moveTo>
                      <a:pt x="7369" y="5905"/>
                    </a:moveTo>
                    <a:cubicBezTo>
                      <a:pt x="7507" y="6071"/>
                      <a:pt x="7636" y="6244"/>
                      <a:pt x="7759" y="6410"/>
                    </a:cubicBezTo>
                    <a:lnTo>
                      <a:pt x="8041" y="6814"/>
                    </a:lnTo>
                    <a:cubicBezTo>
                      <a:pt x="8127" y="6944"/>
                      <a:pt x="8214" y="7081"/>
                      <a:pt x="8300" y="7218"/>
                    </a:cubicBezTo>
                    <a:lnTo>
                      <a:pt x="8308" y="7225"/>
                    </a:lnTo>
                    <a:lnTo>
                      <a:pt x="8329" y="7254"/>
                    </a:lnTo>
                    <a:cubicBezTo>
                      <a:pt x="8661" y="7897"/>
                      <a:pt x="9029" y="8525"/>
                      <a:pt x="9412" y="9138"/>
                    </a:cubicBezTo>
                    <a:cubicBezTo>
                      <a:pt x="9181" y="8828"/>
                      <a:pt x="8943" y="8517"/>
                      <a:pt x="8697" y="8214"/>
                    </a:cubicBezTo>
                    <a:cubicBezTo>
                      <a:pt x="8531" y="8005"/>
                      <a:pt x="8365" y="7810"/>
                      <a:pt x="8199" y="7608"/>
                    </a:cubicBezTo>
                    <a:cubicBezTo>
                      <a:pt x="8055" y="7363"/>
                      <a:pt x="7925" y="7110"/>
                      <a:pt x="7795" y="6850"/>
                    </a:cubicBezTo>
                    <a:lnTo>
                      <a:pt x="7644" y="6547"/>
                    </a:lnTo>
                    <a:cubicBezTo>
                      <a:pt x="7593" y="6446"/>
                      <a:pt x="7557" y="6345"/>
                      <a:pt x="7507" y="6244"/>
                    </a:cubicBezTo>
                    <a:cubicBezTo>
                      <a:pt x="7463" y="6136"/>
                      <a:pt x="7413" y="6020"/>
                      <a:pt x="7369" y="5905"/>
                    </a:cubicBezTo>
                    <a:close/>
                    <a:moveTo>
                      <a:pt x="10726" y="7088"/>
                    </a:moveTo>
                    <a:lnTo>
                      <a:pt x="10733" y="7218"/>
                    </a:lnTo>
                    <a:lnTo>
                      <a:pt x="10733" y="7435"/>
                    </a:lnTo>
                    <a:cubicBezTo>
                      <a:pt x="10733" y="7579"/>
                      <a:pt x="10740" y="7723"/>
                      <a:pt x="10740" y="7868"/>
                    </a:cubicBezTo>
                    <a:lnTo>
                      <a:pt x="10761" y="9201"/>
                    </a:lnTo>
                    <a:lnTo>
                      <a:pt x="10761" y="9201"/>
                    </a:lnTo>
                    <a:cubicBezTo>
                      <a:pt x="10760" y="9168"/>
                      <a:pt x="10754" y="9135"/>
                      <a:pt x="10747" y="9102"/>
                    </a:cubicBezTo>
                    <a:cubicBezTo>
                      <a:pt x="10740" y="8871"/>
                      <a:pt x="10740" y="8633"/>
                      <a:pt x="10733" y="8395"/>
                    </a:cubicBezTo>
                    <a:lnTo>
                      <a:pt x="10733" y="8387"/>
                    </a:lnTo>
                    <a:cubicBezTo>
                      <a:pt x="10718" y="7954"/>
                      <a:pt x="10718" y="7521"/>
                      <a:pt x="10726" y="7088"/>
                    </a:cubicBezTo>
                    <a:close/>
                    <a:moveTo>
                      <a:pt x="7831" y="2072"/>
                    </a:moveTo>
                    <a:lnTo>
                      <a:pt x="7889" y="2087"/>
                    </a:lnTo>
                    <a:cubicBezTo>
                      <a:pt x="7932" y="2094"/>
                      <a:pt x="7968" y="2101"/>
                      <a:pt x="8005" y="2108"/>
                    </a:cubicBezTo>
                    <a:cubicBezTo>
                      <a:pt x="8062" y="2123"/>
                      <a:pt x="8113" y="2137"/>
                      <a:pt x="8163" y="2159"/>
                    </a:cubicBezTo>
                    <a:lnTo>
                      <a:pt x="8171" y="2159"/>
                    </a:lnTo>
                    <a:cubicBezTo>
                      <a:pt x="8228" y="2202"/>
                      <a:pt x="8293" y="2245"/>
                      <a:pt x="8351" y="2296"/>
                    </a:cubicBezTo>
                    <a:cubicBezTo>
                      <a:pt x="8589" y="2491"/>
                      <a:pt x="8798" y="2722"/>
                      <a:pt x="8972" y="2974"/>
                    </a:cubicBezTo>
                    <a:cubicBezTo>
                      <a:pt x="9066" y="3097"/>
                      <a:pt x="9145" y="3227"/>
                      <a:pt x="9224" y="3357"/>
                    </a:cubicBezTo>
                    <a:cubicBezTo>
                      <a:pt x="9311" y="3487"/>
                      <a:pt x="9376" y="3631"/>
                      <a:pt x="9448" y="3768"/>
                    </a:cubicBezTo>
                    <a:cubicBezTo>
                      <a:pt x="9520" y="3905"/>
                      <a:pt x="9578" y="4043"/>
                      <a:pt x="9636" y="4187"/>
                    </a:cubicBezTo>
                    <a:lnTo>
                      <a:pt x="9809" y="4620"/>
                    </a:lnTo>
                    <a:cubicBezTo>
                      <a:pt x="9881" y="4851"/>
                      <a:pt x="9953" y="5082"/>
                      <a:pt x="10018" y="5313"/>
                    </a:cubicBezTo>
                    <a:cubicBezTo>
                      <a:pt x="10025" y="6323"/>
                      <a:pt x="10155" y="7327"/>
                      <a:pt x="10300" y="8315"/>
                    </a:cubicBezTo>
                    <a:cubicBezTo>
                      <a:pt x="10343" y="8640"/>
                      <a:pt x="10394" y="8965"/>
                      <a:pt x="10444" y="9290"/>
                    </a:cubicBezTo>
                    <a:cubicBezTo>
                      <a:pt x="10343" y="8878"/>
                      <a:pt x="10235" y="8474"/>
                      <a:pt x="10126" y="8077"/>
                    </a:cubicBezTo>
                    <a:cubicBezTo>
                      <a:pt x="9975" y="7536"/>
                      <a:pt x="9809" y="6994"/>
                      <a:pt x="9643" y="6460"/>
                    </a:cubicBezTo>
                    <a:cubicBezTo>
                      <a:pt x="9477" y="5926"/>
                      <a:pt x="9304" y="5392"/>
                      <a:pt x="9116" y="4865"/>
                    </a:cubicBezTo>
                    <a:cubicBezTo>
                      <a:pt x="9022" y="4591"/>
                      <a:pt x="8928" y="4324"/>
                      <a:pt x="8820" y="4057"/>
                    </a:cubicBezTo>
                    <a:cubicBezTo>
                      <a:pt x="8719" y="3797"/>
                      <a:pt x="8611" y="3523"/>
                      <a:pt x="8495" y="3263"/>
                    </a:cubicBezTo>
                    <a:cubicBezTo>
                      <a:pt x="8380" y="3003"/>
                      <a:pt x="8250" y="2743"/>
                      <a:pt x="8106" y="2498"/>
                    </a:cubicBezTo>
                    <a:cubicBezTo>
                      <a:pt x="8033" y="2375"/>
                      <a:pt x="7961" y="2245"/>
                      <a:pt x="7875" y="2130"/>
                    </a:cubicBezTo>
                    <a:lnTo>
                      <a:pt x="7831" y="2072"/>
                    </a:lnTo>
                    <a:close/>
                    <a:moveTo>
                      <a:pt x="12725" y="7882"/>
                    </a:moveTo>
                    <a:cubicBezTo>
                      <a:pt x="12732" y="7889"/>
                      <a:pt x="12732" y="7889"/>
                      <a:pt x="12725" y="7889"/>
                    </a:cubicBezTo>
                    <a:lnTo>
                      <a:pt x="12256" y="8741"/>
                    </a:lnTo>
                    <a:cubicBezTo>
                      <a:pt x="12119" y="9001"/>
                      <a:pt x="11967" y="9254"/>
                      <a:pt x="11830" y="9506"/>
                    </a:cubicBezTo>
                    <a:cubicBezTo>
                      <a:pt x="11851" y="9456"/>
                      <a:pt x="11880" y="9398"/>
                      <a:pt x="11902" y="9347"/>
                    </a:cubicBezTo>
                    <a:cubicBezTo>
                      <a:pt x="11967" y="9232"/>
                      <a:pt x="12025" y="9109"/>
                      <a:pt x="12090" y="8994"/>
                    </a:cubicBezTo>
                    <a:cubicBezTo>
                      <a:pt x="12299" y="8618"/>
                      <a:pt x="12508" y="8250"/>
                      <a:pt x="12725" y="7882"/>
                    </a:cubicBezTo>
                    <a:close/>
                    <a:moveTo>
                      <a:pt x="8830" y="8065"/>
                    </a:moveTo>
                    <a:lnTo>
                      <a:pt x="9325" y="8878"/>
                    </a:lnTo>
                    <a:cubicBezTo>
                      <a:pt x="9477" y="9131"/>
                      <a:pt x="9621" y="9383"/>
                      <a:pt x="9773" y="9636"/>
                    </a:cubicBezTo>
                    <a:cubicBezTo>
                      <a:pt x="9737" y="9578"/>
                      <a:pt x="9701" y="9528"/>
                      <a:pt x="9665" y="9485"/>
                    </a:cubicBezTo>
                    <a:lnTo>
                      <a:pt x="9672" y="9485"/>
                    </a:lnTo>
                    <a:cubicBezTo>
                      <a:pt x="9600" y="9376"/>
                      <a:pt x="9527" y="9261"/>
                      <a:pt x="9455" y="9145"/>
                    </a:cubicBezTo>
                    <a:cubicBezTo>
                      <a:pt x="9245" y="8787"/>
                      <a:pt x="9034" y="8430"/>
                      <a:pt x="8830" y="8065"/>
                    </a:cubicBezTo>
                    <a:close/>
                    <a:moveTo>
                      <a:pt x="2454" y="4353"/>
                    </a:moveTo>
                    <a:cubicBezTo>
                      <a:pt x="2505" y="4447"/>
                      <a:pt x="2570" y="4533"/>
                      <a:pt x="2627" y="4627"/>
                    </a:cubicBezTo>
                    <a:cubicBezTo>
                      <a:pt x="2772" y="4822"/>
                      <a:pt x="2916" y="5010"/>
                      <a:pt x="3082" y="5183"/>
                    </a:cubicBezTo>
                    <a:cubicBezTo>
                      <a:pt x="3393" y="5544"/>
                      <a:pt x="3732" y="5876"/>
                      <a:pt x="4078" y="6208"/>
                    </a:cubicBezTo>
                    <a:cubicBezTo>
                      <a:pt x="4778" y="6850"/>
                      <a:pt x="5514" y="7456"/>
                      <a:pt x="6272" y="8034"/>
                    </a:cubicBezTo>
                    <a:cubicBezTo>
                      <a:pt x="6994" y="8590"/>
                      <a:pt x="7716" y="9124"/>
                      <a:pt x="8452" y="9651"/>
                    </a:cubicBezTo>
                    <a:cubicBezTo>
                      <a:pt x="8300" y="9578"/>
                      <a:pt x="8142" y="9499"/>
                      <a:pt x="7983" y="9427"/>
                    </a:cubicBezTo>
                    <a:cubicBezTo>
                      <a:pt x="7442" y="9189"/>
                      <a:pt x="6893" y="8979"/>
                      <a:pt x="6337" y="8806"/>
                    </a:cubicBezTo>
                    <a:cubicBezTo>
                      <a:pt x="6258" y="8784"/>
                      <a:pt x="6178" y="8756"/>
                      <a:pt x="6099" y="8734"/>
                    </a:cubicBezTo>
                    <a:cubicBezTo>
                      <a:pt x="5976" y="8655"/>
                      <a:pt x="5854" y="8575"/>
                      <a:pt x="5738" y="8489"/>
                    </a:cubicBezTo>
                    <a:cubicBezTo>
                      <a:pt x="5536" y="8344"/>
                      <a:pt x="5327" y="8207"/>
                      <a:pt x="5132" y="8063"/>
                    </a:cubicBezTo>
                    <a:lnTo>
                      <a:pt x="4843" y="7839"/>
                    </a:lnTo>
                    <a:cubicBezTo>
                      <a:pt x="4742" y="7760"/>
                      <a:pt x="4648" y="7680"/>
                      <a:pt x="4555" y="7608"/>
                    </a:cubicBezTo>
                    <a:cubicBezTo>
                      <a:pt x="4172" y="7298"/>
                      <a:pt x="3818" y="6958"/>
                      <a:pt x="3486" y="6590"/>
                    </a:cubicBezTo>
                    <a:cubicBezTo>
                      <a:pt x="3154" y="6229"/>
                      <a:pt x="2873" y="5825"/>
                      <a:pt x="2656" y="5385"/>
                    </a:cubicBezTo>
                    <a:cubicBezTo>
                      <a:pt x="2562" y="5197"/>
                      <a:pt x="2483" y="4995"/>
                      <a:pt x="2425" y="4786"/>
                    </a:cubicBezTo>
                    <a:cubicBezTo>
                      <a:pt x="2418" y="4764"/>
                      <a:pt x="2418" y="4750"/>
                      <a:pt x="2418" y="4735"/>
                    </a:cubicBezTo>
                    <a:lnTo>
                      <a:pt x="2418" y="4735"/>
                    </a:lnTo>
                    <a:lnTo>
                      <a:pt x="2425" y="4743"/>
                    </a:lnTo>
                    <a:cubicBezTo>
                      <a:pt x="2425" y="4620"/>
                      <a:pt x="2433" y="4504"/>
                      <a:pt x="2447" y="4389"/>
                    </a:cubicBezTo>
                    <a:cubicBezTo>
                      <a:pt x="2447" y="4375"/>
                      <a:pt x="2447" y="4367"/>
                      <a:pt x="2454" y="4353"/>
                    </a:cubicBezTo>
                    <a:close/>
                    <a:moveTo>
                      <a:pt x="3010" y="3927"/>
                    </a:moveTo>
                    <a:lnTo>
                      <a:pt x="3082" y="3934"/>
                    </a:lnTo>
                    <a:cubicBezTo>
                      <a:pt x="3169" y="3949"/>
                      <a:pt x="3255" y="3949"/>
                      <a:pt x="3335" y="3970"/>
                    </a:cubicBezTo>
                    <a:cubicBezTo>
                      <a:pt x="3681" y="4028"/>
                      <a:pt x="4013" y="4136"/>
                      <a:pt x="4324" y="4281"/>
                    </a:cubicBezTo>
                    <a:cubicBezTo>
                      <a:pt x="4482" y="4346"/>
                      <a:pt x="4634" y="4432"/>
                      <a:pt x="4786" y="4512"/>
                    </a:cubicBezTo>
                    <a:cubicBezTo>
                      <a:pt x="4944" y="4591"/>
                      <a:pt x="5081" y="4692"/>
                      <a:pt x="5233" y="4786"/>
                    </a:cubicBezTo>
                    <a:cubicBezTo>
                      <a:pt x="5377" y="4873"/>
                      <a:pt x="5514" y="4988"/>
                      <a:pt x="5652" y="5089"/>
                    </a:cubicBezTo>
                    <a:lnTo>
                      <a:pt x="6056" y="5414"/>
                    </a:lnTo>
                    <a:cubicBezTo>
                      <a:pt x="6460" y="5775"/>
                      <a:pt x="6843" y="6150"/>
                      <a:pt x="7211" y="6547"/>
                    </a:cubicBezTo>
                    <a:cubicBezTo>
                      <a:pt x="7239" y="6605"/>
                      <a:pt x="7268" y="6655"/>
                      <a:pt x="7297" y="6713"/>
                    </a:cubicBezTo>
                    <a:lnTo>
                      <a:pt x="7470" y="7016"/>
                    </a:lnTo>
                    <a:cubicBezTo>
                      <a:pt x="7940" y="7825"/>
                      <a:pt x="8510" y="8553"/>
                      <a:pt x="9080" y="9275"/>
                    </a:cubicBezTo>
                    <a:cubicBezTo>
                      <a:pt x="9224" y="9456"/>
                      <a:pt x="9369" y="9643"/>
                      <a:pt x="9513" y="9824"/>
                    </a:cubicBezTo>
                    <a:cubicBezTo>
                      <a:pt x="9116" y="9412"/>
                      <a:pt x="8719" y="9001"/>
                      <a:pt x="8308" y="8597"/>
                    </a:cubicBezTo>
                    <a:cubicBezTo>
                      <a:pt x="7853" y="8157"/>
                      <a:pt x="7398" y="7723"/>
                      <a:pt x="6936" y="7290"/>
                    </a:cubicBezTo>
                    <a:cubicBezTo>
                      <a:pt x="6474" y="6865"/>
                      <a:pt x="6005" y="6446"/>
                      <a:pt x="5529" y="6035"/>
                    </a:cubicBezTo>
                    <a:lnTo>
                      <a:pt x="5161" y="5724"/>
                    </a:lnTo>
                    <a:cubicBezTo>
                      <a:pt x="5038" y="5623"/>
                      <a:pt x="4908" y="5522"/>
                      <a:pt x="4786" y="5421"/>
                    </a:cubicBezTo>
                    <a:cubicBezTo>
                      <a:pt x="4663" y="5320"/>
                      <a:pt x="4533" y="5219"/>
                      <a:pt x="4410" y="5125"/>
                    </a:cubicBezTo>
                    <a:cubicBezTo>
                      <a:pt x="4280" y="5024"/>
                      <a:pt x="4150" y="4930"/>
                      <a:pt x="4020" y="4836"/>
                    </a:cubicBezTo>
                    <a:cubicBezTo>
                      <a:pt x="3761" y="4649"/>
                      <a:pt x="3494" y="4468"/>
                      <a:pt x="3219" y="4302"/>
                    </a:cubicBezTo>
                    <a:cubicBezTo>
                      <a:pt x="3075" y="4223"/>
                      <a:pt x="2938" y="4144"/>
                      <a:pt x="2786" y="4079"/>
                    </a:cubicBezTo>
                    <a:cubicBezTo>
                      <a:pt x="2750" y="4064"/>
                      <a:pt x="2714" y="4050"/>
                      <a:pt x="2678" y="4035"/>
                    </a:cubicBezTo>
                    <a:cubicBezTo>
                      <a:pt x="2707" y="4021"/>
                      <a:pt x="2736" y="4006"/>
                      <a:pt x="2765" y="3999"/>
                    </a:cubicBezTo>
                    <a:cubicBezTo>
                      <a:pt x="2808" y="3985"/>
                      <a:pt x="2851" y="3970"/>
                      <a:pt x="2895" y="3956"/>
                    </a:cubicBezTo>
                    <a:cubicBezTo>
                      <a:pt x="2931" y="3949"/>
                      <a:pt x="2967" y="3934"/>
                      <a:pt x="3010" y="3927"/>
                    </a:cubicBezTo>
                    <a:close/>
                    <a:moveTo>
                      <a:pt x="16377" y="7630"/>
                    </a:moveTo>
                    <a:cubicBezTo>
                      <a:pt x="16045" y="7962"/>
                      <a:pt x="15684" y="8265"/>
                      <a:pt x="15301" y="8539"/>
                    </a:cubicBezTo>
                    <a:lnTo>
                      <a:pt x="15128" y="8662"/>
                    </a:lnTo>
                    <a:cubicBezTo>
                      <a:pt x="14529" y="8987"/>
                      <a:pt x="13937" y="9333"/>
                      <a:pt x="13360" y="9694"/>
                    </a:cubicBezTo>
                    <a:lnTo>
                      <a:pt x="13107" y="9853"/>
                    </a:lnTo>
                    <a:cubicBezTo>
                      <a:pt x="13309" y="9701"/>
                      <a:pt x="13512" y="9542"/>
                      <a:pt x="13706" y="9383"/>
                    </a:cubicBezTo>
                    <a:cubicBezTo>
                      <a:pt x="14060" y="9102"/>
                      <a:pt x="14406" y="8806"/>
                      <a:pt x="14746" y="8496"/>
                    </a:cubicBezTo>
                    <a:cubicBezTo>
                      <a:pt x="14926" y="8395"/>
                      <a:pt x="15092" y="8294"/>
                      <a:pt x="15273" y="8193"/>
                    </a:cubicBezTo>
                    <a:lnTo>
                      <a:pt x="15605" y="8012"/>
                    </a:lnTo>
                    <a:lnTo>
                      <a:pt x="15778" y="7926"/>
                    </a:lnTo>
                    <a:lnTo>
                      <a:pt x="15944" y="7839"/>
                    </a:lnTo>
                    <a:lnTo>
                      <a:pt x="16290" y="7666"/>
                    </a:lnTo>
                    <a:lnTo>
                      <a:pt x="16377" y="7630"/>
                    </a:lnTo>
                    <a:close/>
                    <a:moveTo>
                      <a:pt x="17402" y="4050"/>
                    </a:moveTo>
                    <a:lnTo>
                      <a:pt x="17409" y="4057"/>
                    </a:lnTo>
                    <a:cubicBezTo>
                      <a:pt x="17409" y="4071"/>
                      <a:pt x="17423" y="4086"/>
                      <a:pt x="17423" y="4107"/>
                    </a:cubicBezTo>
                    <a:cubicBezTo>
                      <a:pt x="17438" y="4144"/>
                      <a:pt x="17452" y="4180"/>
                      <a:pt x="17467" y="4216"/>
                    </a:cubicBezTo>
                    <a:cubicBezTo>
                      <a:pt x="17481" y="4274"/>
                      <a:pt x="17496" y="4324"/>
                      <a:pt x="17503" y="4375"/>
                    </a:cubicBezTo>
                    <a:cubicBezTo>
                      <a:pt x="17503" y="4382"/>
                      <a:pt x="17503" y="4382"/>
                      <a:pt x="17503" y="4382"/>
                    </a:cubicBezTo>
                    <a:cubicBezTo>
                      <a:pt x="17496" y="4461"/>
                      <a:pt x="17488" y="4541"/>
                      <a:pt x="17474" y="4613"/>
                    </a:cubicBezTo>
                    <a:cubicBezTo>
                      <a:pt x="17423" y="4916"/>
                      <a:pt x="17330" y="5212"/>
                      <a:pt x="17200" y="5486"/>
                    </a:cubicBezTo>
                    <a:cubicBezTo>
                      <a:pt x="17142" y="5630"/>
                      <a:pt x="17063" y="5768"/>
                      <a:pt x="16990" y="5905"/>
                    </a:cubicBezTo>
                    <a:cubicBezTo>
                      <a:pt x="16925" y="6042"/>
                      <a:pt x="16832" y="6164"/>
                      <a:pt x="16752" y="6294"/>
                    </a:cubicBezTo>
                    <a:cubicBezTo>
                      <a:pt x="16666" y="6424"/>
                      <a:pt x="16572" y="6547"/>
                      <a:pt x="16478" y="6677"/>
                    </a:cubicBezTo>
                    <a:lnTo>
                      <a:pt x="16189" y="7038"/>
                    </a:lnTo>
                    <a:cubicBezTo>
                      <a:pt x="16030" y="7218"/>
                      <a:pt x="15864" y="7391"/>
                      <a:pt x="15691" y="7565"/>
                    </a:cubicBezTo>
                    <a:cubicBezTo>
                      <a:pt x="14825" y="8077"/>
                      <a:pt x="14017" y="8691"/>
                      <a:pt x="13230" y="9304"/>
                    </a:cubicBezTo>
                    <a:cubicBezTo>
                      <a:pt x="12977" y="9506"/>
                      <a:pt x="12718" y="9715"/>
                      <a:pt x="12465" y="9918"/>
                    </a:cubicBezTo>
                    <a:cubicBezTo>
                      <a:pt x="12768" y="9629"/>
                      <a:pt x="13064" y="9333"/>
                      <a:pt x="13353" y="9037"/>
                    </a:cubicBezTo>
                    <a:cubicBezTo>
                      <a:pt x="13750" y="8640"/>
                      <a:pt x="14132" y="8221"/>
                      <a:pt x="14515" y="7817"/>
                    </a:cubicBezTo>
                    <a:cubicBezTo>
                      <a:pt x="14897" y="7406"/>
                      <a:pt x="15265" y="6987"/>
                      <a:pt x="15633" y="6561"/>
                    </a:cubicBezTo>
                    <a:cubicBezTo>
                      <a:pt x="15821" y="6345"/>
                      <a:pt x="16002" y="6121"/>
                      <a:pt x="16182" y="5897"/>
                    </a:cubicBezTo>
                    <a:cubicBezTo>
                      <a:pt x="16362" y="5674"/>
                      <a:pt x="16536" y="5450"/>
                      <a:pt x="16702" y="5219"/>
                    </a:cubicBezTo>
                    <a:cubicBezTo>
                      <a:pt x="16875" y="4988"/>
                      <a:pt x="17034" y="4750"/>
                      <a:pt x="17178" y="4497"/>
                    </a:cubicBezTo>
                    <a:cubicBezTo>
                      <a:pt x="17250" y="4375"/>
                      <a:pt x="17315" y="4245"/>
                      <a:pt x="17380" y="4115"/>
                    </a:cubicBezTo>
                    <a:cubicBezTo>
                      <a:pt x="17380" y="4093"/>
                      <a:pt x="17395" y="4071"/>
                      <a:pt x="17402" y="4050"/>
                    </a:cubicBezTo>
                    <a:close/>
                    <a:moveTo>
                      <a:pt x="19905" y="7173"/>
                    </a:moveTo>
                    <a:cubicBezTo>
                      <a:pt x="20004" y="7173"/>
                      <a:pt x="20103" y="7176"/>
                      <a:pt x="20202" y="7182"/>
                    </a:cubicBezTo>
                    <a:cubicBezTo>
                      <a:pt x="20419" y="7197"/>
                      <a:pt x="20628" y="7233"/>
                      <a:pt x="20837" y="7283"/>
                    </a:cubicBezTo>
                    <a:cubicBezTo>
                      <a:pt x="20845" y="7290"/>
                      <a:pt x="20859" y="7298"/>
                      <a:pt x="20873" y="7305"/>
                    </a:cubicBezTo>
                    <a:cubicBezTo>
                      <a:pt x="20974" y="7363"/>
                      <a:pt x="21076" y="7428"/>
                      <a:pt x="21169" y="7500"/>
                    </a:cubicBezTo>
                    <a:lnTo>
                      <a:pt x="21191" y="7521"/>
                    </a:lnTo>
                    <a:cubicBezTo>
                      <a:pt x="21083" y="7521"/>
                      <a:pt x="20982" y="7529"/>
                      <a:pt x="20873" y="7543"/>
                    </a:cubicBezTo>
                    <a:cubicBezTo>
                      <a:pt x="20635" y="7565"/>
                      <a:pt x="20397" y="7601"/>
                      <a:pt x="20166" y="7651"/>
                    </a:cubicBezTo>
                    <a:cubicBezTo>
                      <a:pt x="19697" y="7738"/>
                      <a:pt x="19235" y="7868"/>
                      <a:pt x="18780" y="8005"/>
                    </a:cubicBezTo>
                    <a:cubicBezTo>
                      <a:pt x="17871" y="8294"/>
                      <a:pt x="16976" y="8626"/>
                      <a:pt x="16103" y="8987"/>
                    </a:cubicBezTo>
                    <a:cubicBezTo>
                      <a:pt x="15258" y="9333"/>
                      <a:pt x="14435" y="9701"/>
                      <a:pt x="13605" y="10069"/>
                    </a:cubicBezTo>
                    <a:cubicBezTo>
                      <a:pt x="13750" y="9975"/>
                      <a:pt x="13894" y="9874"/>
                      <a:pt x="14038" y="9773"/>
                    </a:cubicBezTo>
                    <a:cubicBezTo>
                      <a:pt x="14515" y="9427"/>
                      <a:pt x="14969" y="9059"/>
                      <a:pt x="15395" y="8662"/>
                    </a:cubicBezTo>
                    <a:cubicBezTo>
                      <a:pt x="15460" y="8604"/>
                      <a:pt x="15518" y="8546"/>
                      <a:pt x="15576" y="8496"/>
                    </a:cubicBezTo>
                    <a:cubicBezTo>
                      <a:pt x="15713" y="8424"/>
                      <a:pt x="15843" y="8359"/>
                      <a:pt x="15973" y="8301"/>
                    </a:cubicBezTo>
                    <a:cubicBezTo>
                      <a:pt x="16196" y="8200"/>
                      <a:pt x="16420" y="8084"/>
                      <a:pt x="16651" y="7991"/>
                    </a:cubicBezTo>
                    <a:lnTo>
                      <a:pt x="16990" y="7846"/>
                    </a:lnTo>
                    <a:cubicBezTo>
                      <a:pt x="17099" y="7803"/>
                      <a:pt x="17221" y="7760"/>
                      <a:pt x="17330" y="7716"/>
                    </a:cubicBezTo>
                    <a:cubicBezTo>
                      <a:pt x="17792" y="7543"/>
                      <a:pt x="18261" y="7399"/>
                      <a:pt x="18744" y="7305"/>
                    </a:cubicBezTo>
                    <a:cubicBezTo>
                      <a:pt x="19124" y="7218"/>
                      <a:pt x="19514" y="7173"/>
                      <a:pt x="19905" y="7173"/>
                    </a:cubicBezTo>
                    <a:close/>
                    <a:moveTo>
                      <a:pt x="14500" y="9059"/>
                    </a:moveTo>
                    <a:lnTo>
                      <a:pt x="14392" y="9131"/>
                    </a:lnTo>
                    <a:lnTo>
                      <a:pt x="14204" y="9246"/>
                    </a:lnTo>
                    <a:cubicBezTo>
                      <a:pt x="14082" y="9319"/>
                      <a:pt x="13959" y="9398"/>
                      <a:pt x="13836" y="9470"/>
                    </a:cubicBezTo>
                    <a:lnTo>
                      <a:pt x="12689" y="10163"/>
                    </a:lnTo>
                    <a:lnTo>
                      <a:pt x="12768" y="10098"/>
                    </a:lnTo>
                    <a:cubicBezTo>
                      <a:pt x="12970" y="9968"/>
                      <a:pt x="13172" y="9845"/>
                      <a:pt x="13374" y="9723"/>
                    </a:cubicBezTo>
                    <a:cubicBezTo>
                      <a:pt x="13750" y="9492"/>
                      <a:pt x="14125" y="9275"/>
                      <a:pt x="14500" y="9059"/>
                    </a:cubicBezTo>
                    <a:close/>
                    <a:moveTo>
                      <a:pt x="4944" y="8481"/>
                    </a:moveTo>
                    <a:lnTo>
                      <a:pt x="4944" y="8481"/>
                    </a:lnTo>
                    <a:cubicBezTo>
                      <a:pt x="5406" y="8597"/>
                      <a:pt x="5846" y="8756"/>
                      <a:pt x="6280" y="8950"/>
                    </a:cubicBezTo>
                    <a:lnTo>
                      <a:pt x="6467" y="9037"/>
                    </a:lnTo>
                    <a:cubicBezTo>
                      <a:pt x="7045" y="9398"/>
                      <a:pt x="7644" y="9730"/>
                      <a:pt x="8243" y="10055"/>
                    </a:cubicBezTo>
                    <a:lnTo>
                      <a:pt x="8517" y="10199"/>
                    </a:lnTo>
                    <a:cubicBezTo>
                      <a:pt x="8279" y="10098"/>
                      <a:pt x="8041" y="9997"/>
                      <a:pt x="7802" y="9910"/>
                    </a:cubicBezTo>
                    <a:cubicBezTo>
                      <a:pt x="7384" y="9744"/>
                      <a:pt x="6958" y="9593"/>
                      <a:pt x="6525" y="9456"/>
                    </a:cubicBezTo>
                    <a:cubicBezTo>
                      <a:pt x="6344" y="9355"/>
                      <a:pt x="6171" y="9254"/>
                      <a:pt x="5991" y="9153"/>
                    </a:cubicBezTo>
                    <a:lnTo>
                      <a:pt x="5666" y="8950"/>
                    </a:lnTo>
                    <a:cubicBezTo>
                      <a:pt x="5616" y="8922"/>
                      <a:pt x="5558" y="8885"/>
                      <a:pt x="5507" y="8849"/>
                    </a:cubicBezTo>
                    <a:lnTo>
                      <a:pt x="5348" y="8748"/>
                    </a:lnTo>
                    <a:lnTo>
                      <a:pt x="5031" y="8539"/>
                    </a:lnTo>
                    <a:cubicBezTo>
                      <a:pt x="5002" y="8517"/>
                      <a:pt x="4973" y="8496"/>
                      <a:pt x="4944" y="8481"/>
                    </a:cubicBezTo>
                    <a:close/>
                    <a:moveTo>
                      <a:pt x="10365" y="6879"/>
                    </a:moveTo>
                    <a:lnTo>
                      <a:pt x="10365" y="6879"/>
                    </a:lnTo>
                    <a:cubicBezTo>
                      <a:pt x="10422" y="7225"/>
                      <a:pt x="10480" y="7586"/>
                      <a:pt x="10531" y="7954"/>
                    </a:cubicBezTo>
                    <a:lnTo>
                      <a:pt x="10538" y="7954"/>
                    </a:lnTo>
                    <a:cubicBezTo>
                      <a:pt x="10574" y="8236"/>
                      <a:pt x="10610" y="8517"/>
                      <a:pt x="10646" y="8799"/>
                    </a:cubicBezTo>
                    <a:cubicBezTo>
                      <a:pt x="10675" y="9080"/>
                      <a:pt x="10711" y="9362"/>
                      <a:pt x="10740" y="9651"/>
                    </a:cubicBezTo>
                    <a:cubicBezTo>
                      <a:pt x="10754" y="9802"/>
                      <a:pt x="10769" y="9954"/>
                      <a:pt x="10783" y="10105"/>
                    </a:cubicBezTo>
                    <a:lnTo>
                      <a:pt x="10783" y="10380"/>
                    </a:lnTo>
                    <a:cubicBezTo>
                      <a:pt x="10632" y="9694"/>
                      <a:pt x="10523" y="9001"/>
                      <a:pt x="10451" y="8301"/>
                    </a:cubicBezTo>
                    <a:cubicBezTo>
                      <a:pt x="10401" y="7832"/>
                      <a:pt x="10379" y="7355"/>
                      <a:pt x="10365" y="6879"/>
                    </a:cubicBezTo>
                    <a:close/>
                    <a:moveTo>
                      <a:pt x="7117" y="9369"/>
                    </a:moveTo>
                    <a:lnTo>
                      <a:pt x="7232" y="9427"/>
                    </a:lnTo>
                    <a:lnTo>
                      <a:pt x="7427" y="9535"/>
                    </a:lnTo>
                    <a:cubicBezTo>
                      <a:pt x="7550" y="9607"/>
                      <a:pt x="7680" y="9672"/>
                      <a:pt x="7802" y="9744"/>
                    </a:cubicBezTo>
                    <a:lnTo>
                      <a:pt x="8979" y="10394"/>
                    </a:lnTo>
                    <a:lnTo>
                      <a:pt x="8885" y="10351"/>
                    </a:lnTo>
                    <a:cubicBezTo>
                      <a:pt x="8669" y="10242"/>
                      <a:pt x="8459" y="10127"/>
                      <a:pt x="8250" y="10011"/>
                    </a:cubicBezTo>
                    <a:cubicBezTo>
                      <a:pt x="7867" y="9802"/>
                      <a:pt x="7492" y="9593"/>
                      <a:pt x="7117" y="9369"/>
                    </a:cubicBezTo>
                    <a:close/>
                    <a:moveTo>
                      <a:pt x="12956" y="455"/>
                    </a:moveTo>
                    <a:lnTo>
                      <a:pt x="12985" y="470"/>
                    </a:lnTo>
                    <a:cubicBezTo>
                      <a:pt x="12999" y="484"/>
                      <a:pt x="13014" y="492"/>
                      <a:pt x="13028" y="506"/>
                    </a:cubicBezTo>
                    <a:cubicBezTo>
                      <a:pt x="13042" y="564"/>
                      <a:pt x="13050" y="636"/>
                      <a:pt x="13057" y="701"/>
                    </a:cubicBezTo>
                    <a:cubicBezTo>
                      <a:pt x="13078" y="852"/>
                      <a:pt x="13086" y="1011"/>
                      <a:pt x="13086" y="1177"/>
                    </a:cubicBezTo>
                    <a:cubicBezTo>
                      <a:pt x="13093" y="1495"/>
                      <a:pt x="13078" y="1812"/>
                      <a:pt x="13057" y="2130"/>
                    </a:cubicBezTo>
                    <a:cubicBezTo>
                      <a:pt x="13035" y="2455"/>
                      <a:pt x="12999" y="2772"/>
                      <a:pt x="12949" y="3090"/>
                    </a:cubicBezTo>
                    <a:cubicBezTo>
                      <a:pt x="12927" y="3249"/>
                      <a:pt x="12905" y="3407"/>
                      <a:pt x="12876" y="3566"/>
                    </a:cubicBezTo>
                    <a:lnTo>
                      <a:pt x="12797" y="4035"/>
                    </a:lnTo>
                    <a:lnTo>
                      <a:pt x="12884" y="3566"/>
                    </a:lnTo>
                    <a:cubicBezTo>
                      <a:pt x="12912" y="3407"/>
                      <a:pt x="12941" y="3249"/>
                      <a:pt x="12963" y="3090"/>
                    </a:cubicBezTo>
                    <a:cubicBezTo>
                      <a:pt x="12992" y="2931"/>
                      <a:pt x="13006" y="2772"/>
                      <a:pt x="13035" y="2613"/>
                    </a:cubicBezTo>
                    <a:cubicBezTo>
                      <a:pt x="13057" y="2455"/>
                      <a:pt x="13071" y="2296"/>
                      <a:pt x="13086" y="2137"/>
                    </a:cubicBezTo>
                    <a:cubicBezTo>
                      <a:pt x="13122" y="1812"/>
                      <a:pt x="13143" y="1495"/>
                      <a:pt x="13143" y="1170"/>
                    </a:cubicBezTo>
                    <a:cubicBezTo>
                      <a:pt x="13143" y="1011"/>
                      <a:pt x="13143" y="852"/>
                      <a:pt x="13122" y="686"/>
                    </a:cubicBezTo>
                    <a:cubicBezTo>
                      <a:pt x="13122" y="650"/>
                      <a:pt x="13115" y="607"/>
                      <a:pt x="13107" y="571"/>
                    </a:cubicBezTo>
                    <a:lnTo>
                      <a:pt x="13107" y="571"/>
                    </a:lnTo>
                    <a:cubicBezTo>
                      <a:pt x="13136" y="585"/>
                      <a:pt x="13158" y="607"/>
                      <a:pt x="13187" y="629"/>
                    </a:cubicBezTo>
                    <a:cubicBezTo>
                      <a:pt x="13208" y="650"/>
                      <a:pt x="13252" y="686"/>
                      <a:pt x="13281" y="722"/>
                    </a:cubicBezTo>
                    <a:lnTo>
                      <a:pt x="13367" y="802"/>
                    </a:lnTo>
                    <a:cubicBezTo>
                      <a:pt x="13382" y="824"/>
                      <a:pt x="13396" y="845"/>
                      <a:pt x="13410" y="874"/>
                    </a:cubicBezTo>
                    <a:lnTo>
                      <a:pt x="13410" y="867"/>
                    </a:lnTo>
                    <a:cubicBezTo>
                      <a:pt x="13439" y="946"/>
                      <a:pt x="13483" y="1026"/>
                      <a:pt x="13504" y="1105"/>
                    </a:cubicBezTo>
                    <a:cubicBezTo>
                      <a:pt x="13627" y="1430"/>
                      <a:pt x="13699" y="1769"/>
                      <a:pt x="13728" y="2115"/>
                    </a:cubicBezTo>
                    <a:cubicBezTo>
                      <a:pt x="13750" y="2281"/>
                      <a:pt x="13750" y="2462"/>
                      <a:pt x="13757" y="2635"/>
                    </a:cubicBezTo>
                    <a:cubicBezTo>
                      <a:pt x="13764" y="2808"/>
                      <a:pt x="13750" y="2982"/>
                      <a:pt x="13742" y="3155"/>
                    </a:cubicBezTo>
                    <a:cubicBezTo>
                      <a:pt x="13735" y="3328"/>
                      <a:pt x="13714" y="3494"/>
                      <a:pt x="13692" y="3667"/>
                    </a:cubicBezTo>
                    <a:lnTo>
                      <a:pt x="13613" y="4187"/>
                    </a:lnTo>
                    <a:cubicBezTo>
                      <a:pt x="13504" y="4714"/>
                      <a:pt x="13367" y="5233"/>
                      <a:pt x="13208" y="5746"/>
                    </a:cubicBezTo>
                    <a:cubicBezTo>
                      <a:pt x="13172" y="5804"/>
                      <a:pt x="13136" y="5854"/>
                      <a:pt x="13107" y="5905"/>
                    </a:cubicBezTo>
                    <a:lnTo>
                      <a:pt x="12927" y="6208"/>
                    </a:lnTo>
                    <a:cubicBezTo>
                      <a:pt x="12465" y="7016"/>
                      <a:pt x="12111" y="7875"/>
                      <a:pt x="11772" y="8734"/>
                    </a:cubicBezTo>
                    <a:cubicBezTo>
                      <a:pt x="11685" y="8950"/>
                      <a:pt x="11599" y="9167"/>
                      <a:pt x="11519" y="9383"/>
                    </a:cubicBezTo>
                    <a:cubicBezTo>
                      <a:pt x="11678" y="8835"/>
                      <a:pt x="11830" y="8279"/>
                      <a:pt x="11967" y="7723"/>
                    </a:cubicBezTo>
                    <a:cubicBezTo>
                      <a:pt x="12126" y="7117"/>
                      <a:pt x="12270" y="6504"/>
                      <a:pt x="12414" y="5890"/>
                    </a:cubicBezTo>
                    <a:cubicBezTo>
                      <a:pt x="12552" y="5270"/>
                      <a:pt x="12682" y="4656"/>
                      <a:pt x="12797" y="4035"/>
                    </a:cubicBezTo>
                    <a:lnTo>
                      <a:pt x="12797" y="4035"/>
                    </a:lnTo>
                    <a:cubicBezTo>
                      <a:pt x="12674" y="4656"/>
                      <a:pt x="12537" y="5270"/>
                      <a:pt x="12386" y="5883"/>
                    </a:cubicBezTo>
                    <a:cubicBezTo>
                      <a:pt x="12234" y="6489"/>
                      <a:pt x="12068" y="7103"/>
                      <a:pt x="11909" y="7709"/>
                    </a:cubicBezTo>
                    <a:lnTo>
                      <a:pt x="11404" y="9528"/>
                    </a:lnTo>
                    <a:cubicBezTo>
                      <a:pt x="11346" y="9737"/>
                      <a:pt x="11281" y="9946"/>
                      <a:pt x="11224" y="10156"/>
                    </a:cubicBezTo>
                    <a:cubicBezTo>
                      <a:pt x="11187" y="10250"/>
                      <a:pt x="11151" y="10343"/>
                      <a:pt x="11115" y="10437"/>
                    </a:cubicBezTo>
                    <a:cubicBezTo>
                      <a:pt x="11137" y="10163"/>
                      <a:pt x="11151" y="9881"/>
                      <a:pt x="11159" y="9607"/>
                    </a:cubicBezTo>
                    <a:cubicBezTo>
                      <a:pt x="11173" y="9282"/>
                      <a:pt x="11166" y="8965"/>
                      <a:pt x="11159" y="8640"/>
                    </a:cubicBezTo>
                    <a:lnTo>
                      <a:pt x="11173" y="8510"/>
                    </a:lnTo>
                    <a:cubicBezTo>
                      <a:pt x="11274" y="7565"/>
                      <a:pt x="11397" y="6626"/>
                      <a:pt x="11534" y="5681"/>
                    </a:cubicBezTo>
                    <a:cubicBezTo>
                      <a:pt x="11678" y="4743"/>
                      <a:pt x="11830" y="3804"/>
                      <a:pt x="12046" y="2888"/>
                    </a:cubicBezTo>
                    <a:cubicBezTo>
                      <a:pt x="12155" y="2426"/>
                      <a:pt x="12270" y="1964"/>
                      <a:pt x="12422" y="1516"/>
                    </a:cubicBezTo>
                    <a:cubicBezTo>
                      <a:pt x="12494" y="1293"/>
                      <a:pt x="12580" y="1069"/>
                      <a:pt x="12674" y="860"/>
                    </a:cubicBezTo>
                    <a:cubicBezTo>
                      <a:pt x="12725" y="751"/>
                      <a:pt x="12775" y="643"/>
                      <a:pt x="12833" y="542"/>
                    </a:cubicBezTo>
                    <a:cubicBezTo>
                      <a:pt x="12840" y="513"/>
                      <a:pt x="12848" y="499"/>
                      <a:pt x="12862" y="477"/>
                    </a:cubicBezTo>
                    <a:lnTo>
                      <a:pt x="12869" y="477"/>
                    </a:lnTo>
                    <a:cubicBezTo>
                      <a:pt x="12898" y="470"/>
                      <a:pt x="12927" y="463"/>
                      <a:pt x="12956" y="455"/>
                    </a:cubicBezTo>
                    <a:close/>
                    <a:moveTo>
                      <a:pt x="7665" y="2058"/>
                    </a:moveTo>
                    <a:lnTo>
                      <a:pt x="7730" y="2065"/>
                    </a:lnTo>
                    <a:cubicBezTo>
                      <a:pt x="7759" y="2101"/>
                      <a:pt x="7795" y="2137"/>
                      <a:pt x="7824" y="2180"/>
                    </a:cubicBezTo>
                    <a:cubicBezTo>
                      <a:pt x="7903" y="2289"/>
                      <a:pt x="7983" y="2411"/>
                      <a:pt x="8055" y="2534"/>
                    </a:cubicBezTo>
                    <a:cubicBezTo>
                      <a:pt x="8207" y="2772"/>
                      <a:pt x="8337" y="3025"/>
                      <a:pt x="8459" y="3285"/>
                    </a:cubicBezTo>
                    <a:cubicBezTo>
                      <a:pt x="8589" y="3537"/>
                      <a:pt x="8705" y="3804"/>
                      <a:pt x="8806" y="4064"/>
                    </a:cubicBezTo>
                    <a:cubicBezTo>
                      <a:pt x="8914" y="4331"/>
                      <a:pt x="9015" y="4598"/>
                      <a:pt x="9109" y="4865"/>
                    </a:cubicBezTo>
                    <a:cubicBezTo>
                      <a:pt x="9289" y="5399"/>
                      <a:pt x="9462" y="5934"/>
                      <a:pt x="9614" y="6475"/>
                    </a:cubicBezTo>
                    <a:cubicBezTo>
                      <a:pt x="9766" y="7016"/>
                      <a:pt x="9910" y="7557"/>
                      <a:pt x="10054" y="8099"/>
                    </a:cubicBezTo>
                    <a:lnTo>
                      <a:pt x="10480" y="9723"/>
                    </a:lnTo>
                    <a:cubicBezTo>
                      <a:pt x="10509" y="9853"/>
                      <a:pt x="10545" y="9990"/>
                      <a:pt x="10581" y="10120"/>
                    </a:cubicBezTo>
                    <a:cubicBezTo>
                      <a:pt x="10596" y="10228"/>
                      <a:pt x="10610" y="10336"/>
                      <a:pt x="10632" y="10444"/>
                    </a:cubicBezTo>
                    <a:cubicBezTo>
                      <a:pt x="10480" y="10134"/>
                      <a:pt x="10329" y="9824"/>
                      <a:pt x="10163" y="9521"/>
                    </a:cubicBezTo>
                    <a:cubicBezTo>
                      <a:pt x="10033" y="9275"/>
                      <a:pt x="9888" y="9037"/>
                      <a:pt x="9751" y="8799"/>
                    </a:cubicBezTo>
                    <a:cubicBezTo>
                      <a:pt x="9448" y="8106"/>
                      <a:pt x="9152" y="7406"/>
                      <a:pt x="8871" y="6699"/>
                    </a:cubicBezTo>
                    <a:cubicBezTo>
                      <a:pt x="8560" y="5912"/>
                      <a:pt x="8264" y="5118"/>
                      <a:pt x="8019" y="4310"/>
                    </a:cubicBezTo>
                    <a:cubicBezTo>
                      <a:pt x="7896" y="3905"/>
                      <a:pt x="7781" y="3494"/>
                      <a:pt x="7701" y="3083"/>
                    </a:cubicBezTo>
                    <a:cubicBezTo>
                      <a:pt x="7658" y="2881"/>
                      <a:pt x="7622" y="2671"/>
                      <a:pt x="7600" y="2462"/>
                    </a:cubicBezTo>
                    <a:cubicBezTo>
                      <a:pt x="7593" y="2361"/>
                      <a:pt x="7579" y="2253"/>
                      <a:pt x="7579" y="2152"/>
                    </a:cubicBezTo>
                    <a:lnTo>
                      <a:pt x="7579" y="2130"/>
                    </a:lnTo>
                    <a:cubicBezTo>
                      <a:pt x="7586" y="2123"/>
                      <a:pt x="7593" y="2108"/>
                      <a:pt x="7600" y="2101"/>
                    </a:cubicBezTo>
                    <a:lnTo>
                      <a:pt x="7600" y="2108"/>
                    </a:lnTo>
                    <a:cubicBezTo>
                      <a:pt x="7615" y="2094"/>
                      <a:pt x="7629" y="2072"/>
                      <a:pt x="7651" y="2058"/>
                    </a:cubicBezTo>
                    <a:close/>
                    <a:moveTo>
                      <a:pt x="12595" y="7449"/>
                    </a:moveTo>
                    <a:lnTo>
                      <a:pt x="12443" y="7839"/>
                    </a:lnTo>
                    <a:cubicBezTo>
                      <a:pt x="12328" y="8135"/>
                      <a:pt x="12205" y="8431"/>
                      <a:pt x="12075" y="8719"/>
                    </a:cubicBezTo>
                    <a:cubicBezTo>
                      <a:pt x="11953" y="9015"/>
                      <a:pt x="11830" y="9311"/>
                      <a:pt x="11700" y="9600"/>
                    </a:cubicBezTo>
                    <a:lnTo>
                      <a:pt x="11693" y="9600"/>
                    </a:lnTo>
                    <a:cubicBezTo>
                      <a:pt x="11592" y="9824"/>
                      <a:pt x="11491" y="10048"/>
                      <a:pt x="11390" y="10271"/>
                    </a:cubicBezTo>
                    <a:cubicBezTo>
                      <a:pt x="11346" y="10336"/>
                      <a:pt x="11310" y="10408"/>
                      <a:pt x="11267" y="10481"/>
                    </a:cubicBezTo>
                    <a:cubicBezTo>
                      <a:pt x="11455" y="9903"/>
                      <a:pt x="11671" y="9340"/>
                      <a:pt x="11916" y="8792"/>
                    </a:cubicBezTo>
                    <a:cubicBezTo>
                      <a:pt x="12126" y="8337"/>
                      <a:pt x="12349" y="7889"/>
                      <a:pt x="12595" y="7449"/>
                    </a:cubicBezTo>
                    <a:close/>
                    <a:moveTo>
                      <a:pt x="8373" y="7918"/>
                    </a:moveTo>
                    <a:lnTo>
                      <a:pt x="8632" y="8250"/>
                    </a:lnTo>
                    <a:cubicBezTo>
                      <a:pt x="8827" y="8496"/>
                      <a:pt x="9022" y="8756"/>
                      <a:pt x="9217" y="9008"/>
                    </a:cubicBezTo>
                    <a:cubicBezTo>
                      <a:pt x="9405" y="9268"/>
                      <a:pt x="9607" y="9528"/>
                      <a:pt x="9787" y="9788"/>
                    </a:cubicBezTo>
                    <a:lnTo>
                      <a:pt x="9787" y="9780"/>
                    </a:lnTo>
                    <a:cubicBezTo>
                      <a:pt x="9924" y="9983"/>
                      <a:pt x="10069" y="10177"/>
                      <a:pt x="10213" y="10380"/>
                    </a:cubicBezTo>
                    <a:cubicBezTo>
                      <a:pt x="10249" y="10452"/>
                      <a:pt x="10292" y="10517"/>
                      <a:pt x="10336" y="10589"/>
                    </a:cubicBezTo>
                    <a:cubicBezTo>
                      <a:pt x="9924" y="10141"/>
                      <a:pt x="9549" y="9672"/>
                      <a:pt x="9195" y="9181"/>
                    </a:cubicBezTo>
                    <a:cubicBezTo>
                      <a:pt x="8900" y="8777"/>
                      <a:pt x="8625" y="8351"/>
                      <a:pt x="8373" y="7918"/>
                    </a:cubicBezTo>
                    <a:close/>
                    <a:moveTo>
                      <a:pt x="17229" y="3862"/>
                    </a:moveTo>
                    <a:lnTo>
                      <a:pt x="17265" y="3869"/>
                    </a:lnTo>
                    <a:lnTo>
                      <a:pt x="17330" y="3884"/>
                    </a:lnTo>
                    <a:lnTo>
                      <a:pt x="17337" y="3898"/>
                    </a:lnTo>
                    <a:cubicBezTo>
                      <a:pt x="17351" y="3920"/>
                      <a:pt x="17358" y="3941"/>
                      <a:pt x="17366" y="3956"/>
                    </a:cubicBezTo>
                    <a:cubicBezTo>
                      <a:pt x="17351" y="4006"/>
                      <a:pt x="17330" y="4050"/>
                      <a:pt x="17308" y="4093"/>
                    </a:cubicBezTo>
                    <a:cubicBezTo>
                      <a:pt x="17257" y="4223"/>
                      <a:pt x="17192" y="4353"/>
                      <a:pt x="17128" y="4476"/>
                    </a:cubicBezTo>
                    <a:cubicBezTo>
                      <a:pt x="16990" y="4728"/>
                      <a:pt x="16832" y="4966"/>
                      <a:pt x="16673" y="5205"/>
                    </a:cubicBezTo>
                    <a:cubicBezTo>
                      <a:pt x="16514" y="5436"/>
                      <a:pt x="16341" y="5666"/>
                      <a:pt x="16168" y="5890"/>
                    </a:cubicBezTo>
                    <a:cubicBezTo>
                      <a:pt x="15987" y="6114"/>
                      <a:pt x="15807" y="6338"/>
                      <a:pt x="15626" y="6554"/>
                    </a:cubicBezTo>
                    <a:cubicBezTo>
                      <a:pt x="15258" y="6980"/>
                      <a:pt x="14876" y="7391"/>
                      <a:pt x="14486" y="7796"/>
                    </a:cubicBezTo>
                    <a:cubicBezTo>
                      <a:pt x="14096" y="8200"/>
                      <a:pt x="13699" y="8590"/>
                      <a:pt x="13302" y="8987"/>
                    </a:cubicBezTo>
                    <a:lnTo>
                      <a:pt x="12104" y="10170"/>
                    </a:lnTo>
                    <a:cubicBezTo>
                      <a:pt x="12003" y="10264"/>
                      <a:pt x="11902" y="10358"/>
                      <a:pt x="11808" y="10452"/>
                    </a:cubicBezTo>
                    <a:lnTo>
                      <a:pt x="11556" y="10661"/>
                    </a:lnTo>
                    <a:cubicBezTo>
                      <a:pt x="11750" y="10380"/>
                      <a:pt x="11938" y="10091"/>
                      <a:pt x="12119" y="9795"/>
                    </a:cubicBezTo>
                    <a:cubicBezTo>
                      <a:pt x="12263" y="9557"/>
                      <a:pt x="12400" y="9319"/>
                      <a:pt x="12537" y="9073"/>
                    </a:cubicBezTo>
                    <a:cubicBezTo>
                      <a:pt x="12985" y="8460"/>
                      <a:pt x="13447" y="7861"/>
                      <a:pt x="13923" y="7262"/>
                    </a:cubicBezTo>
                    <a:cubicBezTo>
                      <a:pt x="14450" y="6598"/>
                      <a:pt x="14984" y="5948"/>
                      <a:pt x="15561" y="5327"/>
                    </a:cubicBezTo>
                    <a:cubicBezTo>
                      <a:pt x="15850" y="5024"/>
                      <a:pt x="16146" y="4721"/>
                      <a:pt x="16463" y="4440"/>
                    </a:cubicBezTo>
                    <a:cubicBezTo>
                      <a:pt x="16622" y="4302"/>
                      <a:pt x="16781" y="4172"/>
                      <a:pt x="16954" y="4043"/>
                    </a:cubicBezTo>
                    <a:cubicBezTo>
                      <a:pt x="17034" y="3978"/>
                      <a:pt x="17120" y="3920"/>
                      <a:pt x="17207" y="3869"/>
                    </a:cubicBezTo>
                    <a:lnTo>
                      <a:pt x="17214" y="3877"/>
                    </a:lnTo>
                    <a:lnTo>
                      <a:pt x="17229" y="3862"/>
                    </a:lnTo>
                    <a:close/>
                    <a:moveTo>
                      <a:pt x="2570" y="4079"/>
                    </a:moveTo>
                    <a:cubicBezTo>
                      <a:pt x="2635" y="4100"/>
                      <a:pt x="2692" y="4129"/>
                      <a:pt x="2750" y="4151"/>
                    </a:cubicBezTo>
                    <a:cubicBezTo>
                      <a:pt x="2895" y="4216"/>
                      <a:pt x="3039" y="4288"/>
                      <a:pt x="3183" y="4367"/>
                    </a:cubicBezTo>
                    <a:cubicBezTo>
                      <a:pt x="3457" y="4519"/>
                      <a:pt x="3732" y="4692"/>
                      <a:pt x="3992" y="4873"/>
                    </a:cubicBezTo>
                    <a:cubicBezTo>
                      <a:pt x="4251" y="5053"/>
                      <a:pt x="4518" y="5241"/>
                      <a:pt x="4764" y="5443"/>
                    </a:cubicBezTo>
                    <a:cubicBezTo>
                      <a:pt x="4894" y="5544"/>
                      <a:pt x="5016" y="5638"/>
                      <a:pt x="5139" y="5739"/>
                    </a:cubicBezTo>
                    <a:lnTo>
                      <a:pt x="5514" y="6049"/>
                    </a:lnTo>
                    <a:cubicBezTo>
                      <a:pt x="5984" y="6468"/>
                      <a:pt x="6453" y="6886"/>
                      <a:pt x="6900" y="7327"/>
                    </a:cubicBezTo>
                    <a:cubicBezTo>
                      <a:pt x="7355" y="7760"/>
                      <a:pt x="7802" y="8207"/>
                      <a:pt x="8243" y="8655"/>
                    </a:cubicBezTo>
                    <a:lnTo>
                      <a:pt x="9571" y="10004"/>
                    </a:lnTo>
                    <a:lnTo>
                      <a:pt x="10018" y="10466"/>
                    </a:lnTo>
                    <a:lnTo>
                      <a:pt x="10213" y="10704"/>
                    </a:lnTo>
                    <a:cubicBezTo>
                      <a:pt x="9982" y="10546"/>
                      <a:pt x="9751" y="10394"/>
                      <a:pt x="9520" y="10250"/>
                    </a:cubicBezTo>
                    <a:cubicBezTo>
                      <a:pt x="9246" y="10076"/>
                      <a:pt x="8964" y="9918"/>
                      <a:pt x="8676" y="9766"/>
                    </a:cubicBezTo>
                    <a:lnTo>
                      <a:pt x="8582" y="9694"/>
                    </a:lnTo>
                    <a:cubicBezTo>
                      <a:pt x="7810" y="9131"/>
                      <a:pt x="7052" y="8553"/>
                      <a:pt x="6308" y="7969"/>
                    </a:cubicBezTo>
                    <a:cubicBezTo>
                      <a:pt x="5565" y="7377"/>
                      <a:pt x="4829" y="6771"/>
                      <a:pt x="4136" y="6128"/>
                    </a:cubicBezTo>
                    <a:cubicBezTo>
                      <a:pt x="3789" y="5804"/>
                      <a:pt x="3457" y="5472"/>
                      <a:pt x="3140" y="5118"/>
                    </a:cubicBezTo>
                    <a:cubicBezTo>
                      <a:pt x="2981" y="4938"/>
                      <a:pt x="2837" y="4757"/>
                      <a:pt x="2700" y="4562"/>
                    </a:cubicBezTo>
                    <a:cubicBezTo>
                      <a:pt x="2627" y="4476"/>
                      <a:pt x="2562" y="4375"/>
                      <a:pt x="2498" y="4274"/>
                    </a:cubicBezTo>
                    <a:cubicBezTo>
                      <a:pt x="2490" y="4252"/>
                      <a:pt x="2483" y="4237"/>
                      <a:pt x="2469" y="4216"/>
                    </a:cubicBezTo>
                    <a:lnTo>
                      <a:pt x="2469" y="4209"/>
                    </a:lnTo>
                    <a:cubicBezTo>
                      <a:pt x="2476" y="4180"/>
                      <a:pt x="2483" y="4144"/>
                      <a:pt x="2490" y="4115"/>
                    </a:cubicBezTo>
                    <a:lnTo>
                      <a:pt x="2526" y="4100"/>
                    </a:lnTo>
                    <a:cubicBezTo>
                      <a:pt x="2541" y="4093"/>
                      <a:pt x="2555" y="4086"/>
                      <a:pt x="2570" y="4079"/>
                    </a:cubicBezTo>
                    <a:close/>
                    <a:moveTo>
                      <a:pt x="14515" y="8640"/>
                    </a:moveTo>
                    <a:lnTo>
                      <a:pt x="14515" y="8640"/>
                    </a:lnTo>
                    <a:cubicBezTo>
                      <a:pt x="14233" y="8871"/>
                      <a:pt x="13945" y="9102"/>
                      <a:pt x="13656" y="9326"/>
                    </a:cubicBezTo>
                    <a:lnTo>
                      <a:pt x="13663" y="9326"/>
                    </a:lnTo>
                    <a:cubicBezTo>
                      <a:pt x="13439" y="9506"/>
                      <a:pt x="13208" y="9679"/>
                      <a:pt x="12985" y="9845"/>
                    </a:cubicBezTo>
                    <a:cubicBezTo>
                      <a:pt x="12754" y="10019"/>
                      <a:pt x="12530" y="10185"/>
                      <a:pt x="12299" y="10358"/>
                    </a:cubicBezTo>
                    <a:lnTo>
                      <a:pt x="11924" y="10625"/>
                    </a:lnTo>
                    <a:lnTo>
                      <a:pt x="11693" y="10762"/>
                    </a:lnTo>
                    <a:cubicBezTo>
                      <a:pt x="12212" y="10286"/>
                      <a:pt x="12754" y="9845"/>
                      <a:pt x="13324" y="9434"/>
                    </a:cubicBezTo>
                    <a:cubicBezTo>
                      <a:pt x="13706" y="9153"/>
                      <a:pt x="14111" y="8893"/>
                      <a:pt x="14515" y="8640"/>
                    </a:cubicBezTo>
                    <a:close/>
                    <a:moveTo>
                      <a:pt x="21205" y="8438"/>
                    </a:moveTo>
                    <a:lnTo>
                      <a:pt x="21191" y="8489"/>
                    </a:lnTo>
                    <a:lnTo>
                      <a:pt x="21133" y="8597"/>
                    </a:lnTo>
                    <a:cubicBezTo>
                      <a:pt x="20982" y="8929"/>
                      <a:pt x="20780" y="9232"/>
                      <a:pt x="20534" y="9499"/>
                    </a:cubicBezTo>
                    <a:lnTo>
                      <a:pt x="20347" y="9701"/>
                    </a:lnTo>
                    <a:cubicBezTo>
                      <a:pt x="20282" y="9766"/>
                      <a:pt x="20202" y="9824"/>
                      <a:pt x="20130" y="9881"/>
                    </a:cubicBezTo>
                    <a:cubicBezTo>
                      <a:pt x="19993" y="9997"/>
                      <a:pt x="19841" y="10105"/>
                      <a:pt x="19683" y="10206"/>
                    </a:cubicBezTo>
                    <a:cubicBezTo>
                      <a:pt x="19639" y="10235"/>
                      <a:pt x="19603" y="10257"/>
                      <a:pt x="19560" y="10278"/>
                    </a:cubicBezTo>
                    <a:lnTo>
                      <a:pt x="19437" y="10343"/>
                    </a:lnTo>
                    <a:cubicBezTo>
                      <a:pt x="19358" y="10387"/>
                      <a:pt x="19271" y="10437"/>
                      <a:pt x="19185" y="10473"/>
                    </a:cubicBezTo>
                    <a:lnTo>
                      <a:pt x="18665" y="10690"/>
                    </a:lnTo>
                    <a:cubicBezTo>
                      <a:pt x="18585" y="10719"/>
                      <a:pt x="18506" y="10740"/>
                      <a:pt x="18427" y="10769"/>
                    </a:cubicBezTo>
                    <a:cubicBezTo>
                      <a:pt x="18210" y="10712"/>
                      <a:pt x="17994" y="10668"/>
                      <a:pt x="17770" y="10632"/>
                    </a:cubicBezTo>
                    <a:cubicBezTo>
                      <a:pt x="17539" y="10603"/>
                      <a:pt x="17301" y="10567"/>
                      <a:pt x="17070" y="10553"/>
                    </a:cubicBezTo>
                    <a:lnTo>
                      <a:pt x="16998" y="10553"/>
                    </a:lnTo>
                    <a:cubicBezTo>
                      <a:pt x="17496" y="10430"/>
                      <a:pt x="17986" y="10293"/>
                      <a:pt x="18470" y="10127"/>
                    </a:cubicBezTo>
                    <a:lnTo>
                      <a:pt x="18954" y="9946"/>
                    </a:lnTo>
                    <a:cubicBezTo>
                      <a:pt x="19112" y="9881"/>
                      <a:pt x="19271" y="9809"/>
                      <a:pt x="19430" y="9737"/>
                    </a:cubicBezTo>
                    <a:cubicBezTo>
                      <a:pt x="19596" y="9665"/>
                      <a:pt x="19740" y="9578"/>
                      <a:pt x="19899" y="9499"/>
                    </a:cubicBezTo>
                    <a:cubicBezTo>
                      <a:pt x="20051" y="9412"/>
                      <a:pt x="20195" y="9326"/>
                      <a:pt x="20339" y="9217"/>
                    </a:cubicBezTo>
                    <a:cubicBezTo>
                      <a:pt x="20628" y="9023"/>
                      <a:pt x="20895" y="8792"/>
                      <a:pt x="21126" y="8532"/>
                    </a:cubicBezTo>
                    <a:cubicBezTo>
                      <a:pt x="21155" y="8503"/>
                      <a:pt x="21184" y="8467"/>
                      <a:pt x="21205" y="8438"/>
                    </a:cubicBezTo>
                    <a:close/>
                    <a:moveTo>
                      <a:pt x="21350" y="7875"/>
                    </a:moveTo>
                    <a:cubicBezTo>
                      <a:pt x="21350" y="7904"/>
                      <a:pt x="21335" y="7933"/>
                      <a:pt x="21335" y="7969"/>
                    </a:cubicBezTo>
                    <a:cubicBezTo>
                      <a:pt x="21328" y="7998"/>
                      <a:pt x="21321" y="8055"/>
                      <a:pt x="21306" y="8099"/>
                    </a:cubicBezTo>
                    <a:cubicBezTo>
                      <a:pt x="21292" y="8135"/>
                      <a:pt x="21285" y="8171"/>
                      <a:pt x="21278" y="8214"/>
                    </a:cubicBezTo>
                    <a:cubicBezTo>
                      <a:pt x="21256" y="8236"/>
                      <a:pt x="21242" y="8258"/>
                      <a:pt x="21227" y="8279"/>
                    </a:cubicBezTo>
                    <a:cubicBezTo>
                      <a:pt x="21177" y="8344"/>
                      <a:pt x="21126" y="8416"/>
                      <a:pt x="21068" y="8481"/>
                    </a:cubicBezTo>
                    <a:cubicBezTo>
                      <a:pt x="20852" y="8748"/>
                      <a:pt x="20592" y="8979"/>
                      <a:pt x="20310" y="9181"/>
                    </a:cubicBezTo>
                    <a:cubicBezTo>
                      <a:pt x="20173" y="9282"/>
                      <a:pt x="20022" y="9369"/>
                      <a:pt x="19877" y="9463"/>
                    </a:cubicBezTo>
                    <a:cubicBezTo>
                      <a:pt x="19733" y="9557"/>
                      <a:pt x="19574" y="9629"/>
                      <a:pt x="19415" y="9708"/>
                    </a:cubicBezTo>
                    <a:cubicBezTo>
                      <a:pt x="19264" y="9788"/>
                      <a:pt x="19105" y="9860"/>
                      <a:pt x="18946" y="9925"/>
                    </a:cubicBezTo>
                    <a:lnTo>
                      <a:pt x="18456" y="10112"/>
                    </a:lnTo>
                    <a:cubicBezTo>
                      <a:pt x="17943" y="10286"/>
                      <a:pt x="17431" y="10423"/>
                      <a:pt x="16904" y="10546"/>
                    </a:cubicBezTo>
                    <a:cubicBezTo>
                      <a:pt x="16839" y="10538"/>
                      <a:pt x="16774" y="10538"/>
                      <a:pt x="16716" y="10531"/>
                    </a:cubicBezTo>
                    <a:lnTo>
                      <a:pt x="16362" y="10531"/>
                    </a:lnTo>
                    <a:cubicBezTo>
                      <a:pt x="15431" y="10531"/>
                      <a:pt x="14515" y="10668"/>
                      <a:pt x="13605" y="10798"/>
                    </a:cubicBezTo>
                    <a:cubicBezTo>
                      <a:pt x="13374" y="10827"/>
                      <a:pt x="13143" y="10863"/>
                      <a:pt x="12912" y="10899"/>
                    </a:cubicBezTo>
                    <a:cubicBezTo>
                      <a:pt x="13468" y="10762"/>
                      <a:pt x="14024" y="10618"/>
                      <a:pt x="14580" y="10466"/>
                    </a:cubicBezTo>
                    <a:cubicBezTo>
                      <a:pt x="15186" y="10300"/>
                      <a:pt x="15785" y="10112"/>
                      <a:pt x="16391" y="9932"/>
                    </a:cubicBezTo>
                    <a:cubicBezTo>
                      <a:pt x="16990" y="9744"/>
                      <a:pt x="17589" y="9549"/>
                      <a:pt x="18181" y="9340"/>
                    </a:cubicBezTo>
                    <a:lnTo>
                      <a:pt x="18636" y="9174"/>
                    </a:lnTo>
                    <a:cubicBezTo>
                      <a:pt x="18788" y="9124"/>
                      <a:pt x="18932" y="9066"/>
                      <a:pt x="19083" y="9008"/>
                    </a:cubicBezTo>
                    <a:cubicBezTo>
                      <a:pt x="19235" y="8950"/>
                      <a:pt x="19387" y="8885"/>
                      <a:pt x="19538" y="8828"/>
                    </a:cubicBezTo>
                    <a:cubicBezTo>
                      <a:pt x="19690" y="8770"/>
                      <a:pt x="19834" y="8698"/>
                      <a:pt x="19978" y="8640"/>
                    </a:cubicBezTo>
                    <a:cubicBezTo>
                      <a:pt x="20274" y="8503"/>
                      <a:pt x="20563" y="8366"/>
                      <a:pt x="20845" y="8200"/>
                    </a:cubicBezTo>
                    <a:cubicBezTo>
                      <a:pt x="20982" y="8120"/>
                      <a:pt x="21119" y="8041"/>
                      <a:pt x="21249" y="7940"/>
                    </a:cubicBezTo>
                    <a:cubicBezTo>
                      <a:pt x="21285" y="7918"/>
                      <a:pt x="21314" y="7897"/>
                      <a:pt x="21350" y="7875"/>
                    </a:cubicBezTo>
                    <a:close/>
                    <a:moveTo>
                      <a:pt x="6749" y="9586"/>
                    </a:moveTo>
                    <a:cubicBezTo>
                      <a:pt x="7095" y="9701"/>
                      <a:pt x="7434" y="9838"/>
                      <a:pt x="7774" y="9968"/>
                    </a:cubicBezTo>
                    <a:lnTo>
                      <a:pt x="7781" y="9975"/>
                    </a:lnTo>
                    <a:cubicBezTo>
                      <a:pt x="8041" y="10084"/>
                      <a:pt x="8308" y="10192"/>
                      <a:pt x="8567" y="10307"/>
                    </a:cubicBezTo>
                    <a:cubicBezTo>
                      <a:pt x="8827" y="10416"/>
                      <a:pt x="9087" y="10531"/>
                      <a:pt x="9347" y="10647"/>
                    </a:cubicBezTo>
                    <a:lnTo>
                      <a:pt x="9773" y="10834"/>
                    </a:lnTo>
                    <a:lnTo>
                      <a:pt x="10004" y="10964"/>
                    </a:lnTo>
                    <a:cubicBezTo>
                      <a:pt x="9333" y="10755"/>
                      <a:pt x="8676" y="10502"/>
                      <a:pt x="8033" y="10214"/>
                    </a:cubicBezTo>
                    <a:cubicBezTo>
                      <a:pt x="7600" y="10026"/>
                      <a:pt x="7175" y="9802"/>
                      <a:pt x="6749" y="9586"/>
                    </a:cubicBezTo>
                    <a:close/>
                    <a:moveTo>
                      <a:pt x="21299" y="7601"/>
                    </a:moveTo>
                    <a:lnTo>
                      <a:pt x="21306" y="7608"/>
                    </a:lnTo>
                    <a:lnTo>
                      <a:pt x="21371" y="7673"/>
                    </a:lnTo>
                    <a:lnTo>
                      <a:pt x="21371" y="7709"/>
                    </a:lnTo>
                    <a:lnTo>
                      <a:pt x="21371" y="7760"/>
                    </a:lnTo>
                    <a:cubicBezTo>
                      <a:pt x="21321" y="7803"/>
                      <a:pt x="21270" y="7846"/>
                      <a:pt x="21213" y="7882"/>
                    </a:cubicBezTo>
                    <a:cubicBezTo>
                      <a:pt x="21090" y="7976"/>
                      <a:pt x="20953" y="8063"/>
                      <a:pt x="20816" y="8149"/>
                    </a:cubicBezTo>
                    <a:cubicBezTo>
                      <a:pt x="20549" y="8315"/>
                      <a:pt x="20260" y="8460"/>
                      <a:pt x="19971" y="8597"/>
                    </a:cubicBezTo>
                    <a:cubicBezTo>
                      <a:pt x="19683" y="8734"/>
                      <a:pt x="19387" y="8871"/>
                      <a:pt x="19091" y="8987"/>
                    </a:cubicBezTo>
                    <a:cubicBezTo>
                      <a:pt x="18939" y="9044"/>
                      <a:pt x="18795" y="9102"/>
                      <a:pt x="18643" y="9160"/>
                    </a:cubicBezTo>
                    <a:lnTo>
                      <a:pt x="18188" y="9326"/>
                    </a:lnTo>
                    <a:cubicBezTo>
                      <a:pt x="17597" y="9528"/>
                      <a:pt x="16990" y="9715"/>
                      <a:pt x="16384" y="9896"/>
                    </a:cubicBezTo>
                    <a:cubicBezTo>
                      <a:pt x="15778" y="10069"/>
                      <a:pt x="15172" y="10228"/>
                      <a:pt x="14565" y="10387"/>
                    </a:cubicBezTo>
                    <a:lnTo>
                      <a:pt x="12732" y="10863"/>
                    </a:lnTo>
                    <a:lnTo>
                      <a:pt x="12104" y="11029"/>
                    </a:lnTo>
                    <a:lnTo>
                      <a:pt x="11801" y="11072"/>
                    </a:lnTo>
                    <a:cubicBezTo>
                      <a:pt x="12054" y="10957"/>
                      <a:pt x="12299" y="10834"/>
                      <a:pt x="12544" y="10704"/>
                    </a:cubicBezTo>
                    <a:cubicBezTo>
                      <a:pt x="12833" y="10546"/>
                      <a:pt x="13107" y="10387"/>
                      <a:pt x="13382" y="10214"/>
                    </a:cubicBezTo>
                    <a:lnTo>
                      <a:pt x="13497" y="10163"/>
                    </a:lnTo>
                    <a:cubicBezTo>
                      <a:pt x="14370" y="9773"/>
                      <a:pt x="15244" y="9405"/>
                      <a:pt x="16124" y="9059"/>
                    </a:cubicBezTo>
                    <a:cubicBezTo>
                      <a:pt x="17012" y="8705"/>
                      <a:pt x="17900" y="8373"/>
                      <a:pt x="18809" y="8099"/>
                    </a:cubicBezTo>
                    <a:cubicBezTo>
                      <a:pt x="19257" y="7962"/>
                      <a:pt x="19719" y="7832"/>
                      <a:pt x="20181" y="7738"/>
                    </a:cubicBezTo>
                    <a:cubicBezTo>
                      <a:pt x="20411" y="7687"/>
                      <a:pt x="20650" y="7651"/>
                      <a:pt x="20881" y="7630"/>
                    </a:cubicBezTo>
                    <a:cubicBezTo>
                      <a:pt x="20996" y="7615"/>
                      <a:pt x="21119" y="7608"/>
                      <a:pt x="21234" y="7601"/>
                    </a:cubicBezTo>
                    <a:close/>
                    <a:moveTo>
                      <a:pt x="3282" y="8810"/>
                    </a:moveTo>
                    <a:cubicBezTo>
                      <a:pt x="3391" y="8810"/>
                      <a:pt x="3502" y="8815"/>
                      <a:pt x="3609" y="8821"/>
                    </a:cubicBezTo>
                    <a:cubicBezTo>
                      <a:pt x="3768" y="8828"/>
                      <a:pt x="3919" y="8849"/>
                      <a:pt x="4071" y="8871"/>
                    </a:cubicBezTo>
                    <a:lnTo>
                      <a:pt x="4533" y="8943"/>
                    </a:lnTo>
                    <a:cubicBezTo>
                      <a:pt x="4764" y="8987"/>
                      <a:pt x="5002" y="9044"/>
                      <a:pt x="5233" y="9102"/>
                    </a:cubicBezTo>
                    <a:cubicBezTo>
                      <a:pt x="6114" y="9600"/>
                      <a:pt x="7045" y="9990"/>
                      <a:pt x="7976" y="10365"/>
                    </a:cubicBezTo>
                    <a:cubicBezTo>
                      <a:pt x="8279" y="10488"/>
                      <a:pt x="8582" y="10610"/>
                      <a:pt x="8892" y="10726"/>
                    </a:cubicBezTo>
                    <a:cubicBezTo>
                      <a:pt x="8488" y="10618"/>
                      <a:pt x="8084" y="10502"/>
                      <a:pt x="7680" y="10401"/>
                    </a:cubicBezTo>
                    <a:cubicBezTo>
                      <a:pt x="7138" y="10257"/>
                      <a:pt x="6590" y="10127"/>
                      <a:pt x="6041" y="10004"/>
                    </a:cubicBezTo>
                    <a:cubicBezTo>
                      <a:pt x="5493" y="9881"/>
                      <a:pt x="4944" y="9766"/>
                      <a:pt x="4396" y="9665"/>
                    </a:cubicBezTo>
                    <a:lnTo>
                      <a:pt x="4396" y="9665"/>
                    </a:lnTo>
                    <a:cubicBezTo>
                      <a:pt x="4944" y="9773"/>
                      <a:pt x="5493" y="9896"/>
                      <a:pt x="6034" y="10026"/>
                    </a:cubicBezTo>
                    <a:cubicBezTo>
                      <a:pt x="6575" y="10163"/>
                      <a:pt x="7117" y="10315"/>
                      <a:pt x="7658" y="10459"/>
                    </a:cubicBezTo>
                    <a:lnTo>
                      <a:pt x="9282" y="10906"/>
                    </a:lnTo>
                    <a:lnTo>
                      <a:pt x="9679" y="11022"/>
                    </a:lnTo>
                    <a:lnTo>
                      <a:pt x="9989" y="11137"/>
                    </a:lnTo>
                    <a:cubicBezTo>
                      <a:pt x="9643" y="11108"/>
                      <a:pt x="9296" y="11087"/>
                      <a:pt x="8950" y="11080"/>
                    </a:cubicBezTo>
                    <a:cubicBezTo>
                      <a:pt x="8813" y="11076"/>
                      <a:pt x="8674" y="11074"/>
                      <a:pt x="8534" y="11074"/>
                    </a:cubicBezTo>
                    <a:cubicBezTo>
                      <a:pt x="8394" y="11074"/>
                      <a:pt x="8254" y="11076"/>
                      <a:pt x="8113" y="11080"/>
                    </a:cubicBezTo>
                    <a:cubicBezTo>
                      <a:pt x="7362" y="10993"/>
                      <a:pt x="6612" y="10899"/>
                      <a:pt x="5861" y="10791"/>
                    </a:cubicBezTo>
                    <a:cubicBezTo>
                      <a:pt x="5024" y="10668"/>
                      <a:pt x="4194" y="10524"/>
                      <a:pt x="3364" y="10336"/>
                    </a:cubicBezTo>
                    <a:cubicBezTo>
                      <a:pt x="2959" y="10242"/>
                      <a:pt x="2548" y="10134"/>
                      <a:pt x="2151" y="10004"/>
                    </a:cubicBezTo>
                    <a:cubicBezTo>
                      <a:pt x="1949" y="9932"/>
                      <a:pt x="1747" y="9853"/>
                      <a:pt x="1559" y="9766"/>
                    </a:cubicBezTo>
                    <a:cubicBezTo>
                      <a:pt x="1458" y="9723"/>
                      <a:pt x="1364" y="9672"/>
                      <a:pt x="1278" y="9622"/>
                    </a:cubicBezTo>
                    <a:lnTo>
                      <a:pt x="1256" y="9622"/>
                    </a:lnTo>
                    <a:lnTo>
                      <a:pt x="1249" y="9600"/>
                    </a:lnTo>
                    <a:lnTo>
                      <a:pt x="1227" y="9528"/>
                    </a:lnTo>
                    <a:cubicBezTo>
                      <a:pt x="1227" y="9521"/>
                      <a:pt x="1234" y="9521"/>
                      <a:pt x="1234" y="9513"/>
                    </a:cubicBezTo>
                    <a:cubicBezTo>
                      <a:pt x="1249" y="9499"/>
                      <a:pt x="1263" y="9477"/>
                      <a:pt x="1271" y="9463"/>
                    </a:cubicBezTo>
                    <a:cubicBezTo>
                      <a:pt x="1321" y="9456"/>
                      <a:pt x="1372" y="9448"/>
                      <a:pt x="1415" y="9441"/>
                    </a:cubicBezTo>
                    <a:cubicBezTo>
                      <a:pt x="1559" y="9420"/>
                      <a:pt x="1704" y="9420"/>
                      <a:pt x="1841" y="9412"/>
                    </a:cubicBezTo>
                    <a:cubicBezTo>
                      <a:pt x="1892" y="9411"/>
                      <a:pt x="1943" y="9410"/>
                      <a:pt x="1994" y="9410"/>
                    </a:cubicBezTo>
                    <a:cubicBezTo>
                      <a:pt x="2229" y="9410"/>
                      <a:pt x="2462" y="9423"/>
                      <a:pt x="2700" y="9441"/>
                    </a:cubicBezTo>
                    <a:cubicBezTo>
                      <a:pt x="2981" y="9456"/>
                      <a:pt x="3263" y="9492"/>
                      <a:pt x="3544" y="9528"/>
                    </a:cubicBezTo>
                    <a:cubicBezTo>
                      <a:pt x="3833" y="9564"/>
                      <a:pt x="4114" y="9622"/>
                      <a:pt x="4396" y="9665"/>
                    </a:cubicBezTo>
                    <a:cubicBezTo>
                      <a:pt x="4114" y="9614"/>
                      <a:pt x="3833" y="9564"/>
                      <a:pt x="3551" y="9521"/>
                    </a:cubicBezTo>
                    <a:cubicBezTo>
                      <a:pt x="3270" y="9477"/>
                      <a:pt x="2981" y="9434"/>
                      <a:pt x="2700" y="9405"/>
                    </a:cubicBezTo>
                    <a:cubicBezTo>
                      <a:pt x="2411" y="9376"/>
                      <a:pt x="2129" y="9355"/>
                      <a:pt x="1841" y="9355"/>
                    </a:cubicBezTo>
                    <a:cubicBezTo>
                      <a:pt x="1696" y="9355"/>
                      <a:pt x="1552" y="9355"/>
                      <a:pt x="1408" y="9376"/>
                    </a:cubicBezTo>
                    <a:lnTo>
                      <a:pt x="1336" y="9383"/>
                    </a:lnTo>
                    <a:cubicBezTo>
                      <a:pt x="1350" y="9355"/>
                      <a:pt x="1357" y="9340"/>
                      <a:pt x="1378" y="9326"/>
                    </a:cubicBezTo>
                    <a:lnTo>
                      <a:pt x="1378" y="9326"/>
                    </a:lnTo>
                    <a:cubicBezTo>
                      <a:pt x="1376" y="9328"/>
                      <a:pt x="1374" y="9331"/>
                      <a:pt x="1372" y="9333"/>
                    </a:cubicBezTo>
                    <a:lnTo>
                      <a:pt x="1379" y="9326"/>
                    </a:lnTo>
                    <a:lnTo>
                      <a:pt x="1379" y="9326"/>
                    </a:lnTo>
                    <a:cubicBezTo>
                      <a:pt x="1379" y="9326"/>
                      <a:pt x="1379" y="9326"/>
                      <a:pt x="1378" y="9326"/>
                    </a:cubicBezTo>
                    <a:lnTo>
                      <a:pt x="1378" y="9326"/>
                    </a:lnTo>
                    <a:cubicBezTo>
                      <a:pt x="1404" y="9299"/>
                      <a:pt x="1424" y="9272"/>
                      <a:pt x="1451" y="9239"/>
                    </a:cubicBezTo>
                    <a:cubicBezTo>
                      <a:pt x="1480" y="9210"/>
                      <a:pt x="1530" y="9167"/>
                      <a:pt x="1566" y="9124"/>
                    </a:cubicBezTo>
                    <a:lnTo>
                      <a:pt x="1574" y="9124"/>
                    </a:lnTo>
                    <a:cubicBezTo>
                      <a:pt x="1646" y="9095"/>
                      <a:pt x="1718" y="9066"/>
                      <a:pt x="1790" y="9037"/>
                    </a:cubicBezTo>
                    <a:cubicBezTo>
                      <a:pt x="2079" y="8929"/>
                      <a:pt x="2382" y="8864"/>
                      <a:pt x="2685" y="8835"/>
                    </a:cubicBezTo>
                    <a:cubicBezTo>
                      <a:pt x="2837" y="8813"/>
                      <a:pt x="2996" y="8821"/>
                      <a:pt x="3147" y="8813"/>
                    </a:cubicBezTo>
                    <a:cubicBezTo>
                      <a:pt x="3192" y="8811"/>
                      <a:pt x="3237" y="8810"/>
                      <a:pt x="3282" y="8810"/>
                    </a:cubicBezTo>
                    <a:close/>
                    <a:moveTo>
                      <a:pt x="15504" y="10878"/>
                    </a:moveTo>
                    <a:cubicBezTo>
                      <a:pt x="15792" y="10878"/>
                      <a:pt x="16074" y="10892"/>
                      <a:pt x="16362" y="10906"/>
                    </a:cubicBezTo>
                    <a:lnTo>
                      <a:pt x="16694" y="10928"/>
                    </a:lnTo>
                    <a:cubicBezTo>
                      <a:pt x="16810" y="10935"/>
                      <a:pt x="16918" y="10950"/>
                      <a:pt x="17034" y="10964"/>
                    </a:cubicBezTo>
                    <a:cubicBezTo>
                      <a:pt x="17142" y="10971"/>
                      <a:pt x="17272" y="10986"/>
                      <a:pt x="17395" y="11007"/>
                    </a:cubicBezTo>
                    <a:cubicBezTo>
                      <a:pt x="17185" y="11044"/>
                      <a:pt x="16969" y="11072"/>
                      <a:pt x="16759" y="11094"/>
                    </a:cubicBezTo>
                    <a:lnTo>
                      <a:pt x="16276" y="11137"/>
                    </a:lnTo>
                    <a:cubicBezTo>
                      <a:pt x="16110" y="11152"/>
                      <a:pt x="15951" y="11152"/>
                      <a:pt x="15785" y="11166"/>
                    </a:cubicBezTo>
                    <a:lnTo>
                      <a:pt x="15749" y="11166"/>
                    </a:lnTo>
                    <a:cubicBezTo>
                      <a:pt x="15408" y="11149"/>
                      <a:pt x="15064" y="11142"/>
                      <a:pt x="14719" y="11142"/>
                    </a:cubicBezTo>
                    <a:cubicBezTo>
                      <a:pt x="14335" y="11142"/>
                      <a:pt x="13950" y="11151"/>
                      <a:pt x="13569" y="11166"/>
                    </a:cubicBezTo>
                    <a:cubicBezTo>
                      <a:pt x="13959" y="11116"/>
                      <a:pt x="14342" y="11065"/>
                      <a:pt x="14731" y="11007"/>
                    </a:cubicBezTo>
                    <a:cubicBezTo>
                      <a:pt x="14991" y="10964"/>
                      <a:pt x="15244" y="10921"/>
                      <a:pt x="15504" y="10878"/>
                    </a:cubicBezTo>
                    <a:close/>
                    <a:moveTo>
                      <a:pt x="14187" y="11190"/>
                    </a:moveTo>
                    <a:cubicBezTo>
                      <a:pt x="14401" y="11190"/>
                      <a:pt x="14616" y="11191"/>
                      <a:pt x="14832" y="11195"/>
                    </a:cubicBezTo>
                    <a:lnTo>
                      <a:pt x="14818" y="11195"/>
                    </a:lnTo>
                    <a:lnTo>
                      <a:pt x="13844" y="11217"/>
                    </a:lnTo>
                    <a:cubicBezTo>
                      <a:pt x="13543" y="11217"/>
                      <a:pt x="13256" y="11224"/>
                      <a:pt x="12963" y="11224"/>
                    </a:cubicBezTo>
                    <a:lnTo>
                      <a:pt x="12963" y="11224"/>
                    </a:lnTo>
                    <a:lnTo>
                      <a:pt x="13143" y="11210"/>
                    </a:lnTo>
                    <a:lnTo>
                      <a:pt x="13548" y="11195"/>
                    </a:lnTo>
                    <a:cubicBezTo>
                      <a:pt x="13761" y="11191"/>
                      <a:pt x="13973" y="11190"/>
                      <a:pt x="14187" y="11190"/>
                    </a:cubicBezTo>
                    <a:close/>
                    <a:moveTo>
                      <a:pt x="15128" y="10870"/>
                    </a:moveTo>
                    <a:lnTo>
                      <a:pt x="14717" y="10928"/>
                    </a:lnTo>
                    <a:cubicBezTo>
                      <a:pt x="14406" y="10979"/>
                      <a:pt x="14089" y="11022"/>
                      <a:pt x="13771" y="11058"/>
                    </a:cubicBezTo>
                    <a:cubicBezTo>
                      <a:pt x="13454" y="11087"/>
                      <a:pt x="13129" y="11130"/>
                      <a:pt x="12811" y="11166"/>
                    </a:cubicBezTo>
                    <a:lnTo>
                      <a:pt x="12819" y="11166"/>
                    </a:lnTo>
                    <a:cubicBezTo>
                      <a:pt x="12573" y="11188"/>
                      <a:pt x="12328" y="11210"/>
                      <a:pt x="12082" y="11231"/>
                    </a:cubicBezTo>
                    <a:lnTo>
                      <a:pt x="11844" y="11231"/>
                    </a:lnTo>
                    <a:cubicBezTo>
                      <a:pt x="12429" y="11108"/>
                      <a:pt x="13028" y="11015"/>
                      <a:pt x="13627" y="10950"/>
                    </a:cubicBezTo>
                    <a:cubicBezTo>
                      <a:pt x="14125" y="10899"/>
                      <a:pt x="14630" y="10870"/>
                      <a:pt x="15128" y="10870"/>
                    </a:cubicBezTo>
                    <a:close/>
                    <a:moveTo>
                      <a:pt x="1307" y="9752"/>
                    </a:moveTo>
                    <a:lnTo>
                      <a:pt x="1307" y="9752"/>
                    </a:lnTo>
                    <a:cubicBezTo>
                      <a:pt x="1379" y="9788"/>
                      <a:pt x="1451" y="9824"/>
                      <a:pt x="1523" y="9860"/>
                    </a:cubicBezTo>
                    <a:cubicBezTo>
                      <a:pt x="1718" y="9946"/>
                      <a:pt x="1913" y="10026"/>
                      <a:pt x="2115" y="10091"/>
                    </a:cubicBezTo>
                    <a:cubicBezTo>
                      <a:pt x="2519" y="10228"/>
                      <a:pt x="2931" y="10336"/>
                      <a:pt x="3342" y="10430"/>
                    </a:cubicBezTo>
                    <a:cubicBezTo>
                      <a:pt x="4172" y="10618"/>
                      <a:pt x="5009" y="10755"/>
                      <a:pt x="5846" y="10870"/>
                    </a:cubicBezTo>
                    <a:cubicBezTo>
                      <a:pt x="6496" y="10957"/>
                      <a:pt x="7146" y="11029"/>
                      <a:pt x="7802" y="11094"/>
                    </a:cubicBezTo>
                    <a:cubicBezTo>
                      <a:pt x="7528" y="11108"/>
                      <a:pt x="7254" y="11123"/>
                      <a:pt x="6980" y="11152"/>
                    </a:cubicBezTo>
                    <a:cubicBezTo>
                      <a:pt x="6402" y="11210"/>
                      <a:pt x="5825" y="11296"/>
                      <a:pt x="5255" y="11412"/>
                    </a:cubicBezTo>
                    <a:cubicBezTo>
                      <a:pt x="5168" y="11404"/>
                      <a:pt x="5074" y="11397"/>
                      <a:pt x="4988" y="11383"/>
                    </a:cubicBezTo>
                    <a:lnTo>
                      <a:pt x="4656" y="11339"/>
                    </a:lnTo>
                    <a:cubicBezTo>
                      <a:pt x="4547" y="11325"/>
                      <a:pt x="4439" y="11311"/>
                      <a:pt x="4331" y="11289"/>
                    </a:cubicBezTo>
                    <a:cubicBezTo>
                      <a:pt x="3905" y="11224"/>
                      <a:pt x="3479" y="11116"/>
                      <a:pt x="3061" y="10979"/>
                    </a:cubicBezTo>
                    <a:cubicBezTo>
                      <a:pt x="2642" y="10849"/>
                      <a:pt x="2252" y="10668"/>
                      <a:pt x="1884" y="10423"/>
                    </a:cubicBezTo>
                    <a:cubicBezTo>
                      <a:pt x="1749" y="10338"/>
                      <a:pt x="1621" y="10232"/>
                      <a:pt x="1507" y="10125"/>
                    </a:cubicBezTo>
                    <a:lnTo>
                      <a:pt x="1507" y="10125"/>
                    </a:lnTo>
                    <a:cubicBezTo>
                      <a:pt x="1479" y="10090"/>
                      <a:pt x="1458" y="10054"/>
                      <a:pt x="1444" y="10019"/>
                    </a:cubicBezTo>
                    <a:cubicBezTo>
                      <a:pt x="1393" y="9932"/>
                      <a:pt x="1343" y="9845"/>
                      <a:pt x="1307" y="9752"/>
                    </a:cubicBezTo>
                    <a:close/>
                    <a:moveTo>
                      <a:pt x="8856" y="11469"/>
                    </a:moveTo>
                    <a:lnTo>
                      <a:pt x="8676" y="11491"/>
                    </a:lnTo>
                    <a:cubicBezTo>
                      <a:pt x="8539" y="11498"/>
                      <a:pt x="8401" y="11498"/>
                      <a:pt x="8272" y="11505"/>
                    </a:cubicBezTo>
                    <a:cubicBezTo>
                      <a:pt x="8059" y="11509"/>
                      <a:pt x="7844" y="11511"/>
                      <a:pt x="7629" y="11511"/>
                    </a:cubicBezTo>
                    <a:cubicBezTo>
                      <a:pt x="7414" y="11511"/>
                      <a:pt x="7200" y="11509"/>
                      <a:pt x="6987" y="11505"/>
                    </a:cubicBezTo>
                    <a:lnTo>
                      <a:pt x="7001" y="11505"/>
                    </a:lnTo>
                    <a:lnTo>
                      <a:pt x="7976" y="11484"/>
                    </a:lnTo>
                    <a:cubicBezTo>
                      <a:pt x="8264" y="11477"/>
                      <a:pt x="8553" y="11477"/>
                      <a:pt x="8849" y="11469"/>
                    </a:cubicBezTo>
                    <a:close/>
                    <a:moveTo>
                      <a:pt x="1754" y="10444"/>
                    </a:moveTo>
                    <a:cubicBezTo>
                      <a:pt x="1783" y="10459"/>
                      <a:pt x="1805" y="10481"/>
                      <a:pt x="1834" y="10502"/>
                    </a:cubicBezTo>
                    <a:cubicBezTo>
                      <a:pt x="2209" y="10748"/>
                      <a:pt x="2613" y="10935"/>
                      <a:pt x="3039" y="11072"/>
                    </a:cubicBezTo>
                    <a:cubicBezTo>
                      <a:pt x="3457" y="11210"/>
                      <a:pt x="3891" y="11311"/>
                      <a:pt x="4324" y="11376"/>
                    </a:cubicBezTo>
                    <a:cubicBezTo>
                      <a:pt x="4432" y="11390"/>
                      <a:pt x="4540" y="11412"/>
                      <a:pt x="4648" y="11426"/>
                    </a:cubicBezTo>
                    <a:lnTo>
                      <a:pt x="4980" y="11462"/>
                    </a:lnTo>
                    <a:lnTo>
                      <a:pt x="5002" y="11462"/>
                    </a:lnTo>
                    <a:cubicBezTo>
                      <a:pt x="4728" y="11520"/>
                      <a:pt x="4461" y="11585"/>
                      <a:pt x="4186" y="11657"/>
                    </a:cubicBezTo>
                    <a:lnTo>
                      <a:pt x="4121" y="11650"/>
                    </a:lnTo>
                    <a:cubicBezTo>
                      <a:pt x="3688" y="11570"/>
                      <a:pt x="3270" y="11433"/>
                      <a:pt x="2866" y="11253"/>
                    </a:cubicBezTo>
                    <a:cubicBezTo>
                      <a:pt x="2483" y="11072"/>
                      <a:pt x="2129" y="10827"/>
                      <a:pt x="1826" y="10524"/>
                    </a:cubicBezTo>
                    <a:cubicBezTo>
                      <a:pt x="1797" y="10495"/>
                      <a:pt x="1776" y="10466"/>
                      <a:pt x="1754" y="10444"/>
                    </a:cubicBezTo>
                    <a:close/>
                    <a:moveTo>
                      <a:pt x="6070" y="11542"/>
                    </a:moveTo>
                    <a:cubicBezTo>
                      <a:pt x="6406" y="11555"/>
                      <a:pt x="6743" y="11561"/>
                      <a:pt x="7080" y="11561"/>
                    </a:cubicBezTo>
                    <a:cubicBezTo>
                      <a:pt x="7468" y="11561"/>
                      <a:pt x="7856" y="11553"/>
                      <a:pt x="8243" y="11542"/>
                    </a:cubicBezTo>
                    <a:lnTo>
                      <a:pt x="8243" y="11542"/>
                    </a:lnTo>
                    <a:cubicBezTo>
                      <a:pt x="7860" y="11585"/>
                      <a:pt x="7470" y="11635"/>
                      <a:pt x="7081" y="11693"/>
                    </a:cubicBezTo>
                    <a:cubicBezTo>
                      <a:pt x="6828" y="11736"/>
                      <a:pt x="6568" y="11780"/>
                      <a:pt x="6308" y="11823"/>
                    </a:cubicBezTo>
                    <a:cubicBezTo>
                      <a:pt x="6027" y="11823"/>
                      <a:pt x="5738" y="11816"/>
                      <a:pt x="5457" y="11794"/>
                    </a:cubicBezTo>
                    <a:lnTo>
                      <a:pt x="5118" y="11772"/>
                    </a:lnTo>
                    <a:cubicBezTo>
                      <a:pt x="5002" y="11765"/>
                      <a:pt x="4894" y="11751"/>
                      <a:pt x="4786" y="11744"/>
                    </a:cubicBezTo>
                    <a:cubicBezTo>
                      <a:pt x="4670" y="11729"/>
                      <a:pt x="4540" y="11715"/>
                      <a:pt x="4425" y="11693"/>
                    </a:cubicBezTo>
                    <a:cubicBezTo>
                      <a:pt x="4634" y="11657"/>
                      <a:pt x="4843" y="11628"/>
                      <a:pt x="5053" y="11606"/>
                    </a:cubicBezTo>
                    <a:lnTo>
                      <a:pt x="5543" y="11563"/>
                    </a:lnTo>
                    <a:cubicBezTo>
                      <a:pt x="5702" y="11549"/>
                      <a:pt x="5868" y="11549"/>
                      <a:pt x="6027" y="11542"/>
                    </a:cubicBezTo>
                    <a:close/>
                    <a:moveTo>
                      <a:pt x="9960" y="11455"/>
                    </a:moveTo>
                    <a:cubicBezTo>
                      <a:pt x="9369" y="11585"/>
                      <a:pt x="8777" y="11679"/>
                      <a:pt x="8178" y="11736"/>
                    </a:cubicBezTo>
                    <a:cubicBezTo>
                      <a:pt x="7680" y="11787"/>
                      <a:pt x="7175" y="11816"/>
                      <a:pt x="6677" y="11823"/>
                    </a:cubicBezTo>
                    <a:lnTo>
                      <a:pt x="7081" y="11758"/>
                    </a:lnTo>
                    <a:cubicBezTo>
                      <a:pt x="7398" y="11715"/>
                      <a:pt x="7716" y="11671"/>
                      <a:pt x="8033" y="11635"/>
                    </a:cubicBezTo>
                    <a:cubicBezTo>
                      <a:pt x="8351" y="11606"/>
                      <a:pt x="8676" y="11563"/>
                      <a:pt x="8993" y="11527"/>
                    </a:cubicBezTo>
                    <a:lnTo>
                      <a:pt x="8986" y="11527"/>
                    </a:lnTo>
                    <a:cubicBezTo>
                      <a:pt x="9232" y="11498"/>
                      <a:pt x="9477" y="11477"/>
                      <a:pt x="9715" y="11455"/>
                    </a:cubicBezTo>
                    <a:close/>
                    <a:moveTo>
                      <a:pt x="17626" y="11036"/>
                    </a:moveTo>
                    <a:lnTo>
                      <a:pt x="17690" y="11044"/>
                    </a:lnTo>
                    <a:cubicBezTo>
                      <a:pt x="18124" y="11130"/>
                      <a:pt x="18542" y="11260"/>
                      <a:pt x="18946" y="11440"/>
                    </a:cubicBezTo>
                    <a:cubicBezTo>
                      <a:pt x="19329" y="11621"/>
                      <a:pt x="19683" y="11866"/>
                      <a:pt x="19986" y="12169"/>
                    </a:cubicBezTo>
                    <a:cubicBezTo>
                      <a:pt x="20015" y="12198"/>
                      <a:pt x="20036" y="12227"/>
                      <a:pt x="20058" y="12249"/>
                    </a:cubicBezTo>
                    <a:cubicBezTo>
                      <a:pt x="20029" y="12234"/>
                      <a:pt x="20007" y="12213"/>
                      <a:pt x="19978" y="12191"/>
                    </a:cubicBezTo>
                    <a:cubicBezTo>
                      <a:pt x="19603" y="11946"/>
                      <a:pt x="19199" y="11758"/>
                      <a:pt x="18780" y="11621"/>
                    </a:cubicBezTo>
                    <a:cubicBezTo>
                      <a:pt x="18354" y="11491"/>
                      <a:pt x="17921" y="11390"/>
                      <a:pt x="17488" y="11318"/>
                    </a:cubicBezTo>
                    <a:cubicBezTo>
                      <a:pt x="17380" y="11303"/>
                      <a:pt x="17272" y="11282"/>
                      <a:pt x="17164" y="11267"/>
                    </a:cubicBezTo>
                    <a:lnTo>
                      <a:pt x="16832" y="11231"/>
                    </a:lnTo>
                    <a:lnTo>
                      <a:pt x="16810" y="11231"/>
                    </a:lnTo>
                    <a:cubicBezTo>
                      <a:pt x="17084" y="11173"/>
                      <a:pt x="17351" y="11108"/>
                      <a:pt x="17626" y="11036"/>
                    </a:cubicBezTo>
                    <a:close/>
                    <a:moveTo>
                      <a:pt x="16557" y="11282"/>
                    </a:moveTo>
                    <a:cubicBezTo>
                      <a:pt x="16644" y="11289"/>
                      <a:pt x="16738" y="11303"/>
                      <a:pt x="16824" y="11311"/>
                    </a:cubicBezTo>
                    <a:lnTo>
                      <a:pt x="17149" y="11354"/>
                    </a:lnTo>
                    <a:cubicBezTo>
                      <a:pt x="17265" y="11368"/>
                      <a:pt x="17366" y="11390"/>
                      <a:pt x="17474" y="11404"/>
                    </a:cubicBezTo>
                    <a:cubicBezTo>
                      <a:pt x="17907" y="11469"/>
                      <a:pt x="18333" y="11578"/>
                      <a:pt x="18751" y="11715"/>
                    </a:cubicBezTo>
                    <a:cubicBezTo>
                      <a:pt x="19163" y="11845"/>
                      <a:pt x="19560" y="12032"/>
                      <a:pt x="19921" y="12270"/>
                    </a:cubicBezTo>
                    <a:cubicBezTo>
                      <a:pt x="20058" y="12357"/>
                      <a:pt x="20188" y="12465"/>
                      <a:pt x="20303" y="12574"/>
                    </a:cubicBezTo>
                    <a:lnTo>
                      <a:pt x="20303" y="12566"/>
                    </a:lnTo>
                    <a:cubicBezTo>
                      <a:pt x="20332" y="12602"/>
                      <a:pt x="20354" y="12639"/>
                      <a:pt x="20368" y="12675"/>
                    </a:cubicBezTo>
                    <a:cubicBezTo>
                      <a:pt x="20419" y="12761"/>
                      <a:pt x="20469" y="12855"/>
                      <a:pt x="20505" y="12942"/>
                    </a:cubicBezTo>
                    <a:cubicBezTo>
                      <a:pt x="20433" y="12906"/>
                      <a:pt x="20361" y="12870"/>
                      <a:pt x="20289" y="12833"/>
                    </a:cubicBezTo>
                    <a:cubicBezTo>
                      <a:pt x="20094" y="12747"/>
                      <a:pt x="19899" y="12675"/>
                      <a:pt x="19697" y="12602"/>
                    </a:cubicBezTo>
                    <a:cubicBezTo>
                      <a:pt x="19293" y="12465"/>
                      <a:pt x="18881" y="12357"/>
                      <a:pt x="18470" y="12263"/>
                    </a:cubicBezTo>
                    <a:cubicBezTo>
                      <a:pt x="17640" y="12076"/>
                      <a:pt x="16803" y="11938"/>
                      <a:pt x="15965" y="11823"/>
                    </a:cubicBezTo>
                    <a:cubicBezTo>
                      <a:pt x="15316" y="11736"/>
                      <a:pt x="14666" y="11664"/>
                      <a:pt x="14010" y="11599"/>
                    </a:cubicBezTo>
                    <a:cubicBezTo>
                      <a:pt x="14284" y="11592"/>
                      <a:pt x="14558" y="11570"/>
                      <a:pt x="14832" y="11542"/>
                    </a:cubicBezTo>
                    <a:cubicBezTo>
                      <a:pt x="15410" y="11484"/>
                      <a:pt x="15987" y="11397"/>
                      <a:pt x="16557" y="11282"/>
                    </a:cubicBezTo>
                    <a:close/>
                    <a:moveTo>
                      <a:pt x="11808" y="11729"/>
                    </a:moveTo>
                    <a:lnTo>
                      <a:pt x="11808" y="11729"/>
                    </a:lnTo>
                    <a:cubicBezTo>
                      <a:pt x="12479" y="11946"/>
                      <a:pt x="13136" y="12198"/>
                      <a:pt x="13779" y="12487"/>
                    </a:cubicBezTo>
                    <a:cubicBezTo>
                      <a:pt x="14212" y="12675"/>
                      <a:pt x="14637" y="12898"/>
                      <a:pt x="15056" y="13115"/>
                    </a:cubicBezTo>
                    <a:cubicBezTo>
                      <a:pt x="14710" y="12992"/>
                      <a:pt x="14370" y="12855"/>
                      <a:pt x="14031" y="12725"/>
                    </a:cubicBezTo>
                    <a:lnTo>
                      <a:pt x="14038" y="12725"/>
                    </a:lnTo>
                    <a:cubicBezTo>
                      <a:pt x="13771" y="12617"/>
                      <a:pt x="13512" y="12509"/>
                      <a:pt x="13252" y="12393"/>
                    </a:cubicBezTo>
                    <a:cubicBezTo>
                      <a:pt x="12985" y="12285"/>
                      <a:pt x="12725" y="12169"/>
                      <a:pt x="12465" y="12054"/>
                    </a:cubicBezTo>
                    <a:lnTo>
                      <a:pt x="12046" y="11866"/>
                    </a:lnTo>
                    <a:lnTo>
                      <a:pt x="11808" y="11729"/>
                    </a:lnTo>
                    <a:close/>
                    <a:moveTo>
                      <a:pt x="12826" y="12299"/>
                    </a:moveTo>
                    <a:lnTo>
                      <a:pt x="12920" y="12343"/>
                    </a:lnTo>
                    <a:cubicBezTo>
                      <a:pt x="13129" y="12451"/>
                      <a:pt x="13346" y="12559"/>
                      <a:pt x="13555" y="12675"/>
                    </a:cubicBezTo>
                    <a:cubicBezTo>
                      <a:pt x="13937" y="12884"/>
                      <a:pt x="14313" y="13101"/>
                      <a:pt x="14688" y="13324"/>
                    </a:cubicBezTo>
                    <a:lnTo>
                      <a:pt x="14565" y="13259"/>
                    </a:lnTo>
                    <a:lnTo>
                      <a:pt x="14378" y="13158"/>
                    </a:lnTo>
                    <a:cubicBezTo>
                      <a:pt x="14255" y="13086"/>
                      <a:pt x="14125" y="13021"/>
                      <a:pt x="13995" y="12949"/>
                    </a:cubicBezTo>
                    <a:lnTo>
                      <a:pt x="12826" y="12299"/>
                    </a:lnTo>
                    <a:close/>
                    <a:moveTo>
                      <a:pt x="9109" y="12530"/>
                    </a:moveTo>
                    <a:cubicBezTo>
                      <a:pt x="9087" y="12552"/>
                      <a:pt x="9058" y="12574"/>
                      <a:pt x="9029" y="12588"/>
                    </a:cubicBezTo>
                    <a:cubicBezTo>
                      <a:pt x="8827" y="12718"/>
                      <a:pt x="8625" y="12848"/>
                      <a:pt x="8423" y="12971"/>
                    </a:cubicBezTo>
                    <a:cubicBezTo>
                      <a:pt x="8048" y="13194"/>
                      <a:pt x="7673" y="13418"/>
                      <a:pt x="7297" y="13627"/>
                    </a:cubicBezTo>
                    <a:lnTo>
                      <a:pt x="7405" y="13555"/>
                    </a:lnTo>
                    <a:lnTo>
                      <a:pt x="7593" y="13447"/>
                    </a:lnTo>
                    <a:cubicBezTo>
                      <a:pt x="7716" y="13368"/>
                      <a:pt x="7839" y="13288"/>
                      <a:pt x="7968" y="13216"/>
                    </a:cubicBezTo>
                    <a:lnTo>
                      <a:pt x="9109" y="12530"/>
                    </a:lnTo>
                    <a:close/>
                    <a:moveTo>
                      <a:pt x="11823" y="11556"/>
                    </a:moveTo>
                    <a:lnTo>
                      <a:pt x="11823" y="11556"/>
                    </a:lnTo>
                    <a:cubicBezTo>
                      <a:pt x="12169" y="11585"/>
                      <a:pt x="12515" y="11606"/>
                      <a:pt x="12862" y="11614"/>
                    </a:cubicBezTo>
                    <a:cubicBezTo>
                      <a:pt x="12999" y="11617"/>
                      <a:pt x="13138" y="11619"/>
                      <a:pt x="13278" y="11619"/>
                    </a:cubicBezTo>
                    <a:cubicBezTo>
                      <a:pt x="13418" y="11619"/>
                      <a:pt x="13558" y="11617"/>
                      <a:pt x="13699" y="11614"/>
                    </a:cubicBezTo>
                    <a:cubicBezTo>
                      <a:pt x="14450" y="11700"/>
                      <a:pt x="15200" y="11794"/>
                      <a:pt x="15958" y="11910"/>
                    </a:cubicBezTo>
                    <a:cubicBezTo>
                      <a:pt x="16788" y="12032"/>
                      <a:pt x="17626" y="12169"/>
                      <a:pt x="18448" y="12357"/>
                    </a:cubicBezTo>
                    <a:cubicBezTo>
                      <a:pt x="18860" y="12451"/>
                      <a:pt x="19271" y="12559"/>
                      <a:pt x="19668" y="12696"/>
                    </a:cubicBezTo>
                    <a:cubicBezTo>
                      <a:pt x="19870" y="12761"/>
                      <a:pt x="20065" y="12833"/>
                      <a:pt x="20260" y="12920"/>
                    </a:cubicBezTo>
                    <a:cubicBezTo>
                      <a:pt x="20354" y="12963"/>
                      <a:pt x="20448" y="13014"/>
                      <a:pt x="20541" y="13057"/>
                    </a:cubicBezTo>
                    <a:lnTo>
                      <a:pt x="20556" y="13072"/>
                    </a:lnTo>
                    <a:cubicBezTo>
                      <a:pt x="20556" y="13079"/>
                      <a:pt x="20563" y="13086"/>
                      <a:pt x="20563" y="13101"/>
                    </a:cubicBezTo>
                    <a:cubicBezTo>
                      <a:pt x="20570" y="13108"/>
                      <a:pt x="20578" y="13144"/>
                      <a:pt x="20585" y="13165"/>
                    </a:cubicBezTo>
                    <a:lnTo>
                      <a:pt x="20578" y="13180"/>
                    </a:lnTo>
                    <a:cubicBezTo>
                      <a:pt x="20563" y="13202"/>
                      <a:pt x="20549" y="13216"/>
                      <a:pt x="20541" y="13230"/>
                    </a:cubicBezTo>
                    <a:cubicBezTo>
                      <a:pt x="20491" y="13238"/>
                      <a:pt x="20440" y="13245"/>
                      <a:pt x="20397" y="13252"/>
                    </a:cubicBezTo>
                    <a:cubicBezTo>
                      <a:pt x="20253" y="13274"/>
                      <a:pt x="20116" y="13281"/>
                      <a:pt x="19971" y="13281"/>
                    </a:cubicBezTo>
                    <a:cubicBezTo>
                      <a:pt x="19918" y="13282"/>
                      <a:pt x="19866" y="13283"/>
                      <a:pt x="19813" y="13283"/>
                    </a:cubicBezTo>
                    <a:cubicBezTo>
                      <a:pt x="19579" y="13283"/>
                      <a:pt x="19348" y="13271"/>
                      <a:pt x="19112" y="13259"/>
                    </a:cubicBezTo>
                    <a:cubicBezTo>
                      <a:pt x="18831" y="13238"/>
                      <a:pt x="18549" y="13202"/>
                      <a:pt x="18268" y="13165"/>
                    </a:cubicBezTo>
                    <a:cubicBezTo>
                      <a:pt x="17979" y="13129"/>
                      <a:pt x="17698" y="13079"/>
                      <a:pt x="17416" y="13028"/>
                    </a:cubicBezTo>
                    <a:lnTo>
                      <a:pt x="17416" y="13028"/>
                    </a:lnTo>
                    <a:cubicBezTo>
                      <a:pt x="17698" y="13086"/>
                      <a:pt x="17979" y="13137"/>
                      <a:pt x="18261" y="13180"/>
                    </a:cubicBezTo>
                    <a:cubicBezTo>
                      <a:pt x="18542" y="13223"/>
                      <a:pt x="18831" y="13259"/>
                      <a:pt x="19112" y="13288"/>
                    </a:cubicBezTo>
                    <a:cubicBezTo>
                      <a:pt x="19401" y="13317"/>
                      <a:pt x="19683" y="13339"/>
                      <a:pt x="19971" y="13339"/>
                    </a:cubicBezTo>
                    <a:cubicBezTo>
                      <a:pt x="20116" y="13339"/>
                      <a:pt x="20260" y="13339"/>
                      <a:pt x="20404" y="13324"/>
                    </a:cubicBezTo>
                    <a:lnTo>
                      <a:pt x="20476" y="13317"/>
                    </a:lnTo>
                    <a:lnTo>
                      <a:pt x="20476" y="13317"/>
                    </a:lnTo>
                    <a:cubicBezTo>
                      <a:pt x="20462" y="13339"/>
                      <a:pt x="20448" y="13353"/>
                      <a:pt x="20433" y="13375"/>
                    </a:cubicBezTo>
                    <a:lnTo>
                      <a:pt x="20440" y="13360"/>
                    </a:lnTo>
                    <a:lnTo>
                      <a:pt x="20440" y="13360"/>
                    </a:lnTo>
                    <a:cubicBezTo>
                      <a:pt x="20411" y="13396"/>
                      <a:pt x="20390" y="13425"/>
                      <a:pt x="20361" y="13454"/>
                    </a:cubicBezTo>
                    <a:cubicBezTo>
                      <a:pt x="20325" y="13490"/>
                      <a:pt x="20282" y="13534"/>
                      <a:pt x="20245" y="13570"/>
                    </a:cubicBezTo>
                    <a:lnTo>
                      <a:pt x="20238" y="13570"/>
                    </a:lnTo>
                    <a:cubicBezTo>
                      <a:pt x="20166" y="13599"/>
                      <a:pt x="20094" y="13635"/>
                      <a:pt x="20022" y="13656"/>
                    </a:cubicBezTo>
                    <a:cubicBezTo>
                      <a:pt x="19733" y="13765"/>
                      <a:pt x="19430" y="13829"/>
                      <a:pt x="19127" y="13858"/>
                    </a:cubicBezTo>
                    <a:cubicBezTo>
                      <a:pt x="18975" y="13880"/>
                      <a:pt x="18816" y="13880"/>
                      <a:pt x="18665" y="13887"/>
                    </a:cubicBezTo>
                    <a:cubicBezTo>
                      <a:pt x="18636" y="13889"/>
                      <a:pt x="18607" y="13889"/>
                      <a:pt x="18577" y="13889"/>
                    </a:cubicBezTo>
                    <a:cubicBezTo>
                      <a:pt x="18453" y="13889"/>
                      <a:pt x="18326" y="13879"/>
                      <a:pt x="18203" y="13873"/>
                    </a:cubicBezTo>
                    <a:cubicBezTo>
                      <a:pt x="18044" y="13866"/>
                      <a:pt x="17893" y="13844"/>
                      <a:pt x="17741" y="13829"/>
                    </a:cubicBezTo>
                    <a:lnTo>
                      <a:pt x="17279" y="13757"/>
                    </a:lnTo>
                    <a:cubicBezTo>
                      <a:pt x="17048" y="13707"/>
                      <a:pt x="16810" y="13649"/>
                      <a:pt x="16579" y="13591"/>
                    </a:cubicBezTo>
                    <a:cubicBezTo>
                      <a:pt x="15698" y="13093"/>
                      <a:pt x="14767" y="12704"/>
                      <a:pt x="13836" y="12328"/>
                    </a:cubicBezTo>
                    <a:cubicBezTo>
                      <a:pt x="13533" y="12206"/>
                      <a:pt x="13230" y="12090"/>
                      <a:pt x="12920" y="11967"/>
                    </a:cubicBezTo>
                    <a:lnTo>
                      <a:pt x="12920" y="11967"/>
                    </a:lnTo>
                    <a:cubicBezTo>
                      <a:pt x="13324" y="12083"/>
                      <a:pt x="13728" y="12191"/>
                      <a:pt x="14132" y="12299"/>
                    </a:cubicBezTo>
                    <a:cubicBezTo>
                      <a:pt x="14674" y="12436"/>
                      <a:pt x="15222" y="12566"/>
                      <a:pt x="15771" y="12689"/>
                    </a:cubicBezTo>
                    <a:cubicBezTo>
                      <a:pt x="16319" y="12812"/>
                      <a:pt x="16868" y="12927"/>
                      <a:pt x="17416" y="13028"/>
                    </a:cubicBezTo>
                    <a:cubicBezTo>
                      <a:pt x="16868" y="12920"/>
                      <a:pt x="16319" y="12797"/>
                      <a:pt x="15778" y="12667"/>
                    </a:cubicBezTo>
                    <a:cubicBezTo>
                      <a:pt x="15237" y="12530"/>
                      <a:pt x="14695" y="12386"/>
                      <a:pt x="14154" y="12242"/>
                    </a:cubicBezTo>
                    <a:lnTo>
                      <a:pt x="12530" y="11787"/>
                    </a:lnTo>
                    <a:lnTo>
                      <a:pt x="12133" y="11679"/>
                    </a:lnTo>
                    <a:lnTo>
                      <a:pt x="11823" y="11556"/>
                    </a:lnTo>
                    <a:close/>
                    <a:moveTo>
                      <a:pt x="10126" y="11938"/>
                    </a:moveTo>
                    <a:cubicBezTo>
                      <a:pt x="9607" y="12408"/>
                      <a:pt x="9058" y="12855"/>
                      <a:pt x="8488" y="13267"/>
                    </a:cubicBezTo>
                    <a:cubicBezTo>
                      <a:pt x="8106" y="13548"/>
                      <a:pt x="7701" y="13808"/>
                      <a:pt x="7304" y="14060"/>
                    </a:cubicBezTo>
                    <a:cubicBezTo>
                      <a:pt x="7579" y="13822"/>
                      <a:pt x="7860" y="13591"/>
                      <a:pt x="8149" y="13375"/>
                    </a:cubicBezTo>
                    <a:lnTo>
                      <a:pt x="8156" y="13368"/>
                    </a:lnTo>
                    <a:cubicBezTo>
                      <a:pt x="8380" y="13194"/>
                      <a:pt x="8604" y="13021"/>
                      <a:pt x="8835" y="12855"/>
                    </a:cubicBezTo>
                    <a:cubicBezTo>
                      <a:pt x="9058" y="12682"/>
                      <a:pt x="9289" y="12509"/>
                      <a:pt x="9520" y="12343"/>
                    </a:cubicBezTo>
                    <a:cubicBezTo>
                      <a:pt x="9643" y="12256"/>
                      <a:pt x="9766" y="12162"/>
                      <a:pt x="9896" y="12076"/>
                    </a:cubicBezTo>
                    <a:lnTo>
                      <a:pt x="10126" y="11938"/>
                    </a:lnTo>
                    <a:close/>
                    <a:moveTo>
                      <a:pt x="13302" y="12501"/>
                    </a:moveTo>
                    <a:cubicBezTo>
                      <a:pt x="13533" y="12602"/>
                      <a:pt x="13771" y="12696"/>
                      <a:pt x="14010" y="12790"/>
                    </a:cubicBezTo>
                    <a:cubicBezTo>
                      <a:pt x="14428" y="12956"/>
                      <a:pt x="14854" y="13108"/>
                      <a:pt x="15294" y="13245"/>
                    </a:cubicBezTo>
                    <a:cubicBezTo>
                      <a:pt x="15475" y="13346"/>
                      <a:pt x="15648" y="13447"/>
                      <a:pt x="15821" y="13548"/>
                    </a:cubicBezTo>
                    <a:lnTo>
                      <a:pt x="16146" y="13750"/>
                    </a:lnTo>
                    <a:cubicBezTo>
                      <a:pt x="16204" y="13786"/>
                      <a:pt x="16254" y="13815"/>
                      <a:pt x="16312" y="13851"/>
                    </a:cubicBezTo>
                    <a:lnTo>
                      <a:pt x="16471" y="13952"/>
                    </a:lnTo>
                    <a:lnTo>
                      <a:pt x="16788" y="14161"/>
                    </a:lnTo>
                    <a:cubicBezTo>
                      <a:pt x="16810" y="14183"/>
                      <a:pt x="16839" y="14205"/>
                      <a:pt x="16868" y="14219"/>
                    </a:cubicBezTo>
                    <a:cubicBezTo>
                      <a:pt x="16413" y="14104"/>
                      <a:pt x="15965" y="13945"/>
                      <a:pt x="15540" y="13750"/>
                    </a:cubicBezTo>
                    <a:lnTo>
                      <a:pt x="15352" y="13663"/>
                    </a:lnTo>
                    <a:cubicBezTo>
                      <a:pt x="14767" y="13303"/>
                      <a:pt x="14176" y="12971"/>
                      <a:pt x="13569" y="12646"/>
                    </a:cubicBezTo>
                    <a:cubicBezTo>
                      <a:pt x="13483" y="12595"/>
                      <a:pt x="13389" y="12552"/>
                      <a:pt x="13302" y="12501"/>
                    </a:cubicBezTo>
                    <a:close/>
                    <a:moveTo>
                      <a:pt x="3385" y="11924"/>
                    </a:moveTo>
                    <a:cubicBezTo>
                      <a:pt x="3602" y="11982"/>
                      <a:pt x="3818" y="12025"/>
                      <a:pt x="4035" y="12061"/>
                    </a:cubicBezTo>
                    <a:cubicBezTo>
                      <a:pt x="4273" y="12090"/>
                      <a:pt x="4504" y="12126"/>
                      <a:pt x="4742" y="12141"/>
                    </a:cubicBezTo>
                    <a:lnTo>
                      <a:pt x="4814" y="12141"/>
                    </a:lnTo>
                    <a:cubicBezTo>
                      <a:pt x="4316" y="12263"/>
                      <a:pt x="3818" y="12400"/>
                      <a:pt x="3342" y="12566"/>
                    </a:cubicBezTo>
                    <a:lnTo>
                      <a:pt x="2851" y="12747"/>
                    </a:lnTo>
                    <a:cubicBezTo>
                      <a:pt x="2692" y="12812"/>
                      <a:pt x="2534" y="12884"/>
                      <a:pt x="2375" y="12956"/>
                    </a:cubicBezTo>
                    <a:cubicBezTo>
                      <a:pt x="2216" y="13028"/>
                      <a:pt x="2064" y="13115"/>
                      <a:pt x="1913" y="13202"/>
                    </a:cubicBezTo>
                    <a:cubicBezTo>
                      <a:pt x="1761" y="13281"/>
                      <a:pt x="1610" y="13368"/>
                      <a:pt x="1473" y="13476"/>
                    </a:cubicBezTo>
                    <a:cubicBezTo>
                      <a:pt x="1177" y="13671"/>
                      <a:pt x="917" y="13902"/>
                      <a:pt x="679" y="14161"/>
                    </a:cubicBezTo>
                    <a:cubicBezTo>
                      <a:pt x="657" y="14190"/>
                      <a:pt x="628" y="14226"/>
                      <a:pt x="607" y="14255"/>
                    </a:cubicBezTo>
                    <a:cubicBezTo>
                      <a:pt x="607" y="14234"/>
                      <a:pt x="614" y="14219"/>
                      <a:pt x="621" y="14205"/>
                    </a:cubicBezTo>
                    <a:lnTo>
                      <a:pt x="679" y="14097"/>
                    </a:lnTo>
                    <a:cubicBezTo>
                      <a:pt x="823" y="13765"/>
                      <a:pt x="1025" y="13461"/>
                      <a:pt x="1271" y="13194"/>
                    </a:cubicBezTo>
                    <a:lnTo>
                      <a:pt x="1465" y="12992"/>
                    </a:lnTo>
                    <a:cubicBezTo>
                      <a:pt x="1530" y="12927"/>
                      <a:pt x="1610" y="12870"/>
                      <a:pt x="1675" y="12812"/>
                    </a:cubicBezTo>
                    <a:cubicBezTo>
                      <a:pt x="1819" y="12689"/>
                      <a:pt x="1971" y="12581"/>
                      <a:pt x="2129" y="12487"/>
                    </a:cubicBezTo>
                    <a:cubicBezTo>
                      <a:pt x="2166" y="12458"/>
                      <a:pt x="2209" y="12436"/>
                      <a:pt x="2252" y="12415"/>
                    </a:cubicBezTo>
                    <a:lnTo>
                      <a:pt x="2375" y="12350"/>
                    </a:lnTo>
                    <a:cubicBezTo>
                      <a:pt x="2454" y="12307"/>
                      <a:pt x="2541" y="12256"/>
                      <a:pt x="2620" y="12220"/>
                    </a:cubicBezTo>
                    <a:lnTo>
                      <a:pt x="3140" y="12003"/>
                    </a:lnTo>
                    <a:cubicBezTo>
                      <a:pt x="3219" y="11975"/>
                      <a:pt x="3306" y="11946"/>
                      <a:pt x="3385" y="11924"/>
                    </a:cubicBezTo>
                    <a:close/>
                    <a:moveTo>
                      <a:pt x="16622" y="13620"/>
                    </a:moveTo>
                    <a:lnTo>
                      <a:pt x="16622" y="13620"/>
                    </a:lnTo>
                    <a:cubicBezTo>
                      <a:pt x="16839" y="13671"/>
                      <a:pt x="17055" y="13721"/>
                      <a:pt x="17279" y="13765"/>
                    </a:cubicBezTo>
                    <a:lnTo>
                      <a:pt x="17734" y="13837"/>
                    </a:lnTo>
                    <a:cubicBezTo>
                      <a:pt x="17885" y="13858"/>
                      <a:pt x="18044" y="13873"/>
                      <a:pt x="18196" y="13887"/>
                    </a:cubicBezTo>
                    <a:cubicBezTo>
                      <a:pt x="18354" y="13909"/>
                      <a:pt x="18506" y="13909"/>
                      <a:pt x="18665" y="13909"/>
                    </a:cubicBezTo>
                    <a:cubicBezTo>
                      <a:pt x="18705" y="13911"/>
                      <a:pt x="18747" y="13912"/>
                      <a:pt x="18788" y="13912"/>
                    </a:cubicBezTo>
                    <a:cubicBezTo>
                      <a:pt x="18901" y="13912"/>
                      <a:pt x="19016" y="13905"/>
                      <a:pt x="19127" y="13894"/>
                    </a:cubicBezTo>
                    <a:cubicBezTo>
                      <a:pt x="19437" y="13873"/>
                      <a:pt x="19747" y="13815"/>
                      <a:pt x="20043" y="13714"/>
                    </a:cubicBezTo>
                    <a:lnTo>
                      <a:pt x="20079" y="13700"/>
                    </a:lnTo>
                    <a:lnTo>
                      <a:pt x="20007" y="13757"/>
                    </a:lnTo>
                    <a:cubicBezTo>
                      <a:pt x="19747" y="13945"/>
                      <a:pt x="19459" y="14097"/>
                      <a:pt x="19156" y="14198"/>
                    </a:cubicBezTo>
                    <a:lnTo>
                      <a:pt x="18917" y="14263"/>
                    </a:lnTo>
                    <a:cubicBezTo>
                      <a:pt x="18838" y="14284"/>
                      <a:pt x="18751" y="14291"/>
                      <a:pt x="18672" y="14313"/>
                    </a:cubicBezTo>
                    <a:cubicBezTo>
                      <a:pt x="18506" y="14342"/>
                      <a:pt x="18347" y="14356"/>
                      <a:pt x="18181" y="14364"/>
                    </a:cubicBezTo>
                    <a:cubicBezTo>
                      <a:pt x="18138" y="14367"/>
                      <a:pt x="18096" y="14369"/>
                      <a:pt x="18055" y="14369"/>
                    </a:cubicBezTo>
                    <a:cubicBezTo>
                      <a:pt x="18013" y="14369"/>
                      <a:pt x="17972" y="14367"/>
                      <a:pt x="17929" y="14364"/>
                    </a:cubicBezTo>
                    <a:lnTo>
                      <a:pt x="17748" y="14356"/>
                    </a:lnTo>
                    <a:cubicBezTo>
                      <a:pt x="17611" y="14248"/>
                      <a:pt x="17467" y="14140"/>
                      <a:pt x="17322" y="14046"/>
                    </a:cubicBezTo>
                    <a:cubicBezTo>
                      <a:pt x="17214" y="13981"/>
                      <a:pt x="17106" y="13902"/>
                      <a:pt x="16990" y="13837"/>
                    </a:cubicBezTo>
                    <a:lnTo>
                      <a:pt x="16658" y="13635"/>
                    </a:lnTo>
                    <a:lnTo>
                      <a:pt x="16622" y="13620"/>
                    </a:lnTo>
                    <a:close/>
                    <a:moveTo>
                      <a:pt x="12058" y="13096"/>
                    </a:moveTo>
                    <a:lnTo>
                      <a:pt x="12058" y="13096"/>
                    </a:lnTo>
                    <a:cubicBezTo>
                      <a:pt x="12083" y="13135"/>
                      <a:pt x="12112" y="13174"/>
                      <a:pt x="12140" y="13209"/>
                    </a:cubicBezTo>
                    <a:lnTo>
                      <a:pt x="12147" y="13216"/>
                    </a:lnTo>
                    <a:cubicBezTo>
                      <a:pt x="12220" y="13324"/>
                      <a:pt x="12285" y="13440"/>
                      <a:pt x="12357" y="13555"/>
                    </a:cubicBezTo>
                    <a:cubicBezTo>
                      <a:pt x="12576" y="13908"/>
                      <a:pt x="12788" y="14276"/>
                      <a:pt x="12986" y="14643"/>
                    </a:cubicBezTo>
                    <a:lnTo>
                      <a:pt x="12986" y="14643"/>
                    </a:lnTo>
                    <a:lnTo>
                      <a:pt x="12494" y="13822"/>
                    </a:lnTo>
                    <a:cubicBezTo>
                      <a:pt x="12348" y="13580"/>
                      <a:pt x="12203" y="13338"/>
                      <a:pt x="12058" y="13096"/>
                    </a:cubicBezTo>
                    <a:close/>
                    <a:moveTo>
                      <a:pt x="11469" y="12104"/>
                    </a:moveTo>
                    <a:cubicBezTo>
                      <a:pt x="11873" y="12545"/>
                      <a:pt x="12248" y="13014"/>
                      <a:pt x="12602" y="13505"/>
                    </a:cubicBezTo>
                    <a:cubicBezTo>
                      <a:pt x="12898" y="13909"/>
                      <a:pt x="13172" y="14335"/>
                      <a:pt x="13425" y="14768"/>
                    </a:cubicBezTo>
                    <a:lnTo>
                      <a:pt x="13165" y="14443"/>
                    </a:lnTo>
                    <a:cubicBezTo>
                      <a:pt x="12970" y="14190"/>
                      <a:pt x="12775" y="13938"/>
                      <a:pt x="12580" y="13685"/>
                    </a:cubicBezTo>
                    <a:cubicBezTo>
                      <a:pt x="12393" y="13425"/>
                      <a:pt x="12205" y="13173"/>
                      <a:pt x="12017" y="12913"/>
                    </a:cubicBezTo>
                    <a:lnTo>
                      <a:pt x="12010" y="12906"/>
                    </a:lnTo>
                    <a:cubicBezTo>
                      <a:pt x="11873" y="12711"/>
                      <a:pt x="11729" y="12509"/>
                      <a:pt x="11584" y="12307"/>
                    </a:cubicBezTo>
                    <a:cubicBezTo>
                      <a:pt x="11548" y="12242"/>
                      <a:pt x="11505" y="12169"/>
                      <a:pt x="11469" y="12104"/>
                    </a:cubicBezTo>
                    <a:close/>
                    <a:moveTo>
                      <a:pt x="8892" y="11787"/>
                    </a:moveTo>
                    <a:lnTo>
                      <a:pt x="8892" y="11787"/>
                    </a:lnTo>
                    <a:cubicBezTo>
                      <a:pt x="8337" y="11924"/>
                      <a:pt x="7781" y="12068"/>
                      <a:pt x="7225" y="12220"/>
                    </a:cubicBezTo>
                    <a:cubicBezTo>
                      <a:pt x="6619" y="12386"/>
                      <a:pt x="6020" y="12574"/>
                      <a:pt x="5413" y="12754"/>
                    </a:cubicBezTo>
                    <a:cubicBezTo>
                      <a:pt x="4814" y="12942"/>
                      <a:pt x="4215" y="13137"/>
                      <a:pt x="3623" y="13346"/>
                    </a:cubicBezTo>
                    <a:lnTo>
                      <a:pt x="3169" y="13512"/>
                    </a:lnTo>
                    <a:cubicBezTo>
                      <a:pt x="3017" y="13562"/>
                      <a:pt x="2873" y="13620"/>
                      <a:pt x="2721" y="13678"/>
                    </a:cubicBezTo>
                    <a:cubicBezTo>
                      <a:pt x="2570" y="13736"/>
                      <a:pt x="2418" y="13801"/>
                      <a:pt x="2274" y="13858"/>
                    </a:cubicBezTo>
                    <a:cubicBezTo>
                      <a:pt x="2122" y="13916"/>
                      <a:pt x="1978" y="13988"/>
                      <a:pt x="1826" y="14053"/>
                    </a:cubicBezTo>
                    <a:cubicBezTo>
                      <a:pt x="1538" y="14183"/>
                      <a:pt x="1249" y="14320"/>
                      <a:pt x="967" y="14486"/>
                    </a:cubicBezTo>
                    <a:cubicBezTo>
                      <a:pt x="830" y="14566"/>
                      <a:pt x="693" y="14645"/>
                      <a:pt x="556" y="14746"/>
                    </a:cubicBezTo>
                    <a:cubicBezTo>
                      <a:pt x="527" y="14768"/>
                      <a:pt x="491" y="14789"/>
                      <a:pt x="462" y="14818"/>
                    </a:cubicBezTo>
                    <a:cubicBezTo>
                      <a:pt x="462" y="14782"/>
                      <a:pt x="469" y="14753"/>
                      <a:pt x="477" y="14717"/>
                    </a:cubicBezTo>
                    <a:cubicBezTo>
                      <a:pt x="484" y="14688"/>
                      <a:pt x="491" y="14631"/>
                      <a:pt x="505" y="14587"/>
                    </a:cubicBezTo>
                    <a:cubicBezTo>
                      <a:pt x="520" y="14551"/>
                      <a:pt x="527" y="14515"/>
                      <a:pt x="534" y="14479"/>
                    </a:cubicBezTo>
                    <a:cubicBezTo>
                      <a:pt x="549" y="14457"/>
                      <a:pt x="563" y="14436"/>
                      <a:pt x="578" y="14414"/>
                    </a:cubicBezTo>
                    <a:lnTo>
                      <a:pt x="578" y="14407"/>
                    </a:lnTo>
                    <a:cubicBezTo>
                      <a:pt x="628" y="14342"/>
                      <a:pt x="679" y="14270"/>
                      <a:pt x="736" y="14205"/>
                    </a:cubicBezTo>
                    <a:cubicBezTo>
                      <a:pt x="953" y="13945"/>
                      <a:pt x="1213" y="13707"/>
                      <a:pt x="1494" y="13512"/>
                    </a:cubicBezTo>
                    <a:cubicBezTo>
                      <a:pt x="1631" y="13404"/>
                      <a:pt x="1783" y="13317"/>
                      <a:pt x="1927" y="13223"/>
                    </a:cubicBezTo>
                    <a:cubicBezTo>
                      <a:pt x="2072" y="13129"/>
                      <a:pt x="2230" y="13057"/>
                      <a:pt x="2389" y="12978"/>
                    </a:cubicBezTo>
                    <a:cubicBezTo>
                      <a:pt x="2541" y="12898"/>
                      <a:pt x="2700" y="12833"/>
                      <a:pt x="2858" y="12761"/>
                    </a:cubicBezTo>
                    <a:lnTo>
                      <a:pt x="3349" y="12574"/>
                    </a:lnTo>
                    <a:cubicBezTo>
                      <a:pt x="3862" y="12408"/>
                      <a:pt x="4381" y="12263"/>
                      <a:pt x="4901" y="12141"/>
                    </a:cubicBezTo>
                    <a:cubicBezTo>
                      <a:pt x="4966" y="12148"/>
                      <a:pt x="5031" y="12148"/>
                      <a:pt x="5089" y="12155"/>
                    </a:cubicBezTo>
                    <a:lnTo>
                      <a:pt x="5442" y="12155"/>
                    </a:lnTo>
                    <a:cubicBezTo>
                      <a:pt x="6373" y="12155"/>
                      <a:pt x="7290" y="12018"/>
                      <a:pt x="8199" y="11888"/>
                    </a:cubicBezTo>
                    <a:cubicBezTo>
                      <a:pt x="8430" y="11859"/>
                      <a:pt x="8661" y="11823"/>
                      <a:pt x="8892" y="11787"/>
                    </a:cubicBezTo>
                    <a:close/>
                    <a:moveTo>
                      <a:pt x="9989" y="13187"/>
                    </a:moveTo>
                    <a:lnTo>
                      <a:pt x="9917" y="13353"/>
                    </a:lnTo>
                    <a:cubicBezTo>
                      <a:pt x="9852" y="13469"/>
                      <a:pt x="9787" y="13591"/>
                      <a:pt x="9722" y="13707"/>
                    </a:cubicBezTo>
                    <a:cubicBezTo>
                      <a:pt x="9520" y="14082"/>
                      <a:pt x="9304" y="14450"/>
                      <a:pt x="9087" y="14818"/>
                    </a:cubicBezTo>
                    <a:lnTo>
                      <a:pt x="9087" y="14811"/>
                    </a:lnTo>
                    <a:lnTo>
                      <a:pt x="9564" y="13959"/>
                    </a:lnTo>
                    <a:cubicBezTo>
                      <a:pt x="9701" y="13700"/>
                      <a:pt x="9845" y="13447"/>
                      <a:pt x="9989" y="13187"/>
                    </a:cubicBezTo>
                    <a:close/>
                    <a:moveTo>
                      <a:pt x="8712" y="12841"/>
                    </a:moveTo>
                    <a:lnTo>
                      <a:pt x="8712" y="12841"/>
                    </a:lnTo>
                    <a:cubicBezTo>
                      <a:pt x="8510" y="12999"/>
                      <a:pt x="8308" y="13151"/>
                      <a:pt x="8106" y="13310"/>
                    </a:cubicBezTo>
                    <a:cubicBezTo>
                      <a:pt x="7752" y="13599"/>
                      <a:pt x="7413" y="13894"/>
                      <a:pt x="7073" y="14198"/>
                    </a:cubicBezTo>
                    <a:cubicBezTo>
                      <a:pt x="6900" y="14299"/>
                      <a:pt x="6720" y="14407"/>
                      <a:pt x="6547" y="14501"/>
                    </a:cubicBezTo>
                    <a:lnTo>
                      <a:pt x="6207" y="14681"/>
                    </a:lnTo>
                    <a:cubicBezTo>
                      <a:pt x="6150" y="14710"/>
                      <a:pt x="6099" y="14746"/>
                      <a:pt x="6041" y="14775"/>
                    </a:cubicBezTo>
                    <a:lnTo>
                      <a:pt x="5868" y="14854"/>
                    </a:lnTo>
                    <a:lnTo>
                      <a:pt x="5529" y="15028"/>
                    </a:lnTo>
                    <a:lnTo>
                      <a:pt x="5442" y="15071"/>
                    </a:lnTo>
                    <a:cubicBezTo>
                      <a:pt x="5767" y="14732"/>
                      <a:pt x="6128" y="14429"/>
                      <a:pt x="6510" y="14154"/>
                    </a:cubicBezTo>
                    <a:lnTo>
                      <a:pt x="6684" y="14039"/>
                    </a:lnTo>
                    <a:cubicBezTo>
                      <a:pt x="7290" y="13714"/>
                      <a:pt x="7875" y="13368"/>
                      <a:pt x="8452" y="13007"/>
                    </a:cubicBezTo>
                    <a:lnTo>
                      <a:pt x="8712" y="12841"/>
                    </a:lnTo>
                    <a:close/>
                    <a:moveTo>
                      <a:pt x="10011" y="11621"/>
                    </a:moveTo>
                    <a:lnTo>
                      <a:pt x="10011" y="11621"/>
                    </a:lnTo>
                    <a:cubicBezTo>
                      <a:pt x="9758" y="11744"/>
                      <a:pt x="9506" y="11866"/>
                      <a:pt x="9268" y="11996"/>
                    </a:cubicBezTo>
                    <a:cubicBezTo>
                      <a:pt x="8979" y="12148"/>
                      <a:pt x="8697" y="12314"/>
                      <a:pt x="8423" y="12487"/>
                    </a:cubicBezTo>
                    <a:lnTo>
                      <a:pt x="8308" y="12530"/>
                    </a:lnTo>
                    <a:cubicBezTo>
                      <a:pt x="7442" y="12913"/>
                      <a:pt x="6561" y="13281"/>
                      <a:pt x="5680" y="13635"/>
                    </a:cubicBezTo>
                    <a:cubicBezTo>
                      <a:pt x="4800" y="13981"/>
                      <a:pt x="3905" y="14313"/>
                      <a:pt x="3003" y="14595"/>
                    </a:cubicBezTo>
                    <a:cubicBezTo>
                      <a:pt x="2548" y="14732"/>
                      <a:pt x="2093" y="14854"/>
                      <a:pt x="1624" y="14955"/>
                    </a:cubicBezTo>
                    <a:cubicBezTo>
                      <a:pt x="1393" y="15006"/>
                      <a:pt x="1162" y="15042"/>
                      <a:pt x="924" y="15064"/>
                    </a:cubicBezTo>
                    <a:cubicBezTo>
                      <a:pt x="809" y="15078"/>
                      <a:pt x="693" y="15085"/>
                      <a:pt x="578" y="15093"/>
                    </a:cubicBezTo>
                    <a:lnTo>
                      <a:pt x="513" y="15093"/>
                    </a:lnTo>
                    <a:lnTo>
                      <a:pt x="505" y="15085"/>
                    </a:lnTo>
                    <a:cubicBezTo>
                      <a:pt x="484" y="15064"/>
                      <a:pt x="462" y="15042"/>
                      <a:pt x="441" y="15020"/>
                    </a:cubicBezTo>
                    <a:lnTo>
                      <a:pt x="441" y="14984"/>
                    </a:lnTo>
                    <a:lnTo>
                      <a:pt x="441" y="14934"/>
                    </a:lnTo>
                    <a:cubicBezTo>
                      <a:pt x="491" y="14890"/>
                      <a:pt x="542" y="14847"/>
                      <a:pt x="592" y="14811"/>
                    </a:cubicBezTo>
                    <a:cubicBezTo>
                      <a:pt x="722" y="14717"/>
                      <a:pt x="852" y="14631"/>
                      <a:pt x="989" y="14544"/>
                    </a:cubicBezTo>
                    <a:cubicBezTo>
                      <a:pt x="1263" y="14378"/>
                      <a:pt x="1545" y="14234"/>
                      <a:pt x="1834" y="14097"/>
                    </a:cubicBezTo>
                    <a:cubicBezTo>
                      <a:pt x="2122" y="13952"/>
                      <a:pt x="2418" y="13822"/>
                      <a:pt x="2714" y="13707"/>
                    </a:cubicBezTo>
                    <a:cubicBezTo>
                      <a:pt x="2866" y="13649"/>
                      <a:pt x="3017" y="13591"/>
                      <a:pt x="3169" y="13534"/>
                    </a:cubicBezTo>
                    <a:lnTo>
                      <a:pt x="3616" y="13368"/>
                    </a:lnTo>
                    <a:cubicBezTo>
                      <a:pt x="4215" y="13165"/>
                      <a:pt x="4814" y="12978"/>
                      <a:pt x="5421" y="12805"/>
                    </a:cubicBezTo>
                    <a:cubicBezTo>
                      <a:pt x="6027" y="12624"/>
                      <a:pt x="6640" y="12465"/>
                      <a:pt x="7247" y="12307"/>
                    </a:cubicBezTo>
                    <a:lnTo>
                      <a:pt x="9073" y="11830"/>
                    </a:lnTo>
                    <a:lnTo>
                      <a:pt x="9708" y="11671"/>
                    </a:lnTo>
                    <a:lnTo>
                      <a:pt x="10011" y="11621"/>
                    </a:lnTo>
                    <a:close/>
                    <a:moveTo>
                      <a:pt x="10531" y="12213"/>
                    </a:moveTo>
                    <a:lnTo>
                      <a:pt x="10531" y="12213"/>
                    </a:lnTo>
                    <a:cubicBezTo>
                      <a:pt x="10343" y="12783"/>
                      <a:pt x="10126" y="13346"/>
                      <a:pt x="9881" y="13894"/>
                    </a:cubicBezTo>
                    <a:cubicBezTo>
                      <a:pt x="9679" y="14356"/>
                      <a:pt x="9448" y="14797"/>
                      <a:pt x="9203" y="15237"/>
                    </a:cubicBezTo>
                    <a:lnTo>
                      <a:pt x="9354" y="14854"/>
                    </a:lnTo>
                    <a:cubicBezTo>
                      <a:pt x="9470" y="14558"/>
                      <a:pt x="9592" y="14263"/>
                      <a:pt x="9722" y="13967"/>
                    </a:cubicBezTo>
                    <a:cubicBezTo>
                      <a:pt x="9845" y="13671"/>
                      <a:pt x="9975" y="13382"/>
                      <a:pt x="10105" y="13093"/>
                    </a:cubicBezTo>
                    <a:lnTo>
                      <a:pt x="10105" y="13086"/>
                    </a:lnTo>
                    <a:cubicBezTo>
                      <a:pt x="10206" y="12862"/>
                      <a:pt x="10307" y="12639"/>
                      <a:pt x="10408" y="12422"/>
                    </a:cubicBezTo>
                    <a:lnTo>
                      <a:pt x="10531" y="12213"/>
                    </a:lnTo>
                    <a:close/>
                    <a:moveTo>
                      <a:pt x="8207" y="12624"/>
                    </a:moveTo>
                    <a:lnTo>
                      <a:pt x="8207" y="12624"/>
                    </a:lnTo>
                    <a:cubicBezTo>
                      <a:pt x="8062" y="12725"/>
                      <a:pt x="7918" y="12819"/>
                      <a:pt x="7774" y="12920"/>
                    </a:cubicBezTo>
                    <a:cubicBezTo>
                      <a:pt x="7304" y="13267"/>
                      <a:pt x="6850" y="13642"/>
                      <a:pt x="6417" y="14039"/>
                    </a:cubicBezTo>
                    <a:cubicBezTo>
                      <a:pt x="6352" y="14089"/>
                      <a:pt x="6294" y="14147"/>
                      <a:pt x="6236" y="14205"/>
                    </a:cubicBezTo>
                    <a:cubicBezTo>
                      <a:pt x="6106" y="14270"/>
                      <a:pt x="5969" y="14335"/>
                      <a:pt x="5839" y="14400"/>
                    </a:cubicBezTo>
                    <a:cubicBezTo>
                      <a:pt x="5616" y="14501"/>
                      <a:pt x="5392" y="14609"/>
                      <a:pt x="5168" y="14703"/>
                    </a:cubicBezTo>
                    <a:lnTo>
                      <a:pt x="4829" y="14847"/>
                    </a:lnTo>
                    <a:cubicBezTo>
                      <a:pt x="4713" y="14898"/>
                      <a:pt x="4598" y="14941"/>
                      <a:pt x="4482" y="14977"/>
                    </a:cubicBezTo>
                    <a:cubicBezTo>
                      <a:pt x="4020" y="15157"/>
                      <a:pt x="3551" y="15295"/>
                      <a:pt x="3068" y="15396"/>
                    </a:cubicBezTo>
                    <a:cubicBezTo>
                      <a:pt x="2679" y="15484"/>
                      <a:pt x="2280" y="15524"/>
                      <a:pt x="1880" y="15524"/>
                    </a:cubicBezTo>
                    <a:cubicBezTo>
                      <a:pt x="1790" y="15524"/>
                      <a:pt x="1700" y="15522"/>
                      <a:pt x="1610" y="15518"/>
                    </a:cubicBezTo>
                    <a:cubicBezTo>
                      <a:pt x="1400" y="15504"/>
                      <a:pt x="1191" y="15468"/>
                      <a:pt x="982" y="15410"/>
                    </a:cubicBezTo>
                    <a:cubicBezTo>
                      <a:pt x="960" y="15403"/>
                      <a:pt x="946" y="15396"/>
                      <a:pt x="931" y="15388"/>
                    </a:cubicBezTo>
                    <a:lnTo>
                      <a:pt x="939" y="15388"/>
                    </a:lnTo>
                    <a:cubicBezTo>
                      <a:pt x="838" y="15331"/>
                      <a:pt x="744" y="15266"/>
                      <a:pt x="650" y="15194"/>
                    </a:cubicBezTo>
                    <a:lnTo>
                      <a:pt x="621" y="15172"/>
                    </a:lnTo>
                    <a:cubicBezTo>
                      <a:pt x="729" y="15172"/>
                      <a:pt x="838" y="15165"/>
                      <a:pt x="946" y="15157"/>
                    </a:cubicBezTo>
                    <a:cubicBezTo>
                      <a:pt x="1184" y="15129"/>
                      <a:pt x="1415" y="15093"/>
                      <a:pt x="1653" y="15042"/>
                    </a:cubicBezTo>
                    <a:cubicBezTo>
                      <a:pt x="2122" y="14955"/>
                      <a:pt x="2577" y="14825"/>
                      <a:pt x="3032" y="14688"/>
                    </a:cubicBezTo>
                    <a:cubicBezTo>
                      <a:pt x="3941" y="14407"/>
                      <a:pt x="4843" y="14068"/>
                      <a:pt x="5717" y="13707"/>
                    </a:cubicBezTo>
                    <a:cubicBezTo>
                      <a:pt x="6554" y="13360"/>
                      <a:pt x="7384" y="12999"/>
                      <a:pt x="8207" y="12624"/>
                    </a:cubicBezTo>
                    <a:close/>
                    <a:moveTo>
                      <a:pt x="11043" y="13489"/>
                    </a:moveTo>
                    <a:cubicBezTo>
                      <a:pt x="11044" y="13517"/>
                      <a:pt x="11051" y="13550"/>
                      <a:pt x="11058" y="13584"/>
                    </a:cubicBezTo>
                    <a:cubicBezTo>
                      <a:pt x="11065" y="13822"/>
                      <a:pt x="11065" y="14068"/>
                      <a:pt x="11072" y="14306"/>
                    </a:cubicBezTo>
                    <a:lnTo>
                      <a:pt x="11079" y="14299"/>
                    </a:lnTo>
                    <a:cubicBezTo>
                      <a:pt x="11086" y="14732"/>
                      <a:pt x="11086" y="15165"/>
                      <a:pt x="11086" y="15598"/>
                    </a:cubicBezTo>
                    <a:lnTo>
                      <a:pt x="11079" y="15468"/>
                    </a:lnTo>
                    <a:lnTo>
                      <a:pt x="11079" y="15251"/>
                    </a:lnTo>
                    <a:cubicBezTo>
                      <a:pt x="11079" y="15107"/>
                      <a:pt x="11065" y="14963"/>
                      <a:pt x="11065" y="14818"/>
                    </a:cubicBezTo>
                    <a:lnTo>
                      <a:pt x="11043" y="13489"/>
                    </a:lnTo>
                    <a:close/>
                    <a:moveTo>
                      <a:pt x="6070" y="14364"/>
                    </a:moveTo>
                    <a:lnTo>
                      <a:pt x="5933" y="14486"/>
                    </a:lnTo>
                    <a:lnTo>
                      <a:pt x="5782" y="14645"/>
                    </a:lnTo>
                    <a:lnTo>
                      <a:pt x="5630" y="14797"/>
                    </a:lnTo>
                    <a:cubicBezTo>
                      <a:pt x="5572" y="14854"/>
                      <a:pt x="5522" y="14905"/>
                      <a:pt x="5478" y="14955"/>
                    </a:cubicBezTo>
                    <a:cubicBezTo>
                      <a:pt x="5428" y="15013"/>
                      <a:pt x="5377" y="15071"/>
                      <a:pt x="5327" y="15121"/>
                    </a:cubicBezTo>
                    <a:lnTo>
                      <a:pt x="5182" y="15186"/>
                    </a:lnTo>
                    <a:cubicBezTo>
                      <a:pt x="4952" y="15295"/>
                      <a:pt x="4713" y="15374"/>
                      <a:pt x="4475" y="15468"/>
                    </a:cubicBezTo>
                    <a:lnTo>
                      <a:pt x="4475" y="15461"/>
                    </a:lnTo>
                    <a:cubicBezTo>
                      <a:pt x="4013" y="15627"/>
                      <a:pt x="3522" y="15742"/>
                      <a:pt x="3032" y="15785"/>
                    </a:cubicBezTo>
                    <a:cubicBezTo>
                      <a:pt x="2913" y="15796"/>
                      <a:pt x="2792" y="15802"/>
                      <a:pt x="2670" y="15802"/>
                    </a:cubicBezTo>
                    <a:cubicBezTo>
                      <a:pt x="2548" y="15802"/>
                      <a:pt x="2425" y="15796"/>
                      <a:pt x="2303" y="15785"/>
                    </a:cubicBezTo>
                    <a:cubicBezTo>
                      <a:pt x="2064" y="15764"/>
                      <a:pt x="1826" y="15720"/>
                      <a:pt x="1595" y="15655"/>
                    </a:cubicBezTo>
                    <a:cubicBezTo>
                      <a:pt x="1509" y="15634"/>
                      <a:pt x="1415" y="15598"/>
                      <a:pt x="1328" y="15569"/>
                    </a:cubicBezTo>
                    <a:lnTo>
                      <a:pt x="1328" y="15569"/>
                    </a:lnTo>
                    <a:cubicBezTo>
                      <a:pt x="1422" y="15583"/>
                      <a:pt x="1509" y="15591"/>
                      <a:pt x="1603" y="15598"/>
                    </a:cubicBezTo>
                    <a:cubicBezTo>
                      <a:pt x="1712" y="15604"/>
                      <a:pt x="1821" y="15607"/>
                      <a:pt x="1930" y="15607"/>
                    </a:cubicBezTo>
                    <a:cubicBezTo>
                      <a:pt x="2319" y="15607"/>
                      <a:pt x="2705" y="15567"/>
                      <a:pt x="3082" y="15482"/>
                    </a:cubicBezTo>
                    <a:cubicBezTo>
                      <a:pt x="3573" y="15374"/>
                      <a:pt x="4049" y="15237"/>
                      <a:pt x="4511" y="15049"/>
                    </a:cubicBezTo>
                    <a:cubicBezTo>
                      <a:pt x="4627" y="15006"/>
                      <a:pt x="4742" y="14963"/>
                      <a:pt x="4858" y="14919"/>
                    </a:cubicBezTo>
                    <a:lnTo>
                      <a:pt x="5197" y="14768"/>
                    </a:lnTo>
                    <a:cubicBezTo>
                      <a:pt x="5421" y="14681"/>
                      <a:pt x="5644" y="14558"/>
                      <a:pt x="5868" y="14457"/>
                    </a:cubicBezTo>
                    <a:lnTo>
                      <a:pt x="6070" y="14364"/>
                    </a:lnTo>
                    <a:close/>
                    <a:moveTo>
                      <a:pt x="11029" y="12321"/>
                    </a:moveTo>
                    <a:cubicBezTo>
                      <a:pt x="11180" y="13007"/>
                      <a:pt x="11289" y="13700"/>
                      <a:pt x="11361" y="14400"/>
                    </a:cubicBezTo>
                    <a:cubicBezTo>
                      <a:pt x="11418" y="14869"/>
                      <a:pt x="11440" y="15345"/>
                      <a:pt x="11455" y="15822"/>
                    </a:cubicBezTo>
                    <a:cubicBezTo>
                      <a:pt x="11382" y="15468"/>
                      <a:pt x="11325" y="15107"/>
                      <a:pt x="11274" y="14746"/>
                    </a:cubicBezTo>
                    <a:lnTo>
                      <a:pt x="11281" y="14746"/>
                    </a:lnTo>
                    <a:cubicBezTo>
                      <a:pt x="11245" y="14465"/>
                      <a:pt x="11202" y="14183"/>
                      <a:pt x="11173" y="13902"/>
                    </a:cubicBezTo>
                    <a:cubicBezTo>
                      <a:pt x="11137" y="13620"/>
                      <a:pt x="11101" y="13331"/>
                      <a:pt x="11079" y="13050"/>
                    </a:cubicBezTo>
                    <a:cubicBezTo>
                      <a:pt x="11058" y="12898"/>
                      <a:pt x="11043" y="12747"/>
                      <a:pt x="11029" y="12595"/>
                    </a:cubicBezTo>
                    <a:lnTo>
                      <a:pt x="11029" y="12321"/>
                    </a:lnTo>
                    <a:close/>
                    <a:moveTo>
                      <a:pt x="12400" y="13562"/>
                    </a:moveTo>
                    <a:lnTo>
                      <a:pt x="12400" y="13562"/>
                    </a:lnTo>
                    <a:cubicBezTo>
                      <a:pt x="12631" y="13873"/>
                      <a:pt x="12869" y="14183"/>
                      <a:pt x="13115" y="14486"/>
                    </a:cubicBezTo>
                    <a:cubicBezTo>
                      <a:pt x="13281" y="14696"/>
                      <a:pt x="13447" y="14890"/>
                      <a:pt x="13620" y="15093"/>
                    </a:cubicBezTo>
                    <a:cubicBezTo>
                      <a:pt x="13757" y="15338"/>
                      <a:pt x="13894" y="15591"/>
                      <a:pt x="14017" y="15850"/>
                    </a:cubicBezTo>
                    <a:lnTo>
                      <a:pt x="14168" y="16154"/>
                    </a:lnTo>
                    <a:cubicBezTo>
                      <a:pt x="14219" y="16255"/>
                      <a:pt x="14262" y="16356"/>
                      <a:pt x="14305" y="16457"/>
                    </a:cubicBezTo>
                    <a:cubicBezTo>
                      <a:pt x="14356" y="16565"/>
                      <a:pt x="14406" y="16680"/>
                      <a:pt x="14450" y="16796"/>
                    </a:cubicBezTo>
                    <a:cubicBezTo>
                      <a:pt x="14313" y="16630"/>
                      <a:pt x="14176" y="16457"/>
                      <a:pt x="14053" y="16291"/>
                    </a:cubicBezTo>
                    <a:lnTo>
                      <a:pt x="13779" y="15886"/>
                    </a:lnTo>
                    <a:cubicBezTo>
                      <a:pt x="13678" y="15749"/>
                      <a:pt x="13591" y="15612"/>
                      <a:pt x="13504" y="15475"/>
                    </a:cubicBezTo>
                    <a:lnTo>
                      <a:pt x="13512" y="15475"/>
                    </a:lnTo>
                    <a:lnTo>
                      <a:pt x="13490" y="15446"/>
                    </a:lnTo>
                    <a:cubicBezTo>
                      <a:pt x="13151" y="14804"/>
                      <a:pt x="12783" y="14176"/>
                      <a:pt x="12400" y="13562"/>
                    </a:cubicBezTo>
                    <a:close/>
                    <a:moveTo>
                      <a:pt x="9744" y="13743"/>
                    </a:moveTo>
                    <a:cubicBezTo>
                      <a:pt x="9585" y="14104"/>
                      <a:pt x="9434" y="14472"/>
                      <a:pt x="9289" y="14833"/>
                    </a:cubicBezTo>
                    <a:cubicBezTo>
                      <a:pt x="9195" y="15071"/>
                      <a:pt x="9109" y="15316"/>
                      <a:pt x="9022" y="15569"/>
                    </a:cubicBezTo>
                    <a:cubicBezTo>
                      <a:pt x="8871" y="15814"/>
                      <a:pt x="8726" y="16052"/>
                      <a:pt x="8567" y="16291"/>
                    </a:cubicBezTo>
                    <a:lnTo>
                      <a:pt x="8380" y="16572"/>
                    </a:lnTo>
                    <a:cubicBezTo>
                      <a:pt x="8315" y="16659"/>
                      <a:pt x="8250" y="16753"/>
                      <a:pt x="8185" y="16839"/>
                    </a:cubicBezTo>
                    <a:cubicBezTo>
                      <a:pt x="8120" y="16933"/>
                      <a:pt x="8041" y="17041"/>
                      <a:pt x="7961" y="17128"/>
                    </a:cubicBezTo>
                    <a:cubicBezTo>
                      <a:pt x="8041" y="16933"/>
                      <a:pt x="8120" y="16731"/>
                      <a:pt x="8207" y="16536"/>
                    </a:cubicBezTo>
                    <a:lnTo>
                      <a:pt x="8409" y="16103"/>
                    </a:lnTo>
                    <a:cubicBezTo>
                      <a:pt x="8481" y="15951"/>
                      <a:pt x="8560" y="15814"/>
                      <a:pt x="8632" y="15670"/>
                    </a:cubicBezTo>
                    <a:lnTo>
                      <a:pt x="8661" y="15612"/>
                    </a:lnTo>
                    <a:cubicBezTo>
                      <a:pt x="9044" y="15006"/>
                      <a:pt x="9405" y="14378"/>
                      <a:pt x="9744" y="13743"/>
                    </a:cubicBezTo>
                    <a:close/>
                    <a:moveTo>
                      <a:pt x="15937" y="14024"/>
                    </a:moveTo>
                    <a:lnTo>
                      <a:pt x="16110" y="14075"/>
                    </a:lnTo>
                    <a:lnTo>
                      <a:pt x="16326" y="14125"/>
                    </a:lnTo>
                    <a:lnTo>
                      <a:pt x="16536" y="14183"/>
                    </a:lnTo>
                    <a:cubicBezTo>
                      <a:pt x="16608" y="14205"/>
                      <a:pt x="16680" y="14219"/>
                      <a:pt x="16752" y="14234"/>
                    </a:cubicBezTo>
                    <a:lnTo>
                      <a:pt x="16962" y="14284"/>
                    </a:lnTo>
                    <a:lnTo>
                      <a:pt x="17091" y="14378"/>
                    </a:lnTo>
                    <a:cubicBezTo>
                      <a:pt x="17301" y="14522"/>
                      <a:pt x="17496" y="14681"/>
                      <a:pt x="17683" y="14847"/>
                    </a:cubicBezTo>
                    <a:cubicBezTo>
                      <a:pt x="18066" y="15165"/>
                      <a:pt x="18398" y="15540"/>
                      <a:pt x="18687" y="15944"/>
                    </a:cubicBezTo>
                    <a:lnTo>
                      <a:pt x="18687" y="15937"/>
                    </a:lnTo>
                    <a:cubicBezTo>
                      <a:pt x="18831" y="16139"/>
                      <a:pt x="18954" y="16348"/>
                      <a:pt x="19055" y="16565"/>
                    </a:cubicBezTo>
                    <a:cubicBezTo>
                      <a:pt x="19156" y="16789"/>
                      <a:pt x="19242" y="17012"/>
                      <a:pt x="19300" y="17243"/>
                    </a:cubicBezTo>
                    <a:cubicBezTo>
                      <a:pt x="19322" y="17337"/>
                      <a:pt x="19336" y="17424"/>
                      <a:pt x="19351" y="17518"/>
                    </a:cubicBezTo>
                    <a:cubicBezTo>
                      <a:pt x="19322" y="17424"/>
                      <a:pt x="19286" y="17344"/>
                      <a:pt x="19242" y="17265"/>
                    </a:cubicBezTo>
                    <a:cubicBezTo>
                      <a:pt x="19019" y="16818"/>
                      <a:pt x="18737" y="16406"/>
                      <a:pt x="18398" y="16038"/>
                    </a:cubicBezTo>
                    <a:cubicBezTo>
                      <a:pt x="18066" y="15670"/>
                      <a:pt x="17705" y="15331"/>
                      <a:pt x="17315" y="15020"/>
                    </a:cubicBezTo>
                    <a:cubicBezTo>
                      <a:pt x="17221" y="14941"/>
                      <a:pt x="17120" y="14862"/>
                      <a:pt x="17026" y="14789"/>
                    </a:cubicBezTo>
                    <a:lnTo>
                      <a:pt x="16731" y="14566"/>
                    </a:lnTo>
                    <a:cubicBezTo>
                      <a:pt x="16528" y="14414"/>
                      <a:pt x="16319" y="14284"/>
                      <a:pt x="16117" y="14140"/>
                    </a:cubicBezTo>
                    <a:cubicBezTo>
                      <a:pt x="16059" y="14104"/>
                      <a:pt x="15994" y="14060"/>
                      <a:pt x="15937" y="14024"/>
                    </a:cubicBezTo>
                    <a:close/>
                    <a:moveTo>
                      <a:pt x="11101" y="13995"/>
                    </a:moveTo>
                    <a:lnTo>
                      <a:pt x="11101" y="13995"/>
                    </a:lnTo>
                    <a:cubicBezTo>
                      <a:pt x="11137" y="14248"/>
                      <a:pt x="11173" y="14508"/>
                      <a:pt x="11209" y="14753"/>
                    </a:cubicBezTo>
                    <a:cubicBezTo>
                      <a:pt x="11281" y="15208"/>
                      <a:pt x="11361" y="15648"/>
                      <a:pt x="11455" y="16096"/>
                    </a:cubicBezTo>
                    <a:lnTo>
                      <a:pt x="11455" y="16709"/>
                    </a:lnTo>
                    <a:lnTo>
                      <a:pt x="11447" y="17092"/>
                    </a:lnTo>
                    <a:lnTo>
                      <a:pt x="11447" y="17279"/>
                    </a:lnTo>
                    <a:lnTo>
                      <a:pt x="11433" y="17467"/>
                    </a:lnTo>
                    <a:lnTo>
                      <a:pt x="11411" y="17850"/>
                    </a:lnTo>
                    <a:cubicBezTo>
                      <a:pt x="11411" y="17886"/>
                      <a:pt x="11404" y="17915"/>
                      <a:pt x="11404" y="17943"/>
                    </a:cubicBezTo>
                    <a:cubicBezTo>
                      <a:pt x="11274" y="17496"/>
                      <a:pt x="11195" y="17027"/>
                      <a:pt x="11151" y="16558"/>
                    </a:cubicBezTo>
                    <a:lnTo>
                      <a:pt x="11130" y="16348"/>
                    </a:lnTo>
                    <a:cubicBezTo>
                      <a:pt x="11137" y="15663"/>
                      <a:pt x="11130" y="14984"/>
                      <a:pt x="11108" y="14299"/>
                    </a:cubicBezTo>
                    <a:lnTo>
                      <a:pt x="11108" y="14299"/>
                    </a:lnTo>
                    <a:lnTo>
                      <a:pt x="11115" y="14306"/>
                    </a:lnTo>
                    <a:cubicBezTo>
                      <a:pt x="11115" y="14205"/>
                      <a:pt x="11108" y="14104"/>
                      <a:pt x="11101" y="13995"/>
                    </a:cubicBezTo>
                    <a:close/>
                    <a:moveTo>
                      <a:pt x="6063" y="15165"/>
                    </a:moveTo>
                    <a:lnTo>
                      <a:pt x="6063" y="15165"/>
                    </a:lnTo>
                    <a:cubicBezTo>
                      <a:pt x="5911" y="15323"/>
                      <a:pt x="5760" y="15489"/>
                      <a:pt x="5616" y="15655"/>
                    </a:cubicBezTo>
                    <a:lnTo>
                      <a:pt x="5320" y="16016"/>
                    </a:lnTo>
                    <a:cubicBezTo>
                      <a:pt x="5226" y="16139"/>
                      <a:pt x="5139" y="16269"/>
                      <a:pt x="5045" y="16392"/>
                    </a:cubicBezTo>
                    <a:cubicBezTo>
                      <a:pt x="4959" y="16514"/>
                      <a:pt x="4879" y="16652"/>
                      <a:pt x="4800" y="16781"/>
                    </a:cubicBezTo>
                    <a:cubicBezTo>
                      <a:pt x="4721" y="16919"/>
                      <a:pt x="4641" y="17056"/>
                      <a:pt x="4576" y="17193"/>
                    </a:cubicBezTo>
                    <a:cubicBezTo>
                      <a:pt x="4439" y="17474"/>
                      <a:pt x="4338" y="17770"/>
                      <a:pt x="4273" y="18073"/>
                    </a:cubicBezTo>
                    <a:cubicBezTo>
                      <a:pt x="4273" y="18088"/>
                      <a:pt x="4273" y="18102"/>
                      <a:pt x="4266" y="18109"/>
                    </a:cubicBezTo>
                    <a:lnTo>
                      <a:pt x="4259" y="18023"/>
                    </a:lnTo>
                    <a:cubicBezTo>
                      <a:pt x="4223" y="17698"/>
                      <a:pt x="4237" y="17373"/>
                      <a:pt x="4302" y="17063"/>
                    </a:cubicBezTo>
                    <a:lnTo>
                      <a:pt x="4367" y="16825"/>
                    </a:lnTo>
                    <a:cubicBezTo>
                      <a:pt x="4389" y="16738"/>
                      <a:pt x="4417" y="16666"/>
                      <a:pt x="4446" y="16587"/>
                    </a:cubicBezTo>
                    <a:cubicBezTo>
                      <a:pt x="4504" y="16435"/>
                      <a:pt x="4569" y="16283"/>
                      <a:pt x="4648" y="16139"/>
                    </a:cubicBezTo>
                    <a:cubicBezTo>
                      <a:pt x="4684" y="16060"/>
                      <a:pt x="4728" y="15988"/>
                      <a:pt x="4771" y="15923"/>
                    </a:cubicBezTo>
                    <a:lnTo>
                      <a:pt x="4865" y="15771"/>
                    </a:lnTo>
                    <a:cubicBezTo>
                      <a:pt x="5024" y="15706"/>
                      <a:pt x="5190" y="15634"/>
                      <a:pt x="5341" y="15554"/>
                    </a:cubicBezTo>
                    <a:cubicBezTo>
                      <a:pt x="5457" y="15497"/>
                      <a:pt x="5579" y="15439"/>
                      <a:pt x="5695" y="15374"/>
                    </a:cubicBezTo>
                    <a:lnTo>
                      <a:pt x="6034" y="15179"/>
                    </a:lnTo>
                    <a:lnTo>
                      <a:pt x="6063" y="15165"/>
                    </a:lnTo>
                    <a:close/>
                    <a:moveTo>
                      <a:pt x="13360" y="13050"/>
                    </a:moveTo>
                    <a:cubicBezTo>
                      <a:pt x="13519" y="13129"/>
                      <a:pt x="13678" y="13202"/>
                      <a:pt x="13836" y="13274"/>
                    </a:cubicBezTo>
                    <a:cubicBezTo>
                      <a:pt x="14370" y="13512"/>
                      <a:pt x="14919" y="13721"/>
                      <a:pt x="15482" y="13894"/>
                    </a:cubicBezTo>
                    <a:cubicBezTo>
                      <a:pt x="15554" y="13923"/>
                      <a:pt x="15633" y="13945"/>
                      <a:pt x="15713" y="13967"/>
                    </a:cubicBezTo>
                    <a:cubicBezTo>
                      <a:pt x="15836" y="14046"/>
                      <a:pt x="15958" y="14125"/>
                      <a:pt x="16081" y="14212"/>
                    </a:cubicBezTo>
                    <a:cubicBezTo>
                      <a:pt x="16276" y="14356"/>
                      <a:pt x="16485" y="14493"/>
                      <a:pt x="16680" y="14645"/>
                    </a:cubicBezTo>
                    <a:lnTo>
                      <a:pt x="16976" y="14862"/>
                    </a:lnTo>
                    <a:cubicBezTo>
                      <a:pt x="17070" y="14941"/>
                      <a:pt x="17164" y="15020"/>
                      <a:pt x="17265" y="15093"/>
                    </a:cubicBezTo>
                    <a:cubicBezTo>
                      <a:pt x="17640" y="15403"/>
                      <a:pt x="18001" y="15742"/>
                      <a:pt x="18326" y="16110"/>
                    </a:cubicBezTo>
                    <a:cubicBezTo>
                      <a:pt x="18658" y="16471"/>
                      <a:pt x="18939" y="16875"/>
                      <a:pt x="19163" y="17316"/>
                    </a:cubicBezTo>
                    <a:cubicBezTo>
                      <a:pt x="19257" y="17503"/>
                      <a:pt x="19329" y="17705"/>
                      <a:pt x="19387" y="17915"/>
                    </a:cubicBezTo>
                    <a:cubicBezTo>
                      <a:pt x="19387" y="17929"/>
                      <a:pt x="19387" y="17943"/>
                      <a:pt x="19387" y="17958"/>
                    </a:cubicBezTo>
                    <a:lnTo>
                      <a:pt x="19394" y="17958"/>
                    </a:lnTo>
                    <a:cubicBezTo>
                      <a:pt x="19394" y="18081"/>
                      <a:pt x="19379" y="18196"/>
                      <a:pt x="19365" y="18312"/>
                    </a:cubicBezTo>
                    <a:lnTo>
                      <a:pt x="19365" y="18348"/>
                    </a:lnTo>
                    <a:cubicBezTo>
                      <a:pt x="19314" y="18254"/>
                      <a:pt x="19257" y="18167"/>
                      <a:pt x="19185" y="18073"/>
                    </a:cubicBezTo>
                    <a:cubicBezTo>
                      <a:pt x="19047" y="17878"/>
                      <a:pt x="18896" y="17698"/>
                      <a:pt x="18737" y="17518"/>
                    </a:cubicBezTo>
                    <a:cubicBezTo>
                      <a:pt x="18419" y="17157"/>
                      <a:pt x="18080" y="16825"/>
                      <a:pt x="17734" y="16493"/>
                    </a:cubicBezTo>
                    <a:cubicBezTo>
                      <a:pt x="17034" y="15850"/>
                      <a:pt x="16297" y="15244"/>
                      <a:pt x="15547" y="14667"/>
                    </a:cubicBezTo>
                    <a:cubicBezTo>
                      <a:pt x="14825" y="14111"/>
                      <a:pt x="14096" y="13577"/>
                      <a:pt x="13360" y="13050"/>
                    </a:cubicBezTo>
                    <a:close/>
                    <a:moveTo>
                      <a:pt x="11592" y="11982"/>
                    </a:moveTo>
                    <a:lnTo>
                      <a:pt x="11592" y="11982"/>
                    </a:lnTo>
                    <a:cubicBezTo>
                      <a:pt x="11823" y="12141"/>
                      <a:pt x="12054" y="12292"/>
                      <a:pt x="12285" y="12444"/>
                    </a:cubicBezTo>
                    <a:cubicBezTo>
                      <a:pt x="12559" y="12610"/>
                      <a:pt x="12840" y="12768"/>
                      <a:pt x="13129" y="12920"/>
                    </a:cubicBezTo>
                    <a:lnTo>
                      <a:pt x="13230" y="12999"/>
                    </a:lnTo>
                    <a:cubicBezTo>
                      <a:pt x="13995" y="13555"/>
                      <a:pt x="14753" y="14133"/>
                      <a:pt x="15496" y="14717"/>
                    </a:cubicBezTo>
                    <a:cubicBezTo>
                      <a:pt x="16240" y="15309"/>
                      <a:pt x="16976" y="15915"/>
                      <a:pt x="17669" y="16558"/>
                    </a:cubicBezTo>
                    <a:cubicBezTo>
                      <a:pt x="18015" y="16882"/>
                      <a:pt x="18354" y="17222"/>
                      <a:pt x="18665" y="17575"/>
                    </a:cubicBezTo>
                    <a:cubicBezTo>
                      <a:pt x="18816" y="17749"/>
                      <a:pt x="18968" y="17936"/>
                      <a:pt x="19105" y="18124"/>
                    </a:cubicBezTo>
                    <a:cubicBezTo>
                      <a:pt x="19177" y="18218"/>
                      <a:pt x="19242" y="18319"/>
                      <a:pt x="19300" y="18420"/>
                    </a:cubicBezTo>
                    <a:lnTo>
                      <a:pt x="19336" y="18470"/>
                    </a:lnTo>
                    <a:lnTo>
                      <a:pt x="19336" y="18478"/>
                    </a:lnTo>
                    <a:cubicBezTo>
                      <a:pt x="19329" y="18514"/>
                      <a:pt x="19322" y="18542"/>
                      <a:pt x="19314" y="18571"/>
                    </a:cubicBezTo>
                    <a:lnTo>
                      <a:pt x="19278" y="18586"/>
                    </a:lnTo>
                    <a:cubicBezTo>
                      <a:pt x="19264" y="18593"/>
                      <a:pt x="19249" y="18600"/>
                      <a:pt x="19235" y="18607"/>
                    </a:cubicBezTo>
                    <a:cubicBezTo>
                      <a:pt x="19170" y="18586"/>
                      <a:pt x="19112" y="18557"/>
                      <a:pt x="19055" y="18535"/>
                    </a:cubicBezTo>
                    <a:cubicBezTo>
                      <a:pt x="18903" y="18470"/>
                      <a:pt x="18766" y="18398"/>
                      <a:pt x="18622" y="18326"/>
                    </a:cubicBezTo>
                    <a:cubicBezTo>
                      <a:pt x="18347" y="18167"/>
                      <a:pt x="18073" y="17994"/>
                      <a:pt x="17813" y="17821"/>
                    </a:cubicBezTo>
                    <a:cubicBezTo>
                      <a:pt x="17546" y="17640"/>
                      <a:pt x="17286" y="17445"/>
                      <a:pt x="17041" y="17251"/>
                    </a:cubicBezTo>
                    <a:cubicBezTo>
                      <a:pt x="16911" y="17150"/>
                      <a:pt x="16788" y="17048"/>
                      <a:pt x="16666" y="16947"/>
                    </a:cubicBezTo>
                    <a:lnTo>
                      <a:pt x="16290" y="16637"/>
                    </a:lnTo>
                    <a:cubicBezTo>
                      <a:pt x="15821" y="16226"/>
                      <a:pt x="15352" y="15800"/>
                      <a:pt x="14897" y="15360"/>
                    </a:cubicBezTo>
                    <a:cubicBezTo>
                      <a:pt x="14450" y="14927"/>
                      <a:pt x="14002" y="14479"/>
                      <a:pt x="13562" y="14032"/>
                    </a:cubicBezTo>
                    <a:lnTo>
                      <a:pt x="12234" y="12689"/>
                    </a:lnTo>
                    <a:cubicBezTo>
                      <a:pt x="12082" y="12530"/>
                      <a:pt x="11931" y="12379"/>
                      <a:pt x="11787" y="12220"/>
                    </a:cubicBezTo>
                    <a:lnTo>
                      <a:pt x="11592" y="11982"/>
                    </a:lnTo>
                    <a:close/>
                    <a:moveTo>
                      <a:pt x="9347" y="12776"/>
                    </a:moveTo>
                    <a:cubicBezTo>
                      <a:pt x="9044" y="13064"/>
                      <a:pt x="8748" y="13360"/>
                      <a:pt x="8452" y="13656"/>
                    </a:cubicBezTo>
                    <a:cubicBezTo>
                      <a:pt x="8062" y="14060"/>
                      <a:pt x="7680" y="14472"/>
                      <a:pt x="7297" y="14883"/>
                    </a:cubicBezTo>
                    <a:cubicBezTo>
                      <a:pt x="6915" y="15287"/>
                      <a:pt x="6539" y="15713"/>
                      <a:pt x="6178" y="16139"/>
                    </a:cubicBezTo>
                    <a:cubicBezTo>
                      <a:pt x="5991" y="16356"/>
                      <a:pt x="5810" y="16572"/>
                      <a:pt x="5630" y="16796"/>
                    </a:cubicBezTo>
                    <a:cubicBezTo>
                      <a:pt x="5450" y="17020"/>
                      <a:pt x="5276" y="17243"/>
                      <a:pt x="5103" y="17474"/>
                    </a:cubicBezTo>
                    <a:cubicBezTo>
                      <a:pt x="4937" y="17705"/>
                      <a:pt x="4778" y="17943"/>
                      <a:pt x="4634" y="18196"/>
                    </a:cubicBezTo>
                    <a:cubicBezTo>
                      <a:pt x="4562" y="18319"/>
                      <a:pt x="4490" y="18449"/>
                      <a:pt x="4432" y="18579"/>
                    </a:cubicBezTo>
                    <a:cubicBezTo>
                      <a:pt x="4425" y="18607"/>
                      <a:pt x="4417" y="18622"/>
                      <a:pt x="4403" y="18644"/>
                    </a:cubicBezTo>
                    <a:cubicBezTo>
                      <a:pt x="4396" y="18622"/>
                      <a:pt x="4389" y="18607"/>
                      <a:pt x="4381" y="18586"/>
                    </a:cubicBezTo>
                    <a:cubicBezTo>
                      <a:pt x="4374" y="18550"/>
                      <a:pt x="4360" y="18514"/>
                      <a:pt x="4345" y="18478"/>
                    </a:cubicBezTo>
                    <a:cubicBezTo>
                      <a:pt x="4331" y="18427"/>
                      <a:pt x="4316" y="18369"/>
                      <a:pt x="4309" y="18319"/>
                    </a:cubicBezTo>
                    <a:cubicBezTo>
                      <a:pt x="4309" y="18319"/>
                      <a:pt x="4309" y="18312"/>
                      <a:pt x="4309" y="18312"/>
                    </a:cubicBezTo>
                    <a:cubicBezTo>
                      <a:pt x="4316" y="18232"/>
                      <a:pt x="4324" y="18160"/>
                      <a:pt x="4338" y="18081"/>
                    </a:cubicBezTo>
                    <a:cubicBezTo>
                      <a:pt x="4389" y="17777"/>
                      <a:pt x="4482" y="17489"/>
                      <a:pt x="4612" y="17207"/>
                    </a:cubicBezTo>
                    <a:cubicBezTo>
                      <a:pt x="4670" y="17063"/>
                      <a:pt x="4749" y="16933"/>
                      <a:pt x="4822" y="16796"/>
                    </a:cubicBezTo>
                    <a:cubicBezTo>
                      <a:pt x="4887" y="16659"/>
                      <a:pt x="4980" y="16529"/>
                      <a:pt x="5060" y="16399"/>
                    </a:cubicBezTo>
                    <a:cubicBezTo>
                      <a:pt x="5146" y="16269"/>
                      <a:pt x="5240" y="16146"/>
                      <a:pt x="5334" y="16024"/>
                    </a:cubicBezTo>
                    <a:lnTo>
                      <a:pt x="5623" y="15663"/>
                    </a:lnTo>
                    <a:cubicBezTo>
                      <a:pt x="5782" y="15482"/>
                      <a:pt x="5948" y="15302"/>
                      <a:pt x="6121" y="15136"/>
                    </a:cubicBezTo>
                    <a:cubicBezTo>
                      <a:pt x="6987" y="14616"/>
                      <a:pt x="7788" y="14010"/>
                      <a:pt x="8575" y="13389"/>
                    </a:cubicBezTo>
                    <a:cubicBezTo>
                      <a:pt x="8835" y="13187"/>
                      <a:pt x="9094" y="12978"/>
                      <a:pt x="9347" y="12776"/>
                    </a:cubicBezTo>
                    <a:close/>
                    <a:moveTo>
                      <a:pt x="12285" y="12862"/>
                    </a:moveTo>
                    <a:cubicBezTo>
                      <a:pt x="12689" y="13281"/>
                      <a:pt x="13086" y="13692"/>
                      <a:pt x="13497" y="14089"/>
                    </a:cubicBezTo>
                    <a:cubicBezTo>
                      <a:pt x="13952" y="14537"/>
                      <a:pt x="14406" y="14963"/>
                      <a:pt x="14868" y="15396"/>
                    </a:cubicBezTo>
                    <a:cubicBezTo>
                      <a:pt x="15330" y="15822"/>
                      <a:pt x="15799" y="16240"/>
                      <a:pt x="16276" y="16652"/>
                    </a:cubicBezTo>
                    <a:lnTo>
                      <a:pt x="16644" y="16962"/>
                    </a:lnTo>
                    <a:cubicBezTo>
                      <a:pt x="16767" y="17070"/>
                      <a:pt x="16897" y="17164"/>
                      <a:pt x="17019" y="17265"/>
                    </a:cubicBezTo>
                    <a:cubicBezTo>
                      <a:pt x="17142" y="17373"/>
                      <a:pt x="17272" y="17467"/>
                      <a:pt x="17395" y="17568"/>
                    </a:cubicBezTo>
                    <a:cubicBezTo>
                      <a:pt x="17524" y="17662"/>
                      <a:pt x="17654" y="17756"/>
                      <a:pt x="17784" y="17857"/>
                    </a:cubicBezTo>
                    <a:cubicBezTo>
                      <a:pt x="18044" y="18037"/>
                      <a:pt x="18311" y="18218"/>
                      <a:pt x="18585" y="18384"/>
                    </a:cubicBezTo>
                    <a:cubicBezTo>
                      <a:pt x="18730" y="18463"/>
                      <a:pt x="18867" y="18542"/>
                      <a:pt x="19019" y="18607"/>
                    </a:cubicBezTo>
                    <a:cubicBezTo>
                      <a:pt x="19055" y="18622"/>
                      <a:pt x="19091" y="18644"/>
                      <a:pt x="19127" y="18658"/>
                    </a:cubicBezTo>
                    <a:lnTo>
                      <a:pt x="19040" y="18687"/>
                    </a:lnTo>
                    <a:cubicBezTo>
                      <a:pt x="18997" y="18701"/>
                      <a:pt x="18954" y="18723"/>
                      <a:pt x="18910" y="18730"/>
                    </a:cubicBezTo>
                    <a:lnTo>
                      <a:pt x="18795" y="18759"/>
                    </a:lnTo>
                    <a:lnTo>
                      <a:pt x="18723" y="18752"/>
                    </a:lnTo>
                    <a:cubicBezTo>
                      <a:pt x="18636" y="18737"/>
                      <a:pt x="18549" y="18737"/>
                      <a:pt x="18470" y="18716"/>
                    </a:cubicBezTo>
                    <a:cubicBezTo>
                      <a:pt x="18124" y="18658"/>
                      <a:pt x="17792" y="18557"/>
                      <a:pt x="17481" y="18405"/>
                    </a:cubicBezTo>
                    <a:cubicBezTo>
                      <a:pt x="17322" y="18340"/>
                      <a:pt x="17171" y="18254"/>
                      <a:pt x="17019" y="18174"/>
                    </a:cubicBezTo>
                    <a:cubicBezTo>
                      <a:pt x="16860" y="18095"/>
                      <a:pt x="16723" y="17994"/>
                      <a:pt x="16572" y="17900"/>
                    </a:cubicBezTo>
                    <a:cubicBezTo>
                      <a:pt x="16427" y="17814"/>
                      <a:pt x="16290" y="17705"/>
                      <a:pt x="16153" y="17597"/>
                    </a:cubicBezTo>
                    <a:lnTo>
                      <a:pt x="15749" y="17272"/>
                    </a:lnTo>
                    <a:cubicBezTo>
                      <a:pt x="15345" y="16911"/>
                      <a:pt x="14962" y="16536"/>
                      <a:pt x="14594" y="16139"/>
                    </a:cubicBezTo>
                    <a:cubicBezTo>
                      <a:pt x="14565" y="16081"/>
                      <a:pt x="14536" y="16031"/>
                      <a:pt x="14508" y="15973"/>
                    </a:cubicBezTo>
                    <a:lnTo>
                      <a:pt x="14334" y="15670"/>
                    </a:lnTo>
                    <a:cubicBezTo>
                      <a:pt x="13865" y="14862"/>
                      <a:pt x="13295" y="14133"/>
                      <a:pt x="12725" y="13411"/>
                    </a:cubicBezTo>
                    <a:cubicBezTo>
                      <a:pt x="12580" y="13230"/>
                      <a:pt x="12436" y="13050"/>
                      <a:pt x="12285" y="12862"/>
                    </a:cubicBezTo>
                    <a:close/>
                    <a:moveTo>
                      <a:pt x="8039" y="16511"/>
                    </a:moveTo>
                    <a:cubicBezTo>
                      <a:pt x="7953" y="16777"/>
                      <a:pt x="7881" y="17043"/>
                      <a:pt x="7802" y="17308"/>
                    </a:cubicBezTo>
                    <a:lnTo>
                      <a:pt x="7766" y="17366"/>
                    </a:lnTo>
                    <a:cubicBezTo>
                      <a:pt x="7478" y="17698"/>
                      <a:pt x="7153" y="18001"/>
                      <a:pt x="6792" y="18254"/>
                    </a:cubicBezTo>
                    <a:cubicBezTo>
                      <a:pt x="6446" y="18499"/>
                      <a:pt x="6056" y="18687"/>
                      <a:pt x="5637" y="18795"/>
                    </a:cubicBezTo>
                    <a:lnTo>
                      <a:pt x="5536" y="18817"/>
                    </a:lnTo>
                    <a:cubicBezTo>
                      <a:pt x="5565" y="18802"/>
                      <a:pt x="5601" y="18788"/>
                      <a:pt x="5623" y="18773"/>
                    </a:cubicBezTo>
                    <a:cubicBezTo>
                      <a:pt x="6020" y="18571"/>
                      <a:pt x="6388" y="18319"/>
                      <a:pt x="6720" y="18023"/>
                    </a:cubicBezTo>
                    <a:cubicBezTo>
                      <a:pt x="7045" y="17720"/>
                      <a:pt x="7348" y="17402"/>
                      <a:pt x="7622" y="17056"/>
                    </a:cubicBezTo>
                    <a:cubicBezTo>
                      <a:pt x="7694" y="16962"/>
                      <a:pt x="7766" y="16882"/>
                      <a:pt x="7831" y="16796"/>
                    </a:cubicBezTo>
                    <a:lnTo>
                      <a:pt x="8026" y="16529"/>
                    </a:lnTo>
                    <a:cubicBezTo>
                      <a:pt x="8026" y="16523"/>
                      <a:pt x="8036" y="16517"/>
                      <a:pt x="8039" y="16511"/>
                    </a:cubicBezTo>
                    <a:close/>
                    <a:moveTo>
                      <a:pt x="10256" y="12040"/>
                    </a:moveTo>
                    <a:lnTo>
                      <a:pt x="10256" y="12040"/>
                    </a:lnTo>
                    <a:cubicBezTo>
                      <a:pt x="10062" y="12321"/>
                      <a:pt x="9874" y="12610"/>
                      <a:pt x="9693" y="12906"/>
                    </a:cubicBezTo>
                    <a:cubicBezTo>
                      <a:pt x="9549" y="13144"/>
                      <a:pt x="9412" y="13382"/>
                      <a:pt x="9275" y="13627"/>
                    </a:cubicBezTo>
                    <a:cubicBezTo>
                      <a:pt x="8820" y="14234"/>
                      <a:pt x="8365" y="14840"/>
                      <a:pt x="7889" y="15439"/>
                    </a:cubicBezTo>
                    <a:cubicBezTo>
                      <a:pt x="7362" y="16096"/>
                      <a:pt x="6828" y="16753"/>
                      <a:pt x="6251" y="17366"/>
                    </a:cubicBezTo>
                    <a:cubicBezTo>
                      <a:pt x="5962" y="17676"/>
                      <a:pt x="5666" y="17980"/>
                      <a:pt x="5348" y="18254"/>
                    </a:cubicBezTo>
                    <a:cubicBezTo>
                      <a:pt x="5190" y="18398"/>
                      <a:pt x="5024" y="18528"/>
                      <a:pt x="4858" y="18651"/>
                    </a:cubicBezTo>
                    <a:cubicBezTo>
                      <a:pt x="4771" y="18716"/>
                      <a:pt x="4684" y="18773"/>
                      <a:pt x="4598" y="18824"/>
                    </a:cubicBezTo>
                    <a:lnTo>
                      <a:pt x="4576" y="18831"/>
                    </a:lnTo>
                    <a:lnTo>
                      <a:pt x="4547" y="18831"/>
                    </a:lnTo>
                    <a:lnTo>
                      <a:pt x="4482" y="18810"/>
                    </a:lnTo>
                    <a:lnTo>
                      <a:pt x="4468" y="18795"/>
                    </a:lnTo>
                    <a:cubicBezTo>
                      <a:pt x="4461" y="18773"/>
                      <a:pt x="4453" y="18759"/>
                      <a:pt x="4446" y="18737"/>
                    </a:cubicBezTo>
                    <a:cubicBezTo>
                      <a:pt x="4461" y="18687"/>
                      <a:pt x="4482" y="18644"/>
                      <a:pt x="4497" y="18600"/>
                    </a:cubicBezTo>
                    <a:cubicBezTo>
                      <a:pt x="4555" y="18470"/>
                      <a:pt x="4619" y="18348"/>
                      <a:pt x="4684" y="18218"/>
                    </a:cubicBezTo>
                    <a:cubicBezTo>
                      <a:pt x="4822" y="17972"/>
                      <a:pt x="4980" y="17727"/>
                      <a:pt x="5139" y="17496"/>
                    </a:cubicBezTo>
                    <a:cubicBezTo>
                      <a:pt x="5298" y="17265"/>
                      <a:pt x="5464" y="17034"/>
                      <a:pt x="5644" y="16810"/>
                    </a:cubicBezTo>
                    <a:cubicBezTo>
                      <a:pt x="5825" y="16587"/>
                      <a:pt x="6005" y="16363"/>
                      <a:pt x="6186" y="16146"/>
                    </a:cubicBezTo>
                    <a:cubicBezTo>
                      <a:pt x="6554" y="15720"/>
                      <a:pt x="6936" y="15309"/>
                      <a:pt x="7326" y="14905"/>
                    </a:cubicBezTo>
                    <a:cubicBezTo>
                      <a:pt x="7716" y="14501"/>
                      <a:pt x="8113" y="14111"/>
                      <a:pt x="8510" y="13714"/>
                    </a:cubicBezTo>
                    <a:lnTo>
                      <a:pt x="9708" y="12530"/>
                    </a:lnTo>
                    <a:cubicBezTo>
                      <a:pt x="9809" y="12436"/>
                      <a:pt x="9903" y="12343"/>
                      <a:pt x="10004" y="12242"/>
                    </a:cubicBezTo>
                    <a:lnTo>
                      <a:pt x="10256" y="12040"/>
                    </a:lnTo>
                    <a:close/>
                    <a:moveTo>
                      <a:pt x="14637" y="16218"/>
                    </a:moveTo>
                    <a:lnTo>
                      <a:pt x="14637" y="16218"/>
                    </a:lnTo>
                    <a:cubicBezTo>
                      <a:pt x="14991" y="16587"/>
                      <a:pt x="15359" y="16940"/>
                      <a:pt x="15742" y="17279"/>
                    </a:cubicBezTo>
                    <a:lnTo>
                      <a:pt x="16146" y="17611"/>
                    </a:lnTo>
                    <a:cubicBezTo>
                      <a:pt x="16283" y="17720"/>
                      <a:pt x="16427" y="17814"/>
                      <a:pt x="16565" y="17922"/>
                    </a:cubicBezTo>
                    <a:cubicBezTo>
                      <a:pt x="16702" y="18023"/>
                      <a:pt x="16853" y="18109"/>
                      <a:pt x="17005" y="18203"/>
                    </a:cubicBezTo>
                    <a:cubicBezTo>
                      <a:pt x="17156" y="18290"/>
                      <a:pt x="17308" y="18376"/>
                      <a:pt x="17467" y="18441"/>
                    </a:cubicBezTo>
                    <a:cubicBezTo>
                      <a:pt x="17777" y="18600"/>
                      <a:pt x="18116" y="18716"/>
                      <a:pt x="18456" y="18788"/>
                    </a:cubicBezTo>
                    <a:cubicBezTo>
                      <a:pt x="18499" y="18795"/>
                      <a:pt x="18542" y="18802"/>
                      <a:pt x="18578" y="18802"/>
                    </a:cubicBezTo>
                    <a:lnTo>
                      <a:pt x="18528" y="18817"/>
                    </a:lnTo>
                    <a:lnTo>
                      <a:pt x="18398" y="18824"/>
                    </a:lnTo>
                    <a:cubicBezTo>
                      <a:pt x="18285" y="18835"/>
                      <a:pt x="18172" y="18841"/>
                      <a:pt x="18058" y="18841"/>
                    </a:cubicBezTo>
                    <a:cubicBezTo>
                      <a:pt x="17808" y="18841"/>
                      <a:pt x="17558" y="18814"/>
                      <a:pt x="17315" y="18759"/>
                    </a:cubicBezTo>
                    <a:lnTo>
                      <a:pt x="17048" y="18694"/>
                    </a:lnTo>
                    <a:cubicBezTo>
                      <a:pt x="16954" y="18665"/>
                      <a:pt x="16868" y="18629"/>
                      <a:pt x="16781" y="18600"/>
                    </a:cubicBezTo>
                    <a:cubicBezTo>
                      <a:pt x="16608" y="18535"/>
                      <a:pt x="16435" y="18456"/>
                      <a:pt x="16276" y="18369"/>
                    </a:cubicBezTo>
                    <a:cubicBezTo>
                      <a:pt x="16233" y="18348"/>
                      <a:pt x="16189" y="18326"/>
                      <a:pt x="16153" y="18304"/>
                    </a:cubicBezTo>
                    <a:lnTo>
                      <a:pt x="16030" y="18225"/>
                    </a:lnTo>
                    <a:cubicBezTo>
                      <a:pt x="15951" y="18182"/>
                      <a:pt x="15872" y="18131"/>
                      <a:pt x="15792" y="18081"/>
                    </a:cubicBezTo>
                    <a:lnTo>
                      <a:pt x="15345" y="17734"/>
                    </a:lnTo>
                    <a:cubicBezTo>
                      <a:pt x="15287" y="17676"/>
                      <a:pt x="15222" y="17619"/>
                      <a:pt x="15157" y="17561"/>
                    </a:cubicBezTo>
                    <a:cubicBezTo>
                      <a:pt x="15099" y="17344"/>
                      <a:pt x="15027" y="17135"/>
                      <a:pt x="14955" y="16933"/>
                    </a:cubicBezTo>
                    <a:cubicBezTo>
                      <a:pt x="14861" y="16716"/>
                      <a:pt x="14775" y="16493"/>
                      <a:pt x="14666" y="16283"/>
                    </a:cubicBezTo>
                    <a:lnTo>
                      <a:pt x="14637" y="16218"/>
                    </a:lnTo>
                    <a:close/>
                    <a:moveTo>
                      <a:pt x="9123" y="13887"/>
                    </a:moveTo>
                    <a:cubicBezTo>
                      <a:pt x="9001" y="14133"/>
                      <a:pt x="8871" y="14378"/>
                      <a:pt x="8762" y="14631"/>
                    </a:cubicBezTo>
                    <a:cubicBezTo>
                      <a:pt x="8517" y="15165"/>
                      <a:pt x="8308" y="15706"/>
                      <a:pt x="8127" y="16255"/>
                    </a:cubicBezTo>
                    <a:cubicBezTo>
                      <a:pt x="8077" y="16327"/>
                      <a:pt x="8019" y="16406"/>
                      <a:pt x="7968" y="16478"/>
                    </a:cubicBezTo>
                    <a:lnTo>
                      <a:pt x="7766" y="16738"/>
                    </a:lnTo>
                    <a:cubicBezTo>
                      <a:pt x="7701" y="16832"/>
                      <a:pt x="7629" y="16911"/>
                      <a:pt x="7564" y="16998"/>
                    </a:cubicBezTo>
                    <a:cubicBezTo>
                      <a:pt x="7283" y="17337"/>
                      <a:pt x="6987" y="17655"/>
                      <a:pt x="6662" y="17943"/>
                    </a:cubicBezTo>
                    <a:cubicBezTo>
                      <a:pt x="6337" y="18239"/>
                      <a:pt x="5976" y="18492"/>
                      <a:pt x="5587" y="18687"/>
                    </a:cubicBezTo>
                    <a:cubicBezTo>
                      <a:pt x="5442" y="18759"/>
                      <a:pt x="5291" y="18824"/>
                      <a:pt x="5139" y="18875"/>
                    </a:cubicBezTo>
                    <a:lnTo>
                      <a:pt x="5139" y="18867"/>
                    </a:lnTo>
                    <a:lnTo>
                      <a:pt x="5016" y="18867"/>
                    </a:lnTo>
                    <a:cubicBezTo>
                      <a:pt x="4915" y="18867"/>
                      <a:pt x="4814" y="18860"/>
                      <a:pt x="4713" y="18846"/>
                    </a:cubicBezTo>
                    <a:cubicBezTo>
                      <a:pt x="4778" y="18810"/>
                      <a:pt x="4850" y="18759"/>
                      <a:pt x="4915" y="18716"/>
                    </a:cubicBezTo>
                    <a:cubicBezTo>
                      <a:pt x="5089" y="18586"/>
                      <a:pt x="5255" y="18456"/>
                      <a:pt x="5413" y="18319"/>
                    </a:cubicBezTo>
                    <a:cubicBezTo>
                      <a:pt x="5731" y="18037"/>
                      <a:pt x="6034" y="17734"/>
                      <a:pt x="6323" y="17424"/>
                    </a:cubicBezTo>
                    <a:cubicBezTo>
                      <a:pt x="6900" y="16796"/>
                      <a:pt x="7434" y="16139"/>
                      <a:pt x="7954" y="15468"/>
                    </a:cubicBezTo>
                    <a:cubicBezTo>
                      <a:pt x="8351" y="14948"/>
                      <a:pt x="8748" y="14421"/>
                      <a:pt x="9123" y="13887"/>
                    </a:cubicBezTo>
                    <a:close/>
                    <a:moveTo>
                      <a:pt x="13952" y="16406"/>
                    </a:moveTo>
                    <a:lnTo>
                      <a:pt x="13952" y="16406"/>
                    </a:lnTo>
                    <a:cubicBezTo>
                      <a:pt x="14139" y="16608"/>
                      <a:pt x="14334" y="16810"/>
                      <a:pt x="14529" y="17012"/>
                    </a:cubicBezTo>
                    <a:cubicBezTo>
                      <a:pt x="14536" y="17034"/>
                      <a:pt x="14544" y="17056"/>
                      <a:pt x="14551" y="17077"/>
                    </a:cubicBezTo>
                    <a:cubicBezTo>
                      <a:pt x="14702" y="17489"/>
                      <a:pt x="14796" y="17922"/>
                      <a:pt x="14832" y="18355"/>
                    </a:cubicBezTo>
                    <a:cubicBezTo>
                      <a:pt x="14876" y="18788"/>
                      <a:pt x="14840" y="19221"/>
                      <a:pt x="14731" y="19632"/>
                    </a:cubicBezTo>
                    <a:lnTo>
                      <a:pt x="14724" y="19625"/>
                    </a:lnTo>
                    <a:lnTo>
                      <a:pt x="14695" y="19726"/>
                    </a:lnTo>
                    <a:cubicBezTo>
                      <a:pt x="14695" y="19697"/>
                      <a:pt x="14702" y="19661"/>
                      <a:pt x="14702" y="19625"/>
                    </a:cubicBezTo>
                    <a:cubicBezTo>
                      <a:pt x="14731" y="19185"/>
                      <a:pt x="14695" y="18737"/>
                      <a:pt x="14594" y="18304"/>
                    </a:cubicBezTo>
                    <a:cubicBezTo>
                      <a:pt x="14500" y="17871"/>
                      <a:pt x="14378" y="17445"/>
                      <a:pt x="14212" y="17034"/>
                    </a:cubicBezTo>
                    <a:cubicBezTo>
                      <a:pt x="14176" y="16933"/>
                      <a:pt x="14132" y="16832"/>
                      <a:pt x="14096" y="16724"/>
                    </a:cubicBezTo>
                    <a:lnTo>
                      <a:pt x="13959" y="16421"/>
                    </a:lnTo>
                    <a:lnTo>
                      <a:pt x="13952" y="16406"/>
                    </a:lnTo>
                    <a:close/>
                    <a:moveTo>
                      <a:pt x="12227" y="14154"/>
                    </a:moveTo>
                    <a:lnTo>
                      <a:pt x="12227" y="14154"/>
                    </a:lnTo>
                    <a:cubicBezTo>
                      <a:pt x="12371" y="14385"/>
                      <a:pt x="12523" y="14616"/>
                      <a:pt x="12689" y="14847"/>
                    </a:cubicBezTo>
                    <a:cubicBezTo>
                      <a:pt x="13028" y="15316"/>
                      <a:pt x="13389" y="15771"/>
                      <a:pt x="13779" y="16204"/>
                    </a:cubicBezTo>
                    <a:cubicBezTo>
                      <a:pt x="13815" y="16291"/>
                      <a:pt x="13851" y="16370"/>
                      <a:pt x="13887" y="16457"/>
                    </a:cubicBezTo>
                    <a:lnTo>
                      <a:pt x="14017" y="16760"/>
                    </a:lnTo>
                    <a:cubicBezTo>
                      <a:pt x="14060" y="16861"/>
                      <a:pt x="14096" y="16962"/>
                      <a:pt x="14132" y="17063"/>
                    </a:cubicBezTo>
                    <a:cubicBezTo>
                      <a:pt x="14291" y="17474"/>
                      <a:pt x="14414" y="17893"/>
                      <a:pt x="14500" y="18326"/>
                    </a:cubicBezTo>
                    <a:cubicBezTo>
                      <a:pt x="14594" y="18752"/>
                      <a:pt x="14630" y="19192"/>
                      <a:pt x="14609" y="19625"/>
                    </a:cubicBezTo>
                    <a:lnTo>
                      <a:pt x="14609" y="19618"/>
                    </a:lnTo>
                    <a:cubicBezTo>
                      <a:pt x="14601" y="19784"/>
                      <a:pt x="14580" y="19943"/>
                      <a:pt x="14544" y="20094"/>
                    </a:cubicBezTo>
                    <a:cubicBezTo>
                      <a:pt x="14522" y="20138"/>
                      <a:pt x="14500" y="20174"/>
                      <a:pt x="14479" y="20210"/>
                    </a:cubicBezTo>
                    <a:cubicBezTo>
                      <a:pt x="14428" y="20296"/>
                      <a:pt x="14378" y="20383"/>
                      <a:pt x="14313" y="20462"/>
                    </a:cubicBezTo>
                    <a:cubicBezTo>
                      <a:pt x="14313" y="20376"/>
                      <a:pt x="14305" y="20296"/>
                      <a:pt x="14298" y="20217"/>
                    </a:cubicBezTo>
                    <a:cubicBezTo>
                      <a:pt x="14277" y="20008"/>
                      <a:pt x="14248" y="19798"/>
                      <a:pt x="14204" y="19589"/>
                    </a:cubicBezTo>
                    <a:cubicBezTo>
                      <a:pt x="14118" y="19170"/>
                      <a:pt x="14010" y="18759"/>
                      <a:pt x="13887" y="18355"/>
                    </a:cubicBezTo>
                    <a:cubicBezTo>
                      <a:pt x="13634" y="17539"/>
                      <a:pt x="13331" y="16745"/>
                      <a:pt x="13014" y="15966"/>
                    </a:cubicBezTo>
                    <a:cubicBezTo>
                      <a:pt x="12761" y="15360"/>
                      <a:pt x="12494" y="14753"/>
                      <a:pt x="12227" y="14154"/>
                    </a:cubicBezTo>
                    <a:close/>
                    <a:moveTo>
                      <a:pt x="11787" y="17438"/>
                    </a:moveTo>
                    <a:cubicBezTo>
                      <a:pt x="11851" y="17648"/>
                      <a:pt x="11916" y="17864"/>
                      <a:pt x="11989" y="18073"/>
                    </a:cubicBezTo>
                    <a:lnTo>
                      <a:pt x="12155" y="18506"/>
                    </a:lnTo>
                    <a:cubicBezTo>
                      <a:pt x="12212" y="18651"/>
                      <a:pt x="12277" y="18795"/>
                      <a:pt x="12335" y="18932"/>
                    </a:cubicBezTo>
                    <a:cubicBezTo>
                      <a:pt x="12400" y="19077"/>
                      <a:pt x="12479" y="19207"/>
                      <a:pt x="12552" y="19344"/>
                    </a:cubicBezTo>
                    <a:cubicBezTo>
                      <a:pt x="12624" y="19481"/>
                      <a:pt x="12703" y="19618"/>
                      <a:pt x="12797" y="19741"/>
                    </a:cubicBezTo>
                    <a:cubicBezTo>
                      <a:pt x="12970" y="20000"/>
                      <a:pt x="13180" y="20239"/>
                      <a:pt x="13410" y="20448"/>
                    </a:cubicBezTo>
                    <a:lnTo>
                      <a:pt x="13439" y="20470"/>
                    </a:lnTo>
                    <a:lnTo>
                      <a:pt x="13360" y="20433"/>
                    </a:lnTo>
                    <a:cubicBezTo>
                      <a:pt x="13064" y="20304"/>
                      <a:pt x="12797" y="20130"/>
                      <a:pt x="12552" y="19914"/>
                    </a:cubicBezTo>
                    <a:lnTo>
                      <a:pt x="12371" y="19741"/>
                    </a:lnTo>
                    <a:cubicBezTo>
                      <a:pt x="12313" y="19683"/>
                      <a:pt x="12263" y="19618"/>
                      <a:pt x="12212" y="19553"/>
                    </a:cubicBezTo>
                    <a:cubicBezTo>
                      <a:pt x="12104" y="19430"/>
                      <a:pt x="12010" y="19293"/>
                      <a:pt x="11916" y="19156"/>
                    </a:cubicBezTo>
                    <a:cubicBezTo>
                      <a:pt x="11873" y="19084"/>
                      <a:pt x="11830" y="19012"/>
                      <a:pt x="11794" y="18932"/>
                    </a:cubicBezTo>
                    <a:lnTo>
                      <a:pt x="11714" y="18781"/>
                    </a:lnTo>
                    <a:cubicBezTo>
                      <a:pt x="11736" y="18607"/>
                      <a:pt x="11758" y="18427"/>
                      <a:pt x="11765" y="18254"/>
                    </a:cubicBezTo>
                    <a:cubicBezTo>
                      <a:pt x="11772" y="18124"/>
                      <a:pt x="11787" y="17994"/>
                      <a:pt x="11787" y="17864"/>
                    </a:cubicBezTo>
                    <a:lnTo>
                      <a:pt x="11787" y="17474"/>
                    </a:lnTo>
                    <a:lnTo>
                      <a:pt x="11787" y="17438"/>
                    </a:lnTo>
                    <a:close/>
                    <a:moveTo>
                      <a:pt x="11368" y="13411"/>
                    </a:moveTo>
                    <a:cubicBezTo>
                      <a:pt x="11469" y="13815"/>
                      <a:pt x="11577" y="14219"/>
                      <a:pt x="11685" y="14623"/>
                    </a:cubicBezTo>
                    <a:cubicBezTo>
                      <a:pt x="11837" y="15165"/>
                      <a:pt x="12003" y="15706"/>
                      <a:pt x="12169" y="16233"/>
                    </a:cubicBezTo>
                    <a:cubicBezTo>
                      <a:pt x="12335" y="16767"/>
                      <a:pt x="12508" y="17301"/>
                      <a:pt x="12696" y="17835"/>
                    </a:cubicBezTo>
                    <a:cubicBezTo>
                      <a:pt x="12790" y="18102"/>
                      <a:pt x="12884" y="18376"/>
                      <a:pt x="12992" y="18636"/>
                    </a:cubicBezTo>
                    <a:cubicBezTo>
                      <a:pt x="13093" y="18903"/>
                      <a:pt x="13201" y="19170"/>
                      <a:pt x="13317" y="19430"/>
                    </a:cubicBezTo>
                    <a:cubicBezTo>
                      <a:pt x="13439" y="19690"/>
                      <a:pt x="13562" y="19950"/>
                      <a:pt x="13706" y="20203"/>
                    </a:cubicBezTo>
                    <a:cubicBezTo>
                      <a:pt x="13779" y="20325"/>
                      <a:pt x="13851" y="20448"/>
                      <a:pt x="13937" y="20563"/>
                    </a:cubicBezTo>
                    <a:lnTo>
                      <a:pt x="13981" y="20621"/>
                    </a:lnTo>
                    <a:lnTo>
                      <a:pt x="13923" y="20607"/>
                    </a:lnTo>
                    <a:cubicBezTo>
                      <a:pt x="13880" y="20599"/>
                      <a:pt x="13844" y="20592"/>
                      <a:pt x="13807" y="20585"/>
                    </a:cubicBezTo>
                    <a:cubicBezTo>
                      <a:pt x="13750" y="20571"/>
                      <a:pt x="13699" y="20556"/>
                      <a:pt x="13649" y="20542"/>
                    </a:cubicBezTo>
                    <a:lnTo>
                      <a:pt x="13641" y="20542"/>
                    </a:lnTo>
                    <a:cubicBezTo>
                      <a:pt x="13584" y="20491"/>
                      <a:pt x="13519" y="20448"/>
                      <a:pt x="13461" y="20405"/>
                    </a:cubicBezTo>
                    <a:cubicBezTo>
                      <a:pt x="13223" y="20203"/>
                      <a:pt x="13014" y="19979"/>
                      <a:pt x="12840" y="19726"/>
                    </a:cubicBezTo>
                    <a:cubicBezTo>
                      <a:pt x="12746" y="19603"/>
                      <a:pt x="12667" y="19466"/>
                      <a:pt x="12588" y="19336"/>
                    </a:cubicBezTo>
                    <a:cubicBezTo>
                      <a:pt x="12501" y="19207"/>
                      <a:pt x="12436" y="19069"/>
                      <a:pt x="12364" y="18932"/>
                    </a:cubicBezTo>
                    <a:cubicBezTo>
                      <a:pt x="12292" y="18795"/>
                      <a:pt x="12234" y="18651"/>
                      <a:pt x="12176" y="18506"/>
                    </a:cubicBezTo>
                    <a:lnTo>
                      <a:pt x="12003" y="18073"/>
                    </a:lnTo>
                    <a:cubicBezTo>
                      <a:pt x="11931" y="17850"/>
                      <a:pt x="11859" y="17611"/>
                      <a:pt x="11794" y="17380"/>
                    </a:cubicBezTo>
                    <a:cubicBezTo>
                      <a:pt x="11787" y="16370"/>
                      <a:pt x="11657" y="15374"/>
                      <a:pt x="11512" y="14378"/>
                    </a:cubicBezTo>
                    <a:cubicBezTo>
                      <a:pt x="11469" y="14053"/>
                      <a:pt x="11418" y="13728"/>
                      <a:pt x="11368" y="13411"/>
                    </a:cubicBezTo>
                    <a:close/>
                    <a:moveTo>
                      <a:pt x="11180" y="12242"/>
                    </a:moveTo>
                    <a:lnTo>
                      <a:pt x="11180" y="12242"/>
                    </a:lnTo>
                    <a:cubicBezTo>
                      <a:pt x="11332" y="12559"/>
                      <a:pt x="11483" y="12862"/>
                      <a:pt x="11649" y="13173"/>
                    </a:cubicBezTo>
                    <a:cubicBezTo>
                      <a:pt x="11779" y="13411"/>
                      <a:pt x="11924" y="13656"/>
                      <a:pt x="12061" y="13894"/>
                    </a:cubicBezTo>
                    <a:cubicBezTo>
                      <a:pt x="12364" y="14587"/>
                      <a:pt x="12660" y="15287"/>
                      <a:pt x="12941" y="15995"/>
                    </a:cubicBezTo>
                    <a:cubicBezTo>
                      <a:pt x="13252" y="16781"/>
                      <a:pt x="13548" y="17575"/>
                      <a:pt x="13793" y="18384"/>
                    </a:cubicBezTo>
                    <a:cubicBezTo>
                      <a:pt x="13916" y="18788"/>
                      <a:pt x="14031" y="19192"/>
                      <a:pt x="14111" y="19603"/>
                    </a:cubicBezTo>
                    <a:cubicBezTo>
                      <a:pt x="14154" y="19813"/>
                      <a:pt x="14190" y="20022"/>
                      <a:pt x="14212" y="20231"/>
                    </a:cubicBezTo>
                    <a:cubicBezTo>
                      <a:pt x="14219" y="20332"/>
                      <a:pt x="14233" y="20441"/>
                      <a:pt x="14233" y="20542"/>
                    </a:cubicBezTo>
                    <a:lnTo>
                      <a:pt x="14233" y="20563"/>
                    </a:lnTo>
                    <a:cubicBezTo>
                      <a:pt x="14233" y="20571"/>
                      <a:pt x="14219" y="20592"/>
                      <a:pt x="14212" y="20592"/>
                    </a:cubicBezTo>
                    <a:lnTo>
                      <a:pt x="14212" y="20585"/>
                    </a:lnTo>
                    <a:cubicBezTo>
                      <a:pt x="14197" y="20607"/>
                      <a:pt x="14183" y="20621"/>
                      <a:pt x="14161" y="20636"/>
                    </a:cubicBezTo>
                    <a:lnTo>
                      <a:pt x="14082" y="20636"/>
                    </a:lnTo>
                    <a:cubicBezTo>
                      <a:pt x="14053" y="20592"/>
                      <a:pt x="14017" y="20556"/>
                      <a:pt x="13988" y="20520"/>
                    </a:cubicBezTo>
                    <a:cubicBezTo>
                      <a:pt x="13908" y="20405"/>
                      <a:pt x="13829" y="20282"/>
                      <a:pt x="13750" y="20166"/>
                    </a:cubicBezTo>
                    <a:cubicBezTo>
                      <a:pt x="13605" y="19921"/>
                      <a:pt x="13475" y="19668"/>
                      <a:pt x="13346" y="19409"/>
                    </a:cubicBezTo>
                    <a:cubicBezTo>
                      <a:pt x="13223" y="19156"/>
                      <a:pt x="13107" y="18896"/>
                      <a:pt x="13006" y="18629"/>
                    </a:cubicBezTo>
                    <a:cubicBezTo>
                      <a:pt x="12898" y="18362"/>
                      <a:pt x="12797" y="18095"/>
                      <a:pt x="12703" y="17828"/>
                    </a:cubicBezTo>
                    <a:cubicBezTo>
                      <a:pt x="12523" y="17294"/>
                      <a:pt x="12349" y="16760"/>
                      <a:pt x="12198" y="16218"/>
                    </a:cubicBezTo>
                    <a:cubicBezTo>
                      <a:pt x="12046" y="15684"/>
                      <a:pt x="11902" y="15136"/>
                      <a:pt x="11758" y="14595"/>
                    </a:cubicBezTo>
                    <a:lnTo>
                      <a:pt x="11332" y="12971"/>
                    </a:lnTo>
                    <a:cubicBezTo>
                      <a:pt x="11303" y="12833"/>
                      <a:pt x="11267" y="12696"/>
                      <a:pt x="11231" y="12566"/>
                    </a:cubicBezTo>
                    <a:cubicBezTo>
                      <a:pt x="11216" y="12458"/>
                      <a:pt x="11202" y="12350"/>
                      <a:pt x="11180" y="12242"/>
                    </a:cubicBezTo>
                    <a:close/>
                    <a:moveTo>
                      <a:pt x="8546" y="17012"/>
                    </a:moveTo>
                    <a:cubicBezTo>
                      <a:pt x="8409" y="17503"/>
                      <a:pt x="8279" y="17994"/>
                      <a:pt x="8185" y="18499"/>
                    </a:cubicBezTo>
                    <a:lnTo>
                      <a:pt x="8106" y="19012"/>
                    </a:lnTo>
                    <a:cubicBezTo>
                      <a:pt x="8077" y="19185"/>
                      <a:pt x="8062" y="19358"/>
                      <a:pt x="8048" y="19531"/>
                    </a:cubicBezTo>
                    <a:cubicBezTo>
                      <a:pt x="8026" y="19705"/>
                      <a:pt x="8026" y="19878"/>
                      <a:pt x="8019" y="20051"/>
                    </a:cubicBezTo>
                    <a:cubicBezTo>
                      <a:pt x="8019" y="20224"/>
                      <a:pt x="8019" y="20397"/>
                      <a:pt x="8041" y="20571"/>
                    </a:cubicBezTo>
                    <a:cubicBezTo>
                      <a:pt x="8062" y="20924"/>
                      <a:pt x="8127" y="21271"/>
                      <a:pt x="8243" y="21603"/>
                    </a:cubicBezTo>
                    <a:cubicBezTo>
                      <a:pt x="8250" y="21639"/>
                      <a:pt x="8272" y="21675"/>
                      <a:pt x="8286" y="21711"/>
                    </a:cubicBezTo>
                    <a:cubicBezTo>
                      <a:pt x="8272" y="21704"/>
                      <a:pt x="8264" y="21689"/>
                      <a:pt x="8250" y="21675"/>
                    </a:cubicBezTo>
                    <a:lnTo>
                      <a:pt x="8171" y="21574"/>
                    </a:lnTo>
                    <a:cubicBezTo>
                      <a:pt x="7961" y="21278"/>
                      <a:pt x="7795" y="20946"/>
                      <a:pt x="7687" y="20599"/>
                    </a:cubicBezTo>
                    <a:lnTo>
                      <a:pt x="7615" y="20332"/>
                    </a:lnTo>
                    <a:cubicBezTo>
                      <a:pt x="7586" y="20239"/>
                      <a:pt x="7579" y="20152"/>
                      <a:pt x="7564" y="20058"/>
                    </a:cubicBezTo>
                    <a:cubicBezTo>
                      <a:pt x="7528" y="19878"/>
                      <a:pt x="7514" y="19690"/>
                      <a:pt x="7507" y="19502"/>
                    </a:cubicBezTo>
                    <a:cubicBezTo>
                      <a:pt x="7499" y="19459"/>
                      <a:pt x="7499" y="19409"/>
                      <a:pt x="7507" y="19365"/>
                    </a:cubicBezTo>
                    <a:lnTo>
                      <a:pt x="7507" y="19228"/>
                    </a:lnTo>
                    <a:cubicBezTo>
                      <a:pt x="7507" y="19134"/>
                      <a:pt x="7507" y="19041"/>
                      <a:pt x="7514" y="18947"/>
                    </a:cubicBezTo>
                    <a:lnTo>
                      <a:pt x="7593" y="18384"/>
                    </a:lnTo>
                    <a:cubicBezTo>
                      <a:pt x="7608" y="18304"/>
                      <a:pt x="7629" y="18218"/>
                      <a:pt x="7644" y="18138"/>
                    </a:cubicBezTo>
                    <a:cubicBezTo>
                      <a:pt x="7802" y="17980"/>
                      <a:pt x="7947" y="17814"/>
                      <a:pt x="8091" y="17640"/>
                    </a:cubicBezTo>
                    <a:cubicBezTo>
                      <a:pt x="8235" y="17453"/>
                      <a:pt x="8380" y="17265"/>
                      <a:pt x="8510" y="17070"/>
                    </a:cubicBezTo>
                    <a:cubicBezTo>
                      <a:pt x="8517" y="17048"/>
                      <a:pt x="8531" y="17027"/>
                      <a:pt x="8546" y="17012"/>
                    </a:cubicBezTo>
                    <a:close/>
                    <a:moveTo>
                      <a:pt x="11094" y="17034"/>
                    </a:moveTo>
                    <a:lnTo>
                      <a:pt x="11137" y="17214"/>
                    </a:lnTo>
                    <a:lnTo>
                      <a:pt x="11195" y="17431"/>
                    </a:lnTo>
                    <a:lnTo>
                      <a:pt x="11252" y="17640"/>
                    </a:lnTo>
                    <a:cubicBezTo>
                      <a:pt x="11274" y="17712"/>
                      <a:pt x="11289" y="17777"/>
                      <a:pt x="11317" y="17850"/>
                    </a:cubicBezTo>
                    <a:cubicBezTo>
                      <a:pt x="11339" y="17915"/>
                      <a:pt x="11361" y="17987"/>
                      <a:pt x="11382" y="18059"/>
                    </a:cubicBezTo>
                    <a:cubicBezTo>
                      <a:pt x="11375" y="18109"/>
                      <a:pt x="11368" y="18167"/>
                      <a:pt x="11368" y="18218"/>
                    </a:cubicBezTo>
                    <a:cubicBezTo>
                      <a:pt x="11346" y="18478"/>
                      <a:pt x="11303" y="18723"/>
                      <a:pt x="11252" y="18968"/>
                    </a:cubicBezTo>
                    <a:lnTo>
                      <a:pt x="11260" y="18968"/>
                    </a:lnTo>
                    <a:cubicBezTo>
                      <a:pt x="11166" y="19452"/>
                      <a:pt x="11021" y="19928"/>
                      <a:pt x="10812" y="20383"/>
                    </a:cubicBezTo>
                    <a:cubicBezTo>
                      <a:pt x="10711" y="20599"/>
                      <a:pt x="10588" y="20809"/>
                      <a:pt x="10451" y="21011"/>
                    </a:cubicBezTo>
                    <a:cubicBezTo>
                      <a:pt x="10314" y="21213"/>
                      <a:pt x="10163" y="21393"/>
                      <a:pt x="9989" y="21559"/>
                    </a:cubicBezTo>
                    <a:cubicBezTo>
                      <a:pt x="9917" y="21624"/>
                      <a:pt x="9852" y="21682"/>
                      <a:pt x="9780" y="21740"/>
                    </a:cubicBezTo>
                    <a:cubicBezTo>
                      <a:pt x="9838" y="21668"/>
                      <a:pt x="9888" y="21596"/>
                      <a:pt x="9939" y="21523"/>
                    </a:cubicBezTo>
                    <a:cubicBezTo>
                      <a:pt x="10213" y="21105"/>
                      <a:pt x="10430" y="20650"/>
                      <a:pt x="10581" y="20174"/>
                    </a:cubicBezTo>
                    <a:cubicBezTo>
                      <a:pt x="10733" y="19705"/>
                      <a:pt x="10848" y="19221"/>
                      <a:pt x="10920" y="18730"/>
                    </a:cubicBezTo>
                    <a:cubicBezTo>
                      <a:pt x="10942" y="18607"/>
                      <a:pt x="10964" y="18485"/>
                      <a:pt x="10978" y="18362"/>
                    </a:cubicBezTo>
                    <a:lnTo>
                      <a:pt x="11021" y="17994"/>
                    </a:lnTo>
                    <a:cubicBezTo>
                      <a:pt x="11050" y="17749"/>
                      <a:pt x="11065" y="17503"/>
                      <a:pt x="11086" y="17258"/>
                    </a:cubicBezTo>
                    <a:cubicBezTo>
                      <a:pt x="11086" y="17186"/>
                      <a:pt x="11094" y="17113"/>
                      <a:pt x="11094" y="17034"/>
                    </a:cubicBezTo>
                    <a:close/>
                    <a:moveTo>
                      <a:pt x="10285" y="13303"/>
                    </a:moveTo>
                    <a:cubicBezTo>
                      <a:pt x="10126" y="13851"/>
                      <a:pt x="9975" y="14407"/>
                      <a:pt x="9831" y="14963"/>
                    </a:cubicBezTo>
                    <a:cubicBezTo>
                      <a:pt x="9672" y="15569"/>
                      <a:pt x="9527" y="16182"/>
                      <a:pt x="9390" y="16796"/>
                    </a:cubicBezTo>
                    <a:cubicBezTo>
                      <a:pt x="9246" y="17409"/>
                      <a:pt x="9116" y="18030"/>
                      <a:pt x="9001" y="18651"/>
                    </a:cubicBezTo>
                    <a:lnTo>
                      <a:pt x="8914" y="19120"/>
                    </a:lnTo>
                    <a:cubicBezTo>
                      <a:pt x="8885" y="19279"/>
                      <a:pt x="8863" y="19437"/>
                      <a:pt x="8835" y="19596"/>
                    </a:cubicBezTo>
                    <a:cubicBezTo>
                      <a:pt x="8813" y="19755"/>
                      <a:pt x="8791" y="19914"/>
                      <a:pt x="8770" y="20073"/>
                    </a:cubicBezTo>
                    <a:cubicBezTo>
                      <a:pt x="8741" y="20231"/>
                      <a:pt x="8726" y="20390"/>
                      <a:pt x="8712" y="20549"/>
                    </a:cubicBezTo>
                    <a:cubicBezTo>
                      <a:pt x="8683" y="20874"/>
                      <a:pt x="8654" y="21191"/>
                      <a:pt x="8654" y="21516"/>
                    </a:cubicBezTo>
                    <a:cubicBezTo>
                      <a:pt x="8654" y="21675"/>
                      <a:pt x="8654" y="21834"/>
                      <a:pt x="8676" y="22000"/>
                    </a:cubicBezTo>
                    <a:cubicBezTo>
                      <a:pt x="8676" y="22036"/>
                      <a:pt x="8683" y="22079"/>
                      <a:pt x="8690" y="22115"/>
                    </a:cubicBezTo>
                    <a:cubicBezTo>
                      <a:pt x="8661" y="22101"/>
                      <a:pt x="8640" y="22079"/>
                      <a:pt x="8611" y="22057"/>
                    </a:cubicBezTo>
                    <a:cubicBezTo>
                      <a:pt x="8589" y="22036"/>
                      <a:pt x="8546" y="22000"/>
                      <a:pt x="8517" y="21964"/>
                    </a:cubicBezTo>
                    <a:cubicBezTo>
                      <a:pt x="8488" y="21935"/>
                      <a:pt x="8459" y="21913"/>
                      <a:pt x="8430" y="21884"/>
                    </a:cubicBezTo>
                    <a:lnTo>
                      <a:pt x="8394" y="21819"/>
                    </a:lnTo>
                    <a:cubicBezTo>
                      <a:pt x="8365" y="21740"/>
                      <a:pt x="8322" y="21660"/>
                      <a:pt x="8300" y="21581"/>
                    </a:cubicBezTo>
                    <a:cubicBezTo>
                      <a:pt x="8178" y="21256"/>
                      <a:pt x="8106" y="20917"/>
                      <a:pt x="8077" y="20571"/>
                    </a:cubicBezTo>
                    <a:cubicBezTo>
                      <a:pt x="8055" y="20397"/>
                      <a:pt x="8055" y="20224"/>
                      <a:pt x="8048" y="20051"/>
                    </a:cubicBezTo>
                    <a:cubicBezTo>
                      <a:pt x="8033" y="19878"/>
                      <a:pt x="8055" y="19705"/>
                      <a:pt x="8062" y="19531"/>
                    </a:cubicBezTo>
                    <a:cubicBezTo>
                      <a:pt x="8069" y="19358"/>
                      <a:pt x="8091" y="19185"/>
                      <a:pt x="8113" y="19019"/>
                    </a:cubicBezTo>
                    <a:lnTo>
                      <a:pt x="8192" y="18499"/>
                    </a:lnTo>
                    <a:cubicBezTo>
                      <a:pt x="8300" y="17972"/>
                      <a:pt x="8438" y="17453"/>
                      <a:pt x="8596" y="16940"/>
                    </a:cubicBezTo>
                    <a:cubicBezTo>
                      <a:pt x="8632" y="16882"/>
                      <a:pt x="8669" y="16832"/>
                      <a:pt x="8697" y="16781"/>
                    </a:cubicBezTo>
                    <a:lnTo>
                      <a:pt x="8878" y="16478"/>
                    </a:lnTo>
                    <a:cubicBezTo>
                      <a:pt x="9340" y="15663"/>
                      <a:pt x="9693" y="14811"/>
                      <a:pt x="10033" y="13952"/>
                    </a:cubicBezTo>
                    <a:cubicBezTo>
                      <a:pt x="10119" y="13736"/>
                      <a:pt x="10206" y="13519"/>
                      <a:pt x="10285" y="13303"/>
                    </a:cubicBezTo>
                    <a:close/>
                    <a:moveTo>
                      <a:pt x="10661" y="14327"/>
                    </a:moveTo>
                    <a:cubicBezTo>
                      <a:pt x="10675" y="14501"/>
                      <a:pt x="10682" y="14674"/>
                      <a:pt x="10704" y="14847"/>
                    </a:cubicBezTo>
                    <a:cubicBezTo>
                      <a:pt x="10762" y="15432"/>
                      <a:pt x="10863" y="16009"/>
                      <a:pt x="10993" y="16587"/>
                    </a:cubicBezTo>
                    <a:cubicBezTo>
                      <a:pt x="11007" y="16666"/>
                      <a:pt x="11021" y="16745"/>
                      <a:pt x="11043" y="16818"/>
                    </a:cubicBezTo>
                    <a:cubicBezTo>
                      <a:pt x="11036" y="16969"/>
                      <a:pt x="11029" y="17113"/>
                      <a:pt x="11014" y="17265"/>
                    </a:cubicBezTo>
                    <a:cubicBezTo>
                      <a:pt x="10993" y="17510"/>
                      <a:pt x="10978" y="17756"/>
                      <a:pt x="10942" y="18001"/>
                    </a:cubicBezTo>
                    <a:lnTo>
                      <a:pt x="10899" y="18362"/>
                    </a:lnTo>
                    <a:cubicBezTo>
                      <a:pt x="10884" y="18485"/>
                      <a:pt x="10855" y="18607"/>
                      <a:pt x="10841" y="18723"/>
                    </a:cubicBezTo>
                    <a:cubicBezTo>
                      <a:pt x="10762" y="19207"/>
                      <a:pt x="10646" y="19690"/>
                      <a:pt x="10495" y="20152"/>
                    </a:cubicBezTo>
                    <a:cubicBezTo>
                      <a:pt x="10350" y="20621"/>
                      <a:pt x="10134" y="21069"/>
                      <a:pt x="9867" y="21480"/>
                    </a:cubicBezTo>
                    <a:cubicBezTo>
                      <a:pt x="9751" y="21653"/>
                      <a:pt x="9614" y="21826"/>
                      <a:pt x="9462" y="21978"/>
                    </a:cubicBezTo>
                    <a:lnTo>
                      <a:pt x="9426" y="22000"/>
                    </a:lnTo>
                    <a:cubicBezTo>
                      <a:pt x="9318" y="22065"/>
                      <a:pt x="9217" y="22115"/>
                      <a:pt x="9109" y="22158"/>
                    </a:cubicBezTo>
                    <a:lnTo>
                      <a:pt x="9073" y="22173"/>
                    </a:lnTo>
                    <a:cubicBezTo>
                      <a:pt x="9130" y="22079"/>
                      <a:pt x="9174" y="21985"/>
                      <a:pt x="9224" y="21884"/>
                    </a:cubicBezTo>
                    <a:cubicBezTo>
                      <a:pt x="9318" y="21668"/>
                      <a:pt x="9405" y="21444"/>
                      <a:pt x="9477" y="21213"/>
                    </a:cubicBezTo>
                    <a:cubicBezTo>
                      <a:pt x="9636" y="20765"/>
                      <a:pt x="9751" y="20304"/>
                      <a:pt x="9867" y="19842"/>
                    </a:cubicBezTo>
                    <a:cubicBezTo>
                      <a:pt x="10076" y="18911"/>
                      <a:pt x="10228" y="17972"/>
                      <a:pt x="10357" y="17027"/>
                    </a:cubicBezTo>
                    <a:cubicBezTo>
                      <a:pt x="10473" y="16125"/>
                      <a:pt x="10574" y="15230"/>
                      <a:pt x="10661" y="14327"/>
                    </a:cubicBezTo>
                    <a:close/>
                    <a:moveTo>
                      <a:pt x="10689" y="12256"/>
                    </a:moveTo>
                    <a:lnTo>
                      <a:pt x="10689" y="12256"/>
                    </a:lnTo>
                    <a:cubicBezTo>
                      <a:pt x="10668" y="12530"/>
                      <a:pt x="10653" y="12805"/>
                      <a:pt x="10646" y="13086"/>
                    </a:cubicBezTo>
                    <a:cubicBezTo>
                      <a:pt x="10632" y="13404"/>
                      <a:pt x="10639" y="13728"/>
                      <a:pt x="10646" y="14053"/>
                    </a:cubicBezTo>
                    <a:lnTo>
                      <a:pt x="10632" y="14183"/>
                    </a:lnTo>
                    <a:cubicBezTo>
                      <a:pt x="10531" y="15121"/>
                      <a:pt x="10408" y="16067"/>
                      <a:pt x="10271" y="17005"/>
                    </a:cubicBezTo>
                    <a:cubicBezTo>
                      <a:pt x="10134" y="17951"/>
                      <a:pt x="9975" y="18882"/>
                      <a:pt x="9766" y="19806"/>
                    </a:cubicBezTo>
                    <a:cubicBezTo>
                      <a:pt x="9657" y="20267"/>
                      <a:pt x="9535" y="20729"/>
                      <a:pt x="9383" y="21177"/>
                    </a:cubicBezTo>
                    <a:cubicBezTo>
                      <a:pt x="9311" y="21401"/>
                      <a:pt x="9224" y="21624"/>
                      <a:pt x="9130" y="21841"/>
                    </a:cubicBezTo>
                    <a:cubicBezTo>
                      <a:pt x="9087" y="21949"/>
                      <a:pt x="9037" y="22050"/>
                      <a:pt x="8979" y="22158"/>
                    </a:cubicBezTo>
                    <a:lnTo>
                      <a:pt x="8943" y="22216"/>
                    </a:lnTo>
                    <a:lnTo>
                      <a:pt x="8936" y="22216"/>
                    </a:lnTo>
                    <a:cubicBezTo>
                      <a:pt x="8907" y="22223"/>
                      <a:pt x="8878" y="22231"/>
                      <a:pt x="8849" y="22238"/>
                    </a:cubicBezTo>
                    <a:lnTo>
                      <a:pt x="8820" y="22216"/>
                    </a:lnTo>
                    <a:cubicBezTo>
                      <a:pt x="8806" y="22209"/>
                      <a:pt x="8791" y="22202"/>
                      <a:pt x="8777" y="22187"/>
                    </a:cubicBezTo>
                    <a:cubicBezTo>
                      <a:pt x="8762" y="22122"/>
                      <a:pt x="8755" y="22057"/>
                      <a:pt x="8748" y="21992"/>
                    </a:cubicBezTo>
                    <a:cubicBezTo>
                      <a:pt x="8726" y="21834"/>
                      <a:pt x="8719" y="21675"/>
                      <a:pt x="8719" y="21516"/>
                    </a:cubicBezTo>
                    <a:cubicBezTo>
                      <a:pt x="8712" y="21199"/>
                      <a:pt x="8726" y="20881"/>
                      <a:pt x="8748" y="20556"/>
                    </a:cubicBezTo>
                    <a:cubicBezTo>
                      <a:pt x="8770" y="20239"/>
                      <a:pt x="8806" y="19921"/>
                      <a:pt x="8856" y="19603"/>
                    </a:cubicBezTo>
                    <a:cubicBezTo>
                      <a:pt x="8878" y="19445"/>
                      <a:pt x="8900" y="19286"/>
                      <a:pt x="8928" y="19127"/>
                    </a:cubicBezTo>
                    <a:lnTo>
                      <a:pt x="9008" y="18658"/>
                    </a:lnTo>
                    <a:cubicBezTo>
                      <a:pt x="9130" y="18037"/>
                      <a:pt x="9268" y="17424"/>
                      <a:pt x="9419" y="16810"/>
                    </a:cubicBezTo>
                    <a:cubicBezTo>
                      <a:pt x="9571" y="16197"/>
                      <a:pt x="9737" y="15591"/>
                      <a:pt x="9896" y="14984"/>
                    </a:cubicBezTo>
                    <a:lnTo>
                      <a:pt x="10401" y="13165"/>
                    </a:lnTo>
                    <a:cubicBezTo>
                      <a:pt x="10458" y="12956"/>
                      <a:pt x="10523" y="12747"/>
                      <a:pt x="10581" y="12538"/>
                    </a:cubicBezTo>
                    <a:lnTo>
                      <a:pt x="10689" y="12256"/>
                    </a:lnTo>
                    <a:close/>
                    <a:moveTo>
                      <a:pt x="13042" y="1"/>
                    </a:moveTo>
                    <a:lnTo>
                      <a:pt x="12970" y="8"/>
                    </a:lnTo>
                    <a:cubicBezTo>
                      <a:pt x="12898" y="22"/>
                      <a:pt x="12826" y="37"/>
                      <a:pt x="12754" y="58"/>
                    </a:cubicBezTo>
                    <a:cubicBezTo>
                      <a:pt x="12682" y="80"/>
                      <a:pt x="12617" y="95"/>
                      <a:pt x="12552" y="123"/>
                    </a:cubicBezTo>
                    <a:cubicBezTo>
                      <a:pt x="12422" y="167"/>
                      <a:pt x="12292" y="224"/>
                      <a:pt x="12169" y="297"/>
                    </a:cubicBezTo>
                    <a:cubicBezTo>
                      <a:pt x="11924" y="427"/>
                      <a:pt x="11700" y="593"/>
                      <a:pt x="11498" y="780"/>
                    </a:cubicBezTo>
                    <a:cubicBezTo>
                      <a:pt x="11101" y="1156"/>
                      <a:pt x="10783" y="1610"/>
                      <a:pt x="10567" y="2115"/>
                    </a:cubicBezTo>
                    <a:cubicBezTo>
                      <a:pt x="10357" y="2606"/>
                      <a:pt x="10206" y="3119"/>
                      <a:pt x="10134" y="3646"/>
                    </a:cubicBezTo>
                    <a:cubicBezTo>
                      <a:pt x="10126" y="3696"/>
                      <a:pt x="10119" y="3747"/>
                      <a:pt x="10112" y="3797"/>
                    </a:cubicBezTo>
                    <a:cubicBezTo>
                      <a:pt x="10062" y="3696"/>
                      <a:pt x="10018" y="3588"/>
                      <a:pt x="9968" y="3494"/>
                    </a:cubicBezTo>
                    <a:cubicBezTo>
                      <a:pt x="9888" y="3342"/>
                      <a:pt x="9802" y="3191"/>
                      <a:pt x="9708" y="3054"/>
                    </a:cubicBezTo>
                    <a:cubicBezTo>
                      <a:pt x="9657" y="2982"/>
                      <a:pt x="9621" y="2909"/>
                      <a:pt x="9564" y="2837"/>
                    </a:cubicBezTo>
                    <a:lnTo>
                      <a:pt x="9398" y="2635"/>
                    </a:lnTo>
                    <a:cubicBezTo>
                      <a:pt x="9167" y="2368"/>
                      <a:pt x="8900" y="2137"/>
                      <a:pt x="8596" y="1957"/>
                    </a:cubicBezTo>
                    <a:cubicBezTo>
                      <a:pt x="8524" y="1906"/>
                      <a:pt x="8445" y="1863"/>
                      <a:pt x="8358" y="1827"/>
                    </a:cubicBezTo>
                    <a:cubicBezTo>
                      <a:pt x="8279" y="1791"/>
                      <a:pt x="8192" y="1755"/>
                      <a:pt x="8113" y="1733"/>
                    </a:cubicBezTo>
                    <a:cubicBezTo>
                      <a:pt x="8069" y="1711"/>
                      <a:pt x="8026" y="1697"/>
                      <a:pt x="7983" y="1690"/>
                    </a:cubicBezTo>
                    <a:cubicBezTo>
                      <a:pt x="7940" y="1675"/>
                      <a:pt x="7889" y="1661"/>
                      <a:pt x="7846" y="1654"/>
                    </a:cubicBezTo>
                    <a:cubicBezTo>
                      <a:pt x="7802" y="1646"/>
                      <a:pt x="7759" y="1639"/>
                      <a:pt x="7709" y="1632"/>
                    </a:cubicBezTo>
                    <a:cubicBezTo>
                      <a:pt x="7687" y="1632"/>
                      <a:pt x="7665" y="1625"/>
                      <a:pt x="7636" y="1617"/>
                    </a:cubicBezTo>
                    <a:lnTo>
                      <a:pt x="7492" y="1617"/>
                    </a:lnTo>
                    <a:lnTo>
                      <a:pt x="7427" y="1661"/>
                    </a:lnTo>
                    <a:cubicBezTo>
                      <a:pt x="7377" y="1704"/>
                      <a:pt x="7326" y="1747"/>
                      <a:pt x="7276" y="1798"/>
                    </a:cubicBezTo>
                    <a:cubicBezTo>
                      <a:pt x="7232" y="1841"/>
                      <a:pt x="7189" y="1885"/>
                      <a:pt x="7146" y="1942"/>
                    </a:cubicBezTo>
                    <a:cubicBezTo>
                      <a:pt x="7066" y="2036"/>
                      <a:pt x="6994" y="2137"/>
                      <a:pt x="6929" y="2245"/>
                    </a:cubicBezTo>
                    <a:cubicBezTo>
                      <a:pt x="6799" y="2455"/>
                      <a:pt x="6698" y="2686"/>
                      <a:pt x="6619" y="2924"/>
                    </a:cubicBezTo>
                    <a:cubicBezTo>
                      <a:pt x="6482" y="3393"/>
                      <a:pt x="6446" y="3884"/>
                      <a:pt x="6496" y="4375"/>
                    </a:cubicBezTo>
                    <a:cubicBezTo>
                      <a:pt x="6525" y="4598"/>
                      <a:pt x="6561" y="4829"/>
                      <a:pt x="6619" y="5046"/>
                    </a:cubicBezTo>
                    <a:cubicBezTo>
                      <a:pt x="6575" y="5002"/>
                      <a:pt x="6532" y="4959"/>
                      <a:pt x="6489" y="4923"/>
                    </a:cubicBezTo>
                    <a:lnTo>
                      <a:pt x="6041" y="4562"/>
                    </a:lnTo>
                    <a:cubicBezTo>
                      <a:pt x="5883" y="4461"/>
                      <a:pt x="5738" y="4338"/>
                      <a:pt x="5572" y="4237"/>
                    </a:cubicBezTo>
                    <a:cubicBezTo>
                      <a:pt x="5413" y="4136"/>
                      <a:pt x="5255" y="4035"/>
                      <a:pt x="5074" y="3956"/>
                    </a:cubicBezTo>
                    <a:cubicBezTo>
                      <a:pt x="4988" y="3920"/>
                      <a:pt x="4908" y="3869"/>
                      <a:pt x="4814" y="3833"/>
                    </a:cubicBezTo>
                    <a:lnTo>
                      <a:pt x="4547" y="3732"/>
                    </a:lnTo>
                    <a:cubicBezTo>
                      <a:pt x="4172" y="3602"/>
                      <a:pt x="3782" y="3530"/>
                      <a:pt x="3393" y="3530"/>
                    </a:cubicBezTo>
                    <a:cubicBezTo>
                      <a:pt x="3363" y="3528"/>
                      <a:pt x="3333" y="3527"/>
                      <a:pt x="3304" y="3527"/>
                    </a:cubicBezTo>
                    <a:cubicBezTo>
                      <a:pt x="3232" y="3527"/>
                      <a:pt x="3161" y="3532"/>
                      <a:pt x="3089" y="3537"/>
                    </a:cubicBezTo>
                    <a:cubicBezTo>
                      <a:pt x="2996" y="3552"/>
                      <a:pt x="2895" y="3566"/>
                      <a:pt x="2793" y="3588"/>
                    </a:cubicBezTo>
                    <a:cubicBezTo>
                      <a:pt x="2743" y="3595"/>
                      <a:pt x="2700" y="3609"/>
                      <a:pt x="2649" y="3617"/>
                    </a:cubicBezTo>
                    <a:cubicBezTo>
                      <a:pt x="2599" y="3631"/>
                      <a:pt x="2548" y="3646"/>
                      <a:pt x="2498" y="3660"/>
                    </a:cubicBezTo>
                    <a:cubicBezTo>
                      <a:pt x="2454" y="3674"/>
                      <a:pt x="2404" y="3696"/>
                      <a:pt x="2353" y="3711"/>
                    </a:cubicBezTo>
                    <a:cubicBezTo>
                      <a:pt x="2332" y="3725"/>
                      <a:pt x="2303" y="3732"/>
                      <a:pt x="2281" y="3747"/>
                    </a:cubicBezTo>
                    <a:cubicBezTo>
                      <a:pt x="2259" y="3761"/>
                      <a:pt x="2230" y="3768"/>
                      <a:pt x="2202" y="3783"/>
                    </a:cubicBezTo>
                    <a:lnTo>
                      <a:pt x="2144" y="3819"/>
                    </a:lnTo>
                    <a:lnTo>
                      <a:pt x="2115" y="3884"/>
                    </a:lnTo>
                    <a:cubicBezTo>
                      <a:pt x="2086" y="3956"/>
                      <a:pt x="2064" y="4028"/>
                      <a:pt x="2043" y="4100"/>
                    </a:cubicBezTo>
                    <a:cubicBezTo>
                      <a:pt x="2028" y="4172"/>
                      <a:pt x="2007" y="4237"/>
                      <a:pt x="2000" y="4310"/>
                    </a:cubicBezTo>
                    <a:cubicBezTo>
                      <a:pt x="1978" y="4447"/>
                      <a:pt x="1963" y="4584"/>
                      <a:pt x="1956" y="4721"/>
                    </a:cubicBezTo>
                    <a:cubicBezTo>
                      <a:pt x="1956" y="5002"/>
                      <a:pt x="1978" y="5277"/>
                      <a:pt x="2043" y="5551"/>
                    </a:cubicBezTo>
                    <a:cubicBezTo>
                      <a:pt x="2173" y="6078"/>
                      <a:pt x="2404" y="6583"/>
                      <a:pt x="2728" y="7023"/>
                    </a:cubicBezTo>
                    <a:cubicBezTo>
                      <a:pt x="3053" y="7449"/>
                      <a:pt x="3429" y="7832"/>
                      <a:pt x="3847" y="8164"/>
                    </a:cubicBezTo>
                    <a:lnTo>
                      <a:pt x="3963" y="8258"/>
                    </a:lnTo>
                    <a:cubicBezTo>
                      <a:pt x="3854" y="8243"/>
                      <a:pt x="3739" y="8236"/>
                      <a:pt x="3631" y="8229"/>
                    </a:cubicBezTo>
                    <a:cubicBezTo>
                      <a:pt x="3515" y="8229"/>
                      <a:pt x="3400" y="8222"/>
                      <a:pt x="3286" y="8222"/>
                    </a:cubicBezTo>
                    <a:cubicBezTo>
                      <a:pt x="3230" y="8222"/>
                      <a:pt x="3174" y="8224"/>
                      <a:pt x="3118" y="8229"/>
                    </a:cubicBezTo>
                    <a:cubicBezTo>
                      <a:pt x="3032" y="8236"/>
                      <a:pt x="2945" y="8243"/>
                      <a:pt x="2858" y="8250"/>
                    </a:cubicBezTo>
                    <a:lnTo>
                      <a:pt x="2606" y="8286"/>
                    </a:lnTo>
                    <a:cubicBezTo>
                      <a:pt x="2259" y="8351"/>
                      <a:pt x="1920" y="8467"/>
                      <a:pt x="1610" y="8640"/>
                    </a:cubicBezTo>
                    <a:cubicBezTo>
                      <a:pt x="1538" y="8683"/>
                      <a:pt x="1458" y="8727"/>
                      <a:pt x="1386" y="8784"/>
                    </a:cubicBezTo>
                    <a:cubicBezTo>
                      <a:pt x="1314" y="8835"/>
                      <a:pt x="1242" y="8893"/>
                      <a:pt x="1170" y="8950"/>
                    </a:cubicBezTo>
                    <a:cubicBezTo>
                      <a:pt x="1141" y="8979"/>
                      <a:pt x="1105" y="9008"/>
                      <a:pt x="1076" y="9037"/>
                    </a:cubicBezTo>
                    <a:cubicBezTo>
                      <a:pt x="1040" y="9066"/>
                      <a:pt x="1004" y="9102"/>
                      <a:pt x="975" y="9138"/>
                    </a:cubicBezTo>
                    <a:cubicBezTo>
                      <a:pt x="946" y="9174"/>
                      <a:pt x="917" y="9210"/>
                      <a:pt x="888" y="9246"/>
                    </a:cubicBezTo>
                    <a:cubicBezTo>
                      <a:pt x="874" y="9261"/>
                      <a:pt x="859" y="9282"/>
                      <a:pt x="845" y="9304"/>
                    </a:cubicBezTo>
                    <a:cubicBezTo>
                      <a:pt x="830" y="9326"/>
                      <a:pt x="816" y="9340"/>
                      <a:pt x="794" y="9369"/>
                    </a:cubicBezTo>
                    <a:lnTo>
                      <a:pt x="765" y="9427"/>
                    </a:lnTo>
                    <a:lnTo>
                      <a:pt x="773" y="9506"/>
                    </a:lnTo>
                    <a:cubicBezTo>
                      <a:pt x="780" y="9571"/>
                      <a:pt x="794" y="9636"/>
                      <a:pt x="816" y="9701"/>
                    </a:cubicBezTo>
                    <a:cubicBezTo>
                      <a:pt x="830" y="9766"/>
                      <a:pt x="852" y="9824"/>
                      <a:pt x="874" y="9881"/>
                    </a:cubicBezTo>
                    <a:cubicBezTo>
                      <a:pt x="917" y="10004"/>
                      <a:pt x="967" y="10112"/>
                      <a:pt x="1025" y="10228"/>
                    </a:cubicBezTo>
                    <a:cubicBezTo>
                      <a:pt x="1148" y="10452"/>
                      <a:pt x="1292" y="10661"/>
                      <a:pt x="1465" y="10849"/>
                    </a:cubicBezTo>
                    <a:cubicBezTo>
                      <a:pt x="1805" y="11202"/>
                      <a:pt x="2216" y="11484"/>
                      <a:pt x="2664" y="11679"/>
                    </a:cubicBezTo>
                    <a:cubicBezTo>
                      <a:pt x="2873" y="11772"/>
                      <a:pt x="3089" y="11845"/>
                      <a:pt x="3306" y="11910"/>
                    </a:cubicBezTo>
                    <a:cubicBezTo>
                      <a:pt x="3248" y="11924"/>
                      <a:pt x="3190" y="11946"/>
                      <a:pt x="3125" y="11960"/>
                    </a:cubicBezTo>
                    <a:lnTo>
                      <a:pt x="2599" y="12169"/>
                    </a:lnTo>
                    <a:cubicBezTo>
                      <a:pt x="2425" y="12256"/>
                      <a:pt x="2252" y="12321"/>
                      <a:pt x="2079" y="12415"/>
                    </a:cubicBezTo>
                    <a:cubicBezTo>
                      <a:pt x="1913" y="12501"/>
                      <a:pt x="1747" y="12595"/>
                      <a:pt x="1588" y="12704"/>
                    </a:cubicBezTo>
                    <a:cubicBezTo>
                      <a:pt x="1509" y="12761"/>
                      <a:pt x="1429" y="12812"/>
                      <a:pt x="1357" y="12870"/>
                    </a:cubicBezTo>
                    <a:lnTo>
                      <a:pt x="1126" y="13050"/>
                    </a:lnTo>
                    <a:cubicBezTo>
                      <a:pt x="830" y="13303"/>
                      <a:pt x="578" y="13606"/>
                      <a:pt x="376" y="13945"/>
                    </a:cubicBezTo>
                    <a:cubicBezTo>
                      <a:pt x="325" y="14032"/>
                      <a:pt x="275" y="14118"/>
                      <a:pt x="238" y="14212"/>
                    </a:cubicBezTo>
                    <a:cubicBezTo>
                      <a:pt x="195" y="14299"/>
                      <a:pt x="159" y="14392"/>
                      <a:pt x="123" y="14486"/>
                    </a:cubicBezTo>
                    <a:cubicBezTo>
                      <a:pt x="109" y="14537"/>
                      <a:pt x="94" y="14587"/>
                      <a:pt x="80" y="14638"/>
                    </a:cubicBezTo>
                    <a:cubicBezTo>
                      <a:pt x="65" y="14681"/>
                      <a:pt x="51" y="14732"/>
                      <a:pt x="44" y="14782"/>
                    </a:cubicBezTo>
                    <a:cubicBezTo>
                      <a:pt x="36" y="14833"/>
                      <a:pt x="22" y="14883"/>
                      <a:pt x="15" y="14934"/>
                    </a:cubicBezTo>
                    <a:cubicBezTo>
                      <a:pt x="15" y="14963"/>
                      <a:pt x="7" y="14991"/>
                      <a:pt x="7" y="15013"/>
                    </a:cubicBezTo>
                    <a:cubicBezTo>
                      <a:pt x="7" y="15042"/>
                      <a:pt x="0" y="15064"/>
                      <a:pt x="0" y="15107"/>
                    </a:cubicBezTo>
                    <a:lnTo>
                      <a:pt x="0" y="15172"/>
                    </a:lnTo>
                    <a:lnTo>
                      <a:pt x="51" y="15237"/>
                    </a:lnTo>
                    <a:cubicBezTo>
                      <a:pt x="94" y="15295"/>
                      <a:pt x="145" y="15345"/>
                      <a:pt x="202" y="15403"/>
                    </a:cubicBezTo>
                    <a:cubicBezTo>
                      <a:pt x="253" y="15446"/>
                      <a:pt x="303" y="15504"/>
                      <a:pt x="354" y="15547"/>
                    </a:cubicBezTo>
                    <a:cubicBezTo>
                      <a:pt x="462" y="15634"/>
                      <a:pt x="578" y="15713"/>
                      <a:pt x="693" y="15785"/>
                    </a:cubicBezTo>
                    <a:cubicBezTo>
                      <a:pt x="931" y="15930"/>
                      <a:pt x="1184" y="16045"/>
                      <a:pt x="1451" y="16125"/>
                    </a:cubicBezTo>
                    <a:cubicBezTo>
                      <a:pt x="1821" y="16236"/>
                      <a:pt x="2202" y="16291"/>
                      <a:pt x="2587" y="16291"/>
                    </a:cubicBezTo>
                    <a:cubicBezTo>
                      <a:pt x="2749" y="16291"/>
                      <a:pt x="2912" y="16281"/>
                      <a:pt x="3075" y="16262"/>
                    </a:cubicBezTo>
                    <a:cubicBezTo>
                      <a:pt x="3602" y="16204"/>
                      <a:pt x="4121" y="16067"/>
                      <a:pt x="4619" y="15872"/>
                    </a:cubicBezTo>
                    <a:lnTo>
                      <a:pt x="4764" y="15814"/>
                    </a:lnTo>
                    <a:lnTo>
                      <a:pt x="4764" y="15814"/>
                    </a:lnTo>
                    <a:cubicBezTo>
                      <a:pt x="4699" y="15908"/>
                      <a:pt x="4627" y="15995"/>
                      <a:pt x="4569" y="16096"/>
                    </a:cubicBezTo>
                    <a:cubicBezTo>
                      <a:pt x="4490" y="16240"/>
                      <a:pt x="4389" y="16384"/>
                      <a:pt x="4316" y="16536"/>
                    </a:cubicBezTo>
                    <a:cubicBezTo>
                      <a:pt x="4280" y="16615"/>
                      <a:pt x="4237" y="16688"/>
                      <a:pt x="4208" y="16767"/>
                    </a:cubicBezTo>
                    <a:lnTo>
                      <a:pt x="4114" y="17012"/>
                    </a:lnTo>
                    <a:cubicBezTo>
                      <a:pt x="3992" y="17344"/>
                      <a:pt x="3927" y="17691"/>
                      <a:pt x="3919" y="18044"/>
                    </a:cubicBezTo>
                    <a:cubicBezTo>
                      <a:pt x="3919" y="18131"/>
                      <a:pt x="3919" y="18225"/>
                      <a:pt x="3934" y="18312"/>
                    </a:cubicBezTo>
                    <a:cubicBezTo>
                      <a:pt x="3941" y="18405"/>
                      <a:pt x="3948" y="18492"/>
                      <a:pt x="3970" y="18586"/>
                    </a:cubicBezTo>
                    <a:cubicBezTo>
                      <a:pt x="3977" y="18629"/>
                      <a:pt x="3984" y="18672"/>
                      <a:pt x="3999" y="18716"/>
                    </a:cubicBezTo>
                    <a:cubicBezTo>
                      <a:pt x="4013" y="18759"/>
                      <a:pt x="4020" y="18810"/>
                      <a:pt x="4035" y="18853"/>
                    </a:cubicBezTo>
                    <a:cubicBezTo>
                      <a:pt x="4049" y="18889"/>
                      <a:pt x="4064" y="18939"/>
                      <a:pt x="4085" y="18983"/>
                    </a:cubicBezTo>
                    <a:cubicBezTo>
                      <a:pt x="4093" y="19004"/>
                      <a:pt x="4100" y="19026"/>
                      <a:pt x="4114" y="19048"/>
                    </a:cubicBezTo>
                    <a:cubicBezTo>
                      <a:pt x="4121" y="19069"/>
                      <a:pt x="4129" y="19091"/>
                      <a:pt x="4150" y="19120"/>
                    </a:cubicBezTo>
                    <a:lnTo>
                      <a:pt x="4179" y="19178"/>
                    </a:lnTo>
                    <a:lnTo>
                      <a:pt x="4251" y="19207"/>
                    </a:lnTo>
                    <a:cubicBezTo>
                      <a:pt x="4316" y="19235"/>
                      <a:pt x="4381" y="19257"/>
                      <a:pt x="4446" y="19271"/>
                    </a:cubicBezTo>
                    <a:cubicBezTo>
                      <a:pt x="4504" y="19286"/>
                      <a:pt x="4569" y="19300"/>
                      <a:pt x="4634" y="19315"/>
                    </a:cubicBezTo>
                    <a:cubicBezTo>
                      <a:pt x="4757" y="19336"/>
                      <a:pt x="4879" y="19344"/>
                      <a:pt x="5002" y="19351"/>
                    </a:cubicBezTo>
                    <a:cubicBezTo>
                      <a:pt x="5028" y="19352"/>
                      <a:pt x="5054" y="19352"/>
                      <a:pt x="5079" y="19352"/>
                    </a:cubicBezTo>
                    <a:cubicBezTo>
                      <a:pt x="5305" y="19352"/>
                      <a:pt x="5525" y="19324"/>
                      <a:pt x="5745" y="19279"/>
                    </a:cubicBezTo>
                    <a:cubicBezTo>
                      <a:pt x="6222" y="19163"/>
                      <a:pt x="6669" y="18947"/>
                      <a:pt x="7066" y="18658"/>
                    </a:cubicBezTo>
                    <a:cubicBezTo>
                      <a:pt x="7254" y="18521"/>
                      <a:pt x="7427" y="18376"/>
                      <a:pt x="7586" y="18218"/>
                    </a:cubicBezTo>
                    <a:lnTo>
                      <a:pt x="7586" y="18218"/>
                    </a:lnTo>
                    <a:cubicBezTo>
                      <a:pt x="7571" y="18275"/>
                      <a:pt x="7557" y="18333"/>
                      <a:pt x="7550" y="18398"/>
                    </a:cubicBezTo>
                    <a:lnTo>
                      <a:pt x="7456" y="18954"/>
                    </a:lnTo>
                    <a:cubicBezTo>
                      <a:pt x="7449" y="19142"/>
                      <a:pt x="7420" y="19329"/>
                      <a:pt x="7413" y="19524"/>
                    </a:cubicBezTo>
                    <a:cubicBezTo>
                      <a:pt x="7405" y="19712"/>
                      <a:pt x="7398" y="19907"/>
                      <a:pt x="7420" y="20094"/>
                    </a:cubicBezTo>
                    <a:cubicBezTo>
                      <a:pt x="7427" y="20188"/>
                      <a:pt x="7434" y="20289"/>
                      <a:pt x="7442" y="20383"/>
                    </a:cubicBezTo>
                    <a:lnTo>
                      <a:pt x="7492" y="20664"/>
                    </a:lnTo>
                    <a:cubicBezTo>
                      <a:pt x="7564" y="21054"/>
                      <a:pt x="7694" y="21422"/>
                      <a:pt x="7889" y="21769"/>
                    </a:cubicBezTo>
                    <a:cubicBezTo>
                      <a:pt x="7932" y="21855"/>
                      <a:pt x="7990" y="21942"/>
                      <a:pt x="8048" y="22021"/>
                    </a:cubicBezTo>
                    <a:cubicBezTo>
                      <a:pt x="8106" y="22101"/>
                      <a:pt x="8171" y="22180"/>
                      <a:pt x="8235" y="22260"/>
                    </a:cubicBezTo>
                    <a:cubicBezTo>
                      <a:pt x="8264" y="22296"/>
                      <a:pt x="8300" y="22332"/>
                      <a:pt x="8337" y="22368"/>
                    </a:cubicBezTo>
                    <a:cubicBezTo>
                      <a:pt x="8373" y="22404"/>
                      <a:pt x="8409" y="22440"/>
                      <a:pt x="8445" y="22476"/>
                    </a:cubicBezTo>
                    <a:cubicBezTo>
                      <a:pt x="8488" y="22512"/>
                      <a:pt x="8524" y="22541"/>
                      <a:pt x="8567" y="22577"/>
                    </a:cubicBezTo>
                    <a:cubicBezTo>
                      <a:pt x="8589" y="22592"/>
                      <a:pt x="8611" y="22606"/>
                      <a:pt x="8632" y="22620"/>
                    </a:cubicBezTo>
                    <a:cubicBezTo>
                      <a:pt x="8654" y="22642"/>
                      <a:pt x="8676" y="22656"/>
                      <a:pt x="8705" y="22671"/>
                    </a:cubicBezTo>
                    <a:lnTo>
                      <a:pt x="8762" y="22707"/>
                    </a:lnTo>
                    <a:lnTo>
                      <a:pt x="8835" y="22693"/>
                    </a:lnTo>
                    <a:cubicBezTo>
                      <a:pt x="8914" y="22685"/>
                      <a:pt x="8986" y="22671"/>
                      <a:pt x="9058" y="22649"/>
                    </a:cubicBezTo>
                    <a:cubicBezTo>
                      <a:pt x="9123" y="22628"/>
                      <a:pt x="9195" y="22613"/>
                      <a:pt x="9260" y="22584"/>
                    </a:cubicBezTo>
                    <a:cubicBezTo>
                      <a:pt x="9390" y="22534"/>
                      <a:pt x="9520" y="22476"/>
                      <a:pt x="9643" y="22411"/>
                    </a:cubicBezTo>
                    <a:cubicBezTo>
                      <a:pt x="9881" y="22281"/>
                      <a:pt x="10105" y="22115"/>
                      <a:pt x="10314" y="21928"/>
                    </a:cubicBezTo>
                    <a:cubicBezTo>
                      <a:pt x="10704" y="21552"/>
                      <a:pt x="11021" y="21097"/>
                      <a:pt x="11245" y="20592"/>
                    </a:cubicBezTo>
                    <a:cubicBezTo>
                      <a:pt x="11455" y="20101"/>
                      <a:pt x="11599" y="19589"/>
                      <a:pt x="11678" y="19062"/>
                    </a:cubicBezTo>
                    <a:cubicBezTo>
                      <a:pt x="11685" y="19012"/>
                      <a:pt x="11693" y="18961"/>
                      <a:pt x="11700" y="18911"/>
                    </a:cubicBezTo>
                    <a:cubicBezTo>
                      <a:pt x="11743" y="19012"/>
                      <a:pt x="11787" y="19120"/>
                      <a:pt x="11844" y="19214"/>
                    </a:cubicBezTo>
                    <a:cubicBezTo>
                      <a:pt x="11924" y="19365"/>
                      <a:pt x="12010" y="19517"/>
                      <a:pt x="12104" y="19661"/>
                    </a:cubicBezTo>
                    <a:cubicBezTo>
                      <a:pt x="12147" y="19726"/>
                      <a:pt x="12191" y="19798"/>
                      <a:pt x="12248" y="19871"/>
                    </a:cubicBezTo>
                    <a:lnTo>
                      <a:pt x="12407" y="20073"/>
                    </a:lnTo>
                    <a:cubicBezTo>
                      <a:pt x="12631" y="20340"/>
                      <a:pt x="12905" y="20571"/>
                      <a:pt x="13208" y="20751"/>
                    </a:cubicBezTo>
                    <a:cubicBezTo>
                      <a:pt x="13281" y="20802"/>
                      <a:pt x="13360" y="20838"/>
                      <a:pt x="13439" y="20881"/>
                    </a:cubicBezTo>
                    <a:cubicBezTo>
                      <a:pt x="13526" y="20917"/>
                      <a:pt x="13605" y="20953"/>
                      <a:pt x="13692" y="20982"/>
                    </a:cubicBezTo>
                    <a:cubicBezTo>
                      <a:pt x="13735" y="20996"/>
                      <a:pt x="13786" y="21004"/>
                      <a:pt x="13822" y="21018"/>
                    </a:cubicBezTo>
                    <a:cubicBezTo>
                      <a:pt x="13865" y="21033"/>
                      <a:pt x="13916" y="21047"/>
                      <a:pt x="13959" y="21054"/>
                    </a:cubicBezTo>
                    <a:cubicBezTo>
                      <a:pt x="14002" y="21061"/>
                      <a:pt x="14046" y="21076"/>
                      <a:pt x="14096" y="21076"/>
                    </a:cubicBezTo>
                    <a:cubicBezTo>
                      <a:pt x="14118" y="21076"/>
                      <a:pt x="14139" y="21083"/>
                      <a:pt x="14168" y="21090"/>
                    </a:cubicBezTo>
                    <a:lnTo>
                      <a:pt x="14313" y="21090"/>
                    </a:lnTo>
                    <a:lnTo>
                      <a:pt x="14378" y="21047"/>
                    </a:lnTo>
                    <a:cubicBezTo>
                      <a:pt x="14428" y="21004"/>
                      <a:pt x="14479" y="20960"/>
                      <a:pt x="14529" y="20910"/>
                    </a:cubicBezTo>
                    <a:cubicBezTo>
                      <a:pt x="14573" y="20867"/>
                      <a:pt x="14616" y="20823"/>
                      <a:pt x="14652" y="20773"/>
                    </a:cubicBezTo>
                    <a:cubicBezTo>
                      <a:pt x="14731" y="20672"/>
                      <a:pt x="14811" y="20571"/>
                      <a:pt x="14876" y="20462"/>
                    </a:cubicBezTo>
                    <a:cubicBezTo>
                      <a:pt x="15006" y="20253"/>
                      <a:pt x="15107" y="20022"/>
                      <a:pt x="15179" y="19784"/>
                    </a:cubicBezTo>
                    <a:cubicBezTo>
                      <a:pt x="15323" y="19315"/>
                      <a:pt x="15359" y="18817"/>
                      <a:pt x="15301" y="18333"/>
                    </a:cubicBezTo>
                    <a:cubicBezTo>
                      <a:pt x="15280" y="18102"/>
                      <a:pt x="15237" y="17878"/>
                      <a:pt x="15179" y="17662"/>
                    </a:cubicBezTo>
                    <a:lnTo>
                      <a:pt x="15179" y="17662"/>
                    </a:lnTo>
                    <a:cubicBezTo>
                      <a:pt x="15229" y="17705"/>
                      <a:pt x="15273" y="17749"/>
                      <a:pt x="15316" y="17785"/>
                    </a:cubicBezTo>
                    <a:lnTo>
                      <a:pt x="15756" y="18146"/>
                    </a:lnTo>
                    <a:cubicBezTo>
                      <a:pt x="15915" y="18247"/>
                      <a:pt x="16067" y="18369"/>
                      <a:pt x="16225" y="18470"/>
                    </a:cubicBezTo>
                    <a:cubicBezTo>
                      <a:pt x="16391" y="18571"/>
                      <a:pt x="16550" y="18672"/>
                      <a:pt x="16723" y="18752"/>
                    </a:cubicBezTo>
                    <a:cubicBezTo>
                      <a:pt x="16817" y="18788"/>
                      <a:pt x="16897" y="18831"/>
                      <a:pt x="16990" y="18875"/>
                    </a:cubicBezTo>
                    <a:lnTo>
                      <a:pt x="17257" y="18976"/>
                    </a:lnTo>
                    <a:cubicBezTo>
                      <a:pt x="17626" y="19105"/>
                      <a:pt x="18015" y="19170"/>
                      <a:pt x="18412" y="19178"/>
                    </a:cubicBezTo>
                    <a:cubicBezTo>
                      <a:pt x="18440" y="19180"/>
                      <a:pt x="18468" y="19181"/>
                      <a:pt x="18496" y="19181"/>
                    </a:cubicBezTo>
                    <a:cubicBezTo>
                      <a:pt x="18565" y="19181"/>
                      <a:pt x="18637" y="19176"/>
                      <a:pt x="18708" y="19170"/>
                    </a:cubicBezTo>
                    <a:cubicBezTo>
                      <a:pt x="18809" y="19156"/>
                      <a:pt x="18910" y="19142"/>
                      <a:pt x="19004" y="19127"/>
                    </a:cubicBezTo>
                    <a:cubicBezTo>
                      <a:pt x="19055" y="19113"/>
                      <a:pt x="19105" y="19098"/>
                      <a:pt x="19156" y="19091"/>
                    </a:cubicBezTo>
                    <a:cubicBezTo>
                      <a:pt x="19206" y="19077"/>
                      <a:pt x="19257" y="19062"/>
                      <a:pt x="19300" y="19048"/>
                    </a:cubicBezTo>
                    <a:cubicBezTo>
                      <a:pt x="19351" y="19033"/>
                      <a:pt x="19401" y="19012"/>
                      <a:pt x="19444" y="18997"/>
                    </a:cubicBezTo>
                    <a:cubicBezTo>
                      <a:pt x="19473" y="18983"/>
                      <a:pt x="19495" y="18976"/>
                      <a:pt x="19524" y="18961"/>
                    </a:cubicBezTo>
                    <a:cubicBezTo>
                      <a:pt x="19545" y="18947"/>
                      <a:pt x="19567" y="18939"/>
                      <a:pt x="19603" y="18925"/>
                    </a:cubicBezTo>
                    <a:lnTo>
                      <a:pt x="19661" y="18889"/>
                    </a:lnTo>
                    <a:lnTo>
                      <a:pt x="19690" y="18817"/>
                    </a:lnTo>
                    <a:cubicBezTo>
                      <a:pt x="19719" y="18752"/>
                      <a:pt x="19740" y="18680"/>
                      <a:pt x="19762" y="18607"/>
                    </a:cubicBezTo>
                    <a:cubicBezTo>
                      <a:pt x="19776" y="18535"/>
                      <a:pt x="19791" y="18470"/>
                      <a:pt x="19805" y="18398"/>
                    </a:cubicBezTo>
                    <a:cubicBezTo>
                      <a:pt x="19827" y="18261"/>
                      <a:pt x="19841" y="18124"/>
                      <a:pt x="19841" y="17987"/>
                    </a:cubicBezTo>
                    <a:cubicBezTo>
                      <a:pt x="19849" y="17705"/>
                      <a:pt x="19820" y="17431"/>
                      <a:pt x="19762" y="17157"/>
                    </a:cubicBezTo>
                    <a:cubicBezTo>
                      <a:pt x="19632" y="16630"/>
                      <a:pt x="19394" y="16125"/>
                      <a:pt x="19069" y="15684"/>
                    </a:cubicBezTo>
                    <a:cubicBezTo>
                      <a:pt x="18751" y="15259"/>
                      <a:pt x="18376" y="14876"/>
                      <a:pt x="17958" y="14544"/>
                    </a:cubicBezTo>
                    <a:lnTo>
                      <a:pt x="17835" y="14450"/>
                    </a:lnTo>
                    <a:lnTo>
                      <a:pt x="17835" y="14450"/>
                    </a:lnTo>
                    <a:cubicBezTo>
                      <a:pt x="17950" y="14465"/>
                      <a:pt x="18059" y="14472"/>
                      <a:pt x="18174" y="14479"/>
                    </a:cubicBezTo>
                    <a:cubicBezTo>
                      <a:pt x="18261" y="14483"/>
                      <a:pt x="18345" y="14484"/>
                      <a:pt x="18430" y="14484"/>
                    </a:cubicBezTo>
                    <a:cubicBezTo>
                      <a:pt x="18515" y="14484"/>
                      <a:pt x="18600" y="14483"/>
                      <a:pt x="18687" y="14479"/>
                    </a:cubicBezTo>
                    <a:cubicBezTo>
                      <a:pt x="18773" y="14472"/>
                      <a:pt x="18853" y="14465"/>
                      <a:pt x="18939" y="14457"/>
                    </a:cubicBezTo>
                    <a:lnTo>
                      <a:pt x="19199" y="14421"/>
                    </a:lnTo>
                    <a:cubicBezTo>
                      <a:pt x="19545" y="14356"/>
                      <a:pt x="19877" y="14241"/>
                      <a:pt x="20188" y="14068"/>
                    </a:cubicBezTo>
                    <a:cubicBezTo>
                      <a:pt x="20267" y="14024"/>
                      <a:pt x="20347" y="13981"/>
                      <a:pt x="20419" y="13923"/>
                    </a:cubicBezTo>
                    <a:cubicBezTo>
                      <a:pt x="20491" y="13873"/>
                      <a:pt x="20563" y="13815"/>
                      <a:pt x="20628" y="13757"/>
                    </a:cubicBezTo>
                    <a:cubicBezTo>
                      <a:pt x="20664" y="13728"/>
                      <a:pt x="20693" y="13700"/>
                      <a:pt x="20729" y="13671"/>
                    </a:cubicBezTo>
                    <a:cubicBezTo>
                      <a:pt x="20765" y="13635"/>
                      <a:pt x="20794" y="13606"/>
                      <a:pt x="20823" y="13570"/>
                    </a:cubicBezTo>
                    <a:cubicBezTo>
                      <a:pt x="20859" y="13534"/>
                      <a:pt x="20888" y="13497"/>
                      <a:pt x="20917" y="13461"/>
                    </a:cubicBezTo>
                    <a:cubicBezTo>
                      <a:pt x="20931" y="13447"/>
                      <a:pt x="20946" y="13425"/>
                      <a:pt x="20960" y="13404"/>
                    </a:cubicBezTo>
                    <a:cubicBezTo>
                      <a:pt x="20974" y="13382"/>
                      <a:pt x="20989" y="13368"/>
                      <a:pt x="21003" y="13339"/>
                    </a:cubicBezTo>
                    <a:lnTo>
                      <a:pt x="21039" y="13281"/>
                    </a:lnTo>
                    <a:lnTo>
                      <a:pt x="21032" y="13202"/>
                    </a:lnTo>
                    <a:cubicBezTo>
                      <a:pt x="21018" y="13137"/>
                      <a:pt x="21003" y="13072"/>
                      <a:pt x="20989" y="13007"/>
                    </a:cubicBezTo>
                    <a:cubicBezTo>
                      <a:pt x="20967" y="12942"/>
                      <a:pt x="20953" y="12884"/>
                      <a:pt x="20931" y="12826"/>
                    </a:cubicBezTo>
                    <a:cubicBezTo>
                      <a:pt x="20888" y="12704"/>
                      <a:pt x="20837" y="12588"/>
                      <a:pt x="20772" y="12480"/>
                    </a:cubicBezTo>
                    <a:cubicBezTo>
                      <a:pt x="20657" y="12263"/>
                      <a:pt x="20513" y="12061"/>
                      <a:pt x="20339" y="11874"/>
                    </a:cubicBezTo>
                    <a:cubicBezTo>
                      <a:pt x="20000" y="11520"/>
                      <a:pt x="19596" y="11238"/>
                      <a:pt x="19141" y="11044"/>
                    </a:cubicBezTo>
                    <a:cubicBezTo>
                      <a:pt x="18939" y="10950"/>
                      <a:pt x="18723" y="10870"/>
                      <a:pt x="18499" y="10813"/>
                    </a:cubicBezTo>
                    <a:lnTo>
                      <a:pt x="18679" y="10755"/>
                    </a:lnTo>
                    <a:lnTo>
                      <a:pt x="19206" y="10553"/>
                    </a:lnTo>
                    <a:cubicBezTo>
                      <a:pt x="19379" y="10466"/>
                      <a:pt x="19553" y="10401"/>
                      <a:pt x="19719" y="10307"/>
                    </a:cubicBezTo>
                    <a:cubicBezTo>
                      <a:pt x="19885" y="10221"/>
                      <a:pt x="20058" y="10127"/>
                      <a:pt x="20209" y="10019"/>
                    </a:cubicBezTo>
                    <a:cubicBezTo>
                      <a:pt x="20289" y="9961"/>
                      <a:pt x="20375" y="9910"/>
                      <a:pt x="20448" y="9853"/>
                    </a:cubicBezTo>
                    <a:lnTo>
                      <a:pt x="20671" y="9672"/>
                    </a:lnTo>
                    <a:cubicBezTo>
                      <a:pt x="20974" y="9412"/>
                      <a:pt x="21227" y="9116"/>
                      <a:pt x="21429" y="8777"/>
                    </a:cubicBezTo>
                    <a:cubicBezTo>
                      <a:pt x="21480" y="8691"/>
                      <a:pt x="21523" y="8604"/>
                      <a:pt x="21566" y="8510"/>
                    </a:cubicBezTo>
                    <a:cubicBezTo>
                      <a:pt x="21610" y="8416"/>
                      <a:pt x="21646" y="8330"/>
                      <a:pt x="21675" y="8229"/>
                    </a:cubicBezTo>
                    <a:cubicBezTo>
                      <a:pt x="21696" y="8185"/>
                      <a:pt x="21711" y="8135"/>
                      <a:pt x="21725" y="8084"/>
                    </a:cubicBezTo>
                    <a:cubicBezTo>
                      <a:pt x="21740" y="8034"/>
                      <a:pt x="21747" y="7991"/>
                      <a:pt x="21761" y="7940"/>
                    </a:cubicBezTo>
                    <a:cubicBezTo>
                      <a:pt x="21768" y="7889"/>
                      <a:pt x="21783" y="7839"/>
                      <a:pt x="21783" y="7781"/>
                    </a:cubicBezTo>
                    <a:cubicBezTo>
                      <a:pt x="21783" y="7760"/>
                      <a:pt x="21797" y="7731"/>
                      <a:pt x="21797" y="7702"/>
                    </a:cubicBezTo>
                    <a:cubicBezTo>
                      <a:pt x="21797" y="7680"/>
                      <a:pt x="21797" y="7651"/>
                      <a:pt x="21804" y="7615"/>
                    </a:cubicBezTo>
                    <a:lnTo>
                      <a:pt x="21804" y="7543"/>
                    </a:lnTo>
                    <a:lnTo>
                      <a:pt x="21754" y="7464"/>
                    </a:lnTo>
                    <a:cubicBezTo>
                      <a:pt x="21703" y="7406"/>
                      <a:pt x="21653" y="7348"/>
                      <a:pt x="21602" y="7298"/>
                    </a:cubicBezTo>
                    <a:cubicBezTo>
                      <a:pt x="21552" y="7247"/>
                      <a:pt x="21501" y="7197"/>
                      <a:pt x="21444" y="7153"/>
                    </a:cubicBezTo>
                    <a:cubicBezTo>
                      <a:pt x="21335" y="7067"/>
                      <a:pt x="21227" y="6987"/>
                      <a:pt x="21104" y="6915"/>
                    </a:cubicBezTo>
                    <a:cubicBezTo>
                      <a:pt x="20866" y="6771"/>
                      <a:pt x="20614" y="6655"/>
                      <a:pt x="20354" y="6569"/>
                    </a:cubicBezTo>
                    <a:cubicBezTo>
                      <a:pt x="19976" y="6460"/>
                      <a:pt x="19583" y="6407"/>
                      <a:pt x="19192" y="6407"/>
                    </a:cubicBezTo>
                    <a:cubicBezTo>
                      <a:pt x="19037" y="6407"/>
                      <a:pt x="18883" y="6415"/>
                      <a:pt x="18730" y="6432"/>
                    </a:cubicBezTo>
                    <a:cubicBezTo>
                      <a:pt x="18196" y="6496"/>
                      <a:pt x="17676" y="6626"/>
                      <a:pt x="17178" y="6828"/>
                    </a:cubicBezTo>
                    <a:lnTo>
                      <a:pt x="17041" y="6879"/>
                    </a:lnTo>
                    <a:cubicBezTo>
                      <a:pt x="17106" y="6792"/>
                      <a:pt x="17171" y="6699"/>
                      <a:pt x="17229" y="6605"/>
                    </a:cubicBezTo>
                    <a:cubicBezTo>
                      <a:pt x="17315" y="6460"/>
                      <a:pt x="17409" y="6316"/>
                      <a:pt x="17481" y="6157"/>
                    </a:cubicBezTo>
                    <a:cubicBezTo>
                      <a:pt x="17517" y="6085"/>
                      <a:pt x="17561" y="6006"/>
                      <a:pt x="17597" y="5926"/>
                    </a:cubicBezTo>
                    <a:lnTo>
                      <a:pt x="17683" y="5688"/>
                    </a:lnTo>
                    <a:cubicBezTo>
                      <a:pt x="17806" y="5356"/>
                      <a:pt x="17871" y="5010"/>
                      <a:pt x="17878" y="4656"/>
                    </a:cubicBezTo>
                    <a:cubicBezTo>
                      <a:pt x="17878" y="4569"/>
                      <a:pt x="17871" y="4476"/>
                      <a:pt x="17864" y="4389"/>
                    </a:cubicBezTo>
                    <a:cubicBezTo>
                      <a:pt x="17856" y="4295"/>
                      <a:pt x="17842" y="4209"/>
                      <a:pt x="17828" y="4115"/>
                    </a:cubicBezTo>
                    <a:cubicBezTo>
                      <a:pt x="17820" y="4071"/>
                      <a:pt x="17806" y="4028"/>
                      <a:pt x="17799" y="3985"/>
                    </a:cubicBezTo>
                    <a:cubicBezTo>
                      <a:pt x="17784" y="3941"/>
                      <a:pt x="17777" y="3891"/>
                      <a:pt x="17763" y="3848"/>
                    </a:cubicBezTo>
                    <a:cubicBezTo>
                      <a:pt x="17741" y="3804"/>
                      <a:pt x="17734" y="3761"/>
                      <a:pt x="17712" y="3718"/>
                    </a:cubicBezTo>
                    <a:cubicBezTo>
                      <a:pt x="17705" y="3696"/>
                      <a:pt x="17698" y="3674"/>
                      <a:pt x="17683" y="3653"/>
                    </a:cubicBezTo>
                    <a:cubicBezTo>
                      <a:pt x="17676" y="3631"/>
                      <a:pt x="17669" y="3609"/>
                      <a:pt x="17647" y="3581"/>
                    </a:cubicBezTo>
                    <a:lnTo>
                      <a:pt x="17618" y="3523"/>
                    </a:lnTo>
                    <a:lnTo>
                      <a:pt x="17546" y="3494"/>
                    </a:lnTo>
                    <a:cubicBezTo>
                      <a:pt x="17481" y="3465"/>
                      <a:pt x="17416" y="3443"/>
                      <a:pt x="17351" y="3429"/>
                    </a:cubicBezTo>
                    <a:cubicBezTo>
                      <a:pt x="17286" y="3415"/>
                      <a:pt x="17229" y="3393"/>
                      <a:pt x="17164" y="3386"/>
                    </a:cubicBezTo>
                    <a:cubicBezTo>
                      <a:pt x="17048" y="3371"/>
                      <a:pt x="16925" y="3357"/>
                      <a:pt x="16803" y="3357"/>
                    </a:cubicBezTo>
                    <a:cubicBezTo>
                      <a:pt x="16773" y="3356"/>
                      <a:pt x="16742" y="3356"/>
                      <a:pt x="16712" y="3356"/>
                    </a:cubicBezTo>
                    <a:cubicBezTo>
                      <a:pt x="16495" y="3356"/>
                      <a:pt x="16275" y="3378"/>
                      <a:pt x="16059" y="3429"/>
                    </a:cubicBezTo>
                    <a:cubicBezTo>
                      <a:pt x="15583" y="3545"/>
                      <a:pt x="15135" y="3754"/>
                      <a:pt x="14739" y="4050"/>
                    </a:cubicBezTo>
                    <a:cubicBezTo>
                      <a:pt x="14558" y="4187"/>
                      <a:pt x="14385" y="4331"/>
                      <a:pt x="14226" y="4490"/>
                    </a:cubicBezTo>
                    <a:cubicBezTo>
                      <a:pt x="14233" y="4432"/>
                      <a:pt x="14248" y="4375"/>
                      <a:pt x="14262" y="4310"/>
                    </a:cubicBezTo>
                    <a:lnTo>
                      <a:pt x="14356" y="3754"/>
                    </a:lnTo>
                    <a:cubicBezTo>
                      <a:pt x="14363" y="3559"/>
                      <a:pt x="14392" y="3371"/>
                      <a:pt x="14399" y="3184"/>
                    </a:cubicBezTo>
                    <a:cubicBezTo>
                      <a:pt x="14399" y="2996"/>
                      <a:pt x="14414" y="2801"/>
                      <a:pt x="14392" y="2613"/>
                    </a:cubicBezTo>
                    <a:cubicBezTo>
                      <a:pt x="14385" y="2520"/>
                      <a:pt x="14378" y="2419"/>
                      <a:pt x="14363" y="2325"/>
                    </a:cubicBezTo>
                    <a:lnTo>
                      <a:pt x="14320" y="2036"/>
                    </a:lnTo>
                    <a:cubicBezTo>
                      <a:pt x="14248" y="1654"/>
                      <a:pt x="14111" y="1278"/>
                      <a:pt x="13923" y="939"/>
                    </a:cubicBezTo>
                    <a:cubicBezTo>
                      <a:pt x="13872" y="852"/>
                      <a:pt x="13822" y="766"/>
                      <a:pt x="13764" y="686"/>
                    </a:cubicBezTo>
                    <a:cubicBezTo>
                      <a:pt x="13706" y="600"/>
                      <a:pt x="13641" y="528"/>
                      <a:pt x="13576" y="448"/>
                    </a:cubicBezTo>
                    <a:cubicBezTo>
                      <a:pt x="13540" y="412"/>
                      <a:pt x="13504" y="376"/>
                      <a:pt x="13468" y="340"/>
                    </a:cubicBezTo>
                    <a:cubicBezTo>
                      <a:pt x="13432" y="304"/>
                      <a:pt x="13396" y="268"/>
                      <a:pt x="13360" y="232"/>
                    </a:cubicBezTo>
                    <a:cubicBezTo>
                      <a:pt x="13324" y="196"/>
                      <a:pt x="13281" y="167"/>
                      <a:pt x="13244" y="131"/>
                    </a:cubicBezTo>
                    <a:cubicBezTo>
                      <a:pt x="13223" y="116"/>
                      <a:pt x="13201" y="102"/>
                      <a:pt x="13180" y="87"/>
                    </a:cubicBezTo>
                    <a:cubicBezTo>
                      <a:pt x="13151" y="66"/>
                      <a:pt x="13129" y="51"/>
                      <a:pt x="13107" y="37"/>
                    </a:cubicBezTo>
                    <a:lnTo>
                      <a:pt x="13042" y="1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15"/>
              <p:cNvSpPr/>
              <p:nvPr/>
            </p:nvSpPr>
            <p:spPr>
              <a:xfrm>
                <a:off x="-2517600" y="1932825"/>
                <a:ext cx="16260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504" h="7993" extrusionOk="0">
                    <a:moveTo>
                      <a:pt x="1493" y="1"/>
                    </a:moveTo>
                    <a:cubicBezTo>
                      <a:pt x="1229" y="1"/>
                      <a:pt x="1069" y="46"/>
                      <a:pt x="1069" y="46"/>
                    </a:cubicBezTo>
                    <a:cubicBezTo>
                      <a:pt x="1069" y="46"/>
                      <a:pt x="1" y="1461"/>
                      <a:pt x="1502" y="3655"/>
                    </a:cubicBezTo>
                    <a:cubicBezTo>
                      <a:pt x="2996" y="5849"/>
                      <a:pt x="6504" y="7993"/>
                      <a:pt x="6504" y="7993"/>
                    </a:cubicBezTo>
                    <a:cubicBezTo>
                      <a:pt x="6504" y="7993"/>
                      <a:pt x="5775" y="3951"/>
                      <a:pt x="4274" y="1757"/>
                    </a:cubicBezTo>
                    <a:cubicBezTo>
                      <a:pt x="3232" y="234"/>
                      <a:pt x="2092" y="1"/>
                      <a:pt x="149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15"/>
              <p:cNvSpPr/>
              <p:nvPr/>
            </p:nvSpPr>
            <p:spPr>
              <a:xfrm>
                <a:off x="-2595000" y="2102525"/>
                <a:ext cx="240000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3381" extrusionOk="0">
                    <a:moveTo>
                      <a:pt x="3638" y="1"/>
                    </a:moveTo>
                    <a:cubicBezTo>
                      <a:pt x="3448" y="1"/>
                      <a:pt x="3263" y="7"/>
                      <a:pt x="3083" y="21"/>
                    </a:cubicBezTo>
                    <a:cubicBezTo>
                      <a:pt x="434" y="216"/>
                      <a:pt x="1" y="1934"/>
                      <a:pt x="1" y="1934"/>
                    </a:cubicBezTo>
                    <a:cubicBezTo>
                      <a:pt x="1" y="1934"/>
                      <a:pt x="609" y="3380"/>
                      <a:pt x="2897" y="3380"/>
                    </a:cubicBezTo>
                    <a:cubicBezTo>
                      <a:pt x="3039" y="3380"/>
                      <a:pt x="3187" y="3374"/>
                      <a:pt x="3342" y="3363"/>
                    </a:cubicBezTo>
                    <a:cubicBezTo>
                      <a:pt x="5991" y="3161"/>
                      <a:pt x="9600" y="1205"/>
                      <a:pt x="9600" y="1205"/>
                    </a:cubicBezTo>
                    <a:cubicBezTo>
                      <a:pt x="9600" y="1205"/>
                      <a:pt x="6239" y="1"/>
                      <a:pt x="3638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15"/>
              <p:cNvSpPr/>
              <p:nvPr/>
            </p:nvSpPr>
            <p:spPr>
              <a:xfrm>
                <a:off x="-2491075" y="2132800"/>
                <a:ext cx="136075" cy="2168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5" extrusionOk="0">
                    <a:moveTo>
                      <a:pt x="5443" y="1"/>
                    </a:moveTo>
                    <a:cubicBezTo>
                      <a:pt x="5443" y="1"/>
                      <a:pt x="2303" y="2650"/>
                      <a:pt x="1156" y="5039"/>
                    </a:cubicBezTo>
                    <a:cubicBezTo>
                      <a:pt x="1" y="7435"/>
                      <a:pt x="1271" y="8669"/>
                      <a:pt x="1271" y="8669"/>
                    </a:cubicBezTo>
                    <a:cubicBezTo>
                      <a:pt x="1271" y="8669"/>
                      <a:pt x="1315" y="8675"/>
                      <a:pt x="1393" y="8675"/>
                    </a:cubicBezTo>
                    <a:cubicBezTo>
                      <a:pt x="1810" y="8675"/>
                      <a:pt x="3213" y="8516"/>
                      <a:pt x="4180" y="6497"/>
                    </a:cubicBezTo>
                    <a:cubicBezTo>
                      <a:pt x="5327" y="4100"/>
                      <a:pt x="5443" y="1"/>
                      <a:pt x="544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15"/>
              <p:cNvSpPr/>
              <p:nvPr/>
            </p:nvSpPr>
            <p:spPr>
              <a:xfrm>
                <a:off x="-2355025" y="2132625"/>
                <a:ext cx="1624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7993" extrusionOk="0">
                    <a:moveTo>
                      <a:pt x="1" y="1"/>
                    </a:moveTo>
                    <a:cubicBezTo>
                      <a:pt x="1" y="1"/>
                      <a:pt x="723" y="4043"/>
                      <a:pt x="2224" y="6237"/>
                    </a:cubicBezTo>
                    <a:cubicBezTo>
                      <a:pt x="3266" y="7759"/>
                      <a:pt x="4405" y="7992"/>
                      <a:pt x="5005" y="7992"/>
                    </a:cubicBezTo>
                    <a:cubicBezTo>
                      <a:pt x="5269" y="7992"/>
                      <a:pt x="5429" y="7947"/>
                      <a:pt x="5429" y="7947"/>
                    </a:cubicBezTo>
                    <a:cubicBezTo>
                      <a:pt x="5429" y="7947"/>
                      <a:pt x="6497" y="6532"/>
                      <a:pt x="4996" y="4338"/>
                    </a:cubicBezTo>
                    <a:cubicBezTo>
                      <a:pt x="3502" y="214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15"/>
              <p:cNvSpPr/>
              <p:nvPr/>
            </p:nvSpPr>
            <p:spPr>
              <a:xfrm>
                <a:off x="-2355025" y="2078250"/>
                <a:ext cx="2398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3386" extrusionOk="0">
                    <a:moveTo>
                      <a:pt x="6702" y="0"/>
                    </a:moveTo>
                    <a:cubicBezTo>
                      <a:pt x="6561" y="0"/>
                      <a:pt x="6413" y="6"/>
                      <a:pt x="6259" y="18"/>
                    </a:cubicBezTo>
                    <a:cubicBezTo>
                      <a:pt x="3610" y="220"/>
                      <a:pt x="1" y="2176"/>
                      <a:pt x="1" y="2176"/>
                    </a:cubicBezTo>
                    <a:cubicBezTo>
                      <a:pt x="1" y="2176"/>
                      <a:pt x="3372" y="3385"/>
                      <a:pt x="5975" y="3385"/>
                    </a:cubicBezTo>
                    <a:cubicBezTo>
                      <a:pt x="6158" y="3385"/>
                      <a:pt x="6337" y="3379"/>
                      <a:pt x="6511" y="3367"/>
                    </a:cubicBezTo>
                    <a:cubicBezTo>
                      <a:pt x="9160" y="3164"/>
                      <a:pt x="9593" y="1447"/>
                      <a:pt x="9593" y="1447"/>
                    </a:cubicBezTo>
                    <a:cubicBezTo>
                      <a:pt x="9593" y="1447"/>
                      <a:pt x="8985" y="0"/>
                      <a:pt x="6702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15"/>
              <p:cNvSpPr/>
              <p:nvPr/>
            </p:nvSpPr>
            <p:spPr>
              <a:xfrm>
                <a:off x="-2355200" y="1915625"/>
                <a:ext cx="13607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4" extrusionOk="0">
                    <a:moveTo>
                      <a:pt x="4057" y="0"/>
                    </a:moveTo>
                    <a:cubicBezTo>
                      <a:pt x="3646" y="0"/>
                      <a:pt x="2235" y="155"/>
                      <a:pt x="1264" y="2178"/>
                    </a:cubicBezTo>
                    <a:cubicBezTo>
                      <a:pt x="116" y="4574"/>
                      <a:pt x="1" y="8673"/>
                      <a:pt x="1" y="8673"/>
                    </a:cubicBezTo>
                    <a:cubicBezTo>
                      <a:pt x="1" y="8673"/>
                      <a:pt x="3140" y="6032"/>
                      <a:pt x="4288" y="3636"/>
                    </a:cubicBezTo>
                    <a:cubicBezTo>
                      <a:pt x="5443" y="1239"/>
                      <a:pt x="4173" y="5"/>
                      <a:pt x="4173" y="5"/>
                    </a:cubicBezTo>
                    <a:cubicBezTo>
                      <a:pt x="4173" y="5"/>
                      <a:pt x="4131" y="0"/>
                      <a:pt x="4057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15"/>
              <p:cNvSpPr/>
              <p:nvPr/>
            </p:nvSpPr>
            <p:spPr>
              <a:xfrm>
                <a:off x="-2600600" y="1910325"/>
                <a:ext cx="491200" cy="444450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778" extrusionOk="0">
                    <a:moveTo>
                      <a:pt x="5265" y="1128"/>
                    </a:moveTo>
                    <a:lnTo>
                      <a:pt x="5313" y="1134"/>
                    </a:lnTo>
                    <a:cubicBezTo>
                      <a:pt x="5616" y="1177"/>
                      <a:pt x="5905" y="1271"/>
                      <a:pt x="6179" y="1408"/>
                    </a:cubicBezTo>
                    <a:lnTo>
                      <a:pt x="6388" y="1516"/>
                    </a:lnTo>
                    <a:cubicBezTo>
                      <a:pt x="6453" y="1560"/>
                      <a:pt x="6518" y="1610"/>
                      <a:pt x="6583" y="1653"/>
                    </a:cubicBezTo>
                    <a:cubicBezTo>
                      <a:pt x="6713" y="1740"/>
                      <a:pt x="6836" y="1841"/>
                      <a:pt x="6951" y="1949"/>
                    </a:cubicBezTo>
                    <a:cubicBezTo>
                      <a:pt x="7009" y="2000"/>
                      <a:pt x="7067" y="2058"/>
                      <a:pt x="7117" y="2115"/>
                    </a:cubicBezTo>
                    <a:lnTo>
                      <a:pt x="7283" y="2289"/>
                    </a:lnTo>
                    <a:cubicBezTo>
                      <a:pt x="7377" y="2419"/>
                      <a:pt x="7478" y="2541"/>
                      <a:pt x="7572" y="2671"/>
                    </a:cubicBezTo>
                    <a:cubicBezTo>
                      <a:pt x="7875" y="3133"/>
                      <a:pt x="8121" y="3631"/>
                      <a:pt x="8316" y="4151"/>
                    </a:cubicBezTo>
                    <a:lnTo>
                      <a:pt x="8453" y="4540"/>
                    </a:lnTo>
                    <a:cubicBezTo>
                      <a:pt x="8496" y="4678"/>
                      <a:pt x="8532" y="4808"/>
                      <a:pt x="8575" y="4937"/>
                    </a:cubicBezTo>
                    <a:lnTo>
                      <a:pt x="8633" y="5132"/>
                    </a:lnTo>
                    <a:lnTo>
                      <a:pt x="8691" y="5334"/>
                    </a:lnTo>
                    <a:cubicBezTo>
                      <a:pt x="8727" y="5472"/>
                      <a:pt x="8770" y="5601"/>
                      <a:pt x="8806" y="5731"/>
                    </a:cubicBezTo>
                    <a:lnTo>
                      <a:pt x="9138" y="6857"/>
                    </a:lnTo>
                    <a:cubicBezTo>
                      <a:pt x="9001" y="6511"/>
                      <a:pt x="8857" y="6172"/>
                      <a:pt x="8705" y="5832"/>
                    </a:cubicBezTo>
                    <a:cubicBezTo>
                      <a:pt x="8489" y="5334"/>
                      <a:pt x="8251" y="4844"/>
                      <a:pt x="7998" y="4360"/>
                    </a:cubicBezTo>
                    <a:cubicBezTo>
                      <a:pt x="7738" y="3884"/>
                      <a:pt x="7457" y="3415"/>
                      <a:pt x="7161" y="2960"/>
                    </a:cubicBezTo>
                    <a:lnTo>
                      <a:pt x="6901" y="2599"/>
                    </a:lnTo>
                    <a:cubicBezTo>
                      <a:pt x="6807" y="2484"/>
                      <a:pt x="6720" y="2368"/>
                      <a:pt x="6627" y="2253"/>
                    </a:cubicBezTo>
                    <a:cubicBezTo>
                      <a:pt x="6526" y="2137"/>
                      <a:pt x="6425" y="2036"/>
                      <a:pt x="6323" y="1928"/>
                    </a:cubicBezTo>
                    <a:cubicBezTo>
                      <a:pt x="6222" y="1820"/>
                      <a:pt x="6114" y="1718"/>
                      <a:pt x="5999" y="1625"/>
                    </a:cubicBezTo>
                    <a:cubicBezTo>
                      <a:pt x="5776" y="1423"/>
                      <a:pt x="5531" y="1258"/>
                      <a:pt x="5265" y="1128"/>
                    </a:cubicBezTo>
                    <a:close/>
                    <a:moveTo>
                      <a:pt x="14270" y="1047"/>
                    </a:moveTo>
                    <a:lnTo>
                      <a:pt x="14292" y="1105"/>
                    </a:lnTo>
                    <a:cubicBezTo>
                      <a:pt x="14400" y="1386"/>
                      <a:pt x="14465" y="1690"/>
                      <a:pt x="14487" y="2000"/>
                    </a:cubicBezTo>
                    <a:lnTo>
                      <a:pt x="14494" y="2231"/>
                    </a:lnTo>
                    <a:cubicBezTo>
                      <a:pt x="14494" y="2310"/>
                      <a:pt x="14479" y="2390"/>
                      <a:pt x="14472" y="2469"/>
                    </a:cubicBezTo>
                    <a:cubicBezTo>
                      <a:pt x="14458" y="2628"/>
                      <a:pt x="14436" y="2779"/>
                      <a:pt x="14400" y="2938"/>
                    </a:cubicBezTo>
                    <a:cubicBezTo>
                      <a:pt x="14385" y="3018"/>
                      <a:pt x="14364" y="3090"/>
                      <a:pt x="14335" y="3169"/>
                    </a:cubicBezTo>
                    <a:lnTo>
                      <a:pt x="14270" y="3393"/>
                    </a:lnTo>
                    <a:cubicBezTo>
                      <a:pt x="14212" y="3544"/>
                      <a:pt x="14147" y="3689"/>
                      <a:pt x="14090" y="3840"/>
                    </a:cubicBezTo>
                    <a:cubicBezTo>
                      <a:pt x="13837" y="4331"/>
                      <a:pt x="13534" y="4793"/>
                      <a:pt x="13173" y="5219"/>
                    </a:cubicBezTo>
                    <a:lnTo>
                      <a:pt x="12906" y="5529"/>
                    </a:lnTo>
                    <a:cubicBezTo>
                      <a:pt x="12812" y="5638"/>
                      <a:pt x="12718" y="5739"/>
                      <a:pt x="12624" y="5840"/>
                    </a:cubicBezTo>
                    <a:lnTo>
                      <a:pt x="12487" y="5991"/>
                    </a:lnTo>
                    <a:lnTo>
                      <a:pt x="12343" y="6136"/>
                    </a:lnTo>
                    <a:cubicBezTo>
                      <a:pt x="12242" y="6237"/>
                      <a:pt x="12155" y="6338"/>
                      <a:pt x="12054" y="6439"/>
                    </a:cubicBezTo>
                    <a:lnTo>
                      <a:pt x="11246" y="7276"/>
                    </a:lnTo>
                    <a:cubicBezTo>
                      <a:pt x="11477" y="6987"/>
                      <a:pt x="11701" y="6691"/>
                      <a:pt x="11917" y="6395"/>
                    </a:cubicBezTo>
                    <a:cubicBezTo>
                      <a:pt x="12242" y="5955"/>
                      <a:pt x="12545" y="5500"/>
                      <a:pt x="12834" y="5039"/>
                    </a:cubicBezTo>
                    <a:cubicBezTo>
                      <a:pt x="13115" y="4577"/>
                      <a:pt x="13389" y="4107"/>
                      <a:pt x="13628" y="3617"/>
                    </a:cubicBezTo>
                    <a:lnTo>
                      <a:pt x="13808" y="3212"/>
                    </a:lnTo>
                    <a:cubicBezTo>
                      <a:pt x="13866" y="3075"/>
                      <a:pt x="13916" y="2938"/>
                      <a:pt x="13974" y="2801"/>
                    </a:cubicBezTo>
                    <a:cubicBezTo>
                      <a:pt x="14025" y="2664"/>
                      <a:pt x="14061" y="2520"/>
                      <a:pt x="14104" y="2375"/>
                    </a:cubicBezTo>
                    <a:cubicBezTo>
                      <a:pt x="14147" y="2231"/>
                      <a:pt x="14183" y="2094"/>
                      <a:pt x="14205" y="1942"/>
                    </a:cubicBezTo>
                    <a:cubicBezTo>
                      <a:pt x="14263" y="1653"/>
                      <a:pt x="14284" y="1350"/>
                      <a:pt x="14270" y="1054"/>
                    </a:cubicBezTo>
                    <a:lnTo>
                      <a:pt x="14270" y="1047"/>
                    </a:lnTo>
                    <a:close/>
                    <a:moveTo>
                      <a:pt x="12877" y="715"/>
                    </a:moveTo>
                    <a:cubicBezTo>
                      <a:pt x="12870" y="722"/>
                      <a:pt x="12855" y="730"/>
                      <a:pt x="12848" y="744"/>
                    </a:cubicBezTo>
                    <a:cubicBezTo>
                      <a:pt x="12531" y="1026"/>
                      <a:pt x="12249" y="1350"/>
                      <a:pt x="12025" y="1704"/>
                    </a:cubicBezTo>
                    <a:cubicBezTo>
                      <a:pt x="11794" y="2058"/>
                      <a:pt x="11592" y="2433"/>
                      <a:pt x="11426" y="2823"/>
                    </a:cubicBezTo>
                    <a:cubicBezTo>
                      <a:pt x="11383" y="2917"/>
                      <a:pt x="11340" y="3010"/>
                      <a:pt x="11296" y="3111"/>
                    </a:cubicBezTo>
                    <a:lnTo>
                      <a:pt x="11181" y="3400"/>
                    </a:lnTo>
                    <a:cubicBezTo>
                      <a:pt x="11101" y="3595"/>
                      <a:pt x="11044" y="3797"/>
                      <a:pt x="10972" y="3999"/>
                    </a:cubicBezTo>
                    <a:cubicBezTo>
                      <a:pt x="10705" y="4793"/>
                      <a:pt x="10481" y="5601"/>
                      <a:pt x="10300" y="6424"/>
                    </a:cubicBezTo>
                    <a:cubicBezTo>
                      <a:pt x="10170" y="6973"/>
                      <a:pt x="10055" y="7521"/>
                      <a:pt x="9947" y="8070"/>
                    </a:cubicBezTo>
                    <a:cubicBezTo>
                      <a:pt x="9976" y="7471"/>
                      <a:pt x="10033" y="6879"/>
                      <a:pt x="10134" y="6287"/>
                    </a:cubicBezTo>
                    <a:cubicBezTo>
                      <a:pt x="10271" y="5435"/>
                      <a:pt x="10488" y="4584"/>
                      <a:pt x="10762" y="3761"/>
                    </a:cubicBezTo>
                    <a:lnTo>
                      <a:pt x="10871" y="3458"/>
                    </a:lnTo>
                    <a:cubicBezTo>
                      <a:pt x="10899" y="3357"/>
                      <a:pt x="10943" y="3256"/>
                      <a:pt x="10986" y="3155"/>
                    </a:cubicBezTo>
                    <a:cubicBezTo>
                      <a:pt x="11051" y="2953"/>
                      <a:pt x="11145" y="2765"/>
                      <a:pt x="11239" y="2570"/>
                    </a:cubicBezTo>
                    <a:cubicBezTo>
                      <a:pt x="11412" y="2195"/>
                      <a:pt x="11643" y="1841"/>
                      <a:pt x="11910" y="1516"/>
                    </a:cubicBezTo>
                    <a:cubicBezTo>
                      <a:pt x="12170" y="1206"/>
                      <a:pt x="12480" y="939"/>
                      <a:pt x="12834" y="737"/>
                    </a:cubicBezTo>
                    <a:cubicBezTo>
                      <a:pt x="12848" y="730"/>
                      <a:pt x="12863" y="722"/>
                      <a:pt x="12877" y="715"/>
                    </a:cubicBezTo>
                    <a:close/>
                    <a:moveTo>
                      <a:pt x="5046" y="1112"/>
                    </a:moveTo>
                    <a:cubicBezTo>
                      <a:pt x="5104" y="1127"/>
                      <a:pt x="5169" y="1148"/>
                      <a:pt x="5234" y="1177"/>
                    </a:cubicBezTo>
                    <a:lnTo>
                      <a:pt x="5234" y="1184"/>
                    </a:lnTo>
                    <a:cubicBezTo>
                      <a:pt x="5501" y="1307"/>
                      <a:pt x="5746" y="1466"/>
                      <a:pt x="5970" y="1661"/>
                    </a:cubicBezTo>
                    <a:cubicBezTo>
                      <a:pt x="6085" y="1747"/>
                      <a:pt x="6194" y="1848"/>
                      <a:pt x="6302" y="1949"/>
                    </a:cubicBezTo>
                    <a:cubicBezTo>
                      <a:pt x="6410" y="2050"/>
                      <a:pt x="6504" y="2159"/>
                      <a:pt x="6605" y="2267"/>
                    </a:cubicBezTo>
                    <a:cubicBezTo>
                      <a:pt x="6706" y="2375"/>
                      <a:pt x="6793" y="2498"/>
                      <a:pt x="6886" y="2613"/>
                    </a:cubicBezTo>
                    <a:lnTo>
                      <a:pt x="7146" y="2974"/>
                    </a:lnTo>
                    <a:cubicBezTo>
                      <a:pt x="7442" y="3429"/>
                      <a:pt x="7716" y="3898"/>
                      <a:pt x="7962" y="4382"/>
                    </a:cubicBezTo>
                    <a:cubicBezTo>
                      <a:pt x="8200" y="4873"/>
                      <a:pt x="8424" y="5371"/>
                      <a:pt x="8633" y="5869"/>
                    </a:cubicBezTo>
                    <a:cubicBezTo>
                      <a:pt x="8741" y="6114"/>
                      <a:pt x="8842" y="6367"/>
                      <a:pt x="8943" y="6619"/>
                    </a:cubicBezTo>
                    <a:cubicBezTo>
                      <a:pt x="9044" y="6872"/>
                      <a:pt x="9146" y="7124"/>
                      <a:pt x="9247" y="7377"/>
                    </a:cubicBezTo>
                    <a:cubicBezTo>
                      <a:pt x="9290" y="7492"/>
                      <a:pt x="9326" y="7601"/>
                      <a:pt x="9369" y="7716"/>
                    </a:cubicBezTo>
                    <a:cubicBezTo>
                      <a:pt x="9427" y="7918"/>
                      <a:pt x="9492" y="8128"/>
                      <a:pt x="9543" y="8337"/>
                    </a:cubicBezTo>
                    <a:cubicBezTo>
                      <a:pt x="9391" y="8048"/>
                      <a:pt x="9239" y="7760"/>
                      <a:pt x="9088" y="7478"/>
                    </a:cubicBezTo>
                    <a:cubicBezTo>
                      <a:pt x="8828" y="7009"/>
                      <a:pt x="8568" y="6540"/>
                      <a:pt x="8294" y="6078"/>
                    </a:cubicBezTo>
                    <a:cubicBezTo>
                      <a:pt x="8020" y="5616"/>
                      <a:pt x="7738" y="5161"/>
                      <a:pt x="7449" y="4707"/>
                    </a:cubicBezTo>
                    <a:cubicBezTo>
                      <a:pt x="7168" y="4259"/>
                      <a:pt x="6872" y="3804"/>
                      <a:pt x="6569" y="3364"/>
                    </a:cubicBezTo>
                    <a:cubicBezTo>
                      <a:pt x="6417" y="3140"/>
                      <a:pt x="6259" y="2917"/>
                      <a:pt x="6100" y="2700"/>
                    </a:cubicBezTo>
                    <a:cubicBezTo>
                      <a:pt x="5934" y="2476"/>
                      <a:pt x="5775" y="2260"/>
                      <a:pt x="5602" y="2050"/>
                    </a:cubicBezTo>
                    <a:cubicBezTo>
                      <a:pt x="5428" y="1834"/>
                      <a:pt x="5248" y="1632"/>
                      <a:pt x="5060" y="1437"/>
                    </a:cubicBezTo>
                    <a:cubicBezTo>
                      <a:pt x="4959" y="1336"/>
                      <a:pt x="4866" y="1242"/>
                      <a:pt x="4757" y="1155"/>
                    </a:cubicBezTo>
                    <a:lnTo>
                      <a:pt x="4714" y="1119"/>
                    </a:lnTo>
                    <a:lnTo>
                      <a:pt x="4757" y="1119"/>
                    </a:lnTo>
                    <a:cubicBezTo>
                      <a:pt x="4793" y="1119"/>
                      <a:pt x="4829" y="1112"/>
                      <a:pt x="4866" y="1112"/>
                    </a:cubicBezTo>
                    <a:close/>
                    <a:moveTo>
                      <a:pt x="4266" y="2195"/>
                    </a:moveTo>
                    <a:cubicBezTo>
                      <a:pt x="4353" y="2613"/>
                      <a:pt x="4497" y="3010"/>
                      <a:pt x="4692" y="3393"/>
                    </a:cubicBezTo>
                    <a:cubicBezTo>
                      <a:pt x="4887" y="3768"/>
                      <a:pt x="5111" y="4122"/>
                      <a:pt x="5364" y="4461"/>
                    </a:cubicBezTo>
                    <a:cubicBezTo>
                      <a:pt x="5421" y="4548"/>
                      <a:pt x="5486" y="4634"/>
                      <a:pt x="5544" y="4721"/>
                    </a:cubicBezTo>
                    <a:lnTo>
                      <a:pt x="5746" y="4966"/>
                    </a:lnTo>
                    <a:cubicBezTo>
                      <a:pt x="5869" y="5132"/>
                      <a:pt x="6013" y="5291"/>
                      <a:pt x="6150" y="5450"/>
                    </a:cubicBezTo>
                    <a:cubicBezTo>
                      <a:pt x="6706" y="6078"/>
                      <a:pt x="7305" y="6670"/>
                      <a:pt x="7919" y="7247"/>
                    </a:cubicBezTo>
                    <a:cubicBezTo>
                      <a:pt x="8323" y="7630"/>
                      <a:pt x="8741" y="8005"/>
                      <a:pt x="9167" y="8373"/>
                    </a:cubicBezTo>
                    <a:cubicBezTo>
                      <a:pt x="8662" y="8048"/>
                      <a:pt x="8186" y="7702"/>
                      <a:pt x="7724" y="7319"/>
                    </a:cubicBezTo>
                    <a:cubicBezTo>
                      <a:pt x="7052" y="6771"/>
                      <a:pt x="6425" y="6164"/>
                      <a:pt x="5847" y="5508"/>
                    </a:cubicBezTo>
                    <a:lnTo>
                      <a:pt x="5638" y="5269"/>
                    </a:lnTo>
                    <a:cubicBezTo>
                      <a:pt x="5566" y="5190"/>
                      <a:pt x="5501" y="5103"/>
                      <a:pt x="5436" y="5017"/>
                    </a:cubicBezTo>
                    <a:cubicBezTo>
                      <a:pt x="5291" y="4851"/>
                      <a:pt x="5176" y="4678"/>
                      <a:pt x="5053" y="4504"/>
                    </a:cubicBezTo>
                    <a:cubicBezTo>
                      <a:pt x="4815" y="4158"/>
                      <a:pt x="4620" y="3790"/>
                      <a:pt x="4476" y="3393"/>
                    </a:cubicBezTo>
                    <a:cubicBezTo>
                      <a:pt x="4331" y="3010"/>
                      <a:pt x="4259" y="2606"/>
                      <a:pt x="4266" y="2202"/>
                    </a:cubicBezTo>
                    <a:lnTo>
                      <a:pt x="4266" y="2195"/>
                    </a:lnTo>
                    <a:close/>
                    <a:moveTo>
                      <a:pt x="14003" y="585"/>
                    </a:moveTo>
                    <a:cubicBezTo>
                      <a:pt x="14010" y="593"/>
                      <a:pt x="14025" y="607"/>
                      <a:pt x="14032" y="614"/>
                    </a:cubicBezTo>
                    <a:cubicBezTo>
                      <a:pt x="14046" y="650"/>
                      <a:pt x="14068" y="679"/>
                      <a:pt x="14090" y="708"/>
                    </a:cubicBezTo>
                    <a:cubicBezTo>
                      <a:pt x="14118" y="759"/>
                      <a:pt x="14147" y="809"/>
                      <a:pt x="14176" y="860"/>
                    </a:cubicBezTo>
                    <a:cubicBezTo>
                      <a:pt x="14191" y="925"/>
                      <a:pt x="14205" y="997"/>
                      <a:pt x="14205" y="1062"/>
                    </a:cubicBezTo>
                    <a:lnTo>
                      <a:pt x="14205" y="1069"/>
                    </a:lnTo>
                    <a:cubicBezTo>
                      <a:pt x="14234" y="1358"/>
                      <a:pt x="14219" y="1653"/>
                      <a:pt x="14169" y="1942"/>
                    </a:cubicBezTo>
                    <a:cubicBezTo>
                      <a:pt x="14155" y="2087"/>
                      <a:pt x="14111" y="2231"/>
                      <a:pt x="14075" y="2375"/>
                    </a:cubicBezTo>
                    <a:cubicBezTo>
                      <a:pt x="14046" y="2520"/>
                      <a:pt x="13996" y="2657"/>
                      <a:pt x="13952" y="2794"/>
                    </a:cubicBezTo>
                    <a:cubicBezTo>
                      <a:pt x="13909" y="2938"/>
                      <a:pt x="13851" y="3075"/>
                      <a:pt x="13794" y="3212"/>
                    </a:cubicBezTo>
                    <a:lnTo>
                      <a:pt x="13613" y="3617"/>
                    </a:lnTo>
                    <a:cubicBezTo>
                      <a:pt x="13375" y="4100"/>
                      <a:pt x="13101" y="4577"/>
                      <a:pt x="12805" y="5024"/>
                    </a:cubicBezTo>
                    <a:cubicBezTo>
                      <a:pt x="12509" y="5479"/>
                      <a:pt x="12184" y="5919"/>
                      <a:pt x="11859" y="6352"/>
                    </a:cubicBezTo>
                    <a:cubicBezTo>
                      <a:pt x="11693" y="6569"/>
                      <a:pt x="11527" y="6785"/>
                      <a:pt x="11361" y="7002"/>
                    </a:cubicBezTo>
                    <a:cubicBezTo>
                      <a:pt x="11195" y="7211"/>
                      <a:pt x="11022" y="7427"/>
                      <a:pt x="10856" y="7637"/>
                    </a:cubicBezTo>
                    <a:lnTo>
                      <a:pt x="10625" y="7911"/>
                    </a:lnTo>
                    <a:cubicBezTo>
                      <a:pt x="10481" y="8070"/>
                      <a:pt x="10329" y="8221"/>
                      <a:pt x="10178" y="8373"/>
                    </a:cubicBezTo>
                    <a:cubicBezTo>
                      <a:pt x="10351" y="8099"/>
                      <a:pt x="10524" y="7824"/>
                      <a:pt x="10690" y="7550"/>
                    </a:cubicBezTo>
                    <a:cubicBezTo>
                      <a:pt x="10972" y="7088"/>
                      <a:pt x="11246" y="6626"/>
                      <a:pt x="11506" y="6164"/>
                    </a:cubicBezTo>
                    <a:cubicBezTo>
                      <a:pt x="11766" y="5695"/>
                      <a:pt x="12018" y="5226"/>
                      <a:pt x="12271" y="4750"/>
                    </a:cubicBezTo>
                    <a:cubicBezTo>
                      <a:pt x="12516" y="4273"/>
                      <a:pt x="12762" y="3797"/>
                      <a:pt x="12992" y="3314"/>
                    </a:cubicBezTo>
                    <a:cubicBezTo>
                      <a:pt x="13108" y="3068"/>
                      <a:pt x="13223" y="2823"/>
                      <a:pt x="13332" y="2570"/>
                    </a:cubicBezTo>
                    <a:cubicBezTo>
                      <a:pt x="13440" y="2325"/>
                      <a:pt x="13548" y="2072"/>
                      <a:pt x="13649" y="1820"/>
                    </a:cubicBezTo>
                    <a:cubicBezTo>
                      <a:pt x="13750" y="1560"/>
                      <a:pt x="13837" y="1300"/>
                      <a:pt x="13909" y="1040"/>
                    </a:cubicBezTo>
                    <a:cubicBezTo>
                      <a:pt x="13945" y="903"/>
                      <a:pt x="13974" y="773"/>
                      <a:pt x="13996" y="636"/>
                    </a:cubicBezTo>
                    <a:lnTo>
                      <a:pt x="14003" y="585"/>
                    </a:lnTo>
                    <a:close/>
                    <a:moveTo>
                      <a:pt x="13664" y="455"/>
                    </a:moveTo>
                    <a:cubicBezTo>
                      <a:pt x="13613" y="513"/>
                      <a:pt x="13570" y="564"/>
                      <a:pt x="13527" y="614"/>
                    </a:cubicBezTo>
                    <a:cubicBezTo>
                      <a:pt x="13397" y="773"/>
                      <a:pt x="13274" y="939"/>
                      <a:pt x="13166" y="1105"/>
                    </a:cubicBezTo>
                    <a:cubicBezTo>
                      <a:pt x="12935" y="1444"/>
                      <a:pt x="12733" y="1798"/>
                      <a:pt x="12545" y="2152"/>
                    </a:cubicBezTo>
                    <a:cubicBezTo>
                      <a:pt x="12170" y="2873"/>
                      <a:pt x="11838" y="3609"/>
                      <a:pt x="11520" y="4353"/>
                    </a:cubicBezTo>
                    <a:cubicBezTo>
                      <a:pt x="11210" y="5103"/>
                      <a:pt x="10921" y="5854"/>
                      <a:pt x="10640" y="6612"/>
                    </a:cubicBezTo>
                    <a:lnTo>
                      <a:pt x="10221" y="7745"/>
                    </a:lnTo>
                    <a:lnTo>
                      <a:pt x="9939" y="8510"/>
                    </a:lnTo>
                    <a:lnTo>
                      <a:pt x="9939" y="8294"/>
                    </a:lnTo>
                    <a:cubicBezTo>
                      <a:pt x="10055" y="7666"/>
                      <a:pt x="10185" y="7045"/>
                      <a:pt x="10329" y="6431"/>
                    </a:cubicBezTo>
                    <a:cubicBezTo>
                      <a:pt x="10531" y="5616"/>
                      <a:pt x="10762" y="4815"/>
                      <a:pt x="11044" y="4021"/>
                    </a:cubicBezTo>
                    <a:cubicBezTo>
                      <a:pt x="11116" y="3826"/>
                      <a:pt x="11181" y="3624"/>
                      <a:pt x="11260" y="3429"/>
                    </a:cubicBezTo>
                    <a:lnTo>
                      <a:pt x="11383" y="3140"/>
                    </a:lnTo>
                    <a:cubicBezTo>
                      <a:pt x="11419" y="3046"/>
                      <a:pt x="11470" y="2953"/>
                      <a:pt x="11506" y="2859"/>
                    </a:cubicBezTo>
                    <a:cubicBezTo>
                      <a:pt x="11679" y="2476"/>
                      <a:pt x="11881" y="2108"/>
                      <a:pt x="12105" y="1762"/>
                    </a:cubicBezTo>
                    <a:cubicBezTo>
                      <a:pt x="12328" y="1408"/>
                      <a:pt x="12596" y="1091"/>
                      <a:pt x="12906" y="809"/>
                    </a:cubicBezTo>
                    <a:cubicBezTo>
                      <a:pt x="13014" y="715"/>
                      <a:pt x="13130" y="629"/>
                      <a:pt x="13252" y="549"/>
                    </a:cubicBezTo>
                    <a:lnTo>
                      <a:pt x="13252" y="556"/>
                    </a:lnTo>
                    <a:cubicBezTo>
                      <a:pt x="13296" y="542"/>
                      <a:pt x="13339" y="528"/>
                      <a:pt x="13389" y="513"/>
                    </a:cubicBezTo>
                    <a:cubicBezTo>
                      <a:pt x="13483" y="491"/>
                      <a:pt x="13570" y="470"/>
                      <a:pt x="13664" y="455"/>
                    </a:cubicBezTo>
                    <a:close/>
                    <a:moveTo>
                      <a:pt x="16399" y="6941"/>
                    </a:moveTo>
                    <a:cubicBezTo>
                      <a:pt x="16684" y="6941"/>
                      <a:pt x="16971" y="6967"/>
                      <a:pt x="17251" y="7016"/>
                    </a:cubicBezTo>
                    <a:cubicBezTo>
                      <a:pt x="17648" y="7081"/>
                      <a:pt x="18038" y="7225"/>
                      <a:pt x="18391" y="7427"/>
                    </a:cubicBezTo>
                    <a:lnTo>
                      <a:pt x="18427" y="7449"/>
                    </a:lnTo>
                    <a:lnTo>
                      <a:pt x="18391" y="7435"/>
                    </a:lnTo>
                    <a:cubicBezTo>
                      <a:pt x="17987" y="7305"/>
                      <a:pt x="17568" y="7225"/>
                      <a:pt x="17143" y="7211"/>
                    </a:cubicBezTo>
                    <a:cubicBezTo>
                      <a:pt x="17013" y="7204"/>
                      <a:pt x="16883" y="7201"/>
                      <a:pt x="16752" y="7201"/>
                    </a:cubicBezTo>
                    <a:cubicBezTo>
                      <a:pt x="16461" y="7201"/>
                      <a:pt x="16169" y="7217"/>
                      <a:pt x="15880" y="7247"/>
                    </a:cubicBezTo>
                    <a:cubicBezTo>
                      <a:pt x="15778" y="7261"/>
                      <a:pt x="15670" y="7269"/>
                      <a:pt x="15569" y="7283"/>
                    </a:cubicBezTo>
                    <a:lnTo>
                      <a:pt x="15252" y="7326"/>
                    </a:lnTo>
                    <a:cubicBezTo>
                      <a:pt x="15042" y="7355"/>
                      <a:pt x="14840" y="7406"/>
                      <a:pt x="14631" y="7442"/>
                    </a:cubicBezTo>
                    <a:cubicBezTo>
                      <a:pt x="13808" y="7608"/>
                      <a:pt x="13000" y="7817"/>
                      <a:pt x="12199" y="8070"/>
                    </a:cubicBezTo>
                    <a:cubicBezTo>
                      <a:pt x="11657" y="8236"/>
                      <a:pt x="11130" y="8409"/>
                      <a:pt x="10596" y="8590"/>
                    </a:cubicBezTo>
                    <a:cubicBezTo>
                      <a:pt x="11130" y="8315"/>
                      <a:pt x="11672" y="8070"/>
                      <a:pt x="12235" y="7861"/>
                    </a:cubicBezTo>
                    <a:lnTo>
                      <a:pt x="12227" y="7861"/>
                    </a:lnTo>
                    <a:cubicBezTo>
                      <a:pt x="13043" y="7557"/>
                      <a:pt x="13880" y="7319"/>
                      <a:pt x="14732" y="7146"/>
                    </a:cubicBezTo>
                    <a:lnTo>
                      <a:pt x="15049" y="7081"/>
                    </a:lnTo>
                    <a:cubicBezTo>
                      <a:pt x="15158" y="7059"/>
                      <a:pt x="15259" y="7045"/>
                      <a:pt x="15367" y="7031"/>
                    </a:cubicBezTo>
                    <a:cubicBezTo>
                      <a:pt x="15576" y="6994"/>
                      <a:pt x="15793" y="6980"/>
                      <a:pt x="16002" y="6958"/>
                    </a:cubicBezTo>
                    <a:cubicBezTo>
                      <a:pt x="16133" y="6947"/>
                      <a:pt x="16266" y="6941"/>
                      <a:pt x="16399" y="6941"/>
                    </a:cubicBezTo>
                    <a:close/>
                    <a:moveTo>
                      <a:pt x="4425" y="1350"/>
                    </a:moveTo>
                    <a:cubicBezTo>
                      <a:pt x="4447" y="1415"/>
                      <a:pt x="4469" y="1487"/>
                      <a:pt x="4497" y="1552"/>
                    </a:cubicBezTo>
                    <a:cubicBezTo>
                      <a:pt x="4570" y="1740"/>
                      <a:pt x="4649" y="1928"/>
                      <a:pt x="4743" y="2108"/>
                    </a:cubicBezTo>
                    <a:cubicBezTo>
                      <a:pt x="4923" y="2469"/>
                      <a:pt x="5125" y="2823"/>
                      <a:pt x="5335" y="3169"/>
                    </a:cubicBezTo>
                    <a:cubicBezTo>
                      <a:pt x="5768" y="3855"/>
                      <a:pt x="6237" y="4512"/>
                      <a:pt x="6735" y="5154"/>
                    </a:cubicBezTo>
                    <a:cubicBezTo>
                      <a:pt x="7226" y="5796"/>
                      <a:pt x="7731" y="6424"/>
                      <a:pt x="8251" y="7045"/>
                    </a:cubicBezTo>
                    <a:lnTo>
                      <a:pt x="9023" y="7983"/>
                    </a:lnTo>
                    <a:lnTo>
                      <a:pt x="9543" y="8604"/>
                    </a:lnTo>
                    <a:cubicBezTo>
                      <a:pt x="9478" y="8561"/>
                      <a:pt x="9420" y="8525"/>
                      <a:pt x="9355" y="8488"/>
                    </a:cubicBezTo>
                    <a:cubicBezTo>
                      <a:pt x="8871" y="8084"/>
                      <a:pt x="8395" y="7658"/>
                      <a:pt x="7940" y="7218"/>
                    </a:cubicBezTo>
                    <a:cubicBezTo>
                      <a:pt x="7334" y="6641"/>
                      <a:pt x="6749" y="6042"/>
                      <a:pt x="6201" y="5399"/>
                    </a:cubicBezTo>
                    <a:cubicBezTo>
                      <a:pt x="6071" y="5241"/>
                      <a:pt x="5934" y="5082"/>
                      <a:pt x="5804" y="4916"/>
                    </a:cubicBezTo>
                    <a:lnTo>
                      <a:pt x="5616" y="4670"/>
                    </a:lnTo>
                    <a:cubicBezTo>
                      <a:pt x="5551" y="4584"/>
                      <a:pt x="5493" y="4497"/>
                      <a:pt x="5436" y="4418"/>
                    </a:cubicBezTo>
                    <a:cubicBezTo>
                      <a:pt x="5190" y="4079"/>
                      <a:pt x="4974" y="3718"/>
                      <a:pt x="4779" y="3350"/>
                    </a:cubicBezTo>
                    <a:cubicBezTo>
                      <a:pt x="4591" y="2982"/>
                      <a:pt x="4447" y="2585"/>
                      <a:pt x="4360" y="2173"/>
                    </a:cubicBezTo>
                    <a:cubicBezTo>
                      <a:pt x="4339" y="2036"/>
                      <a:pt x="4317" y="1892"/>
                      <a:pt x="4310" y="1747"/>
                    </a:cubicBezTo>
                    <a:cubicBezTo>
                      <a:pt x="4324" y="1704"/>
                      <a:pt x="4331" y="1653"/>
                      <a:pt x="4346" y="1610"/>
                    </a:cubicBezTo>
                    <a:lnTo>
                      <a:pt x="4339" y="1610"/>
                    </a:lnTo>
                    <a:cubicBezTo>
                      <a:pt x="4368" y="1524"/>
                      <a:pt x="4396" y="1437"/>
                      <a:pt x="4425" y="1350"/>
                    </a:cubicBezTo>
                    <a:close/>
                    <a:moveTo>
                      <a:pt x="13887" y="441"/>
                    </a:moveTo>
                    <a:lnTo>
                      <a:pt x="13902" y="448"/>
                    </a:lnTo>
                    <a:cubicBezTo>
                      <a:pt x="13916" y="470"/>
                      <a:pt x="13931" y="484"/>
                      <a:pt x="13945" y="506"/>
                    </a:cubicBezTo>
                    <a:cubicBezTo>
                      <a:pt x="13945" y="549"/>
                      <a:pt x="13931" y="593"/>
                      <a:pt x="13924" y="629"/>
                    </a:cubicBezTo>
                    <a:cubicBezTo>
                      <a:pt x="13909" y="766"/>
                      <a:pt x="13880" y="903"/>
                      <a:pt x="13851" y="1026"/>
                    </a:cubicBezTo>
                    <a:cubicBezTo>
                      <a:pt x="13786" y="1293"/>
                      <a:pt x="13700" y="1552"/>
                      <a:pt x="13613" y="1812"/>
                    </a:cubicBezTo>
                    <a:cubicBezTo>
                      <a:pt x="13527" y="2065"/>
                      <a:pt x="13426" y="2318"/>
                      <a:pt x="13317" y="2570"/>
                    </a:cubicBezTo>
                    <a:cubicBezTo>
                      <a:pt x="13209" y="2823"/>
                      <a:pt x="13101" y="3068"/>
                      <a:pt x="12985" y="3314"/>
                    </a:cubicBezTo>
                    <a:cubicBezTo>
                      <a:pt x="12747" y="3797"/>
                      <a:pt x="12502" y="4273"/>
                      <a:pt x="12242" y="4735"/>
                    </a:cubicBezTo>
                    <a:cubicBezTo>
                      <a:pt x="11982" y="5205"/>
                      <a:pt x="11708" y="5666"/>
                      <a:pt x="11441" y="6128"/>
                    </a:cubicBezTo>
                    <a:lnTo>
                      <a:pt x="10632" y="7514"/>
                    </a:lnTo>
                    <a:cubicBezTo>
                      <a:pt x="10423" y="7861"/>
                      <a:pt x="10221" y="8207"/>
                      <a:pt x="10012" y="8553"/>
                    </a:cubicBezTo>
                    <a:lnTo>
                      <a:pt x="9947" y="8618"/>
                    </a:lnTo>
                    <a:cubicBezTo>
                      <a:pt x="10170" y="7954"/>
                      <a:pt x="10416" y="7290"/>
                      <a:pt x="10668" y="6634"/>
                    </a:cubicBezTo>
                    <a:cubicBezTo>
                      <a:pt x="10964" y="5883"/>
                      <a:pt x="11267" y="5132"/>
                      <a:pt x="11592" y="4389"/>
                    </a:cubicBezTo>
                    <a:cubicBezTo>
                      <a:pt x="11910" y="3653"/>
                      <a:pt x="12249" y="2917"/>
                      <a:pt x="12624" y="2202"/>
                    </a:cubicBezTo>
                    <a:cubicBezTo>
                      <a:pt x="12819" y="1848"/>
                      <a:pt x="13014" y="1502"/>
                      <a:pt x="13238" y="1163"/>
                    </a:cubicBezTo>
                    <a:cubicBezTo>
                      <a:pt x="13346" y="997"/>
                      <a:pt x="13462" y="838"/>
                      <a:pt x="13592" y="679"/>
                    </a:cubicBezTo>
                    <a:cubicBezTo>
                      <a:pt x="13649" y="593"/>
                      <a:pt x="13714" y="513"/>
                      <a:pt x="13786" y="441"/>
                    </a:cubicBezTo>
                    <a:close/>
                    <a:moveTo>
                      <a:pt x="4606" y="1134"/>
                    </a:moveTo>
                    <a:lnTo>
                      <a:pt x="4707" y="1206"/>
                    </a:lnTo>
                    <a:cubicBezTo>
                      <a:pt x="4815" y="1293"/>
                      <a:pt x="4916" y="1379"/>
                      <a:pt x="5017" y="1480"/>
                    </a:cubicBezTo>
                    <a:cubicBezTo>
                      <a:pt x="5212" y="1668"/>
                      <a:pt x="5392" y="1863"/>
                      <a:pt x="5573" y="2072"/>
                    </a:cubicBezTo>
                    <a:cubicBezTo>
                      <a:pt x="5753" y="2274"/>
                      <a:pt x="5919" y="2491"/>
                      <a:pt x="6085" y="2707"/>
                    </a:cubicBezTo>
                    <a:cubicBezTo>
                      <a:pt x="6251" y="2924"/>
                      <a:pt x="6403" y="3148"/>
                      <a:pt x="6562" y="3371"/>
                    </a:cubicBezTo>
                    <a:cubicBezTo>
                      <a:pt x="6865" y="3819"/>
                      <a:pt x="7153" y="4266"/>
                      <a:pt x="7421" y="4721"/>
                    </a:cubicBezTo>
                    <a:cubicBezTo>
                      <a:pt x="7695" y="5183"/>
                      <a:pt x="7962" y="5652"/>
                      <a:pt x="8229" y="6114"/>
                    </a:cubicBezTo>
                    <a:lnTo>
                      <a:pt x="9023" y="7507"/>
                    </a:lnTo>
                    <a:cubicBezTo>
                      <a:pt x="9218" y="7861"/>
                      <a:pt x="9413" y="8214"/>
                      <a:pt x="9607" y="8561"/>
                    </a:cubicBezTo>
                    <a:cubicBezTo>
                      <a:pt x="9615" y="8597"/>
                      <a:pt x="9622" y="8626"/>
                      <a:pt x="9636" y="8654"/>
                    </a:cubicBezTo>
                    <a:cubicBezTo>
                      <a:pt x="9174" y="8120"/>
                      <a:pt x="8720" y="7579"/>
                      <a:pt x="8279" y="7031"/>
                    </a:cubicBezTo>
                    <a:cubicBezTo>
                      <a:pt x="7774" y="6395"/>
                      <a:pt x="7276" y="5760"/>
                      <a:pt x="6800" y="5111"/>
                    </a:cubicBezTo>
                    <a:cubicBezTo>
                      <a:pt x="6316" y="4461"/>
                      <a:pt x="5847" y="3804"/>
                      <a:pt x="5421" y="3126"/>
                    </a:cubicBezTo>
                    <a:cubicBezTo>
                      <a:pt x="5212" y="2779"/>
                      <a:pt x="5010" y="2433"/>
                      <a:pt x="4829" y="2072"/>
                    </a:cubicBezTo>
                    <a:cubicBezTo>
                      <a:pt x="4736" y="1892"/>
                      <a:pt x="4656" y="1711"/>
                      <a:pt x="4584" y="1524"/>
                    </a:cubicBezTo>
                    <a:cubicBezTo>
                      <a:pt x="4548" y="1437"/>
                      <a:pt x="4512" y="1336"/>
                      <a:pt x="4490" y="1242"/>
                    </a:cubicBezTo>
                    <a:lnTo>
                      <a:pt x="4490" y="1235"/>
                    </a:lnTo>
                    <a:lnTo>
                      <a:pt x="4497" y="1199"/>
                    </a:lnTo>
                    <a:cubicBezTo>
                      <a:pt x="4505" y="1177"/>
                      <a:pt x="4519" y="1163"/>
                      <a:pt x="4526" y="1141"/>
                    </a:cubicBezTo>
                    <a:lnTo>
                      <a:pt x="4541" y="1141"/>
                    </a:lnTo>
                    <a:cubicBezTo>
                      <a:pt x="4562" y="1134"/>
                      <a:pt x="4584" y="1134"/>
                      <a:pt x="4606" y="1134"/>
                    </a:cubicBezTo>
                    <a:close/>
                    <a:moveTo>
                      <a:pt x="16692" y="7293"/>
                    </a:moveTo>
                    <a:cubicBezTo>
                      <a:pt x="16842" y="7293"/>
                      <a:pt x="16992" y="7297"/>
                      <a:pt x="17143" y="7305"/>
                    </a:cubicBezTo>
                    <a:cubicBezTo>
                      <a:pt x="17554" y="7319"/>
                      <a:pt x="17965" y="7391"/>
                      <a:pt x="18362" y="7529"/>
                    </a:cubicBezTo>
                    <a:cubicBezTo>
                      <a:pt x="18499" y="7572"/>
                      <a:pt x="18629" y="7630"/>
                      <a:pt x="18759" y="7695"/>
                    </a:cubicBezTo>
                    <a:cubicBezTo>
                      <a:pt x="18795" y="7723"/>
                      <a:pt x="18831" y="7760"/>
                      <a:pt x="18868" y="7796"/>
                    </a:cubicBezTo>
                    <a:cubicBezTo>
                      <a:pt x="18933" y="7861"/>
                      <a:pt x="18990" y="7926"/>
                      <a:pt x="19048" y="7998"/>
                    </a:cubicBezTo>
                    <a:cubicBezTo>
                      <a:pt x="18976" y="7983"/>
                      <a:pt x="18911" y="7969"/>
                      <a:pt x="18839" y="7954"/>
                    </a:cubicBezTo>
                    <a:cubicBezTo>
                      <a:pt x="18637" y="7926"/>
                      <a:pt x="18435" y="7904"/>
                      <a:pt x="18232" y="7889"/>
                    </a:cubicBezTo>
                    <a:cubicBezTo>
                      <a:pt x="18009" y="7873"/>
                      <a:pt x="17786" y="7869"/>
                      <a:pt x="17562" y="7869"/>
                    </a:cubicBezTo>
                    <a:cubicBezTo>
                      <a:pt x="17381" y="7869"/>
                      <a:pt x="17201" y="7872"/>
                      <a:pt x="17020" y="7875"/>
                    </a:cubicBezTo>
                    <a:cubicBezTo>
                      <a:pt x="16204" y="7911"/>
                      <a:pt x="15403" y="7990"/>
                      <a:pt x="14602" y="8092"/>
                    </a:cubicBezTo>
                    <a:cubicBezTo>
                      <a:pt x="13801" y="8200"/>
                      <a:pt x="13000" y="8322"/>
                      <a:pt x="12206" y="8452"/>
                    </a:cubicBezTo>
                    <a:lnTo>
                      <a:pt x="11008" y="8662"/>
                    </a:lnTo>
                    <a:lnTo>
                      <a:pt x="10214" y="8806"/>
                    </a:lnTo>
                    <a:lnTo>
                      <a:pt x="10401" y="8698"/>
                    </a:lnTo>
                    <a:cubicBezTo>
                      <a:pt x="11000" y="8481"/>
                      <a:pt x="11600" y="8286"/>
                      <a:pt x="12206" y="8106"/>
                    </a:cubicBezTo>
                    <a:cubicBezTo>
                      <a:pt x="13014" y="7868"/>
                      <a:pt x="13830" y="7666"/>
                      <a:pt x="14653" y="7514"/>
                    </a:cubicBezTo>
                    <a:cubicBezTo>
                      <a:pt x="14855" y="7478"/>
                      <a:pt x="15064" y="7435"/>
                      <a:pt x="15266" y="7413"/>
                    </a:cubicBezTo>
                    <a:lnTo>
                      <a:pt x="15576" y="7363"/>
                    </a:lnTo>
                    <a:cubicBezTo>
                      <a:pt x="15685" y="7355"/>
                      <a:pt x="15786" y="7348"/>
                      <a:pt x="15894" y="7334"/>
                    </a:cubicBezTo>
                    <a:cubicBezTo>
                      <a:pt x="16158" y="7306"/>
                      <a:pt x="16424" y="7293"/>
                      <a:pt x="16692" y="7293"/>
                    </a:cubicBezTo>
                    <a:close/>
                    <a:moveTo>
                      <a:pt x="17625" y="7963"/>
                    </a:moveTo>
                    <a:cubicBezTo>
                      <a:pt x="17826" y="7963"/>
                      <a:pt x="18027" y="7969"/>
                      <a:pt x="18225" y="7983"/>
                    </a:cubicBezTo>
                    <a:cubicBezTo>
                      <a:pt x="18427" y="7990"/>
                      <a:pt x="18629" y="8012"/>
                      <a:pt x="18824" y="8048"/>
                    </a:cubicBezTo>
                    <a:cubicBezTo>
                      <a:pt x="18925" y="8063"/>
                      <a:pt x="19026" y="8077"/>
                      <a:pt x="19120" y="8106"/>
                    </a:cubicBezTo>
                    <a:lnTo>
                      <a:pt x="19127" y="8106"/>
                    </a:lnTo>
                    <a:lnTo>
                      <a:pt x="19149" y="8135"/>
                    </a:lnTo>
                    <a:lnTo>
                      <a:pt x="19185" y="8185"/>
                    </a:lnTo>
                    <a:lnTo>
                      <a:pt x="19185" y="8200"/>
                    </a:lnTo>
                    <a:cubicBezTo>
                      <a:pt x="19178" y="8221"/>
                      <a:pt x="19171" y="8243"/>
                      <a:pt x="19156" y="8265"/>
                    </a:cubicBezTo>
                    <a:cubicBezTo>
                      <a:pt x="19120" y="8279"/>
                      <a:pt x="19077" y="8301"/>
                      <a:pt x="19041" y="8315"/>
                    </a:cubicBezTo>
                    <a:cubicBezTo>
                      <a:pt x="18918" y="8366"/>
                      <a:pt x="18788" y="8402"/>
                      <a:pt x="18658" y="8445"/>
                    </a:cubicBezTo>
                    <a:cubicBezTo>
                      <a:pt x="18398" y="8525"/>
                      <a:pt x="18131" y="8582"/>
                      <a:pt x="17864" y="8633"/>
                    </a:cubicBezTo>
                    <a:cubicBezTo>
                      <a:pt x="17597" y="8683"/>
                      <a:pt x="17323" y="8719"/>
                      <a:pt x="17049" y="8756"/>
                    </a:cubicBezTo>
                    <a:cubicBezTo>
                      <a:pt x="16782" y="8792"/>
                      <a:pt x="16507" y="8813"/>
                      <a:pt x="16240" y="8842"/>
                    </a:cubicBezTo>
                    <a:cubicBezTo>
                      <a:pt x="15706" y="8878"/>
                      <a:pt x="15172" y="8900"/>
                      <a:pt x="14638" y="8907"/>
                    </a:cubicBezTo>
                    <a:cubicBezTo>
                      <a:pt x="14460" y="8909"/>
                      <a:pt x="14282" y="8910"/>
                      <a:pt x="14104" y="8910"/>
                    </a:cubicBezTo>
                    <a:cubicBezTo>
                      <a:pt x="13747" y="8910"/>
                      <a:pt x="13389" y="8907"/>
                      <a:pt x="13029" y="8907"/>
                    </a:cubicBezTo>
                    <a:lnTo>
                      <a:pt x="11426" y="8893"/>
                    </a:lnTo>
                    <a:cubicBezTo>
                      <a:pt x="11022" y="8893"/>
                      <a:pt x="10618" y="8885"/>
                      <a:pt x="10221" y="8878"/>
                    </a:cubicBezTo>
                    <a:lnTo>
                      <a:pt x="10127" y="8857"/>
                    </a:lnTo>
                    <a:cubicBezTo>
                      <a:pt x="10820" y="8719"/>
                      <a:pt x="11513" y="8597"/>
                      <a:pt x="12213" y="8496"/>
                    </a:cubicBezTo>
                    <a:cubicBezTo>
                      <a:pt x="13007" y="8373"/>
                      <a:pt x="13808" y="8265"/>
                      <a:pt x="14609" y="8171"/>
                    </a:cubicBezTo>
                    <a:cubicBezTo>
                      <a:pt x="15410" y="8077"/>
                      <a:pt x="16219" y="8005"/>
                      <a:pt x="17020" y="7976"/>
                    </a:cubicBezTo>
                    <a:cubicBezTo>
                      <a:pt x="17222" y="7969"/>
                      <a:pt x="17424" y="7963"/>
                      <a:pt x="17625" y="7963"/>
                    </a:cubicBezTo>
                    <a:close/>
                    <a:moveTo>
                      <a:pt x="3734" y="7717"/>
                    </a:moveTo>
                    <a:cubicBezTo>
                      <a:pt x="4147" y="7717"/>
                      <a:pt x="4557" y="7755"/>
                      <a:pt x="4959" y="7824"/>
                    </a:cubicBezTo>
                    <a:lnTo>
                      <a:pt x="5371" y="7904"/>
                    </a:lnTo>
                    <a:cubicBezTo>
                      <a:pt x="5501" y="7933"/>
                      <a:pt x="5638" y="7962"/>
                      <a:pt x="5775" y="7998"/>
                    </a:cubicBezTo>
                    <a:lnTo>
                      <a:pt x="5977" y="8041"/>
                    </a:lnTo>
                    <a:lnTo>
                      <a:pt x="6172" y="8092"/>
                    </a:lnTo>
                    <a:cubicBezTo>
                      <a:pt x="6309" y="8128"/>
                      <a:pt x="6446" y="8156"/>
                      <a:pt x="6576" y="8185"/>
                    </a:cubicBezTo>
                    <a:lnTo>
                      <a:pt x="7709" y="8474"/>
                    </a:lnTo>
                    <a:cubicBezTo>
                      <a:pt x="7348" y="8416"/>
                      <a:pt x="6973" y="8366"/>
                      <a:pt x="6605" y="8330"/>
                    </a:cubicBezTo>
                    <a:cubicBezTo>
                      <a:pt x="6064" y="8265"/>
                      <a:pt x="5522" y="8229"/>
                      <a:pt x="4981" y="8214"/>
                    </a:cubicBezTo>
                    <a:cubicBezTo>
                      <a:pt x="4746" y="8208"/>
                      <a:pt x="4510" y="8203"/>
                      <a:pt x="4273" y="8203"/>
                    </a:cubicBezTo>
                    <a:cubicBezTo>
                      <a:pt x="3965" y="8203"/>
                      <a:pt x="3656" y="8211"/>
                      <a:pt x="3350" y="8236"/>
                    </a:cubicBezTo>
                    <a:lnTo>
                      <a:pt x="2910" y="8279"/>
                    </a:lnTo>
                    <a:cubicBezTo>
                      <a:pt x="2765" y="8301"/>
                      <a:pt x="2621" y="8322"/>
                      <a:pt x="2469" y="8344"/>
                    </a:cubicBezTo>
                    <a:cubicBezTo>
                      <a:pt x="2325" y="8366"/>
                      <a:pt x="2181" y="8402"/>
                      <a:pt x="2036" y="8438"/>
                    </a:cubicBezTo>
                    <a:cubicBezTo>
                      <a:pt x="1899" y="8474"/>
                      <a:pt x="1755" y="8517"/>
                      <a:pt x="1610" y="8568"/>
                    </a:cubicBezTo>
                    <a:cubicBezTo>
                      <a:pt x="1329" y="8662"/>
                      <a:pt x="1062" y="8792"/>
                      <a:pt x="816" y="8958"/>
                    </a:cubicBezTo>
                    <a:lnTo>
                      <a:pt x="809" y="8958"/>
                    </a:lnTo>
                    <a:lnTo>
                      <a:pt x="845" y="8914"/>
                    </a:lnTo>
                    <a:cubicBezTo>
                      <a:pt x="1033" y="8676"/>
                      <a:pt x="1264" y="8467"/>
                      <a:pt x="1517" y="8301"/>
                    </a:cubicBezTo>
                    <a:lnTo>
                      <a:pt x="1719" y="8178"/>
                    </a:lnTo>
                    <a:cubicBezTo>
                      <a:pt x="1784" y="8142"/>
                      <a:pt x="1856" y="8113"/>
                      <a:pt x="1928" y="8077"/>
                    </a:cubicBezTo>
                    <a:cubicBezTo>
                      <a:pt x="2072" y="8005"/>
                      <a:pt x="2217" y="7947"/>
                      <a:pt x="2368" y="7904"/>
                    </a:cubicBezTo>
                    <a:cubicBezTo>
                      <a:pt x="2448" y="7882"/>
                      <a:pt x="2520" y="7861"/>
                      <a:pt x="2599" y="7846"/>
                    </a:cubicBezTo>
                    <a:lnTo>
                      <a:pt x="2837" y="7788"/>
                    </a:lnTo>
                    <a:cubicBezTo>
                      <a:pt x="2989" y="7767"/>
                      <a:pt x="3148" y="7745"/>
                      <a:pt x="3307" y="7731"/>
                    </a:cubicBezTo>
                    <a:cubicBezTo>
                      <a:pt x="3449" y="7721"/>
                      <a:pt x="3592" y="7717"/>
                      <a:pt x="3734" y="7717"/>
                    </a:cubicBezTo>
                    <a:close/>
                    <a:moveTo>
                      <a:pt x="4163" y="8223"/>
                    </a:moveTo>
                    <a:cubicBezTo>
                      <a:pt x="4434" y="8223"/>
                      <a:pt x="4707" y="8232"/>
                      <a:pt x="4981" y="8250"/>
                    </a:cubicBezTo>
                    <a:cubicBezTo>
                      <a:pt x="5522" y="8279"/>
                      <a:pt x="6064" y="8337"/>
                      <a:pt x="6605" y="8402"/>
                    </a:cubicBezTo>
                    <a:cubicBezTo>
                      <a:pt x="6872" y="8438"/>
                      <a:pt x="7146" y="8474"/>
                      <a:pt x="7413" y="8510"/>
                    </a:cubicBezTo>
                    <a:cubicBezTo>
                      <a:pt x="7673" y="8553"/>
                      <a:pt x="7947" y="8582"/>
                      <a:pt x="8214" y="8626"/>
                    </a:cubicBezTo>
                    <a:lnTo>
                      <a:pt x="8207" y="8633"/>
                    </a:lnTo>
                    <a:lnTo>
                      <a:pt x="8561" y="8691"/>
                    </a:lnTo>
                    <a:cubicBezTo>
                      <a:pt x="8770" y="8748"/>
                      <a:pt x="8980" y="8799"/>
                      <a:pt x="9196" y="8849"/>
                    </a:cubicBezTo>
                    <a:cubicBezTo>
                      <a:pt x="8871" y="8842"/>
                      <a:pt x="8539" y="8828"/>
                      <a:pt x="8214" y="8820"/>
                    </a:cubicBezTo>
                    <a:cubicBezTo>
                      <a:pt x="7680" y="8806"/>
                      <a:pt x="7146" y="8806"/>
                      <a:pt x="6612" y="8806"/>
                    </a:cubicBezTo>
                    <a:cubicBezTo>
                      <a:pt x="6078" y="8813"/>
                      <a:pt x="5537" y="8835"/>
                      <a:pt x="5003" y="8857"/>
                    </a:cubicBezTo>
                    <a:cubicBezTo>
                      <a:pt x="4469" y="8878"/>
                      <a:pt x="3934" y="8907"/>
                      <a:pt x="3400" y="8943"/>
                    </a:cubicBezTo>
                    <a:cubicBezTo>
                      <a:pt x="3133" y="8965"/>
                      <a:pt x="2859" y="8986"/>
                      <a:pt x="2592" y="9015"/>
                    </a:cubicBezTo>
                    <a:cubicBezTo>
                      <a:pt x="2318" y="9051"/>
                      <a:pt x="2051" y="9080"/>
                      <a:pt x="1776" y="9124"/>
                    </a:cubicBezTo>
                    <a:cubicBezTo>
                      <a:pt x="1509" y="9167"/>
                      <a:pt x="1235" y="9217"/>
                      <a:pt x="975" y="9290"/>
                    </a:cubicBezTo>
                    <a:cubicBezTo>
                      <a:pt x="845" y="9326"/>
                      <a:pt x="708" y="9362"/>
                      <a:pt x="578" y="9412"/>
                    </a:cubicBezTo>
                    <a:lnTo>
                      <a:pt x="528" y="9434"/>
                    </a:lnTo>
                    <a:cubicBezTo>
                      <a:pt x="535" y="9420"/>
                      <a:pt x="542" y="9405"/>
                      <a:pt x="549" y="9391"/>
                    </a:cubicBezTo>
                    <a:cubicBezTo>
                      <a:pt x="564" y="9362"/>
                      <a:pt x="578" y="9326"/>
                      <a:pt x="600" y="9297"/>
                    </a:cubicBezTo>
                    <a:cubicBezTo>
                      <a:pt x="629" y="9239"/>
                      <a:pt x="658" y="9189"/>
                      <a:pt x="687" y="9138"/>
                    </a:cubicBezTo>
                    <a:cubicBezTo>
                      <a:pt x="737" y="9095"/>
                      <a:pt x="788" y="9051"/>
                      <a:pt x="845" y="9015"/>
                    </a:cubicBezTo>
                    <a:cubicBezTo>
                      <a:pt x="1091" y="8849"/>
                      <a:pt x="1351" y="8712"/>
                      <a:pt x="1625" y="8611"/>
                    </a:cubicBezTo>
                    <a:cubicBezTo>
                      <a:pt x="1762" y="8553"/>
                      <a:pt x="1906" y="8517"/>
                      <a:pt x="2043" y="8474"/>
                    </a:cubicBezTo>
                    <a:cubicBezTo>
                      <a:pt x="2181" y="8424"/>
                      <a:pt x="2332" y="8402"/>
                      <a:pt x="2477" y="8366"/>
                    </a:cubicBezTo>
                    <a:cubicBezTo>
                      <a:pt x="2621" y="8337"/>
                      <a:pt x="2765" y="8322"/>
                      <a:pt x="2910" y="8294"/>
                    </a:cubicBezTo>
                    <a:lnTo>
                      <a:pt x="3350" y="8250"/>
                    </a:lnTo>
                    <a:cubicBezTo>
                      <a:pt x="3620" y="8232"/>
                      <a:pt x="3891" y="8223"/>
                      <a:pt x="4163" y="8223"/>
                    </a:cubicBezTo>
                    <a:close/>
                    <a:moveTo>
                      <a:pt x="5537" y="8882"/>
                    </a:moveTo>
                    <a:cubicBezTo>
                      <a:pt x="5893" y="8882"/>
                      <a:pt x="6249" y="8885"/>
                      <a:pt x="6605" y="8885"/>
                    </a:cubicBezTo>
                    <a:lnTo>
                      <a:pt x="8214" y="8900"/>
                    </a:lnTo>
                    <a:cubicBezTo>
                      <a:pt x="8619" y="8900"/>
                      <a:pt x="9016" y="8907"/>
                      <a:pt x="9420" y="8914"/>
                    </a:cubicBezTo>
                    <a:lnTo>
                      <a:pt x="9514" y="8943"/>
                    </a:lnTo>
                    <a:cubicBezTo>
                      <a:pt x="8821" y="9073"/>
                      <a:pt x="8128" y="9196"/>
                      <a:pt x="7428" y="9304"/>
                    </a:cubicBezTo>
                    <a:cubicBezTo>
                      <a:pt x="6627" y="9420"/>
                      <a:pt x="5833" y="9535"/>
                      <a:pt x="5024" y="9629"/>
                    </a:cubicBezTo>
                    <a:cubicBezTo>
                      <a:pt x="4223" y="9715"/>
                      <a:pt x="3422" y="9795"/>
                      <a:pt x="2614" y="9824"/>
                    </a:cubicBezTo>
                    <a:cubicBezTo>
                      <a:pt x="2449" y="9830"/>
                      <a:pt x="2284" y="9833"/>
                      <a:pt x="2117" y="9833"/>
                    </a:cubicBezTo>
                    <a:cubicBezTo>
                      <a:pt x="1882" y="9833"/>
                      <a:pt x="1645" y="9826"/>
                      <a:pt x="1408" y="9809"/>
                    </a:cubicBezTo>
                    <a:cubicBezTo>
                      <a:pt x="1206" y="9802"/>
                      <a:pt x="1011" y="9780"/>
                      <a:pt x="809" y="9752"/>
                    </a:cubicBezTo>
                    <a:cubicBezTo>
                      <a:pt x="715" y="9730"/>
                      <a:pt x="614" y="9708"/>
                      <a:pt x="521" y="9687"/>
                    </a:cubicBezTo>
                    <a:lnTo>
                      <a:pt x="513" y="9687"/>
                    </a:lnTo>
                    <a:lnTo>
                      <a:pt x="492" y="9658"/>
                    </a:lnTo>
                    <a:lnTo>
                      <a:pt x="456" y="9600"/>
                    </a:lnTo>
                    <a:cubicBezTo>
                      <a:pt x="456" y="9600"/>
                      <a:pt x="456" y="9593"/>
                      <a:pt x="456" y="9593"/>
                    </a:cubicBezTo>
                    <a:cubicBezTo>
                      <a:pt x="463" y="9571"/>
                      <a:pt x="470" y="9549"/>
                      <a:pt x="484" y="9528"/>
                    </a:cubicBezTo>
                    <a:cubicBezTo>
                      <a:pt x="521" y="9513"/>
                      <a:pt x="557" y="9492"/>
                      <a:pt x="600" y="9477"/>
                    </a:cubicBezTo>
                    <a:cubicBezTo>
                      <a:pt x="723" y="9427"/>
                      <a:pt x="853" y="9391"/>
                      <a:pt x="982" y="9347"/>
                    </a:cubicBezTo>
                    <a:cubicBezTo>
                      <a:pt x="1242" y="9268"/>
                      <a:pt x="1509" y="9210"/>
                      <a:pt x="1776" y="9160"/>
                    </a:cubicBezTo>
                    <a:cubicBezTo>
                      <a:pt x="2043" y="9109"/>
                      <a:pt x="2318" y="9066"/>
                      <a:pt x="2585" y="9037"/>
                    </a:cubicBezTo>
                    <a:cubicBezTo>
                      <a:pt x="2859" y="9001"/>
                      <a:pt x="3126" y="8979"/>
                      <a:pt x="3400" y="8950"/>
                    </a:cubicBezTo>
                    <a:cubicBezTo>
                      <a:pt x="3934" y="8914"/>
                      <a:pt x="4469" y="8893"/>
                      <a:pt x="5003" y="8885"/>
                    </a:cubicBezTo>
                    <a:cubicBezTo>
                      <a:pt x="5181" y="8883"/>
                      <a:pt x="5359" y="8882"/>
                      <a:pt x="5537" y="8882"/>
                    </a:cubicBezTo>
                    <a:close/>
                    <a:moveTo>
                      <a:pt x="19106" y="8366"/>
                    </a:moveTo>
                    <a:cubicBezTo>
                      <a:pt x="19099" y="8380"/>
                      <a:pt x="19099" y="8395"/>
                      <a:pt x="19091" y="8402"/>
                    </a:cubicBezTo>
                    <a:cubicBezTo>
                      <a:pt x="19077" y="8438"/>
                      <a:pt x="19062" y="8474"/>
                      <a:pt x="19041" y="8503"/>
                    </a:cubicBezTo>
                    <a:cubicBezTo>
                      <a:pt x="19012" y="8553"/>
                      <a:pt x="18983" y="8604"/>
                      <a:pt x="18954" y="8654"/>
                    </a:cubicBezTo>
                    <a:cubicBezTo>
                      <a:pt x="18896" y="8698"/>
                      <a:pt x="18846" y="8748"/>
                      <a:pt x="18788" y="8784"/>
                    </a:cubicBezTo>
                    <a:cubicBezTo>
                      <a:pt x="18550" y="8950"/>
                      <a:pt x="18290" y="9088"/>
                      <a:pt x="18016" y="9189"/>
                    </a:cubicBezTo>
                    <a:cubicBezTo>
                      <a:pt x="17879" y="9246"/>
                      <a:pt x="17734" y="9275"/>
                      <a:pt x="17597" y="9326"/>
                    </a:cubicBezTo>
                    <a:cubicBezTo>
                      <a:pt x="17453" y="9376"/>
                      <a:pt x="17309" y="9398"/>
                      <a:pt x="17164" y="9427"/>
                    </a:cubicBezTo>
                    <a:cubicBezTo>
                      <a:pt x="17020" y="9463"/>
                      <a:pt x="16876" y="9477"/>
                      <a:pt x="16731" y="9499"/>
                    </a:cubicBezTo>
                    <a:lnTo>
                      <a:pt x="16291" y="9549"/>
                    </a:lnTo>
                    <a:lnTo>
                      <a:pt x="16731" y="9506"/>
                    </a:lnTo>
                    <a:cubicBezTo>
                      <a:pt x="16876" y="9492"/>
                      <a:pt x="17020" y="9463"/>
                      <a:pt x="17164" y="9441"/>
                    </a:cubicBezTo>
                    <a:cubicBezTo>
                      <a:pt x="17316" y="9420"/>
                      <a:pt x="17460" y="9383"/>
                      <a:pt x="17597" y="9347"/>
                    </a:cubicBezTo>
                    <a:cubicBezTo>
                      <a:pt x="17742" y="9311"/>
                      <a:pt x="17886" y="9268"/>
                      <a:pt x="18023" y="9217"/>
                    </a:cubicBezTo>
                    <a:cubicBezTo>
                      <a:pt x="18305" y="9124"/>
                      <a:pt x="18579" y="8994"/>
                      <a:pt x="18824" y="8828"/>
                    </a:cubicBezTo>
                    <a:lnTo>
                      <a:pt x="18824" y="8828"/>
                    </a:lnTo>
                    <a:lnTo>
                      <a:pt x="18788" y="8871"/>
                    </a:lnTo>
                    <a:cubicBezTo>
                      <a:pt x="18601" y="9109"/>
                      <a:pt x="18377" y="9318"/>
                      <a:pt x="18124" y="9484"/>
                    </a:cubicBezTo>
                    <a:lnTo>
                      <a:pt x="17922" y="9607"/>
                    </a:lnTo>
                    <a:cubicBezTo>
                      <a:pt x="17857" y="9650"/>
                      <a:pt x="17785" y="9679"/>
                      <a:pt x="17713" y="9708"/>
                    </a:cubicBezTo>
                    <a:cubicBezTo>
                      <a:pt x="17568" y="9780"/>
                      <a:pt x="17424" y="9838"/>
                      <a:pt x="17272" y="9881"/>
                    </a:cubicBezTo>
                    <a:cubicBezTo>
                      <a:pt x="17193" y="9910"/>
                      <a:pt x="17121" y="9925"/>
                      <a:pt x="17042" y="9946"/>
                    </a:cubicBezTo>
                    <a:lnTo>
                      <a:pt x="16811" y="9997"/>
                    </a:lnTo>
                    <a:cubicBezTo>
                      <a:pt x="16652" y="10019"/>
                      <a:pt x="16493" y="10040"/>
                      <a:pt x="16334" y="10062"/>
                    </a:cubicBezTo>
                    <a:cubicBezTo>
                      <a:pt x="16209" y="10068"/>
                      <a:pt x="16084" y="10072"/>
                      <a:pt x="15959" y="10072"/>
                    </a:cubicBezTo>
                    <a:cubicBezTo>
                      <a:pt x="15529" y="10072"/>
                      <a:pt x="15101" y="10034"/>
                      <a:pt x="14681" y="9961"/>
                    </a:cubicBezTo>
                    <a:lnTo>
                      <a:pt x="14270" y="9881"/>
                    </a:lnTo>
                    <a:cubicBezTo>
                      <a:pt x="14140" y="9860"/>
                      <a:pt x="14003" y="9824"/>
                      <a:pt x="13866" y="9795"/>
                    </a:cubicBezTo>
                    <a:lnTo>
                      <a:pt x="13664" y="9752"/>
                    </a:lnTo>
                    <a:lnTo>
                      <a:pt x="13469" y="9701"/>
                    </a:lnTo>
                    <a:cubicBezTo>
                      <a:pt x="13332" y="9665"/>
                      <a:pt x="13195" y="9636"/>
                      <a:pt x="13065" y="9600"/>
                    </a:cubicBezTo>
                    <a:lnTo>
                      <a:pt x="11932" y="9318"/>
                    </a:lnTo>
                    <a:lnTo>
                      <a:pt x="11932" y="9318"/>
                    </a:lnTo>
                    <a:cubicBezTo>
                      <a:pt x="12300" y="9369"/>
                      <a:pt x="12668" y="9420"/>
                      <a:pt x="13036" y="9463"/>
                    </a:cubicBezTo>
                    <a:cubicBezTo>
                      <a:pt x="13577" y="9521"/>
                      <a:pt x="14118" y="9557"/>
                      <a:pt x="14660" y="9578"/>
                    </a:cubicBezTo>
                    <a:cubicBezTo>
                      <a:pt x="14864" y="9581"/>
                      <a:pt x="15069" y="9584"/>
                      <a:pt x="15274" y="9584"/>
                    </a:cubicBezTo>
                    <a:cubicBezTo>
                      <a:pt x="15611" y="9584"/>
                      <a:pt x="15950" y="9576"/>
                      <a:pt x="16291" y="9549"/>
                    </a:cubicBezTo>
                    <a:lnTo>
                      <a:pt x="16291" y="9549"/>
                    </a:lnTo>
                    <a:cubicBezTo>
                      <a:pt x="16020" y="9564"/>
                      <a:pt x="15750" y="9571"/>
                      <a:pt x="15479" y="9571"/>
                    </a:cubicBezTo>
                    <a:cubicBezTo>
                      <a:pt x="15208" y="9571"/>
                      <a:pt x="14938" y="9564"/>
                      <a:pt x="14667" y="9549"/>
                    </a:cubicBezTo>
                    <a:cubicBezTo>
                      <a:pt x="14126" y="9513"/>
                      <a:pt x="13584" y="9456"/>
                      <a:pt x="13043" y="9391"/>
                    </a:cubicBezTo>
                    <a:cubicBezTo>
                      <a:pt x="12769" y="9362"/>
                      <a:pt x="12502" y="9326"/>
                      <a:pt x="12227" y="9282"/>
                    </a:cubicBezTo>
                    <a:cubicBezTo>
                      <a:pt x="11960" y="9246"/>
                      <a:pt x="11701" y="9203"/>
                      <a:pt x="11426" y="9160"/>
                    </a:cubicBezTo>
                    <a:lnTo>
                      <a:pt x="11080" y="9102"/>
                    </a:lnTo>
                    <a:lnTo>
                      <a:pt x="10445" y="8943"/>
                    </a:lnTo>
                    <a:lnTo>
                      <a:pt x="10445" y="8943"/>
                    </a:lnTo>
                    <a:cubicBezTo>
                      <a:pt x="10769" y="8958"/>
                      <a:pt x="11094" y="8965"/>
                      <a:pt x="11419" y="8979"/>
                    </a:cubicBezTo>
                    <a:cubicBezTo>
                      <a:pt x="11802" y="8984"/>
                      <a:pt x="12181" y="8989"/>
                      <a:pt x="12559" y="8989"/>
                    </a:cubicBezTo>
                    <a:cubicBezTo>
                      <a:pt x="12716" y="8989"/>
                      <a:pt x="12872" y="8989"/>
                      <a:pt x="13029" y="8986"/>
                    </a:cubicBezTo>
                    <a:cubicBezTo>
                      <a:pt x="13563" y="8979"/>
                      <a:pt x="14097" y="8965"/>
                      <a:pt x="14631" y="8943"/>
                    </a:cubicBezTo>
                    <a:cubicBezTo>
                      <a:pt x="15172" y="8922"/>
                      <a:pt x="15706" y="8893"/>
                      <a:pt x="16233" y="8857"/>
                    </a:cubicBezTo>
                    <a:cubicBezTo>
                      <a:pt x="16507" y="8835"/>
                      <a:pt x="16774" y="8813"/>
                      <a:pt x="17049" y="8777"/>
                    </a:cubicBezTo>
                    <a:cubicBezTo>
                      <a:pt x="17316" y="8748"/>
                      <a:pt x="17590" y="8719"/>
                      <a:pt x="17857" y="8676"/>
                    </a:cubicBezTo>
                    <a:cubicBezTo>
                      <a:pt x="18131" y="8633"/>
                      <a:pt x="18398" y="8575"/>
                      <a:pt x="18665" y="8510"/>
                    </a:cubicBezTo>
                    <a:cubicBezTo>
                      <a:pt x="18795" y="8474"/>
                      <a:pt x="18933" y="8438"/>
                      <a:pt x="19055" y="8387"/>
                    </a:cubicBezTo>
                    <a:lnTo>
                      <a:pt x="19106" y="8366"/>
                    </a:lnTo>
                    <a:close/>
                    <a:moveTo>
                      <a:pt x="9427" y="8986"/>
                    </a:moveTo>
                    <a:lnTo>
                      <a:pt x="9232" y="9095"/>
                    </a:lnTo>
                    <a:cubicBezTo>
                      <a:pt x="8640" y="9311"/>
                      <a:pt x="8034" y="9506"/>
                      <a:pt x="7428" y="9687"/>
                    </a:cubicBezTo>
                    <a:cubicBezTo>
                      <a:pt x="6627" y="9925"/>
                      <a:pt x="5811" y="10120"/>
                      <a:pt x="4988" y="10278"/>
                    </a:cubicBezTo>
                    <a:cubicBezTo>
                      <a:pt x="4779" y="10314"/>
                      <a:pt x="4577" y="10351"/>
                      <a:pt x="4368" y="10379"/>
                    </a:cubicBezTo>
                    <a:lnTo>
                      <a:pt x="4057" y="10423"/>
                    </a:lnTo>
                    <a:cubicBezTo>
                      <a:pt x="3956" y="10437"/>
                      <a:pt x="3848" y="10444"/>
                      <a:pt x="3747" y="10459"/>
                    </a:cubicBezTo>
                    <a:cubicBezTo>
                      <a:pt x="3478" y="10487"/>
                      <a:pt x="3210" y="10500"/>
                      <a:pt x="2944" y="10500"/>
                    </a:cubicBezTo>
                    <a:cubicBezTo>
                      <a:pt x="2794" y="10500"/>
                      <a:pt x="2646" y="10495"/>
                      <a:pt x="2498" y="10488"/>
                    </a:cubicBezTo>
                    <a:cubicBezTo>
                      <a:pt x="2080" y="10466"/>
                      <a:pt x="1668" y="10394"/>
                      <a:pt x="1278" y="10264"/>
                    </a:cubicBezTo>
                    <a:cubicBezTo>
                      <a:pt x="1141" y="10221"/>
                      <a:pt x="1004" y="10163"/>
                      <a:pt x="881" y="10098"/>
                    </a:cubicBezTo>
                    <a:cubicBezTo>
                      <a:pt x="845" y="10062"/>
                      <a:pt x="809" y="10026"/>
                      <a:pt x="773" y="9990"/>
                    </a:cubicBezTo>
                    <a:cubicBezTo>
                      <a:pt x="708" y="9925"/>
                      <a:pt x="643" y="9860"/>
                      <a:pt x="593" y="9788"/>
                    </a:cubicBezTo>
                    <a:lnTo>
                      <a:pt x="593" y="9788"/>
                    </a:lnTo>
                    <a:cubicBezTo>
                      <a:pt x="658" y="9802"/>
                      <a:pt x="730" y="9816"/>
                      <a:pt x="795" y="9831"/>
                    </a:cubicBezTo>
                    <a:cubicBezTo>
                      <a:pt x="997" y="9860"/>
                      <a:pt x="1199" y="9889"/>
                      <a:pt x="1401" y="9896"/>
                    </a:cubicBezTo>
                    <a:cubicBezTo>
                      <a:pt x="1638" y="9913"/>
                      <a:pt x="1877" y="9920"/>
                      <a:pt x="2116" y="9920"/>
                    </a:cubicBezTo>
                    <a:cubicBezTo>
                      <a:pt x="2285" y="9920"/>
                      <a:pt x="2453" y="9916"/>
                      <a:pt x="2621" y="9910"/>
                    </a:cubicBezTo>
                    <a:cubicBezTo>
                      <a:pt x="3429" y="9874"/>
                      <a:pt x="4238" y="9795"/>
                      <a:pt x="5039" y="9694"/>
                    </a:cubicBezTo>
                    <a:cubicBezTo>
                      <a:pt x="5833" y="9586"/>
                      <a:pt x="6634" y="9463"/>
                      <a:pt x="7435" y="9333"/>
                    </a:cubicBezTo>
                    <a:lnTo>
                      <a:pt x="8626" y="9131"/>
                    </a:lnTo>
                    <a:lnTo>
                      <a:pt x="9427" y="8986"/>
                    </a:lnTo>
                    <a:close/>
                    <a:moveTo>
                      <a:pt x="9037" y="9196"/>
                    </a:moveTo>
                    <a:cubicBezTo>
                      <a:pt x="8510" y="9470"/>
                      <a:pt x="7969" y="9715"/>
                      <a:pt x="7406" y="9925"/>
                    </a:cubicBezTo>
                    <a:cubicBezTo>
                      <a:pt x="6598" y="10228"/>
                      <a:pt x="5761" y="10466"/>
                      <a:pt x="4902" y="10639"/>
                    </a:cubicBezTo>
                    <a:lnTo>
                      <a:pt x="4591" y="10704"/>
                    </a:lnTo>
                    <a:cubicBezTo>
                      <a:pt x="4483" y="10726"/>
                      <a:pt x="4375" y="10740"/>
                      <a:pt x="4274" y="10755"/>
                    </a:cubicBezTo>
                    <a:cubicBezTo>
                      <a:pt x="4057" y="10791"/>
                      <a:pt x="3848" y="10805"/>
                      <a:pt x="3639" y="10827"/>
                    </a:cubicBezTo>
                    <a:cubicBezTo>
                      <a:pt x="3502" y="10839"/>
                      <a:pt x="3366" y="10844"/>
                      <a:pt x="3230" y="10844"/>
                    </a:cubicBezTo>
                    <a:cubicBezTo>
                      <a:pt x="2948" y="10844"/>
                      <a:pt x="2667" y="10820"/>
                      <a:pt x="2390" y="10776"/>
                    </a:cubicBezTo>
                    <a:cubicBezTo>
                      <a:pt x="1986" y="10704"/>
                      <a:pt x="1603" y="10567"/>
                      <a:pt x="1250" y="10358"/>
                    </a:cubicBezTo>
                    <a:lnTo>
                      <a:pt x="1213" y="10336"/>
                    </a:lnTo>
                    <a:lnTo>
                      <a:pt x="1250" y="10351"/>
                    </a:lnTo>
                    <a:cubicBezTo>
                      <a:pt x="1654" y="10481"/>
                      <a:pt x="2072" y="10560"/>
                      <a:pt x="2498" y="10574"/>
                    </a:cubicBezTo>
                    <a:cubicBezTo>
                      <a:pt x="2643" y="10582"/>
                      <a:pt x="2787" y="10586"/>
                      <a:pt x="2932" y="10586"/>
                    </a:cubicBezTo>
                    <a:cubicBezTo>
                      <a:pt x="3207" y="10586"/>
                      <a:pt x="3482" y="10571"/>
                      <a:pt x="3761" y="10538"/>
                    </a:cubicBezTo>
                    <a:cubicBezTo>
                      <a:pt x="3862" y="10531"/>
                      <a:pt x="3963" y="10517"/>
                      <a:pt x="4072" y="10502"/>
                    </a:cubicBezTo>
                    <a:lnTo>
                      <a:pt x="4382" y="10459"/>
                    </a:lnTo>
                    <a:cubicBezTo>
                      <a:pt x="4591" y="10430"/>
                      <a:pt x="4801" y="10387"/>
                      <a:pt x="5003" y="10351"/>
                    </a:cubicBezTo>
                    <a:cubicBezTo>
                      <a:pt x="5825" y="10177"/>
                      <a:pt x="6641" y="9968"/>
                      <a:pt x="7442" y="9715"/>
                    </a:cubicBezTo>
                    <a:cubicBezTo>
                      <a:pt x="7976" y="9549"/>
                      <a:pt x="8510" y="9376"/>
                      <a:pt x="9037" y="9196"/>
                    </a:cubicBezTo>
                    <a:close/>
                    <a:moveTo>
                      <a:pt x="10474" y="9420"/>
                    </a:moveTo>
                    <a:cubicBezTo>
                      <a:pt x="10979" y="9737"/>
                      <a:pt x="11455" y="10091"/>
                      <a:pt x="11917" y="10466"/>
                    </a:cubicBezTo>
                    <a:cubicBezTo>
                      <a:pt x="12588" y="11022"/>
                      <a:pt x="13216" y="11621"/>
                      <a:pt x="13794" y="12278"/>
                    </a:cubicBezTo>
                    <a:lnTo>
                      <a:pt x="14003" y="12523"/>
                    </a:lnTo>
                    <a:cubicBezTo>
                      <a:pt x="14075" y="12602"/>
                      <a:pt x="14140" y="12689"/>
                      <a:pt x="14205" y="12768"/>
                    </a:cubicBezTo>
                    <a:cubicBezTo>
                      <a:pt x="14349" y="12934"/>
                      <a:pt x="14465" y="13108"/>
                      <a:pt x="14588" y="13281"/>
                    </a:cubicBezTo>
                    <a:cubicBezTo>
                      <a:pt x="14826" y="13627"/>
                      <a:pt x="15021" y="14003"/>
                      <a:pt x="15165" y="14392"/>
                    </a:cubicBezTo>
                    <a:cubicBezTo>
                      <a:pt x="15309" y="14775"/>
                      <a:pt x="15374" y="15179"/>
                      <a:pt x="15374" y="15583"/>
                    </a:cubicBezTo>
                    <a:lnTo>
                      <a:pt x="15374" y="15634"/>
                    </a:lnTo>
                    <a:cubicBezTo>
                      <a:pt x="15374" y="15619"/>
                      <a:pt x="15374" y="15605"/>
                      <a:pt x="15367" y="15590"/>
                    </a:cubicBezTo>
                    <a:cubicBezTo>
                      <a:pt x="15288" y="15179"/>
                      <a:pt x="15143" y="14775"/>
                      <a:pt x="14948" y="14400"/>
                    </a:cubicBezTo>
                    <a:cubicBezTo>
                      <a:pt x="14754" y="14024"/>
                      <a:pt x="14530" y="13663"/>
                      <a:pt x="14277" y="13324"/>
                    </a:cubicBezTo>
                    <a:cubicBezTo>
                      <a:pt x="14219" y="13238"/>
                      <a:pt x="14155" y="13151"/>
                      <a:pt x="14090" y="13072"/>
                    </a:cubicBezTo>
                    <a:lnTo>
                      <a:pt x="13895" y="12819"/>
                    </a:lnTo>
                    <a:cubicBezTo>
                      <a:pt x="13765" y="12653"/>
                      <a:pt x="13628" y="12501"/>
                      <a:pt x="13491" y="12343"/>
                    </a:cubicBezTo>
                    <a:cubicBezTo>
                      <a:pt x="12935" y="11707"/>
                      <a:pt x="12336" y="11116"/>
                      <a:pt x="11722" y="10545"/>
                    </a:cubicBezTo>
                    <a:cubicBezTo>
                      <a:pt x="11318" y="10163"/>
                      <a:pt x="10899" y="9788"/>
                      <a:pt x="10474" y="9420"/>
                    </a:cubicBezTo>
                    <a:close/>
                    <a:moveTo>
                      <a:pt x="10091" y="9189"/>
                    </a:moveTo>
                    <a:cubicBezTo>
                      <a:pt x="10156" y="9225"/>
                      <a:pt x="10214" y="9261"/>
                      <a:pt x="10279" y="9297"/>
                    </a:cubicBezTo>
                    <a:cubicBezTo>
                      <a:pt x="10762" y="9701"/>
                      <a:pt x="11239" y="10127"/>
                      <a:pt x="11693" y="10560"/>
                    </a:cubicBezTo>
                    <a:cubicBezTo>
                      <a:pt x="12300" y="11145"/>
                      <a:pt x="12884" y="11744"/>
                      <a:pt x="13426" y="12379"/>
                    </a:cubicBezTo>
                    <a:cubicBezTo>
                      <a:pt x="13563" y="12545"/>
                      <a:pt x="13700" y="12696"/>
                      <a:pt x="13830" y="12862"/>
                    </a:cubicBezTo>
                    <a:lnTo>
                      <a:pt x="14017" y="13115"/>
                    </a:lnTo>
                    <a:cubicBezTo>
                      <a:pt x="14082" y="13194"/>
                      <a:pt x="14140" y="13281"/>
                      <a:pt x="14198" y="13368"/>
                    </a:cubicBezTo>
                    <a:cubicBezTo>
                      <a:pt x="14443" y="13707"/>
                      <a:pt x="14667" y="14060"/>
                      <a:pt x="14855" y="14436"/>
                    </a:cubicBezTo>
                    <a:cubicBezTo>
                      <a:pt x="15042" y="14804"/>
                      <a:pt x="15187" y="15201"/>
                      <a:pt x="15273" y="15605"/>
                    </a:cubicBezTo>
                    <a:cubicBezTo>
                      <a:pt x="15295" y="15749"/>
                      <a:pt x="15317" y="15886"/>
                      <a:pt x="15324" y="16031"/>
                    </a:cubicBezTo>
                    <a:cubicBezTo>
                      <a:pt x="15317" y="16081"/>
                      <a:pt x="15309" y="16132"/>
                      <a:pt x="15295" y="16175"/>
                    </a:cubicBezTo>
                    <a:cubicBezTo>
                      <a:pt x="15273" y="16262"/>
                      <a:pt x="15244" y="16348"/>
                      <a:pt x="15208" y="16435"/>
                    </a:cubicBezTo>
                    <a:cubicBezTo>
                      <a:pt x="15187" y="16370"/>
                      <a:pt x="15165" y="16298"/>
                      <a:pt x="15136" y="16233"/>
                    </a:cubicBezTo>
                    <a:cubicBezTo>
                      <a:pt x="15064" y="16045"/>
                      <a:pt x="14985" y="15858"/>
                      <a:pt x="14891" y="15677"/>
                    </a:cubicBezTo>
                    <a:cubicBezTo>
                      <a:pt x="14710" y="15316"/>
                      <a:pt x="14508" y="14963"/>
                      <a:pt x="14299" y="14616"/>
                    </a:cubicBezTo>
                    <a:cubicBezTo>
                      <a:pt x="13866" y="13930"/>
                      <a:pt x="13397" y="13274"/>
                      <a:pt x="12899" y="12631"/>
                    </a:cubicBezTo>
                    <a:cubicBezTo>
                      <a:pt x="12408" y="11989"/>
                      <a:pt x="11903" y="11361"/>
                      <a:pt x="11383" y="10740"/>
                    </a:cubicBezTo>
                    <a:lnTo>
                      <a:pt x="10611" y="9802"/>
                    </a:lnTo>
                    <a:lnTo>
                      <a:pt x="10091" y="9189"/>
                    </a:lnTo>
                    <a:close/>
                    <a:moveTo>
                      <a:pt x="10510" y="10935"/>
                    </a:moveTo>
                    <a:lnTo>
                      <a:pt x="10510" y="10935"/>
                    </a:lnTo>
                    <a:cubicBezTo>
                      <a:pt x="10647" y="11282"/>
                      <a:pt x="10777" y="11621"/>
                      <a:pt x="10935" y="11960"/>
                    </a:cubicBezTo>
                    <a:cubicBezTo>
                      <a:pt x="11152" y="12458"/>
                      <a:pt x="11390" y="12949"/>
                      <a:pt x="11650" y="13425"/>
                    </a:cubicBezTo>
                    <a:cubicBezTo>
                      <a:pt x="11910" y="13909"/>
                      <a:pt x="12177" y="14378"/>
                      <a:pt x="12487" y="14825"/>
                    </a:cubicBezTo>
                    <a:lnTo>
                      <a:pt x="12740" y="15186"/>
                    </a:lnTo>
                    <a:cubicBezTo>
                      <a:pt x="12834" y="15309"/>
                      <a:pt x="12920" y="15417"/>
                      <a:pt x="13021" y="15533"/>
                    </a:cubicBezTo>
                    <a:cubicBezTo>
                      <a:pt x="13115" y="15648"/>
                      <a:pt x="13216" y="15756"/>
                      <a:pt x="13317" y="15865"/>
                    </a:cubicBezTo>
                    <a:cubicBezTo>
                      <a:pt x="13418" y="15973"/>
                      <a:pt x="13527" y="16074"/>
                      <a:pt x="13642" y="16168"/>
                    </a:cubicBezTo>
                    <a:cubicBezTo>
                      <a:pt x="13865" y="16362"/>
                      <a:pt x="14110" y="16535"/>
                      <a:pt x="14376" y="16665"/>
                    </a:cubicBezTo>
                    <a:lnTo>
                      <a:pt x="14376" y="16665"/>
                    </a:lnTo>
                    <a:lnTo>
                      <a:pt x="14328" y="16659"/>
                    </a:lnTo>
                    <a:cubicBezTo>
                      <a:pt x="14025" y="16608"/>
                      <a:pt x="13736" y="16514"/>
                      <a:pt x="13462" y="16377"/>
                    </a:cubicBezTo>
                    <a:lnTo>
                      <a:pt x="13454" y="16384"/>
                    </a:lnTo>
                    <a:lnTo>
                      <a:pt x="13252" y="16269"/>
                    </a:lnTo>
                    <a:cubicBezTo>
                      <a:pt x="13180" y="16233"/>
                      <a:pt x="13122" y="16182"/>
                      <a:pt x="13057" y="16139"/>
                    </a:cubicBezTo>
                    <a:cubicBezTo>
                      <a:pt x="12928" y="16045"/>
                      <a:pt x="12805" y="15944"/>
                      <a:pt x="12689" y="15843"/>
                    </a:cubicBezTo>
                    <a:cubicBezTo>
                      <a:pt x="12624" y="15785"/>
                      <a:pt x="12574" y="15728"/>
                      <a:pt x="12516" y="15670"/>
                    </a:cubicBezTo>
                    <a:lnTo>
                      <a:pt x="12357" y="15497"/>
                    </a:lnTo>
                    <a:cubicBezTo>
                      <a:pt x="12256" y="15374"/>
                      <a:pt x="12162" y="15244"/>
                      <a:pt x="12061" y="15114"/>
                    </a:cubicBezTo>
                    <a:cubicBezTo>
                      <a:pt x="11758" y="14652"/>
                      <a:pt x="11513" y="14154"/>
                      <a:pt x="11325" y="13635"/>
                    </a:cubicBezTo>
                    <a:lnTo>
                      <a:pt x="11188" y="13245"/>
                    </a:lnTo>
                    <a:cubicBezTo>
                      <a:pt x="11145" y="13115"/>
                      <a:pt x="11109" y="12978"/>
                      <a:pt x="11065" y="12848"/>
                    </a:cubicBezTo>
                    <a:lnTo>
                      <a:pt x="11000" y="12653"/>
                    </a:lnTo>
                    <a:lnTo>
                      <a:pt x="10943" y="12451"/>
                    </a:lnTo>
                    <a:cubicBezTo>
                      <a:pt x="10907" y="12321"/>
                      <a:pt x="10863" y="12191"/>
                      <a:pt x="10827" y="12054"/>
                    </a:cubicBezTo>
                    <a:lnTo>
                      <a:pt x="10510" y="10935"/>
                    </a:lnTo>
                    <a:close/>
                    <a:moveTo>
                      <a:pt x="10004" y="9138"/>
                    </a:moveTo>
                    <a:lnTo>
                      <a:pt x="10004" y="9138"/>
                    </a:lnTo>
                    <a:cubicBezTo>
                      <a:pt x="10466" y="9672"/>
                      <a:pt x="10921" y="10213"/>
                      <a:pt x="11361" y="10762"/>
                    </a:cubicBezTo>
                    <a:cubicBezTo>
                      <a:pt x="11867" y="11397"/>
                      <a:pt x="12357" y="12032"/>
                      <a:pt x="12841" y="12682"/>
                    </a:cubicBezTo>
                    <a:cubicBezTo>
                      <a:pt x="13324" y="13331"/>
                      <a:pt x="13794" y="13988"/>
                      <a:pt x="14219" y="14667"/>
                    </a:cubicBezTo>
                    <a:cubicBezTo>
                      <a:pt x="14429" y="15006"/>
                      <a:pt x="14631" y="15360"/>
                      <a:pt x="14811" y="15720"/>
                    </a:cubicBezTo>
                    <a:cubicBezTo>
                      <a:pt x="14905" y="15894"/>
                      <a:pt x="14985" y="16081"/>
                      <a:pt x="15057" y="16269"/>
                    </a:cubicBezTo>
                    <a:cubicBezTo>
                      <a:pt x="15093" y="16356"/>
                      <a:pt x="15129" y="16449"/>
                      <a:pt x="15151" y="16550"/>
                    </a:cubicBezTo>
                    <a:lnTo>
                      <a:pt x="15151" y="16558"/>
                    </a:lnTo>
                    <a:lnTo>
                      <a:pt x="15143" y="16594"/>
                    </a:lnTo>
                    <a:cubicBezTo>
                      <a:pt x="15136" y="16615"/>
                      <a:pt x="15122" y="16637"/>
                      <a:pt x="15114" y="16651"/>
                    </a:cubicBezTo>
                    <a:lnTo>
                      <a:pt x="15100" y="16651"/>
                    </a:lnTo>
                    <a:cubicBezTo>
                      <a:pt x="15078" y="16659"/>
                      <a:pt x="15057" y="16659"/>
                      <a:pt x="15035" y="16666"/>
                    </a:cubicBezTo>
                    <a:lnTo>
                      <a:pt x="14934" y="16587"/>
                    </a:lnTo>
                    <a:cubicBezTo>
                      <a:pt x="14826" y="16507"/>
                      <a:pt x="14725" y="16413"/>
                      <a:pt x="14624" y="16319"/>
                    </a:cubicBezTo>
                    <a:cubicBezTo>
                      <a:pt x="14429" y="16132"/>
                      <a:pt x="14248" y="15930"/>
                      <a:pt x="14068" y="15720"/>
                    </a:cubicBezTo>
                    <a:cubicBezTo>
                      <a:pt x="13887" y="15518"/>
                      <a:pt x="13721" y="15302"/>
                      <a:pt x="13555" y="15085"/>
                    </a:cubicBezTo>
                    <a:cubicBezTo>
                      <a:pt x="13389" y="14869"/>
                      <a:pt x="13231" y="14645"/>
                      <a:pt x="13079" y="14421"/>
                    </a:cubicBezTo>
                    <a:cubicBezTo>
                      <a:pt x="12776" y="13981"/>
                      <a:pt x="12487" y="13526"/>
                      <a:pt x="12220" y="13072"/>
                    </a:cubicBezTo>
                    <a:cubicBezTo>
                      <a:pt x="11939" y="12610"/>
                      <a:pt x="11679" y="12148"/>
                      <a:pt x="11412" y="11686"/>
                    </a:cubicBezTo>
                    <a:lnTo>
                      <a:pt x="10618" y="10286"/>
                    </a:lnTo>
                    <a:cubicBezTo>
                      <a:pt x="10423" y="9932"/>
                      <a:pt x="10228" y="9586"/>
                      <a:pt x="10033" y="9232"/>
                    </a:cubicBezTo>
                    <a:cubicBezTo>
                      <a:pt x="10026" y="9203"/>
                      <a:pt x="10012" y="9167"/>
                      <a:pt x="10004" y="9138"/>
                    </a:cubicBezTo>
                    <a:close/>
                    <a:moveTo>
                      <a:pt x="10091" y="9463"/>
                    </a:moveTo>
                    <a:cubicBezTo>
                      <a:pt x="10243" y="9752"/>
                      <a:pt x="10394" y="10033"/>
                      <a:pt x="10553" y="10322"/>
                    </a:cubicBezTo>
                    <a:cubicBezTo>
                      <a:pt x="10813" y="10791"/>
                      <a:pt x="11073" y="11260"/>
                      <a:pt x="11347" y="11722"/>
                    </a:cubicBezTo>
                    <a:cubicBezTo>
                      <a:pt x="11621" y="12184"/>
                      <a:pt x="11903" y="12639"/>
                      <a:pt x="12184" y="13086"/>
                    </a:cubicBezTo>
                    <a:cubicBezTo>
                      <a:pt x="12473" y="13541"/>
                      <a:pt x="12762" y="13988"/>
                      <a:pt x="13065" y="14428"/>
                    </a:cubicBezTo>
                    <a:cubicBezTo>
                      <a:pt x="13223" y="14652"/>
                      <a:pt x="13375" y="14883"/>
                      <a:pt x="13541" y="15100"/>
                    </a:cubicBezTo>
                    <a:cubicBezTo>
                      <a:pt x="13700" y="15316"/>
                      <a:pt x="13866" y="15540"/>
                      <a:pt x="14039" y="15749"/>
                    </a:cubicBezTo>
                    <a:cubicBezTo>
                      <a:pt x="14205" y="15959"/>
                      <a:pt x="14385" y="16168"/>
                      <a:pt x="14580" y="16363"/>
                    </a:cubicBezTo>
                    <a:cubicBezTo>
                      <a:pt x="14674" y="16457"/>
                      <a:pt x="14775" y="16558"/>
                      <a:pt x="14883" y="16644"/>
                    </a:cubicBezTo>
                    <a:lnTo>
                      <a:pt x="14920" y="16673"/>
                    </a:lnTo>
                    <a:lnTo>
                      <a:pt x="14883" y="16673"/>
                    </a:lnTo>
                    <a:cubicBezTo>
                      <a:pt x="14847" y="16673"/>
                      <a:pt x="14811" y="16680"/>
                      <a:pt x="14768" y="16680"/>
                    </a:cubicBezTo>
                    <a:lnTo>
                      <a:pt x="14588" y="16680"/>
                    </a:lnTo>
                    <a:cubicBezTo>
                      <a:pt x="14537" y="16659"/>
                      <a:pt x="14472" y="16637"/>
                      <a:pt x="14407" y="16608"/>
                    </a:cubicBezTo>
                    <a:cubicBezTo>
                      <a:pt x="14140" y="16485"/>
                      <a:pt x="13895" y="16327"/>
                      <a:pt x="13664" y="16139"/>
                    </a:cubicBezTo>
                    <a:cubicBezTo>
                      <a:pt x="13548" y="16052"/>
                      <a:pt x="13447" y="15944"/>
                      <a:pt x="13339" y="15843"/>
                    </a:cubicBezTo>
                    <a:cubicBezTo>
                      <a:pt x="13231" y="15749"/>
                      <a:pt x="13130" y="15634"/>
                      <a:pt x="13036" y="15526"/>
                    </a:cubicBezTo>
                    <a:cubicBezTo>
                      <a:pt x="12935" y="15417"/>
                      <a:pt x="12841" y="15302"/>
                      <a:pt x="12754" y="15186"/>
                    </a:cubicBezTo>
                    <a:lnTo>
                      <a:pt x="12494" y="14825"/>
                    </a:lnTo>
                    <a:cubicBezTo>
                      <a:pt x="12191" y="14371"/>
                      <a:pt x="11924" y="13894"/>
                      <a:pt x="11679" y="13411"/>
                    </a:cubicBezTo>
                    <a:cubicBezTo>
                      <a:pt x="11433" y="12927"/>
                      <a:pt x="11217" y="12429"/>
                      <a:pt x="11000" y="11931"/>
                    </a:cubicBezTo>
                    <a:cubicBezTo>
                      <a:pt x="10899" y="11679"/>
                      <a:pt x="10791" y="11426"/>
                      <a:pt x="10690" y="11173"/>
                    </a:cubicBezTo>
                    <a:cubicBezTo>
                      <a:pt x="10596" y="10928"/>
                      <a:pt x="10488" y="10675"/>
                      <a:pt x="10394" y="10416"/>
                    </a:cubicBezTo>
                    <a:cubicBezTo>
                      <a:pt x="10351" y="10307"/>
                      <a:pt x="10308" y="10192"/>
                      <a:pt x="10271" y="10084"/>
                    </a:cubicBezTo>
                    <a:cubicBezTo>
                      <a:pt x="10207" y="9874"/>
                      <a:pt x="10149" y="9672"/>
                      <a:pt x="10091" y="9463"/>
                    </a:cubicBezTo>
                    <a:close/>
                    <a:moveTo>
                      <a:pt x="8395" y="10509"/>
                    </a:moveTo>
                    <a:lnTo>
                      <a:pt x="8395" y="10509"/>
                    </a:lnTo>
                    <a:cubicBezTo>
                      <a:pt x="8164" y="10798"/>
                      <a:pt x="7940" y="11094"/>
                      <a:pt x="7716" y="11397"/>
                    </a:cubicBezTo>
                    <a:cubicBezTo>
                      <a:pt x="7399" y="11837"/>
                      <a:pt x="7096" y="12285"/>
                      <a:pt x="6800" y="12747"/>
                    </a:cubicBezTo>
                    <a:cubicBezTo>
                      <a:pt x="6518" y="13209"/>
                      <a:pt x="6244" y="13685"/>
                      <a:pt x="6006" y="14169"/>
                    </a:cubicBezTo>
                    <a:lnTo>
                      <a:pt x="5825" y="14573"/>
                    </a:lnTo>
                    <a:cubicBezTo>
                      <a:pt x="5768" y="14710"/>
                      <a:pt x="5717" y="14847"/>
                      <a:pt x="5667" y="14991"/>
                    </a:cubicBezTo>
                    <a:cubicBezTo>
                      <a:pt x="5616" y="15129"/>
                      <a:pt x="5573" y="15273"/>
                      <a:pt x="5530" y="15410"/>
                    </a:cubicBezTo>
                    <a:cubicBezTo>
                      <a:pt x="5486" y="15554"/>
                      <a:pt x="5450" y="15699"/>
                      <a:pt x="5428" y="15843"/>
                    </a:cubicBezTo>
                    <a:cubicBezTo>
                      <a:pt x="5371" y="16139"/>
                      <a:pt x="5349" y="16435"/>
                      <a:pt x="5371" y="16731"/>
                    </a:cubicBezTo>
                    <a:lnTo>
                      <a:pt x="5371" y="16738"/>
                    </a:lnTo>
                    <a:lnTo>
                      <a:pt x="5349" y="16688"/>
                    </a:lnTo>
                    <a:cubicBezTo>
                      <a:pt x="5234" y="16399"/>
                      <a:pt x="5169" y="16096"/>
                      <a:pt x="5154" y="15793"/>
                    </a:cubicBezTo>
                    <a:lnTo>
                      <a:pt x="5147" y="15554"/>
                    </a:lnTo>
                    <a:cubicBezTo>
                      <a:pt x="5147" y="15475"/>
                      <a:pt x="5161" y="15396"/>
                      <a:pt x="5161" y="15323"/>
                    </a:cubicBezTo>
                    <a:cubicBezTo>
                      <a:pt x="5176" y="15165"/>
                      <a:pt x="5205" y="15006"/>
                      <a:pt x="5234" y="14854"/>
                    </a:cubicBezTo>
                    <a:cubicBezTo>
                      <a:pt x="5255" y="14775"/>
                      <a:pt x="5270" y="14696"/>
                      <a:pt x="5299" y="14623"/>
                    </a:cubicBezTo>
                    <a:lnTo>
                      <a:pt x="5371" y="14392"/>
                    </a:lnTo>
                    <a:cubicBezTo>
                      <a:pt x="5428" y="14248"/>
                      <a:pt x="5493" y="14096"/>
                      <a:pt x="5551" y="13952"/>
                    </a:cubicBezTo>
                    <a:cubicBezTo>
                      <a:pt x="5797" y="13454"/>
                      <a:pt x="6107" y="12992"/>
                      <a:pt x="6461" y="12566"/>
                    </a:cubicBezTo>
                    <a:lnTo>
                      <a:pt x="6735" y="12256"/>
                    </a:lnTo>
                    <a:cubicBezTo>
                      <a:pt x="6821" y="12155"/>
                      <a:pt x="6915" y="12054"/>
                      <a:pt x="7009" y="11953"/>
                    </a:cubicBezTo>
                    <a:lnTo>
                      <a:pt x="7153" y="11801"/>
                    </a:lnTo>
                    <a:lnTo>
                      <a:pt x="7298" y="11650"/>
                    </a:lnTo>
                    <a:cubicBezTo>
                      <a:pt x="7392" y="11549"/>
                      <a:pt x="7485" y="11448"/>
                      <a:pt x="7579" y="11354"/>
                    </a:cubicBezTo>
                    <a:lnTo>
                      <a:pt x="8395" y="10509"/>
                    </a:lnTo>
                    <a:close/>
                    <a:moveTo>
                      <a:pt x="9687" y="9715"/>
                    </a:moveTo>
                    <a:lnTo>
                      <a:pt x="9687" y="9715"/>
                    </a:lnTo>
                    <a:cubicBezTo>
                      <a:pt x="9665" y="10314"/>
                      <a:pt x="9600" y="10906"/>
                      <a:pt x="9506" y="11498"/>
                    </a:cubicBezTo>
                    <a:cubicBezTo>
                      <a:pt x="9362" y="12357"/>
                      <a:pt x="9153" y="13201"/>
                      <a:pt x="8871" y="14024"/>
                    </a:cubicBezTo>
                    <a:lnTo>
                      <a:pt x="8770" y="14327"/>
                    </a:lnTo>
                    <a:cubicBezTo>
                      <a:pt x="8734" y="14428"/>
                      <a:pt x="8691" y="14530"/>
                      <a:pt x="8655" y="14631"/>
                    </a:cubicBezTo>
                    <a:cubicBezTo>
                      <a:pt x="8583" y="14833"/>
                      <a:pt x="8489" y="15020"/>
                      <a:pt x="8402" y="15215"/>
                    </a:cubicBezTo>
                    <a:cubicBezTo>
                      <a:pt x="8222" y="15598"/>
                      <a:pt x="7998" y="15951"/>
                      <a:pt x="7731" y="16269"/>
                    </a:cubicBezTo>
                    <a:cubicBezTo>
                      <a:pt x="7471" y="16587"/>
                      <a:pt x="7153" y="16846"/>
                      <a:pt x="6800" y="17056"/>
                    </a:cubicBezTo>
                    <a:lnTo>
                      <a:pt x="6757" y="17070"/>
                    </a:lnTo>
                    <a:lnTo>
                      <a:pt x="6757" y="17070"/>
                    </a:lnTo>
                    <a:lnTo>
                      <a:pt x="6793" y="17048"/>
                    </a:lnTo>
                    <a:cubicBezTo>
                      <a:pt x="7110" y="16767"/>
                      <a:pt x="7384" y="16442"/>
                      <a:pt x="7615" y="16081"/>
                    </a:cubicBezTo>
                    <a:cubicBezTo>
                      <a:pt x="7839" y="15728"/>
                      <a:pt x="8041" y="15352"/>
                      <a:pt x="8207" y="14970"/>
                    </a:cubicBezTo>
                    <a:cubicBezTo>
                      <a:pt x="8251" y="14869"/>
                      <a:pt x="8301" y="14775"/>
                      <a:pt x="8337" y="14681"/>
                    </a:cubicBezTo>
                    <a:lnTo>
                      <a:pt x="8453" y="14385"/>
                    </a:lnTo>
                    <a:cubicBezTo>
                      <a:pt x="8532" y="14190"/>
                      <a:pt x="8597" y="13988"/>
                      <a:pt x="8669" y="13793"/>
                    </a:cubicBezTo>
                    <a:cubicBezTo>
                      <a:pt x="8936" y="12992"/>
                      <a:pt x="9153" y="12184"/>
                      <a:pt x="9340" y="11361"/>
                    </a:cubicBezTo>
                    <a:cubicBezTo>
                      <a:pt x="9470" y="10820"/>
                      <a:pt x="9586" y="10271"/>
                      <a:pt x="9687" y="9715"/>
                    </a:cubicBezTo>
                    <a:close/>
                    <a:moveTo>
                      <a:pt x="9463" y="9420"/>
                    </a:moveTo>
                    <a:lnTo>
                      <a:pt x="9463" y="9420"/>
                    </a:lnTo>
                    <a:cubicBezTo>
                      <a:pt x="9290" y="9694"/>
                      <a:pt x="9117" y="9975"/>
                      <a:pt x="8943" y="10250"/>
                    </a:cubicBezTo>
                    <a:cubicBezTo>
                      <a:pt x="8669" y="10711"/>
                      <a:pt x="8395" y="11166"/>
                      <a:pt x="8135" y="11635"/>
                    </a:cubicBezTo>
                    <a:cubicBezTo>
                      <a:pt x="7875" y="12104"/>
                      <a:pt x="7615" y="12574"/>
                      <a:pt x="7370" y="13050"/>
                    </a:cubicBezTo>
                    <a:cubicBezTo>
                      <a:pt x="7117" y="13519"/>
                      <a:pt x="6879" y="14003"/>
                      <a:pt x="6648" y="14486"/>
                    </a:cubicBezTo>
                    <a:cubicBezTo>
                      <a:pt x="6533" y="14732"/>
                      <a:pt x="6410" y="14977"/>
                      <a:pt x="6302" y="15230"/>
                    </a:cubicBezTo>
                    <a:cubicBezTo>
                      <a:pt x="6194" y="15475"/>
                      <a:pt x="6085" y="15728"/>
                      <a:pt x="5991" y="15980"/>
                    </a:cubicBezTo>
                    <a:cubicBezTo>
                      <a:pt x="5890" y="16240"/>
                      <a:pt x="5804" y="16500"/>
                      <a:pt x="5732" y="16760"/>
                    </a:cubicBezTo>
                    <a:cubicBezTo>
                      <a:pt x="5696" y="16890"/>
                      <a:pt x="5659" y="17027"/>
                      <a:pt x="5638" y="17164"/>
                    </a:cubicBezTo>
                    <a:lnTo>
                      <a:pt x="5631" y="17214"/>
                    </a:lnTo>
                    <a:lnTo>
                      <a:pt x="5609" y="17186"/>
                    </a:lnTo>
                    <a:cubicBezTo>
                      <a:pt x="5587" y="17149"/>
                      <a:pt x="5566" y="17121"/>
                      <a:pt x="5551" y="17092"/>
                    </a:cubicBezTo>
                    <a:cubicBezTo>
                      <a:pt x="5515" y="17041"/>
                      <a:pt x="5486" y="16991"/>
                      <a:pt x="5457" y="16933"/>
                    </a:cubicBezTo>
                    <a:cubicBezTo>
                      <a:pt x="5450" y="16861"/>
                      <a:pt x="5436" y="16789"/>
                      <a:pt x="5436" y="16724"/>
                    </a:cubicBezTo>
                    <a:lnTo>
                      <a:pt x="5428" y="16731"/>
                    </a:lnTo>
                    <a:cubicBezTo>
                      <a:pt x="5407" y="16442"/>
                      <a:pt x="5414" y="16146"/>
                      <a:pt x="5472" y="15858"/>
                    </a:cubicBezTo>
                    <a:cubicBezTo>
                      <a:pt x="5486" y="15713"/>
                      <a:pt x="5530" y="15569"/>
                      <a:pt x="5558" y="15424"/>
                    </a:cubicBezTo>
                    <a:cubicBezTo>
                      <a:pt x="5595" y="15280"/>
                      <a:pt x="5638" y="15143"/>
                      <a:pt x="5688" y="14999"/>
                    </a:cubicBezTo>
                    <a:cubicBezTo>
                      <a:pt x="5732" y="14862"/>
                      <a:pt x="5789" y="14724"/>
                      <a:pt x="5840" y="14587"/>
                    </a:cubicBezTo>
                    <a:lnTo>
                      <a:pt x="6020" y="14183"/>
                    </a:lnTo>
                    <a:cubicBezTo>
                      <a:pt x="6266" y="13692"/>
                      <a:pt x="6533" y="13223"/>
                      <a:pt x="6836" y="12768"/>
                    </a:cubicBezTo>
                    <a:cubicBezTo>
                      <a:pt x="7132" y="12321"/>
                      <a:pt x="7457" y="11881"/>
                      <a:pt x="7781" y="11440"/>
                    </a:cubicBezTo>
                    <a:cubicBezTo>
                      <a:pt x="7940" y="11224"/>
                      <a:pt x="8106" y="11015"/>
                      <a:pt x="8279" y="10798"/>
                    </a:cubicBezTo>
                    <a:cubicBezTo>
                      <a:pt x="8445" y="10589"/>
                      <a:pt x="8611" y="10372"/>
                      <a:pt x="8785" y="10163"/>
                    </a:cubicBezTo>
                    <a:lnTo>
                      <a:pt x="9008" y="9881"/>
                    </a:lnTo>
                    <a:cubicBezTo>
                      <a:pt x="9160" y="9730"/>
                      <a:pt x="9312" y="9578"/>
                      <a:pt x="9463" y="9420"/>
                    </a:cubicBezTo>
                    <a:close/>
                    <a:moveTo>
                      <a:pt x="9694" y="9290"/>
                    </a:moveTo>
                    <a:lnTo>
                      <a:pt x="9694" y="9506"/>
                    </a:lnTo>
                    <a:cubicBezTo>
                      <a:pt x="9586" y="10127"/>
                      <a:pt x="9456" y="10748"/>
                      <a:pt x="9304" y="11368"/>
                    </a:cubicBezTo>
                    <a:cubicBezTo>
                      <a:pt x="9109" y="12184"/>
                      <a:pt x="8871" y="12985"/>
                      <a:pt x="8597" y="13779"/>
                    </a:cubicBezTo>
                    <a:cubicBezTo>
                      <a:pt x="8525" y="13974"/>
                      <a:pt x="8460" y="14176"/>
                      <a:pt x="8373" y="14364"/>
                    </a:cubicBezTo>
                    <a:lnTo>
                      <a:pt x="8258" y="14659"/>
                    </a:lnTo>
                    <a:cubicBezTo>
                      <a:pt x="8222" y="14753"/>
                      <a:pt x="8171" y="14847"/>
                      <a:pt x="8128" y="14941"/>
                    </a:cubicBezTo>
                    <a:cubicBezTo>
                      <a:pt x="7962" y="15323"/>
                      <a:pt x="7760" y="15692"/>
                      <a:pt x="7529" y="16038"/>
                    </a:cubicBezTo>
                    <a:cubicBezTo>
                      <a:pt x="7312" y="16392"/>
                      <a:pt x="7038" y="16709"/>
                      <a:pt x="6728" y="16991"/>
                    </a:cubicBezTo>
                    <a:cubicBezTo>
                      <a:pt x="6619" y="17077"/>
                      <a:pt x="6511" y="17157"/>
                      <a:pt x="6388" y="17236"/>
                    </a:cubicBezTo>
                    <a:lnTo>
                      <a:pt x="6388" y="17243"/>
                    </a:lnTo>
                    <a:cubicBezTo>
                      <a:pt x="6338" y="17258"/>
                      <a:pt x="6295" y="17272"/>
                      <a:pt x="6244" y="17287"/>
                    </a:cubicBezTo>
                    <a:cubicBezTo>
                      <a:pt x="6157" y="17308"/>
                      <a:pt x="6064" y="17330"/>
                      <a:pt x="5977" y="17337"/>
                    </a:cubicBezTo>
                    <a:cubicBezTo>
                      <a:pt x="6020" y="17287"/>
                      <a:pt x="6064" y="17236"/>
                      <a:pt x="6114" y="17178"/>
                    </a:cubicBezTo>
                    <a:cubicBezTo>
                      <a:pt x="6244" y="17020"/>
                      <a:pt x="6367" y="16861"/>
                      <a:pt x="6475" y="16688"/>
                    </a:cubicBezTo>
                    <a:cubicBezTo>
                      <a:pt x="6699" y="16348"/>
                      <a:pt x="6901" y="16002"/>
                      <a:pt x="7096" y="15641"/>
                    </a:cubicBezTo>
                    <a:cubicBezTo>
                      <a:pt x="7471" y="14919"/>
                      <a:pt x="7803" y="14190"/>
                      <a:pt x="8113" y="13440"/>
                    </a:cubicBezTo>
                    <a:cubicBezTo>
                      <a:pt x="8431" y="12696"/>
                      <a:pt x="8720" y="11938"/>
                      <a:pt x="8994" y="11188"/>
                    </a:cubicBezTo>
                    <a:lnTo>
                      <a:pt x="9420" y="10047"/>
                    </a:lnTo>
                    <a:lnTo>
                      <a:pt x="9694" y="9290"/>
                    </a:lnTo>
                    <a:close/>
                    <a:moveTo>
                      <a:pt x="9694" y="9174"/>
                    </a:moveTo>
                    <a:lnTo>
                      <a:pt x="9694" y="9174"/>
                    </a:lnTo>
                    <a:cubicBezTo>
                      <a:pt x="9470" y="9845"/>
                      <a:pt x="9225" y="10509"/>
                      <a:pt x="8972" y="11159"/>
                    </a:cubicBezTo>
                    <a:cubicBezTo>
                      <a:pt x="8676" y="11917"/>
                      <a:pt x="8373" y="12660"/>
                      <a:pt x="8048" y="13404"/>
                    </a:cubicBezTo>
                    <a:cubicBezTo>
                      <a:pt x="7731" y="14140"/>
                      <a:pt x="7392" y="14876"/>
                      <a:pt x="7016" y="15590"/>
                    </a:cubicBezTo>
                    <a:cubicBezTo>
                      <a:pt x="6821" y="15944"/>
                      <a:pt x="6627" y="16298"/>
                      <a:pt x="6403" y="16630"/>
                    </a:cubicBezTo>
                    <a:cubicBezTo>
                      <a:pt x="6295" y="16796"/>
                      <a:pt x="6172" y="16962"/>
                      <a:pt x="6049" y="17113"/>
                    </a:cubicBezTo>
                    <a:cubicBezTo>
                      <a:pt x="5991" y="17193"/>
                      <a:pt x="5927" y="17272"/>
                      <a:pt x="5854" y="17344"/>
                    </a:cubicBezTo>
                    <a:lnTo>
                      <a:pt x="5854" y="17352"/>
                    </a:lnTo>
                    <a:lnTo>
                      <a:pt x="5746" y="17352"/>
                    </a:lnTo>
                    <a:lnTo>
                      <a:pt x="5739" y="17344"/>
                    </a:lnTo>
                    <a:cubicBezTo>
                      <a:pt x="5724" y="17330"/>
                      <a:pt x="5710" y="17308"/>
                      <a:pt x="5696" y="17287"/>
                    </a:cubicBezTo>
                    <a:cubicBezTo>
                      <a:pt x="5696" y="17251"/>
                      <a:pt x="5710" y="17207"/>
                      <a:pt x="5717" y="17164"/>
                    </a:cubicBezTo>
                    <a:cubicBezTo>
                      <a:pt x="5732" y="17034"/>
                      <a:pt x="5761" y="16897"/>
                      <a:pt x="5789" y="16767"/>
                    </a:cubicBezTo>
                    <a:cubicBezTo>
                      <a:pt x="5854" y="16500"/>
                      <a:pt x="5941" y="16240"/>
                      <a:pt x="6028" y="15987"/>
                    </a:cubicBezTo>
                    <a:cubicBezTo>
                      <a:pt x="6114" y="15728"/>
                      <a:pt x="6215" y="15475"/>
                      <a:pt x="6323" y="15222"/>
                    </a:cubicBezTo>
                    <a:cubicBezTo>
                      <a:pt x="6432" y="14977"/>
                      <a:pt x="6540" y="14724"/>
                      <a:pt x="6655" y="14479"/>
                    </a:cubicBezTo>
                    <a:cubicBezTo>
                      <a:pt x="6894" y="13995"/>
                      <a:pt x="7139" y="13526"/>
                      <a:pt x="7399" y="13057"/>
                    </a:cubicBezTo>
                    <a:cubicBezTo>
                      <a:pt x="7659" y="12588"/>
                      <a:pt x="7933" y="12126"/>
                      <a:pt x="8200" y="11664"/>
                    </a:cubicBezTo>
                    <a:lnTo>
                      <a:pt x="9008" y="10278"/>
                    </a:lnTo>
                    <a:cubicBezTo>
                      <a:pt x="9218" y="9932"/>
                      <a:pt x="9420" y="9586"/>
                      <a:pt x="9629" y="9246"/>
                    </a:cubicBezTo>
                    <a:cubicBezTo>
                      <a:pt x="9651" y="9225"/>
                      <a:pt x="9672" y="9203"/>
                      <a:pt x="9694" y="9174"/>
                    </a:cubicBezTo>
                    <a:close/>
                    <a:moveTo>
                      <a:pt x="13819" y="0"/>
                    </a:moveTo>
                    <a:cubicBezTo>
                      <a:pt x="12883" y="0"/>
                      <a:pt x="12083" y="537"/>
                      <a:pt x="11542" y="1213"/>
                    </a:cubicBezTo>
                    <a:cubicBezTo>
                      <a:pt x="11260" y="1574"/>
                      <a:pt x="11029" y="1964"/>
                      <a:pt x="10849" y="2390"/>
                    </a:cubicBezTo>
                    <a:cubicBezTo>
                      <a:pt x="10755" y="2592"/>
                      <a:pt x="10668" y="2801"/>
                      <a:pt x="10603" y="3018"/>
                    </a:cubicBezTo>
                    <a:cubicBezTo>
                      <a:pt x="10567" y="3126"/>
                      <a:pt x="10531" y="3227"/>
                      <a:pt x="10502" y="3335"/>
                    </a:cubicBezTo>
                    <a:lnTo>
                      <a:pt x="10409" y="3660"/>
                    </a:lnTo>
                    <a:cubicBezTo>
                      <a:pt x="10185" y="4519"/>
                      <a:pt x="10077" y="5399"/>
                      <a:pt x="9976" y="6265"/>
                    </a:cubicBezTo>
                    <a:cubicBezTo>
                      <a:pt x="9925" y="6706"/>
                      <a:pt x="9882" y="7139"/>
                      <a:pt x="9831" y="7579"/>
                    </a:cubicBezTo>
                    <a:cubicBezTo>
                      <a:pt x="9817" y="7709"/>
                      <a:pt x="9802" y="7832"/>
                      <a:pt x="9788" y="7962"/>
                    </a:cubicBezTo>
                    <a:cubicBezTo>
                      <a:pt x="9745" y="7716"/>
                      <a:pt x="9694" y="7471"/>
                      <a:pt x="9636" y="7225"/>
                    </a:cubicBezTo>
                    <a:cubicBezTo>
                      <a:pt x="9514" y="6677"/>
                      <a:pt x="9348" y="6143"/>
                      <a:pt x="9153" y="5616"/>
                    </a:cubicBezTo>
                    <a:cubicBezTo>
                      <a:pt x="8951" y="5096"/>
                      <a:pt x="8712" y="4584"/>
                      <a:pt x="8453" y="4086"/>
                    </a:cubicBezTo>
                    <a:cubicBezTo>
                      <a:pt x="8395" y="3963"/>
                      <a:pt x="8323" y="3840"/>
                      <a:pt x="8258" y="3718"/>
                    </a:cubicBezTo>
                    <a:lnTo>
                      <a:pt x="8157" y="3537"/>
                    </a:lnTo>
                    <a:lnTo>
                      <a:pt x="8048" y="3357"/>
                    </a:lnTo>
                    <a:lnTo>
                      <a:pt x="7940" y="3176"/>
                    </a:lnTo>
                    <a:cubicBezTo>
                      <a:pt x="7911" y="3119"/>
                      <a:pt x="7875" y="3061"/>
                      <a:pt x="7832" y="2996"/>
                    </a:cubicBezTo>
                    <a:cubicBezTo>
                      <a:pt x="7760" y="2880"/>
                      <a:pt x="7680" y="2765"/>
                      <a:pt x="7608" y="2650"/>
                    </a:cubicBezTo>
                    <a:lnTo>
                      <a:pt x="7334" y="2260"/>
                    </a:lnTo>
                    <a:cubicBezTo>
                      <a:pt x="7226" y="2137"/>
                      <a:pt x="7125" y="2007"/>
                      <a:pt x="7016" y="1884"/>
                    </a:cubicBezTo>
                    <a:cubicBezTo>
                      <a:pt x="6908" y="1769"/>
                      <a:pt x="6800" y="1646"/>
                      <a:pt x="6670" y="1545"/>
                    </a:cubicBezTo>
                    <a:cubicBezTo>
                      <a:pt x="6612" y="1487"/>
                      <a:pt x="6547" y="1437"/>
                      <a:pt x="6482" y="1386"/>
                    </a:cubicBezTo>
                    <a:lnTo>
                      <a:pt x="6287" y="1235"/>
                    </a:lnTo>
                    <a:cubicBezTo>
                      <a:pt x="6013" y="1040"/>
                      <a:pt x="5710" y="896"/>
                      <a:pt x="5385" y="802"/>
                    </a:cubicBezTo>
                    <a:cubicBezTo>
                      <a:pt x="5306" y="780"/>
                      <a:pt x="5219" y="759"/>
                      <a:pt x="5133" y="744"/>
                    </a:cubicBezTo>
                    <a:cubicBezTo>
                      <a:pt x="5046" y="730"/>
                      <a:pt x="4967" y="715"/>
                      <a:pt x="4880" y="715"/>
                    </a:cubicBezTo>
                    <a:cubicBezTo>
                      <a:pt x="4837" y="715"/>
                      <a:pt x="4786" y="715"/>
                      <a:pt x="4750" y="708"/>
                    </a:cubicBezTo>
                    <a:lnTo>
                      <a:pt x="4613" y="708"/>
                    </a:lnTo>
                    <a:cubicBezTo>
                      <a:pt x="4570" y="708"/>
                      <a:pt x="4526" y="708"/>
                      <a:pt x="4483" y="715"/>
                    </a:cubicBezTo>
                    <a:cubicBezTo>
                      <a:pt x="4461" y="715"/>
                      <a:pt x="4440" y="715"/>
                      <a:pt x="4411" y="730"/>
                    </a:cubicBezTo>
                    <a:cubicBezTo>
                      <a:pt x="4389" y="737"/>
                      <a:pt x="4368" y="737"/>
                      <a:pt x="4339" y="744"/>
                    </a:cubicBezTo>
                    <a:lnTo>
                      <a:pt x="4266" y="759"/>
                    </a:lnTo>
                    <a:lnTo>
                      <a:pt x="4223" y="816"/>
                    </a:lnTo>
                    <a:cubicBezTo>
                      <a:pt x="3653" y="1661"/>
                      <a:pt x="3704" y="2707"/>
                      <a:pt x="4036" y="3559"/>
                    </a:cubicBezTo>
                    <a:cubicBezTo>
                      <a:pt x="4209" y="3985"/>
                      <a:pt x="4432" y="4382"/>
                      <a:pt x="4707" y="4750"/>
                    </a:cubicBezTo>
                    <a:cubicBezTo>
                      <a:pt x="4844" y="4930"/>
                      <a:pt x="4974" y="5111"/>
                      <a:pt x="5125" y="5277"/>
                    </a:cubicBezTo>
                    <a:cubicBezTo>
                      <a:pt x="5205" y="5356"/>
                      <a:pt x="5277" y="5443"/>
                      <a:pt x="5349" y="5529"/>
                    </a:cubicBezTo>
                    <a:lnTo>
                      <a:pt x="5587" y="5760"/>
                    </a:lnTo>
                    <a:cubicBezTo>
                      <a:pt x="6215" y="6388"/>
                      <a:pt x="6930" y="6922"/>
                      <a:pt x="7630" y="7442"/>
                    </a:cubicBezTo>
                    <a:cubicBezTo>
                      <a:pt x="7984" y="7709"/>
                      <a:pt x="8337" y="7962"/>
                      <a:pt x="8691" y="8221"/>
                    </a:cubicBezTo>
                    <a:cubicBezTo>
                      <a:pt x="8799" y="8301"/>
                      <a:pt x="8900" y="8373"/>
                      <a:pt x="9008" y="8452"/>
                    </a:cubicBezTo>
                    <a:cubicBezTo>
                      <a:pt x="8770" y="8366"/>
                      <a:pt x="8532" y="8286"/>
                      <a:pt x="8287" y="8214"/>
                    </a:cubicBezTo>
                    <a:cubicBezTo>
                      <a:pt x="7745" y="8048"/>
                      <a:pt x="7204" y="7918"/>
                      <a:pt x="6648" y="7832"/>
                    </a:cubicBezTo>
                    <a:cubicBezTo>
                      <a:pt x="6093" y="7745"/>
                      <a:pt x="5537" y="7695"/>
                      <a:pt x="4981" y="7673"/>
                    </a:cubicBezTo>
                    <a:cubicBezTo>
                      <a:pt x="4837" y="7666"/>
                      <a:pt x="4700" y="7666"/>
                      <a:pt x="4562" y="7658"/>
                    </a:cubicBezTo>
                    <a:lnTo>
                      <a:pt x="4353" y="7651"/>
                    </a:lnTo>
                    <a:lnTo>
                      <a:pt x="3725" y="7651"/>
                    </a:lnTo>
                    <a:cubicBezTo>
                      <a:pt x="3588" y="7666"/>
                      <a:pt x="3444" y="7666"/>
                      <a:pt x="3307" y="7673"/>
                    </a:cubicBezTo>
                    <a:lnTo>
                      <a:pt x="2823" y="7723"/>
                    </a:lnTo>
                    <a:cubicBezTo>
                      <a:pt x="2671" y="7752"/>
                      <a:pt x="2505" y="7774"/>
                      <a:pt x="2347" y="7817"/>
                    </a:cubicBezTo>
                    <a:cubicBezTo>
                      <a:pt x="2195" y="7853"/>
                      <a:pt x="2029" y="7882"/>
                      <a:pt x="1877" y="7940"/>
                    </a:cubicBezTo>
                    <a:cubicBezTo>
                      <a:pt x="1805" y="7969"/>
                      <a:pt x="1726" y="7990"/>
                      <a:pt x="1646" y="8027"/>
                    </a:cubicBezTo>
                    <a:lnTo>
                      <a:pt x="1423" y="8120"/>
                    </a:lnTo>
                    <a:cubicBezTo>
                      <a:pt x="1112" y="8265"/>
                      <a:pt x="838" y="8452"/>
                      <a:pt x="593" y="8691"/>
                    </a:cubicBezTo>
                    <a:cubicBezTo>
                      <a:pt x="528" y="8748"/>
                      <a:pt x="470" y="8806"/>
                      <a:pt x="420" y="8878"/>
                    </a:cubicBezTo>
                    <a:cubicBezTo>
                      <a:pt x="362" y="8943"/>
                      <a:pt x="311" y="9008"/>
                      <a:pt x="261" y="9080"/>
                    </a:cubicBezTo>
                    <a:cubicBezTo>
                      <a:pt x="239" y="9116"/>
                      <a:pt x="217" y="9152"/>
                      <a:pt x="196" y="9189"/>
                    </a:cubicBezTo>
                    <a:cubicBezTo>
                      <a:pt x="167" y="9225"/>
                      <a:pt x="145" y="9268"/>
                      <a:pt x="131" y="9304"/>
                    </a:cubicBezTo>
                    <a:cubicBezTo>
                      <a:pt x="109" y="9347"/>
                      <a:pt x="88" y="9383"/>
                      <a:pt x="73" y="9427"/>
                    </a:cubicBezTo>
                    <a:cubicBezTo>
                      <a:pt x="59" y="9448"/>
                      <a:pt x="51" y="9470"/>
                      <a:pt x="44" y="9492"/>
                    </a:cubicBezTo>
                    <a:cubicBezTo>
                      <a:pt x="37" y="9513"/>
                      <a:pt x="30" y="9535"/>
                      <a:pt x="15" y="9564"/>
                    </a:cubicBezTo>
                    <a:lnTo>
                      <a:pt x="1" y="9636"/>
                    </a:lnTo>
                    <a:lnTo>
                      <a:pt x="30" y="9701"/>
                    </a:lnTo>
                    <a:cubicBezTo>
                      <a:pt x="470" y="10618"/>
                      <a:pt x="1401" y="11101"/>
                      <a:pt x="2311" y="11238"/>
                    </a:cubicBezTo>
                    <a:cubicBezTo>
                      <a:pt x="2548" y="11273"/>
                      <a:pt x="2790" y="11289"/>
                      <a:pt x="3033" y="11289"/>
                    </a:cubicBezTo>
                    <a:cubicBezTo>
                      <a:pt x="3247" y="11289"/>
                      <a:pt x="3462" y="11276"/>
                      <a:pt x="3675" y="11253"/>
                    </a:cubicBezTo>
                    <a:cubicBezTo>
                      <a:pt x="3898" y="11224"/>
                      <a:pt x="4129" y="11195"/>
                      <a:pt x="4339" y="11145"/>
                    </a:cubicBezTo>
                    <a:cubicBezTo>
                      <a:pt x="4447" y="11123"/>
                      <a:pt x="4562" y="11101"/>
                      <a:pt x="4671" y="11080"/>
                    </a:cubicBezTo>
                    <a:lnTo>
                      <a:pt x="4988" y="10993"/>
                    </a:lnTo>
                    <a:cubicBezTo>
                      <a:pt x="5847" y="10762"/>
                      <a:pt x="6663" y="10408"/>
                      <a:pt x="7471" y="10062"/>
                    </a:cubicBezTo>
                    <a:cubicBezTo>
                      <a:pt x="7875" y="9896"/>
                      <a:pt x="8272" y="9715"/>
                      <a:pt x="8676" y="9535"/>
                    </a:cubicBezTo>
                    <a:lnTo>
                      <a:pt x="9030" y="9376"/>
                    </a:lnTo>
                    <a:lnTo>
                      <a:pt x="9030" y="9376"/>
                    </a:lnTo>
                    <a:cubicBezTo>
                      <a:pt x="8835" y="9542"/>
                      <a:pt x="8648" y="9708"/>
                      <a:pt x="8467" y="9881"/>
                    </a:cubicBezTo>
                    <a:cubicBezTo>
                      <a:pt x="8056" y="10264"/>
                      <a:pt x="7673" y="10668"/>
                      <a:pt x="7319" y="11101"/>
                    </a:cubicBezTo>
                    <a:cubicBezTo>
                      <a:pt x="6966" y="11541"/>
                      <a:pt x="6641" y="11996"/>
                      <a:pt x="6345" y="12473"/>
                    </a:cubicBezTo>
                    <a:cubicBezTo>
                      <a:pt x="6266" y="12588"/>
                      <a:pt x="6194" y="12711"/>
                      <a:pt x="6121" y="12833"/>
                    </a:cubicBezTo>
                    <a:lnTo>
                      <a:pt x="6013" y="13014"/>
                    </a:lnTo>
                    <a:lnTo>
                      <a:pt x="5912" y="13194"/>
                    </a:lnTo>
                    <a:lnTo>
                      <a:pt x="5811" y="13375"/>
                    </a:lnTo>
                    <a:cubicBezTo>
                      <a:pt x="5775" y="13432"/>
                      <a:pt x="5739" y="13497"/>
                      <a:pt x="5710" y="13555"/>
                    </a:cubicBezTo>
                    <a:cubicBezTo>
                      <a:pt x="5645" y="13678"/>
                      <a:pt x="5580" y="13801"/>
                      <a:pt x="5515" y="13923"/>
                    </a:cubicBezTo>
                    <a:lnTo>
                      <a:pt x="5320" y="14364"/>
                    </a:lnTo>
                    <a:cubicBezTo>
                      <a:pt x="5270" y="14522"/>
                      <a:pt x="5205" y="14667"/>
                      <a:pt x="5154" y="14818"/>
                    </a:cubicBezTo>
                    <a:cubicBezTo>
                      <a:pt x="5111" y="14970"/>
                      <a:pt x="5053" y="15129"/>
                      <a:pt x="5032" y="15287"/>
                    </a:cubicBezTo>
                    <a:cubicBezTo>
                      <a:pt x="5017" y="15367"/>
                      <a:pt x="4995" y="15446"/>
                      <a:pt x="4988" y="15533"/>
                    </a:cubicBezTo>
                    <a:lnTo>
                      <a:pt x="4959" y="15778"/>
                    </a:lnTo>
                    <a:cubicBezTo>
                      <a:pt x="4930" y="16110"/>
                      <a:pt x="4952" y="16449"/>
                      <a:pt x="5032" y="16774"/>
                    </a:cubicBezTo>
                    <a:cubicBezTo>
                      <a:pt x="5053" y="16861"/>
                      <a:pt x="5075" y="16940"/>
                      <a:pt x="5111" y="17020"/>
                    </a:cubicBezTo>
                    <a:cubicBezTo>
                      <a:pt x="5140" y="17099"/>
                      <a:pt x="5169" y="17186"/>
                      <a:pt x="5212" y="17258"/>
                    </a:cubicBezTo>
                    <a:cubicBezTo>
                      <a:pt x="5226" y="17301"/>
                      <a:pt x="5248" y="17337"/>
                      <a:pt x="5270" y="17373"/>
                    </a:cubicBezTo>
                    <a:cubicBezTo>
                      <a:pt x="5291" y="17417"/>
                      <a:pt x="5313" y="17453"/>
                      <a:pt x="5335" y="17489"/>
                    </a:cubicBezTo>
                    <a:cubicBezTo>
                      <a:pt x="5364" y="17525"/>
                      <a:pt x="5385" y="17561"/>
                      <a:pt x="5414" y="17597"/>
                    </a:cubicBezTo>
                    <a:cubicBezTo>
                      <a:pt x="5428" y="17619"/>
                      <a:pt x="5443" y="17633"/>
                      <a:pt x="5457" y="17655"/>
                    </a:cubicBezTo>
                    <a:cubicBezTo>
                      <a:pt x="5472" y="17676"/>
                      <a:pt x="5486" y="17691"/>
                      <a:pt x="5508" y="17712"/>
                    </a:cubicBezTo>
                    <a:lnTo>
                      <a:pt x="5558" y="17763"/>
                    </a:lnTo>
                    <a:lnTo>
                      <a:pt x="5631" y="17770"/>
                    </a:lnTo>
                    <a:cubicBezTo>
                      <a:pt x="5694" y="17775"/>
                      <a:pt x="5758" y="17778"/>
                      <a:pt x="5820" y="17778"/>
                    </a:cubicBezTo>
                    <a:cubicBezTo>
                      <a:pt x="6757" y="17778"/>
                      <a:pt x="7558" y="17235"/>
                      <a:pt x="8099" y="16565"/>
                    </a:cubicBezTo>
                    <a:cubicBezTo>
                      <a:pt x="8380" y="16204"/>
                      <a:pt x="8611" y="15814"/>
                      <a:pt x="8792" y="15388"/>
                    </a:cubicBezTo>
                    <a:cubicBezTo>
                      <a:pt x="8886" y="15186"/>
                      <a:pt x="8972" y="14977"/>
                      <a:pt x="9037" y="14760"/>
                    </a:cubicBezTo>
                    <a:cubicBezTo>
                      <a:pt x="9073" y="14652"/>
                      <a:pt x="9109" y="14551"/>
                      <a:pt x="9146" y="14443"/>
                    </a:cubicBezTo>
                    <a:lnTo>
                      <a:pt x="9232" y="14118"/>
                    </a:lnTo>
                    <a:cubicBezTo>
                      <a:pt x="9456" y="13259"/>
                      <a:pt x="9564" y="12379"/>
                      <a:pt x="9665" y="11513"/>
                    </a:cubicBezTo>
                    <a:cubicBezTo>
                      <a:pt x="9716" y="11072"/>
                      <a:pt x="9766" y="10639"/>
                      <a:pt x="9810" y="10199"/>
                    </a:cubicBezTo>
                    <a:cubicBezTo>
                      <a:pt x="9824" y="10069"/>
                      <a:pt x="9838" y="9946"/>
                      <a:pt x="9853" y="9816"/>
                    </a:cubicBezTo>
                    <a:cubicBezTo>
                      <a:pt x="9896" y="10062"/>
                      <a:pt x="9947" y="10307"/>
                      <a:pt x="10004" y="10553"/>
                    </a:cubicBezTo>
                    <a:cubicBezTo>
                      <a:pt x="10127" y="11101"/>
                      <a:pt x="10293" y="11635"/>
                      <a:pt x="10488" y="12162"/>
                    </a:cubicBezTo>
                    <a:cubicBezTo>
                      <a:pt x="10690" y="12682"/>
                      <a:pt x="10928" y="13194"/>
                      <a:pt x="11188" y="13692"/>
                    </a:cubicBezTo>
                    <a:cubicBezTo>
                      <a:pt x="11253" y="13815"/>
                      <a:pt x="11325" y="13938"/>
                      <a:pt x="11390" y="14060"/>
                    </a:cubicBezTo>
                    <a:lnTo>
                      <a:pt x="11484" y="14241"/>
                    </a:lnTo>
                    <a:lnTo>
                      <a:pt x="11592" y="14421"/>
                    </a:lnTo>
                    <a:lnTo>
                      <a:pt x="11701" y="14602"/>
                    </a:lnTo>
                    <a:cubicBezTo>
                      <a:pt x="11737" y="14659"/>
                      <a:pt x="11766" y="14717"/>
                      <a:pt x="11809" y="14782"/>
                    </a:cubicBezTo>
                    <a:cubicBezTo>
                      <a:pt x="11888" y="14898"/>
                      <a:pt x="11960" y="15013"/>
                      <a:pt x="12033" y="15129"/>
                    </a:cubicBezTo>
                    <a:lnTo>
                      <a:pt x="12314" y="15526"/>
                    </a:lnTo>
                    <a:cubicBezTo>
                      <a:pt x="12422" y="15641"/>
                      <a:pt x="12523" y="15771"/>
                      <a:pt x="12632" y="15894"/>
                    </a:cubicBezTo>
                    <a:cubicBezTo>
                      <a:pt x="12740" y="16009"/>
                      <a:pt x="12848" y="16132"/>
                      <a:pt x="12978" y="16233"/>
                    </a:cubicBezTo>
                    <a:cubicBezTo>
                      <a:pt x="13036" y="16291"/>
                      <a:pt x="13101" y="16348"/>
                      <a:pt x="13166" y="16399"/>
                    </a:cubicBezTo>
                    <a:lnTo>
                      <a:pt x="13361" y="16543"/>
                    </a:lnTo>
                    <a:cubicBezTo>
                      <a:pt x="13635" y="16738"/>
                      <a:pt x="13938" y="16882"/>
                      <a:pt x="14263" y="16976"/>
                    </a:cubicBezTo>
                    <a:cubicBezTo>
                      <a:pt x="14342" y="16998"/>
                      <a:pt x="14429" y="17020"/>
                      <a:pt x="14515" y="17034"/>
                    </a:cubicBezTo>
                    <a:cubicBezTo>
                      <a:pt x="14595" y="17048"/>
                      <a:pt x="14681" y="17063"/>
                      <a:pt x="14768" y="17063"/>
                    </a:cubicBezTo>
                    <a:cubicBezTo>
                      <a:pt x="14790" y="17066"/>
                      <a:pt x="14813" y="17066"/>
                      <a:pt x="14836" y="17066"/>
                    </a:cubicBezTo>
                    <a:cubicBezTo>
                      <a:pt x="14858" y="17066"/>
                      <a:pt x="14880" y="17066"/>
                      <a:pt x="14898" y="17070"/>
                    </a:cubicBezTo>
                    <a:cubicBezTo>
                      <a:pt x="14912" y="17072"/>
                      <a:pt x="14928" y="17073"/>
                      <a:pt x="14943" y="17073"/>
                    </a:cubicBezTo>
                    <a:cubicBezTo>
                      <a:pt x="14974" y="17073"/>
                      <a:pt x="15006" y="17070"/>
                      <a:pt x="15035" y="17070"/>
                    </a:cubicBezTo>
                    <a:cubicBezTo>
                      <a:pt x="15078" y="17070"/>
                      <a:pt x="15122" y="17063"/>
                      <a:pt x="15165" y="17063"/>
                    </a:cubicBezTo>
                    <a:cubicBezTo>
                      <a:pt x="15187" y="17063"/>
                      <a:pt x="15208" y="17056"/>
                      <a:pt x="15237" y="17048"/>
                    </a:cubicBezTo>
                    <a:cubicBezTo>
                      <a:pt x="15259" y="17048"/>
                      <a:pt x="15280" y="17041"/>
                      <a:pt x="15309" y="17034"/>
                    </a:cubicBezTo>
                    <a:lnTo>
                      <a:pt x="15381" y="17020"/>
                    </a:lnTo>
                    <a:lnTo>
                      <a:pt x="15425" y="16962"/>
                    </a:lnTo>
                    <a:cubicBezTo>
                      <a:pt x="15995" y="16117"/>
                      <a:pt x="15944" y="15071"/>
                      <a:pt x="15612" y="14219"/>
                    </a:cubicBezTo>
                    <a:cubicBezTo>
                      <a:pt x="15439" y="13793"/>
                      <a:pt x="15215" y="13389"/>
                      <a:pt x="14941" y="13028"/>
                    </a:cubicBezTo>
                    <a:cubicBezTo>
                      <a:pt x="14804" y="12848"/>
                      <a:pt x="14674" y="12667"/>
                      <a:pt x="14515" y="12501"/>
                    </a:cubicBezTo>
                    <a:cubicBezTo>
                      <a:pt x="14443" y="12422"/>
                      <a:pt x="14371" y="12335"/>
                      <a:pt x="14292" y="12256"/>
                    </a:cubicBezTo>
                    <a:lnTo>
                      <a:pt x="14061" y="12018"/>
                    </a:lnTo>
                    <a:cubicBezTo>
                      <a:pt x="13433" y="11390"/>
                      <a:pt x="12718" y="10856"/>
                      <a:pt x="12018" y="10336"/>
                    </a:cubicBezTo>
                    <a:cubicBezTo>
                      <a:pt x="11664" y="10069"/>
                      <a:pt x="11311" y="9816"/>
                      <a:pt x="10957" y="9557"/>
                    </a:cubicBezTo>
                    <a:cubicBezTo>
                      <a:pt x="10849" y="9477"/>
                      <a:pt x="10748" y="9405"/>
                      <a:pt x="10640" y="9326"/>
                    </a:cubicBezTo>
                    <a:lnTo>
                      <a:pt x="10640" y="9326"/>
                    </a:lnTo>
                    <a:cubicBezTo>
                      <a:pt x="10878" y="9412"/>
                      <a:pt x="11116" y="9492"/>
                      <a:pt x="11361" y="9564"/>
                    </a:cubicBezTo>
                    <a:cubicBezTo>
                      <a:pt x="11903" y="9730"/>
                      <a:pt x="12444" y="9853"/>
                      <a:pt x="13000" y="9946"/>
                    </a:cubicBezTo>
                    <a:cubicBezTo>
                      <a:pt x="13548" y="10033"/>
                      <a:pt x="14111" y="10084"/>
                      <a:pt x="14667" y="10105"/>
                    </a:cubicBezTo>
                    <a:cubicBezTo>
                      <a:pt x="14811" y="10112"/>
                      <a:pt x="14948" y="10112"/>
                      <a:pt x="15086" y="10120"/>
                    </a:cubicBezTo>
                    <a:lnTo>
                      <a:pt x="15295" y="10127"/>
                    </a:lnTo>
                    <a:lnTo>
                      <a:pt x="15923" y="10127"/>
                    </a:lnTo>
                    <a:cubicBezTo>
                      <a:pt x="16060" y="10112"/>
                      <a:pt x="16204" y="10112"/>
                      <a:pt x="16341" y="10105"/>
                    </a:cubicBezTo>
                    <a:lnTo>
                      <a:pt x="16818" y="10055"/>
                    </a:lnTo>
                    <a:cubicBezTo>
                      <a:pt x="16977" y="10026"/>
                      <a:pt x="17143" y="10004"/>
                      <a:pt x="17294" y="9961"/>
                    </a:cubicBezTo>
                    <a:cubicBezTo>
                      <a:pt x="17460" y="9932"/>
                      <a:pt x="17612" y="9889"/>
                      <a:pt x="17771" y="9838"/>
                    </a:cubicBezTo>
                    <a:cubicBezTo>
                      <a:pt x="17843" y="9809"/>
                      <a:pt x="17922" y="9788"/>
                      <a:pt x="18001" y="9759"/>
                    </a:cubicBezTo>
                    <a:lnTo>
                      <a:pt x="18225" y="9658"/>
                    </a:lnTo>
                    <a:cubicBezTo>
                      <a:pt x="18536" y="9513"/>
                      <a:pt x="18810" y="9326"/>
                      <a:pt x="19055" y="9088"/>
                    </a:cubicBezTo>
                    <a:cubicBezTo>
                      <a:pt x="19120" y="9030"/>
                      <a:pt x="19178" y="8972"/>
                      <a:pt x="19228" y="8900"/>
                    </a:cubicBezTo>
                    <a:cubicBezTo>
                      <a:pt x="19286" y="8835"/>
                      <a:pt x="19337" y="8770"/>
                      <a:pt x="19387" y="8698"/>
                    </a:cubicBezTo>
                    <a:cubicBezTo>
                      <a:pt x="19409" y="8662"/>
                      <a:pt x="19431" y="8626"/>
                      <a:pt x="19452" y="8590"/>
                    </a:cubicBezTo>
                    <a:cubicBezTo>
                      <a:pt x="19481" y="8546"/>
                      <a:pt x="19503" y="8510"/>
                      <a:pt x="19517" y="8474"/>
                    </a:cubicBezTo>
                    <a:cubicBezTo>
                      <a:pt x="19539" y="8431"/>
                      <a:pt x="19560" y="8395"/>
                      <a:pt x="19575" y="8351"/>
                    </a:cubicBezTo>
                    <a:cubicBezTo>
                      <a:pt x="19589" y="8330"/>
                      <a:pt x="19597" y="8308"/>
                      <a:pt x="19604" y="8286"/>
                    </a:cubicBezTo>
                    <a:cubicBezTo>
                      <a:pt x="19611" y="8265"/>
                      <a:pt x="19618" y="8243"/>
                      <a:pt x="19625" y="8214"/>
                    </a:cubicBezTo>
                    <a:lnTo>
                      <a:pt x="19647" y="8142"/>
                    </a:lnTo>
                    <a:lnTo>
                      <a:pt x="19611" y="8077"/>
                    </a:lnTo>
                    <a:cubicBezTo>
                      <a:pt x="19171" y="7160"/>
                      <a:pt x="18240" y="6684"/>
                      <a:pt x="17337" y="6547"/>
                    </a:cubicBezTo>
                    <a:cubicBezTo>
                      <a:pt x="17090" y="6512"/>
                      <a:pt x="16841" y="6493"/>
                      <a:pt x="16591" y="6493"/>
                    </a:cubicBezTo>
                    <a:cubicBezTo>
                      <a:pt x="16382" y="6493"/>
                      <a:pt x="16173" y="6506"/>
                      <a:pt x="15966" y="6533"/>
                    </a:cubicBezTo>
                    <a:cubicBezTo>
                      <a:pt x="15742" y="6561"/>
                      <a:pt x="15519" y="6583"/>
                      <a:pt x="15302" y="6634"/>
                    </a:cubicBezTo>
                    <a:cubicBezTo>
                      <a:pt x="15194" y="6655"/>
                      <a:pt x="15078" y="6677"/>
                      <a:pt x="14970" y="6706"/>
                    </a:cubicBezTo>
                    <a:lnTo>
                      <a:pt x="14653" y="6785"/>
                    </a:lnTo>
                    <a:cubicBezTo>
                      <a:pt x="13794" y="7023"/>
                      <a:pt x="12978" y="7370"/>
                      <a:pt x="12170" y="7716"/>
                    </a:cubicBezTo>
                    <a:cubicBezTo>
                      <a:pt x="11766" y="7889"/>
                      <a:pt x="11369" y="8070"/>
                      <a:pt x="10972" y="8243"/>
                    </a:cubicBezTo>
                    <a:lnTo>
                      <a:pt x="10611" y="8402"/>
                    </a:lnTo>
                    <a:cubicBezTo>
                      <a:pt x="10806" y="8243"/>
                      <a:pt x="10993" y="8070"/>
                      <a:pt x="11181" y="7897"/>
                    </a:cubicBezTo>
                    <a:cubicBezTo>
                      <a:pt x="11585" y="7521"/>
                      <a:pt x="11968" y="7110"/>
                      <a:pt x="12328" y="6677"/>
                    </a:cubicBezTo>
                    <a:cubicBezTo>
                      <a:pt x="12675" y="6237"/>
                      <a:pt x="13000" y="5782"/>
                      <a:pt x="13303" y="5313"/>
                    </a:cubicBezTo>
                    <a:cubicBezTo>
                      <a:pt x="13375" y="5190"/>
                      <a:pt x="13447" y="5067"/>
                      <a:pt x="13519" y="4952"/>
                    </a:cubicBezTo>
                    <a:lnTo>
                      <a:pt x="13628" y="4771"/>
                    </a:lnTo>
                    <a:lnTo>
                      <a:pt x="13729" y="4591"/>
                    </a:lnTo>
                    <a:lnTo>
                      <a:pt x="13837" y="4411"/>
                    </a:lnTo>
                    <a:cubicBezTo>
                      <a:pt x="13873" y="4346"/>
                      <a:pt x="13902" y="4288"/>
                      <a:pt x="13938" y="4230"/>
                    </a:cubicBezTo>
                    <a:cubicBezTo>
                      <a:pt x="13996" y="4100"/>
                      <a:pt x="14061" y="3978"/>
                      <a:pt x="14126" y="3855"/>
                    </a:cubicBezTo>
                    <a:lnTo>
                      <a:pt x="14321" y="3415"/>
                    </a:lnTo>
                    <a:cubicBezTo>
                      <a:pt x="14378" y="3263"/>
                      <a:pt x="14436" y="3111"/>
                      <a:pt x="14487" y="2960"/>
                    </a:cubicBezTo>
                    <a:cubicBezTo>
                      <a:pt x="14537" y="2808"/>
                      <a:pt x="14588" y="2650"/>
                      <a:pt x="14609" y="2491"/>
                    </a:cubicBezTo>
                    <a:cubicBezTo>
                      <a:pt x="14624" y="2404"/>
                      <a:pt x="14645" y="2325"/>
                      <a:pt x="14660" y="2245"/>
                    </a:cubicBezTo>
                    <a:lnTo>
                      <a:pt x="14689" y="2000"/>
                    </a:lnTo>
                    <a:cubicBezTo>
                      <a:pt x="14717" y="1668"/>
                      <a:pt x="14689" y="1329"/>
                      <a:pt x="14609" y="1004"/>
                    </a:cubicBezTo>
                    <a:cubicBezTo>
                      <a:pt x="14588" y="917"/>
                      <a:pt x="14566" y="838"/>
                      <a:pt x="14530" y="759"/>
                    </a:cubicBezTo>
                    <a:cubicBezTo>
                      <a:pt x="14501" y="672"/>
                      <a:pt x="14472" y="593"/>
                      <a:pt x="14429" y="520"/>
                    </a:cubicBezTo>
                    <a:cubicBezTo>
                      <a:pt x="14414" y="477"/>
                      <a:pt x="14393" y="441"/>
                      <a:pt x="14371" y="405"/>
                    </a:cubicBezTo>
                    <a:cubicBezTo>
                      <a:pt x="14349" y="362"/>
                      <a:pt x="14328" y="325"/>
                      <a:pt x="14306" y="289"/>
                    </a:cubicBezTo>
                    <a:cubicBezTo>
                      <a:pt x="14277" y="253"/>
                      <a:pt x="14256" y="217"/>
                      <a:pt x="14227" y="181"/>
                    </a:cubicBezTo>
                    <a:cubicBezTo>
                      <a:pt x="14212" y="159"/>
                      <a:pt x="14205" y="145"/>
                      <a:pt x="14183" y="123"/>
                    </a:cubicBezTo>
                    <a:cubicBezTo>
                      <a:pt x="14169" y="109"/>
                      <a:pt x="14155" y="87"/>
                      <a:pt x="14133" y="66"/>
                    </a:cubicBezTo>
                    <a:lnTo>
                      <a:pt x="14082" y="8"/>
                    </a:lnTo>
                    <a:lnTo>
                      <a:pt x="14010" y="8"/>
                    </a:lnTo>
                    <a:cubicBezTo>
                      <a:pt x="13946" y="3"/>
                      <a:pt x="13882" y="0"/>
                      <a:pt x="13819" y="0"/>
                    </a:cubicBez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15"/>
              <p:cNvSpPr/>
              <p:nvPr/>
            </p:nvSpPr>
            <p:spPr>
              <a:xfrm>
                <a:off x="-2407700" y="1919000"/>
                <a:ext cx="835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6" extrusionOk="0">
                    <a:moveTo>
                      <a:pt x="1451" y="0"/>
                    </a:moveTo>
                    <a:cubicBezTo>
                      <a:pt x="1451" y="0"/>
                      <a:pt x="0" y="614"/>
                      <a:pt x="181" y="2974"/>
                    </a:cubicBezTo>
                    <a:cubicBezTo>
                      <a:pt x="361" y="5334"/>
                      <a:pt x="2108" y="8546"/>
                      <a:pt x="2108" y="8546"/>
                    </a:cubicBezTo>
                    <a:cubicBezTo>
                      <a:pt x="2108" y="8546"/>
                      <a:pt x="3342" y="5103"/>
                      <a:pt x="3162" y="2743"/>
                    </a:cubicBezTo>
                    <a:cubicBezTo>
                      <a:pt x="2981" y="383"/>
                      <a:pt x="1451" y="0"/>
                      <a:pt x="1451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15"/>
              <p:cNvSpPr/>
              <p:nvPr/>
            </p:nvSpPr>
            <p:spPr>
              <a:xfrm>
                <a:off x="-2553125" y="2026450"/>
                <a:ext cx="1981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4248" extrusionOk="0">
                    <a:moveTo>
                      <a:pt x="1737" y="1"/>
                    </a:moveTo>
                    <a:cubicBezTo>
                      <a:pt x="715" y="1"/>
                      <a:pt x="195" y="538"/>
                      <a:pt x="195" y="538"/>
                    </a:cubicBezTo>
                    <a:cubicBezTo>
                      <a:pt x="195" y="538"/>
                      <a:pt x="0" y="2104"/>
                      <a:pt x="2129" y="3129"/>
                    </a:cubicBezTo>
                    <a:cubicBezTo>
                      <a:pt x="4266" y="4154"/>
                      <a:pt x="7925" y="4248"/>
                      <a:pt x="7925" y="4248"/>
                    </a:cubicBezTo>
                    <a:cubicBezTo>
                      <a:pt x="7925" y="4248"/>
                      <a:pt x="5558" y="1454"/>
                      <a:pt x="3428" y="430"/>
                    </a:cubicBezTo>
                    <a:cubicBezTo>
                      <a:pt x="2763" y="110"/>
                      <a:pt x="2199" y="1"/>
                      <a:pt x="1737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15"/>
              <p:cNvSpPr/>
              <p:nvPr/>
            </p:nvSpPr>
            <p:spPr>
              <a:xfrm>
                <a:off x="-2542850" y="2132625"/>
                <a:ext cx="18785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66" extrusionOk="0">
                    <a:moveTo>
                      <a:pt x="7514" y="1"/>
                    </a:moveTo>
                    <a:lnTo>
                      <a:pt x="7514" y="1"/>
                    </a:lnTo>
                    <a:cubicBezTo>
                      <a:pt x="7514" y="1"/>
                      <a:pt x="3912" y="650"/>
                      <a:pt x="1956" y="1985"/>
                    </a:cubicBezTo>
                    <a:cubicBezTo>
                      <a:pt x="1" y="3321"/>
                      <a:pt x="434" y="4836"/>
                      <a:pt x="434" y="4836"/>
                    </a:cubicBezTo>
                    <a:cubicBezTo>
                      <a:pt x="434" y="4836"/>
                      <a:pt x="868" y="5166"/>
                      <a:pt x="1623" y="5166"/>
                    </a:cubicBezTo>
                    <a:cubicBezTo>
                      <a:pt x="2152" y="5166"/>
                      <a:pt x="2839" y="5004"/>
                      <a:pt x="3645" y="4454"/>
                    </a:cubicBezTo>
                    <a:cubicBezTo>
                      <a:pt x="5601" y="3119"/>
                      <a:pt x="7514" y="1"/>
                      <a:pt x="7514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15"/>
              <p:cNvSpPr/>
              <p:nvPr/>
            </p:nvSpPr>
            <p:spPr>
              <a:xfrm>
                <a:off x="-2386050" y="2132625"/>
                <a:ext cx="83575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7" extrusionOk="0">
                    <a:moveTo>
                      <a:pt x="1242" y="1"/>
                    </a:moveTo>
                    <a:cubicBezTo>
                      <a:pt x="1242" y="1"/>
                      <a:pt x="1" y="3443"/>
                      <a:pt x="181" y="5804"/>
                    </a:cubicBezTo>
                    <a:cubicBezTo>
                      <a:pt x="361" y="8164"/>
                      <a:pt x="1892" y="8546"/>
                      <a:pt x="1892" y="8546"/>
                    </a:cubicBezTo>
                    <a:cubicBezTo>
                      <a:pt x="1892" y="8546"/>
                      <a:pt x="3342" y="7940"/>
                      <a:pt x="3162" y="5573"/>
                    </a:cubicBezTo>
                    <a:cubicBezTo>
                      <a:pt x="2981" y="3212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15"/>
              <p:cNvSpPr/>
              <p:nvPr/>
            </p:nvSpPr>
            <p:spPr>
              <a:xfrm>
                <a:off x="-2355025" y="2132625"/>
                <a:ext cx="19797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4245" extrusionOk="0">
                    <a:moveTo>
                      <a:pt x="1" y="1"/>
                    </a:moveTo>
                    <a:cubicBezTo>
                      <a:pt x="1" y="1"/>
                      <a:pt x="2361" y="2801"/>
                      <a:pt x="4490" y="3819"/>
                    </a:cubicBezTo>
                    <a:cubicBezTo>
                      <a:pt x="5155" y="4135"/>
                      <a:pt x="5720" y="4245"/>
                      <a:pt x="6181" y="4245"/>
                    </a:cubicBezTo>
                    <a:cubicBezTo>
                      <a:pt x="7203" y="4245"/>
                      <a:pt x="7724" y="3710"/>
                      <a:pt x="7724" y="3710"/>
                    </a:cubicBezTo>
                    <a:cubicBezTo>
                      <a:pt x="7724" y="3710"/>
                      <a:pt x="7919" y="2144"/>
                      <a:pt x="5789" y="1127"/>
                    </a:cubicBezTo>
                    <a:cubicBezTo>
                      <a:pt x="3653" y="10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15"/>
              <p:cNvSpPr/>
              <p:nvPr/>
            </p:nvSpPr>
            <p:spPr>
              <a:xfrm>
                <a:off x="-2355200" y="2003600"/>
                <a:ext cx="18770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169" extrusionOk="0">
                    <a:moveTo>
                      <a:pt x="5890" y="1"/>
                    </a:moveTo>
                    <a:cubicBezTo>
                      <a:pt x="5361" y="1"/>
                      <a:pt x="4674" y="163"/>
                      <a:pt x="3869" y="716"/>
                    </a:cubicBezTo>
                    <a:cubicBezTo>
                      <a:pt x="1913" y="2051"/>
                      <a:pt x="1" y="5169"/>
                      <a:pt x="1" y="5169"/>
                    </a:cubicBezTo>
                    <a:cubicBezTo>
                      <a:pt x="1" y="5169"/>
                      <a:pt x="3602" y="4519"/>
                      <a:pt x="5558" y="3184"/>
                    </a:cubicBezTo>
                    <a:cubicBezTo>
                      <a:pt x="7507" y="1849"/>
                      <a:pt x="7081" y="333"/>
                      <a:pt x="7081" y="333"/>
                    </a:cubicBezTo>
                    <a:cubicBezTo>
                      <a:pt x="7081" y="333"/>
                      <a:pt x="6646" y="1"/>
                      <a:pt x="5890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15"/>
              <p:cNvSpPr/>
              <p:nvPr/>
            </p:nvSpPr>
            <p:spPr>
              <a:xfrm>
                <a:off x="-2555475" y="1913400"/>
                <a:ext cx="400775" cy="438850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17554" extrusionOk="0">
                    <a:moveTo>
                      <a:pt x="7997" y="802"/>
                    </a:moveTo>
                    <a:lnTo>
                      <a:pt x="7997" y="802"/>
                    </a:lnTo>
                    <a:cubicBezTo>
                      <a:pt x="8199" y="968"/>
                      <a:pt x="8387" y="1162"/>
                      <a:pt x="8531" y="1379"/>
                    </a:cubicBezTo>
                    <a:lnTo>
                      <a:pt x="8647" y="1559"/>
                    </a:lnTo>
                    <a:cubicBezTo>
                      <a:pt x="8683" y="1617"/>
                      <a:pt x="8705" y="1682"/>
                      <a:pt x="8734" y="1747"/>
                    </a:cubicBezTo>
                    <a:cubicBezTo>
                      <a:pt x="8791" y="1870"/>
                      <a:pt x="8849" y="2007"/>
                      <a:pt x="8892" y="2137"/>
                    </a:cubicBezTo>
                    <a:cubicBezTo>
                      <a:pt x="8914" y="2209"/>
                      <a:pt x="8928" y="2274"/>
                      <a:pt x="8943" y="2346"/>
                    </a:cubicBezTo>
                    <a:lnTo>
                      <a:pt x="8993" y="2548"/>
                    </a:lnTo>
                    <a:cubicBezTo>
                      <a:pt x="9015" y="2693"/>
                      <a:pt x="9029" y="2830"/>
                      <a:pt x="9051" y="2974"/>
                    </a:cubicBezTo>
                    <a:cubicBezTo>
                      <a:pt x="9080" y="3465"/>
                      <a:pt x="9044" y="3956"/>
                      <a:pt x="8957" y="4446"/>
                    </a:cubicBezTo>
                    <a:lnTo>
                      <a:pt x="8885" y="4807"/>
                    </a:lnTo>
                    <a:cubicBezTo>
                      <a:pt x="8863" y="4923"/>
                      <a:pt x="8835" y="5045"/>
                      <a:pt x="8806" y="5168"/>
                    </a:cubicBezTo>
                    <a:lnTo>
                      <a:pt x="8762" y="5349"/>
                    </a:lnTo>
                    <a:lnTo>
                      <a:pt x="8719" y="5529"/>
                    </a:lnTo>
                    <a:cubicBezTo>
                      <a:pt x="8683" y="5644"/>
                      <a:pt x="8654" y="5767"/>
                      <a:pt x="8625" y="5890"/>
                    </a:cubicBezTo>
                    <a:cubicBezTo>
                      <a:pt x="8560" y="6135"/>
                      <a:pt x="8503" y="6381"/>
                      <a:pt x="8438" y="6633"/>
                    </a:cubicBezTo>
                    <a:cubicBezTo>
                      <a:pt x="8474" y="6395"/>
                      <a:pt x="8503" y="6157"/>
                      <a:pt x="8531" y="5919"/>
                    </a:cubicBezTo>
                    <a:cubicBezTo>
                      <a:pt x="8582" y="5435"/>
                      <a:pt x="8611" y="4952"/>
                      <a:pt x="8632" y="4468"/>
                    </a:cubicBezTo>
                    <a:cubicBezTo>
                      <a:pt x="8647" y="3984"/>
                      <a:pt x="8647" y="3501"/>
                      <a:pt x="8611" y="3017"/>
                    </a:cubicBezTo>
                    <a:lnTo>
                      <a:pt x="8568" y="2620"/>
                    </a:lnTo>
                    <a:cubicBezTo>
                      <a:pt x="8553" y="2490"/>
                      <a:pt x="8531" y="2361"/>
                      <a:pt x="8510" y="2231"/>
                    </a:cubicBezTo>
                    <a:cubicBezTo>
                      <a:pt x="8488" y="2101"/>
                      <a:pt x="8452" y="1971"/>
                      <a:pt x="8423" y="1848"/>
                    </a:cubicBezTo>
                    <a:cubicBezTo>
                      <a:pt x="8394" y="1718"/>
                      <a:pt x="8358" y="1588"/>
                      <a:pt x="8308" y="1466"/>
                    </a:cubicBezTo>
                    <a:cubicBezTo>
                      <a:pt x="8236" y="1235"/>
                      <a:pt x="8127" y="1011"/>
                      <a:pt x="7997" y="802"/>
                    </a:cubicBezTo>
                    <a:close/>
                    <a:moveTo>
                      <a:pt x="2079" y="4620"/>
                    </a:moveTo>
                    <a:cubicBezTo>
                      <a:pt x="2151" y="4620"/>
                      <a:pt x="2223" y="4627"/>
                      <a:pt x="2288" y="4634"/>
                    </a:cubicBezTo>
                    <a:cubicBezTo>
                      <a:pt x="2433" y="4641"/>
                      <a:pt x="2570" y="4663"/>
                      <a:pt x="2707" y="4692"/>
                    </a:cubicBezTo>
                    <a:cubicBezTo>
                      <a:pt x="2779" y="4706"/>
                      <a:pt x="2844" y="4728"/>
                      <a:pt x="2909" y="4750"/>
                    </a:cubicBezTo>
                    <a:lnTo>
                      <a:pt x="3118" y="4807"/>
                    </a:lnTo>
                    <a:cubicBezTo>
                      <a:pt x="3248" y="4865"/>
                      <a:pt x="3378" y="4916"/>
                      <a:pt x="3508" y="4973"/>
                    </a:cubicBezTo>
                    <a:cubicBezTo>
                      <a:pt x="3948" y="5197"/>
                      <a:pt x="4360" y="5471"/>
                      <a:pt x="4735" y="5789"/>
                    </a:cubicBezTo>
                    <a:lnTo>
                      <a:pt x="5016" y="6034"/>
                    </a:lnTo>
                    <a:cubicBezTo>
                      <a:pt x="5103" y="6114"/>
                      <a:pt x="5197" y="6200"/>
                      <a:pt x="5284" y="6287"/>
                    </a:cubicBezTo>
                    <a:lnTo>
                      <a:pt x="5421" y="6410"/>
                    </a:lnTo>
                    <a:lnTo>
                      <a:pt x="5551" y="6539"/>
                    </a:lnTo>
                    <a:cubicBezTo>
                      <a:pt x="5637" y="6626"/>
                      <a:pt x="5731" y="6705"/>
                      <a:pt x="5810" y="6792"/>
                    </a:cubicBezTo>
                    <a:lnTo>
                      <a:pt x="6359" y="7326"/>
                    </a:lnTo>
                    <a:cubicBezTo>
                      <a:pt x="6171" y="7182"/>
                      <a:pt x="5984" y="7037"/>
                      <a:pt x="5789" y="6900"/>
                    </a:cubicBezTo>
                    <a:cubicBezTo>
                      <a:pt x="5399" y="6612"/>
                      <a:pt x="4995" y="6345"/>
                      <a:pt x="4583" y="6085"/>
                    </a:cubicBezTo>
                    <a:cubicBezTo>
                      <a:pt x="4172" y="5832"/>
                      <a:pt x="3753" y="5587"/>
                      <a:pt x="3313" y="5377"/>
                    </a:cubicBezTo>
                    <a:lnTo>
                      <a:pt x="2952" y="5219"/>
                    </a:lnTo>
                    <a:cubicBezTo>
                      <a:pt x="2830" y="5168"/>
                      <a:pt x="2707" y="5118"/>
                      <a:pt x="2584" y="5074"/>
                    </a:cubicBezTo>
                    <a:cubicBezTo>
                      <a:pt x="2461" y="5024"/>
                      <a:pt x="2339" y="4988"/>
                      <a:pt x="2209" y="4952"/>
                    </a:cubicBezTo>
                    <a:cubicBezTo>
                      <a:pt x="2079" y="4916"/>
                      <a:pt x="1956" y="4879"/>
                      <a:pt x="1826" y="4858"/>
                    </a:cubicBezTo>
                    <a:cubicBezTo>
                      <a:pt x="1612" y="4820"/>
                      <a:pt x="1398" y="4799"/>
                      <a:pt x="1184" y="4799"/>
                    </a:cubicBezTo>
                    <a:cubicBezTo>
                      <a:pt x="1152" y="4799"/>
                      <a:pt x="1121" y="4799"/>
                      <a:pt x="1090" y="4800"/>
                    </a:cubicBezTo>
                    <a:cubicBezTo>
                      <a:pt x="1343" y="4706"/>
                      <a:pt x="1603" y="4641"/>
                      <a:pt x="1877" y="4627"/>
                    </a:cubicBezTo>
                    <a:lnTo>
                      <a:pt x="1870" y="4627"/>
                    </a:lnTo>
                    <a:lnTo>
                      <a:pt x="2079" y="4620"/>
                    </a:lnTo>
                    <a:close/>
                    <a:moveTo>
                      <a:pt x="6677" y="1242"/>
                    </a:moveTo>
                    <a:lnTo>
                      <a:pt x="6677" y="1242"/>
                    </a:lnTo>
                    <a:cubicBezTo>
                      <a:pt x="6583" y="1567"/>
                      <a:pt x="6525" y="1899"/>
                      <a:pt x="6511" y="2245"/>
                    </a:cubicBezTo>
                    <a:cubicBezTo>
                      <a:pt x="6489" y="2620"/>
                      <a:pt x="6503" y="2996"/>
                      <a:pt x="6547" y="3371"/>
                    </a:cubicBezTo>
                    <a:cubicBezTo>
                      <a:pt x="6554" y="3458"/>
                      <a:pt x="6561" y="3559"/>
                      <a:pt x="6575" y="3645"/>
                    </a:cubicBezTo>
                    <a:lnTo>
                      <a:pt x="6619" y="3927"/>
                    </a:lnTo>
                    <a:cubicBezTo>
                      <a:pt x="6640" y="4114"/>
                      <a:pt x="6684" y="4295"/>
                      <a:pt x="6720" y="4482"/>
                    </a:cubicBezTo>
                    <a:cubicBezTo>
                      <a:pt x="6864" y="5211"/>
                      <a:pt x="7066" y="5933"/>
                      <a:pt x="7283" y="6648"/>
                    </a:cubicBezTo>
                    <a:cubicBezTo>
                      <a:pt x="7420" y="7110"/>
                      <a:pt x="7571" y="7557"/>
                      <a:pt x="7723" y="8012"/>
                    </a:cubicBezTo>
                    <a:cubicBezTo>
                      <a:pt x="7492" y="7557"/>
                      <a:pt x="7283" y="7095"/>
                      <a:pt x="7102" y="6619"/>
                    </a:cubicBezTo>
                    <a:cubicBezTo>
                      <a:pt x="6835" y="5890"/>
                      <a:pt x="6626" y="5146"/>
                      <a:pt x="6482" y="4389"/>
                    </a:cubicBezTo>
                    <a:lnTo>
                      <a:pt x="6424" y="4107"/>
                    </a:lnTo>
                    <a:cubicBezTo>
                      <a:pt x="6409" y="4013"/>
                      <a:pt x="6395" y="3919"/>
                      <a:pt x="6381" y="3826"/>
                    </a:cubicBezTo>
                    <a:cubicBezTo>
                      <a:pt x="6345" y="3638"/>
                      <a:pt x="6330" y="3443"/>
                      <a:pt x="6316" y="3255"/>
                    </a:cubicBezTo>
                    <a:cubicBezTo>
                      <a:pt x="6287" y="2887"/>
                      <a:pt x="6301" y="2519"/>
                      <a:pt x="6366" y="2151"/>
                    </a:cubicBezTo>
                    <a:cubicBezTo>
                      <a:pt x="6424" y="1834"/>
                      <a:pt x="6532" y="1523"/>
                      <a:pt x="6677" y="1242"/>
                    </a:cubicBezTo>
                    <a:close/>
                    <a:moveTo>
                      <a:pt x="14912" y="4757"/>
                    </a:moveTo>
                    <a:cubicBezTo>
                      <a:pt x="14876" y="5024"/>
                      <a:pt x="14796" y="5284"/>
                      <a:pt x="14674" y="5522"/>
                    </a:cubicBezTo>
                    <a:lnTo>
                      <a:pt x="14674" y="5529"/>
                    </a:lnTo>
                    <a:lnTo>
                      <a:pt x="14580" y="5709"/>
                    </a:lnTo>
                    <a:cubicBezTo>
                      <a:pt x="14544" y="5767"/>
                      <a:pt x="14500" y="5825"/>
                      <a:pt x="14464" y="5883"/>
                    </a:cubicBezTo>
                    <a:cubicBezTo>
                      <a:pt x="14385" y="5998"/>
                      <a:pt x="14298" y="6106"/>
                      <a:pt x="14197" y="6215"/>
                    </a:cubicBezTo>
                    <a:cubicBezTo>
                      <a:pt x="14154" y="6265"/>
                      <a:pt x="14103" y="6316"/>
                      <a:pt x="14053" y="6359"/>
                    </a:cubicBezTo>
                    <a:lnTo>
                      <a:pt x="13894" y="6511"/>
                    </a:lnTo>
                    <a:cubicBezTo>
                      <a:pt x="13786" y="6597"/>
                      <a:pt x="13670" y="6684"/>
                      <a:pt x="13555" y="6763"/>
                    </a:cubicBezTo>
                    <a:cubicBezTo>
                      <a:pt x="13143" y="7037"/>
                      <a:pt x="12703" y="7254"/>
                      <a:pt x="12234" y="7420"/>
                    </a:cubicBezTo>
                    <a:lnTo>
                      <a:pt x="11888" y="7543"/>
                    </a:lnTo>
                    <a:cubicBezTo>
                      <a:pt x="11772" y="7579"/>
                      <a:pt x="11649" y="7608"/>
                      <a:pt x="11534" y="7644"/>
                    </a:cubicBezTo>
                    <a:lnTo>
                      <a:pt x="11361" y="7701"/>
                    </a:lnTo>
                    <a:lnTo>
                      <a:pt x="11180" y="7752"/>
                    </a:lnTo>
                    <a:cubicBezTo>
                      <a:pt x="11058" y="7781"/>
                      <a:pt x="10942" y="7817"/>
                      <a:pt x="10819" y="7853"/>
                    </a:cubicBezTo>
                    <a:lnTo>
                      <a:pt x="10083" y="8055"/>
                    </a:lnTo>
                    <a:cubicBezTo>
                      <a:pt x="10307" y="7969"/>
                      <a:pt x="10523" y="7875"/>
                      <a:pt x="10747" y="7781"/>
                    </a:cubicBezTo>
                    <a:cubicBezTo>
                      <a:pt x="11187" y="7586"/>
                      <a:pt x="11621" y="7369"/>
                      <a:pt x="12054" y="7138"/>
                    </a:cubicBezTo>
                    <a:cubicBezTo>
                      <a:pt x="12479" y="6915"/>
                      <a:pt x="12898" y="6669"/>
                      <a:pt x="13295" y="6395"/>
                    </a:cubicBezTo>
                    <a:lnTo>
                      <a:pt x="13620" y="6164"/>
                    </a:lnTo>
                    <a:cubicBezTo>
                      <a:pt x="13721" y="6085"/>
                      <a:pt x="13822" y="5998"/>
                      <a:pt x="13930" y="5919"/>
                    </a:cubicBezTo>
                    <a:cubicBezTo>
                      <a:pt x="14031" y="5839"/>
                      <a:pt x="14125" y="5746"/>
                      <a:pt x="14219" y="5652"/>
                    </a:cubicBezTo>
                    <a:cubicBezTo>
                      <a:pt x="14320" y="5551"/>
                      <a:pt x="14407" y="5471"/>
                      <a:pt x="14493" y="5363"/>
                    </a:cubicBezTo>
                    <a:cubicBezTo>
                      <a:pt x="14652" y="5175"/>
                      <a:pt x="14796" y="4973"/>
                      <a:pt x="14912" y="4757"/>
                    </a:cubicBezTo>
                    <a:close/>
                    <a:moveTo>
                      <a:pt x="7564" y="542"/>
                    </a:moveTo>
                    <a:cubicBezTo>
                      <a:pt x="7600" y="549"/>
                      <a:pt x="7629" y="571"/>
                      <a:pt x="7658" y="585"/>
                    </a:cubicBezTo>
                    <a:cubicBezTo>
                      <a:pt x="7716" y="614"/>
                      <a:pt x="7774" y="650"/>
                      <a:pt x="7824" y="686"/>
                    </a:cubicBezTo>
                    <a:lnTo>
                      <a:pt x="7831" y="693"/>
                    </a:lnTo>
                    <a:cubicBezTo>
                      <a:pt x="7860" y="708"/>
                      <a:pt x="7882" y="744"/>
                      <a:pt x="7911" y="780"/>
                    </a:cubicBezTo>
                    <a:cubicBezTo>
                      <a:pt x="8055" y="996"/>
                      <a:pt x="8178" y="1227"/>
                      <a:pt x="8272" y="1473"/>
                    </a:cubicBezTo>
                    <a:cubicBezTo>
                      <a:pt x="8322" y="1595"/>
                      <a:pt x="8351" y="1718"/>
                      <a:pt x="8394" y="1848"/>
                    </a:cubicBezTo>
                    <a:cubicBezTo>
                      <a:pt x="8438" y="1971"/>
                      <a:pt x="8459" y="2101"/>
                      <a:pt x="8481" y="2231"/>
                    </a:cubicBezTo>
                    <a:cubicBezTo>
                      <a:pt x="8510" y="2353"/>
                      <a:pt x="8531" y="2483"/>
                      <a:pt x="8546" y="2613"/>
                    </a:cubicBezTo>
                    <a:lnTo>
                      <a:pt x="8589" y="3010"/>
                    </a:lnTo>
                    <a:cubicBezTo>
                      <a:pt x="8618" y="3494"/>
                      <a:pt x="8618" y="3977"/>
                      <a:pt x="8589" y="4461"/>
                    </a:cubicBezTo>
                    <a:cubicBezTo>
                      <a:pt x="8560" y="4944"/>
                      <a:pt x="8510" y="5421"/>
                      <a:pt x="8452" y="5904"/>
                    </a:cubicBezTo>
                    <a:cubicBezTo>
                      <a:pt x="8423" y="6142"/>
                      <a:pt x="8387" y="6381"/>
                      <a:pt x="8351" y="6626"/>
                    </a:cubicBezTo>
                    <a:cubicBezTo>
                      <a:pt x="8322" y="6864"/>
                      <a:pt x="8286" y="7102"/>
                      <a:pt x="8250" y="7348"/>
                    </a:cubicBezTo>
                    <a:cubicBezTo>
                      <a:pt x="8243" y="7384"/>
                      <a:pt x="8236" y="7427"/>
                      <a:pt x="8228" y="7471"/>
                    </a:cubicBezTo>
                    <a:cubicBezTo>
                      <a:pt x="8171" y="7687"/>
                      <a:pt x="8120" y="7904"/>
                      <a:pt x="8062" y="8120"/>
                    </a:cubicBezTo>
                    <a:cubicBezTo>
                      <a:pt x="8077" y="7867"/>
                      <a:pt x="8084" y="7608"/>
                      <a:pt x="8091" y="7348"/>
                    </a:cubicBezTo>
                    <a:cubicBezTo>
                      <a:pt x="8098" y="6871"/>
                      <a:pt x="8106" y="6395"/>
                      <a:pt x="8098" y="5919"/>
                    </a:cubicBezTo>
                    <a:cubicBezTo>
                      <a:pt x="8091" y="5442"/>
                      <a:pt x="8077" y="4966"/>
                      <a:pt x="8062" y="4490"/>
                    </a:cubicBezTo>
                    <a:cubicBezTo>
                      <a:pt x="8041" y="4013"/>
                      <a:pt x="8012" y="3537"/>
                      <a:pt x="7976" y="3061"/>
                    </a:cubicBezTo>
                    <a:cubicBezTo>
                      <a:pt x="7954" y="2822"/>
                      <a:pt x="7940" y="2577"/>
                      <a:pt x="7911" y="2339"/>
                    </a:cubicBezTo>
                    <a:cubicBezTo>
                      <a:pt x="7882" y="2101"/>
                      <a:pt x="7853" y="1855"/>
                      <a:pt x="7817" y="1617"/>
                    </a:cubicBezTo>
                    <a:cubicBezTo>
                      <a:pt x="7788" y="1379"/>
                      <a:pt x="7738" y="1134"/>
                      <a:pt x="7673" y="903"/>
                    </a:cubicBezTo>
                    <a:cubicBezTo>
                      <a:pt x="7644" y="787"/>
                      <a:pt x="7608" y="664"/>
                      <a:pt x="7564" y="549"/>
                    </a:cubicBezTo>
                    <a:cubicBezTo>
                      <a:pt x="7564" y="549"/>
                      <a:pt x="7564" y="542"/>
                      <a:pt x="7564" y="542"/>
                    </a:cubicBezTo>
                    <a:close/>
                    <a:moveTo>
                      <a:pt x="13865" y="3847"/>
                    </a:moveTo>
                    <a:lnTo>
                      <a:pt x="13865" y="3847"/>
                    </a:lnTo>
                    <a:cubicBezTo>
                      <a:pt x="13533" y="3927"/>
                      <a:pt x="13216" y="4042"/>
                      <a:pt x="12912" y="4201"/>
                    </a:cubicBezTo>
                    <a:cubicBezTo>
                      <a:pt x="12580" y="4374"/>
                      <a:pt x="12256" y="4569"/>
                      <a:pt x="11960" y="4793"/>
                    </a:cubicBezTo>
                    <a:cubicBezTo>
                      <a:pt x="11880" y="4851"/>
                      <a:pt x="11801" y="4901"/>
                      <a:pt x="11729" y="4959"/>
                    </a:cubicBezTo>
                    <a:lnTo>
                      <a:pt x="11512" y="5139"/>
                    </a:lnTo>
                    <a:cubicBezTo>
                      <a:pt x="11361" y="5248"/>
                      <a:pt x="11224" y="5377"/>
                      <a:pt x="11079" y="5500"/>
                    </a:cubicBezTo>
                    <a:cubicBezTo>
                      <a:pt x="10516" y="5991"/>
                      <a:pt x="9989" y="6525"/>
                      <a:pt x="9484" y="7074"/>
                    </a:cubicBezTo>
                    <a:cubicBezTo>
                      <a:pt x="9159" y="7420"/>
                      <a:pt x="8835" y="7774"/>
                      <a:pt x="8524" y="8135"/>
                    </a:cubicBezTo>
                    <a:cubicBezTo>
                      <a:pt x="8798" y="7709"/>
                      <a:pt x="9102" y="7297"/>
                      <a:pt x="9426" y="6908"/>
                    </a:cubicBezTo>
                    <a:cubicBezTo>
                      <a:pt x="9917" y="6308"/>
                      <a:pt x="10459" y="5753"/>
                      <a:pt x="11050" y="5248"/>
                    </a:cubicBezTo>
                    <a:lnTo>
                      <a:pt x="11260" y="5060"/>
                    </a:lnTo>
                    <a:cubicBezTo>
                      <a:pt x="11332" y="4995"/>
                      <a:pt x="11411" y="4937"/>
                      <a:pt x="11483" y="4879"/>
                    </a:cubicBezTo>
                    <a:cubicBezTo>
                      <a:pt x="11628" y="4757"/>
                      <a:pt x="11787" y="4648"/>
                      <a:pt x="11938" y="4540"/>
                    </a:cubicBezTo>
                    <a:cubicBezTo>
                      <a:pt x="12241" y="4331"/>
                      <a:pt x="12573" y="4158"/>
                      <a:pt x="12920" y="4035"/>
                    </a:cubicBezTo>
                    <a:cubicBezTo>
                      <a:pt x="13223" y="3919"/>
                      <a:pt x="13548" y="3862"/>
                      <a:pt x="13865" y="3847"/>
                    </a:cubicBezTo>
                    <a:close/>
                    <a:moveTo>
                      <a:pt x="7203" y="592"/>
                    </a:moveTo>
                    <a:lnTo>
                      <a:pt x="7203" y="592"/>
                    </a:lnTo>
                    <a:cubicBezTo>
                      <a:pt x="7189" y="643"/>
                      <a:pt x="7182" y="686"/>
                      <a:pt x="7175" y="737"/>
                    </a:cubicBezTo>
                    <a:cubicBezTo>
                      <a:pt x="7146" y="917"/>
                      <a:pt x="7124" y="1097"/>
                      <a:pt x="7117" y="1278"/>
                    </a:cubicBezTo>
                    <a:cubicBezTo>
                      <a:pt x="7095" y="1639"/>
                      <a:pt x="7095" y="2000"/>
                      <a:pt x="7102" y="2361"/>
                    </a:cubicBezTo>
                    <a:cubicBezTo>
                      <a:pt x="7131" y="3082"/>
                      <a:pt x="7203" y="3804"/>
                      <a:pt x="7297" y="4511"/>
                    </a:cubicBezTo>
                    <a:cubicBezTo>
                      <a:pt x="7391" y="5219"/>
                      <a:pt x="7507" y="5940"/>
                      <a:pt x="7622" y="6648"/>
                    </a:cubicBezTo>
                    <a:cubicBezTo>
                      <a:pt x="7723" y="7225"/>
                      <a:pt x="7824" y="7803"/>
                      <a:pt x="7925" y="8380"/>
                    </a:cubicBezTo>
                    <a:cubicBezTo>
                      <a:pt x="7889" y="8322"/>
                      <a:pt x="7860" y="8264"/>
                      <a:pt x="7824" y="8199"/>
                    </a:cubicBezTo>
                    <a:cubicBezTo>
                      <a:pt x="7636" y="7687"/>
                      <a:pt x="7470" y="7167"/>
                      <a:pt x="7312" y="6640"/>
                    </a:cubicBezTo>
                    <a:cubicBezTo>
                      <a:pt x="7110" y="5919"/>
                      <a:pt x="6922" y="5197"/>
                      <a:pt x="6785" y="4461"/>
                    </a:cubicBezTo>
                    <a:cubicBezTo>
                      <a:pt x="6655" y="3732"/>
                      <a:pt x="6554" y="2988"/>
                      <a:pt x="6604" y="2245"/>
                    </a:cubicBezTo>
                    <a:cubicBezTo>
                      <a:pt x="6619" y="1877"/>
                      <a:pt x="6691" y="1509"/>
                      <a:pt x="6799" y="1162"/>
                    </a:cubicBezTo>
                    <a:cubicBezTo>
                      <a:pt x="6835" y="1069"/>
                      <a:pt x="6871" y="982"/>
                      <a:pt x="6907" y="895"/>
                    </a:cubicBezTo>
                    <a:cubicBezTo>
                      <a:pt x="6951" y="838"/>
                      <a:pt x="7001" y="780"/>
                      <a:pt x="7052" y="729"/>
                    </a:cubicBezTo>
                    <a:cubicBezTo>
                      <a:pt x="7102" y="686"/>
                      <a:pt x="7153" y="643"/>
                      <a:pt x="7203" y="592"/>
                    </a:cubicBezTo>
                    <a:close/>
                    <a:moveTo>
                      <a:pt x="1309" y="4861"/>
                    </a:moveTo>
                    <a:cubicBezTo>
                      <a:pt x="1479" y="4861"/>
                      <a:pt x="1649" y="4875"/>
                      <a:pt x="1819" y="4908"/>
                    </a:cubicBezTo>
                    <a:cubicBezTo>
                      <a:pt x="1949" y="4923"/>
                      <a:pt x="2072" y="4959"/>
                      <a:pt x="2202" y="4980"/>
                    </a:cubicBezTo>
                    <a:cubicBezTo>
                      <a:pt x="2332" y="5009"/>
                      <a:pt x="2454" y="5053"/>
                      <a:pt x="2577" y="5096"/>
                    </a:cubicBezTo>
                    <a:cubicBezTo>
                      <a:pt x="2707" y="5132"/>
                      <a:pt x="2830" y="5183"/>
                      <a:pt x="2945" y="5233"/>
                    </a:cubicBezTo>
                    <a:lnTo>
                      <a:pt x="3306" y="5392"/>
                    </a:lnTo>
                    <a:cubicBezTo>
                      <a:pt x="3739" y="5608"/>
                      <a:pt x="4158" y="5854"/>
                      <a:pt x="4562" y="6121"/>
                    </a:cubicBezTo>
                    <a:cubicBezTo>
                      <a:pt x="4966" y="6388"/>
                      <a:pt x="5356" y="6677"/>
                      <a:pt x="5745" y="6965"/>
                    </a:cubicBezTo>
                    <a:cubicBezTo>
                      <a:pt x="5940" y="7110"/>
                      <a:pt x="6128" y="7254"/>
                      <a:pt x="6316" y="7406"/>
                    </a:cubicBezTo>
                    <a:cubicBezTo>
                      <a:pt x="6511" y="7557"/>
                      <a:pt x="6698" y="7701"/>
                      <a:pt x="6893" y="7853"/>
                    </a:cubicBezTo>
                    <a:lnTo>
                      <a:pt x="6987" y="7932"/>
                    </a:lnTo>
                    <a:lnTo>
                      <a:pt x="7470" y="8402"/>
                    </a:lnTo>
                    <a:cubicBezTo>
                      <a:pt x="7254" y="8264"/>
                      <a:pt x="7037" y="8127"/>
                      <a:pt x="6814" y="7990"/>
                    </a:cubicBezTo>
                    <a:cubicBezTo>
                      <a:pt x="6409" y="7745"/>
                      <a:pt x="5998" y="7499"/>
                      <a:pt x="5579" y="7268"/>
                    </a:cubicBezTo>
                    <a:cubicBezTo>
                      <a:pt x="5168" y="7037"/>
                      <a:pt x="4742" y="6814"/>
                      <a:pt x="4316" y="6590"/>
                    </a:cubicBezTo>
                    <a:cubicBezTo>
                      <a:pt x="3891" y="6366"/>
                      <a:pt x="3472" y="6150"/>
                      <a:pt x="3039" y="5948"/>
                    </a:cubicBezTo>
                    <a:cubicBezTo>
                      <a:pt x="2822" y="5847"/>
                      <a:pt x="2599" y="5738"/>
                      <a:pt x="2382" y="5644"/>
                    </a:cubicBezTo>
                    <a:cubicBezTo>
                      <a:pt x="2158" y="5543"/>
                      <a:pt x="1927" y="5450"/>
                      <a:pt x="1704" y="5363"/>
                    </a:cubicBezTo>
                    <a:cubicBezTo>
                      <a:pt x="1480" y="5276"/>
                      <a:pt x="1249" y="5197"/>
                      <a:pt x="1011" y="5132"/>
                    </a:cubicBezTo>
                    <a:cubicBezTo>
                      <a:pt x="895" y="5096"/>
                      <a:pt x="773" y="5067"/>
                      <a:pt x="650" y="5045"/>
                    </a:cubicBezTo>
                    <a:lnTo>
                      <a:pt x="635" y="5045"/>
                    </a:lnTo>
                    <a:cubicBezTo>
                      <a:pt x="664" y="5031"/>
                      <a:pt x="693" y="5009"/>
                      <a:pt x="729" y="4988"/>
                    </a:cubicBezTo>
                    <a:cubicBezTo>
                      <a:pt x="780" y="4952"/>
                      <a:pt x="838" y="4923"/>
                      <a:pt x="902" y="4894"/>
                    </a:cubicBezTo>
                    <a:lnTo>
                      <a:pt x="910" y="4887"/>
                    </a:lnTo>
                    <a:cubicBezTo>
                      <a:pt x="953" y="4879"/>
                      <a:pt x="996" y="4872"/>
                      <a:pt x="1040" y="4872"/>
                    </a:cubicBezTo>
                    <a:cubicBezTo>
                      <a:pt x="1129" y="4865"/>
                      <a:pt x="1219" y="4861"/>
                      <a:pt x="1309" y="4861"/>
                    </a:cubicBezTo>
                    <a:close/>
                    <a:moveTo>
                      <a:pt x="7391" y="462"/>
                    </a:moveTo>
                    <a:cubicBezTo>
                      <a:pt x="7413" y="470"/>
                      <a:pt x="7442" y="477"/>
                      <a:pt x="7463" y="484"/>
                    </a:cubicBezTo>
                    <a:lnTo>
                      <a:pt x="7499" y="563"/>
                    </a:lnTo>
                    <a:cubicBezTo>
                      <a:pt x="7543" y="679"/>
                      <a:pt x="7579" y="787"/>
                      <a:pt x="7615" y="903"/>
                    </a:cubicBezTo>
                    <a:cubicBezTo>
                      <a:pt x="7680" y="1141"/>
                      <a:pt x="7730" y="1372"/>
                      <a:pt x="7781" y="1610"/>
                    </a:cubicBezTo>
                    <a:cubicBezTo>
                      <a:pt x="7824" y="1848"/>
                      <a:pt x="7867" y="2093"/>
                      <a:pt x="7889" y="2332"/>
                    </a:cubicBezTo>
                    <a:cubicBezTo>
                      <a:pt x="7918" y="2577"/>
                      <a:pt x="7947" y="2815"/>
                      <a:pt x="7968" y="3053"/>
                    </a:cubicBezTo>
                    <a:cubicBezTo>
                      <a:pt x="7997" y="3530"/>
                      <a:pt x="8019" y="4006"/>
                      <a:pt x="8026" y="4482"/>
                    </a:cubicBezTo>
                    <a:cubicBezTo>
                      <a:pt x="8033" y="4959"/>
                      <a:pt x="8026" y="5435"/>
                      <a:pt x="8026" y="5912"/>
                    </a:cubicBezTo>
                    <a:lnTo>
                      <a:pt x="8012" y="7341"/>
                    </a:lnTo>
                    <a:cubicBezTo>
                      <a:pt x="8012" y="7687"/>
                      <a:pt x="8012" y="8026"/>
                      <a:pt x="7997" y="8365"/>
                    </a:cubicBezTo>
                    <a:cubicBezTo>
                      <a:pt x="7990" y="8402"/>
                      <a:pt x="7983" y="8430"/>
                      <a:pt x="7976" y="8467"/>
                    </a:cubicBezTo>
                    <a:cubicBezTo>
                      <a:pt x="7853" y="7860"/>
                      <a:pt x="7752" y="7254"/>
                      <a:pt x="7658" y="6648"/>
                    </a:cubicBezTo>
                    <a:cubicBezTo>
                      <a:pt x="7550" y="5933"/>
                      <a:pt x="7456" y="5219"/>
                      <a:pt x="7369" y="4504"/>
                    </a:cubicBezTo>
                    <a:cubicBezTo>
                      <a:pt x="7290" y="3790"/>
                      <a:pt x="7225" y="3075"/>
                      <a:pt x="7196" y="2361"/>
                    </a:cubicBezTo>
                    <a:cubicBezTo>
                      <a:pt x="7189" y="2000"/>
                      <a:pt x="7182" y="1639"/>
                      <a:pt x="7203" y="1285"/>
                    </a:cubicBezTo>
                    <a:cubicBezTo>
                      <a:pt x="7218" y="1105"/>
                      <a:pt x="7232" y="924"/>
                      <a:pt x="7261" y="751"/>
                    </a:cubicBezTo>
                    <a:cubicBezTo>
                      <a:pt x="7276" y="672"/>
                      <a:pt x="7290" y="592"/>
                      <a:pt x="7312" y="513"/>
                    </a:cubicBezTo>
                    <a:lnTo>
                      <a:pt x="7355" y="484"/>
                    </a:lnTo>
                    <a:lnTo>
                      <a:pt x="7391" y="462"/>
                    </a:lnTo>
                    <a:close/>
                    <a:moveTo>
                      <a:pt x="14926" y="4251"/>
                    </a:moveTo>
                    <a:cubicBezTo>
                      <a:pt x="14926" y="4288"/>
                      <a:pt x="14933" y="4324"/>
                      <a:pt x="14933" y="4360"/>
                    </a:cubicBezTo>
                    <a:cubicBezTo>
                      <a:pt x="14941" y="4425"/>
                      <a:pt x="14941" y="4490"/>
                      <a:pt x="14933" y="4555"/>
                    </a:cubicBezTo>
                    <a:cubicBezTo>
                      <a:pt x="14933" y="4555"/>
                      <a:pt x="14933" y="4562"/>
                      <a:pt x="14933" y="4562"/>
                    </a:cubicBezTo>
                    <a:cubicBezTo>
                      <a:pt x="14919" y="4605"/>
                      <a:pt x="14905" y="4648"/>
                      <a:pt x="14890" y="4685"/>
                    </a:cubicBezTo>
                    <a:cubicBezTo>
                      <a:pt x="14775" y="4923"/>
                      <a:pt x="14637" y="5139"/>
                      <a:pt x="14471" y="5341"/>
                    </a:cubicBezTo>
                    <a:cubicBezTo>
                      <a:pt x="14392" y="5450"/>
                      <a:pt x="14298" y="5543"/>
                      <a:pt x="14204" y="5637"/>
                    </a:cubicBezTo>
                    <a:cubicBezTo>
                      <a:pt x="14118" y="5738"/>
                      <a:pt x="14017" y="5818"/>
                      <a:pt x="13923" y="5912"/>
                    </a:cubicBezTo>
                    <a:cubicBezTo>
                      <a:pt x="13829" y="5998"/>
                      <a:pt x="13721" y="6078"/>
                      <a:pt x="13620" y="6157"/>
                    </a:cubicBezTo>
                    <a:lnTo>
                      <a:pt x="13302" y="6388"/>
                    </a:lnTo>
                    <a:cubicBezTo>
                      <a:pt x="12898" y="6655"/>
                      <a:pt x="12479" y="6900"/>
                      <a:pt x="12039" y="7110"/>
                    </a:cubicBezTo>
                    <a:cubicBezTo>
                      <a:pt x="11606" y="7326"/>
                      <a:pt x="11166" y="7521"/>
                      <a:pt x="10718" y="7716"/>
                    </a:cubicBezTo>
                    <a:cubicBezTo>
                      <a:pt x="10502" y="7803"/>
                      <a:pt x="10271" y="7904"/>
                      <a:pt x="10047" y="7983"/>
                    </a:cubicBezTo>
                    <a:cubicBezTo>
                      <a:pt x="9831" y="8070"/>
                      <a:pt x="9600" y="8163"/>
                      <a:pt x="9376" y="8257"/>
                    </a:cubicBezTo>
                    <a:lnTo>
                      <a:pt x="9260" y="8301"/>
                    </a:lnTo>
                    <a:lnTo>
                      <a:pt x="8611" y="8488"/>
                    </a:lnTo>
                    <a:cubicBezTo>
                      <a:pt x="8842" y="8365"/>
                      <a:pt x="9066" y="8243"/>
                      <a:pt x="9289" y="8127"/>
                    </a:cubicBezTo>
                    <a:cubicBezTo>
                      <a:pt x="9708" y="7896"/>
                      <a:pt x="10127" y="7665"/>
                      <a:pt x="10538" y="7420"/>
                    </a:cubicBezTo>
                    <a:cubicBezTo>
                      <a:pt x="10949" y="7175"/>
                      <a:pt x="11346" y="6922"/>
                      <a:pt x="11758" y="6669"/>
                    </a:cubicBezTo>
                    <a:cubicBezTo>
                      <a:pt x="12162" y="6417"/>
                      <a:pt x="12559" y="6150"/>
                      <a:pt x="12949" y="5883"/>
                    </a:cubicBezTo>
                    <a:cubicBezTo>
                      <a:pt x="13151" y="5746"/>
                      <a:pt x="13353" y="5608"/>
                      <a:pt x="13548" y="5464"/>
                    </a:cubicBezTo>
                    <a:cubicBezTo>
                      <a:pt x="13743" y="5320"/>
                      <a:pt x="13937" y="5175"/>
                      <a:pt x="14125" y="5017"/>
                    </a:cubicBezTo>
                    <a:cubicBezTo>
                      <a:pt x="14320" y="4865"/>
                      <a:pt x="14500" y="4706"/>
                      <a:pt x="14674" y="4533"/>
                    </a:cubicBezTo>
                    <a:cubicBezTo>
                      <a:pt x="14760" y="4446"/>
                      <a:pt x="14847" y="4360"/>
                      <a:pt x="14926" y="4266"/>
                    </a:cubicBezTo>
                    <a:lnTo>
                      <a:pt x="14926" y="4251"/>
                    </a:lnTo>
                    <a:close/>
                    <a:moveTo>
                      <a:pt x="14284" y="3876"/>
                    </a:moveTo>
                    <a:cubicBezTo>
                      <a:pt x="14356" y="3883"/>
                      <a:pt x="14428" y="3898"/>
                      <a:pt x="14500" y="3919"/>
                    </a:cubicBezTo>
                    <a:cubicBezTo>
                      <a:pt x="14565" y="3934"/>
                      <a:pt x="14623" y="3956"/>
                      <a:pt x="14688" y="3977"/>
                    </a:cubicBezTo>
                    <a:cubicBezTo>
                      <a:pt x="14645" y="3992"/>
                      <a:pt x="14601" y="4006"/>
                      <a:pt x="14558" y="4028"/>
                    </a:cubicBezTo>
                    <a:cubicBezTo>
                      <a:pt x="14385" y="4093"/>
                      <a:pt x="14219" y="4165"/>
                      <a:pt x="14060" y="4244"/>
                    </a:cubicBezTo>
                    <a:cubicBezTo>
                      <a:pt x="13735" y="4403"/>
                      <a:pt x="13418" y="4584"/>
                      <a:pt x="13115" y="4778"/>
                    </a:cubicBezTo>
                    <a:cubicBezTo>
                      <a:pt x="12501" y="5161"/>
                      <a:pt x="11916" y="5587"/>
                      <a:pt x="11346" y="6020"/>
                    </a:cubicBezTo>
                    <a:cubicBezTo>
                      <a:pt x="10776" y="6453"/>
                      <a:pt x="10213" y="6915"/>
                      <a:pt x="9657" y="7377"/>
                    </a:cubicBezTo>
                    <a:cubicBezTo>
                      <a:pt x="9203" y="7745"/>
                      <a:pt x="8755" y="8127"/>
                      <a:pt x="8308" y="8503"/>
                    </a:cubicBezTo>
                    <a:cubicBezTo>
                      <a:pt x="8344" y="8445"/>
                      <a:pt x="8373" y="8380"/>
                      <a:pt x="8416" y="8322"/>
                    </a:cubicBezTo>
                    <a:cubicBezTo>
                      <a:pt x="8762" y="7904"/>
                      <a:pt x="9130" y="7492"/>
                      <a:pt x="9513" y="7102"/>
                    </a:cubicBezTo>
                    <a:cubicBezTo>
                      <a:pt x="10025" y="6561"/>
                      <a:pt x="10567" y="6041"/>
                      <a:pt x="11137" y="5558"/>
                    </a:cubicBezTo>
                    <a:cubicBezTo>
                      <a:pt x="11707" y="5074"/>
                      <a:pt x="12299" y="4620"/>
                      <a:pt x="12963" y="4295"/>
                    </a:cubicBezTo>
                    <a:cubicBezTo>
                      <a:pt x="13288" y="4122"/>
                      <a:pt x="13641" y="3992"/>
                      <a:pt x="14002" y="3919"/>
                    </a:cubicBezTo>
                    <a:cubicBezTo>
                      <a:pt x="14096" y="3898"/>
                      <a:pt x="14190" y="3883"/>
                      <a:pt x="14284" y="3876"/>
                    </a:cubicBezTo>
                    <a:close/>
                    <a:moveTo>
                      <a:pt x="14818" y="4035"/>
                    </a:moveTo>
                    <a:lnTo>
                      <a:pt x="14861" y="4057"/>
                    </a:lnTo>
                    <a:lnTo>
                      <a:pt x="14905" y="4078"/>
                    </a:lnTo>
                    <a:cubicBezTo>
                      <a:pt x="14912" y="4100"/>
                      <a:pt x="14912" y="4129"/>
                      <a:pt x="14919" y="4150"/>
                    </a:cubicBezTo>
                    <a:lnTo>
                      <a:pt x="14868" y="4223"/>
                    </a:lnTo>
                    <a:cubicBezTo>
                      <a:pt x="14789" y="4309"/>
                      <a:pt x="14710" y="4403"/>
                      <a:pt x="14630" y="4490"/>
                    </a:cubicBezTo>
                    <a:cubicBezTo>
                      <a:pt x="14464" y="4663"/>
                      <a:pt x="14284" y="4829"/>
                      <a:pt x="14103" y="4988"/>
                    </a:cubicBezTo>
                    <a:cubicBezTo>
                      <a:pt x="13916" y="5146"/>
                      <a:pt x="13728" y="5298"/>
                      <a:pt x="13533" y="5442"/>
                    </a:cubicBezTo>
                    <a:cubicBezTo>
                      <a:pt x="13338" y="5587"/>
                      <a:pt x="13143" y="5731"/>
                      <a:pt x="12941" y="5868"/>
                    </a:cubicBezTo>
                    <a:cubicBezTo>
                      <a:pt x="12544" y="6135"/>
                      <a:pt x="12147" y="6395"/>
                      <a:pt x="11736" y="6633"/>
                    </a:cubicBezTo>
                    <a:cubicBezTo>
                      <a:pt x="11325" y="6879"/>
                      <a:pt x="10913" y="7117"/>
                      <a:pt x="10502" y="7355"/>
                    </a:cubicBezTo>
                    <a:lnTo>
                      <a:pt x="9253" y="8062"/>
                    </a:lnTo>
                    <a:cubicBezTo>
                      <a:pt x="8957" y="8228"/>
                      <a:pt x="8661" y="8394"/>
                      <a:pt x="8358" y="8560"/>
                    </a:cubicBezTo>
                    <a:lnTo>
                      <a:pt x="8264" y="8589"/>
                    </a:lnTo>
                    <a:cubicBezTo>
                      <a:pt x="8726" y="8185"/>
                      <a:pt x="9203" y="7788"/>
                      <a:pt x="9679" y="7406"/>
                    </a:cubicBezTo>
                    <a:cubicBezTo>
                      <a:pt x="10242" y="6951"/>
                      <a:pt x="10812" y="6518"/>
                      <a:pt x="11390" y="6085"/>
                    </a:cubicBezTo>
                    <a:cubicBezTo>
                      <a:pt x="11967" y="5659"/>
                      <a:pt x="12552" y="5240"/>
                      <a:pt x="13165" y="4865"/>
                    </a:cubicBezTo>
                    <a:cubicBezTo>
                      <a:pt x="13468" y="4670"/>
                      <a:pt x="13779" y="4490"/>
                      <a:pt x="14096" y="4331"/>
                    </a:cubicBezTo>
                    <a:cubicBezTo>
                      <a:pt x="14255" y="4251"/>
                      <a:pt x="14421" y="4179"/>
                      <a:pt x="14587" y="4114"/>
                    </a:cubicBezTo>
                    <a:cubicBezTo>
                      <a:pt x="14659" y="4085"/>
                      <a:pt x="14739" y="4057"/>
                      <a:pt x="14818" y="4035"/>
                    </a:cubicBezTo>
                    <a:close/>
                    <a:moveTo>
                      <a:pt x="816" y="6150"/>
                    </a:moveTo>
                    <a:lnTo>
                      <a:pt x="816" y="6150"/>
                    </a:lnTo>
                    <a:cubicBezTo>
                      <a:pt x="1054" y="6402"/>
                      <a:pt x="1314" y="6626"/>
                      <a:pt x="1603" y="6814"/>
                    </a:cubicBezTo>
                    <a:cubicBezTo>
                      <a:pt x="1920" y="7016"/>
                      <a:pt x="2252" y="7189"/>
                      <a:pt x="2599" y="7341"/>
                    </a:cubicBezTo>
                    <a:cubicBezTo>
                      <a:pt x="2685" y="7384"/>
                      <a:pt x="2772" y="7420"/>
                      <a:pt x="2858" y="7456"/>
                    </a:cubicBezTo>
                    <a:lnTo>
                      <a:pt x="3118" y="7557"/>
                    </a:lnTo>
                    <a:cubicBezTo>
                      <a:pt x="3291" y="7629"/>
                      <a:pt x="3472" y="7687"/>
                      <a:pt x="3645" y="7752"/>
                    </a:cubicBezTo>
                    <a:cubicBezTo>
                      <a:pt x="4360" y="7983"/>
                      <a:pt x="5081" y="8185"/>
                      <a:pt x="5810" y="8344"/>
                    </a:cubicBezTo>
                    <a:cubicBezTo>
                      <a:pt x="6272" y="8452"/>
                      <a:pt x="6741" y="8553"/>
                      <a:pt x="7211" y="8647"/>
                    </a:cubicBezTo>
                    <a:cubicBezTo>
                      <a:pt x="6705" y="8618"/>
                      <a:pt x="6200" y="8568"/>
                      <a:pt x="5695" y="8481"/>
                    </a:cubicBezTo>
                    <a:cubicBezTo>
                      <a:pt x="4930" y="8351"/>
                      <a:pt x="4179" y="8163"/>
                      <a:pt x="3450" y="7911"/>
                    </a:cubicBezTo>
                    <a:lnTo>
                      <a:pt x="3183" y="7817"/>
                    </a:lnTo>
                    <a:cubicBezTo>
                      <a:pt x="3089" y="7788"/>
                      <a:pt x="3003" y="7745"/>
                      <a:pt x="2909" y="7716"/>
                    </a:cubicBezTo>
                    <a:cubicBezTo>
                      <a:pt x="2729" y="7651"/>
                      <a:pt x="2563" y="7564"/>
                      <a:pt x="2389" y="7485"/>
                    </a:cubicBezTo>
                    <a:cubicBezTo>
                      <a:pt x="2057" y="7326"/>
                      <a:pt x="1740" y="7124"/>
                      <a:pt x="1458" y="6886"/>
                    </a:cubicBezTo>
                    <a:cubicBezTo>
                      <a:pt x="1206" y="6677"/>
                      <a:pt x="989" y="6431"/>
                      <a:pt x="816" y="6150"/>
                    </a:cubicBezTo>
                    <a:close/>
                    <a:moveTo>
                      <a:pt x="563" y="5110"/>
                    </a:moveTo>
                    <a:lnTo>
                      <a:pt x="650" y="5118"/>
                    </a:lnTo>
                    <a:cubicBezTo>
                      <a:pt x="765" y="5139"/>
                      <a:pt x="888" y="5161"/>
                      <a:pt x="1004" y="5190"/>
                    </a:cubicBezTo>
                    <a:cubicBezTo>
                      <a:pt x="1234" y="5248"/>
                      <a:pt x="1465" y="5320"/>
                      <a:pt x="1696" y="5399"/>
                    </a:cubicBezTo>
                    <a:cubicBezTo>
                      <a:pt x="1927" y="5471"/>
                      <a:pt x="2151" y="5565"/>
                      <a:pt x="2375" y="5659"/>
                    </a:cubicBezTo>
                    <a:cubicBezTo>
                      <a:pt x="2599" y="5753"/>
                      <a:pt x="2822" y="5854"/>
                      <a:pt x="3039" y="5955"/>
                    </a:cubicBezTo>
                    <a:cubicBezTo>
                      <a:pt x="3472" y="6164"/>
                      <a:pt x="3891" y="6388"/>
                      <a:pt x="4302" y="6619"/>
                    </a:cubicBezTo>
                    <a:cubicBezTo>
                      <a:pt x="4721" y="6850"/>
                      <a:pt x="5132" y="7095"/>
                      <a:pt x="5543" y="7333"/>
                    </a:cubicBezTo>
                    <a:lnTo>
                      <a:pt x="6778" y="8055"/>
                    </a:lnTo>
                    <a:cubicBezTo>
                      <a:pt x="7066" y="8228"/>
                      <a:pt x="7362" y="8402"/>
                      <a:pt x="7658" y="8575"/>
                    </a:cubicBezTo>
                    <a:lnTo>
                      <a:pt x="7723" y="8647"/>
                    </a:lnTo>
                    <a:cubicBezTo>
                      <a:pt x="7146" y="8452"/>
                      <a:pt x="6568" y="8236"/>
                      <a:pt x="5991" y="8012"/>
                    </a:cubicBezTo>
                    <a:cubicBezTo>
                      <a:pt x="5320" y="7752"/>
                      <a:pt x="4656" y="7478"/>
                      <a:pt x="3999" y="7189"/>
                    </a:cubicBezTo>
                    <a:cubicBezTo>
                      <a:pt x="3342" y="6908"/>
                      <a:pt x="2685" y="6604"/>
                      <a:pt x="2050" y="6272"/>
                    </a:cubicBezTo>
                    <a:cubicBezTo>
                      <a:pt x="1732" y="6099"/>
                      <a:pt x="1422" y="5926"/>
                      <a:pt x="1126" y="5731"/>
                    </a:cubicBezTo>
                    <a:cubicBezTo>
                      <a:pt x="975" y="5630"/>
                      <a:pt x="830" y="5522"/>
                      <a:pt x="693" y="5414"/>
                    </a:cubicBezTo>
                    <a:cubicBezTo>
                      <a:pt x="628" y="5363"/>
                      <a:pt x="570" y="5305"/>
                      <a:pt x="513" y="5255"/>
                    </a:cubicBezTo>
                    <a:cubicBezTo>
                      <a:pt x="513" y="5240"/>
                      <a:pt x="513" y="5219"/>
                      <a:pt x="506" y="5204"/>
                    </a:cubicBezTo>
                    <a:cubicBezTo>
                      <a:pt x="498" y="5190"/>
                      <a:pt x="506" y="5175"/>
                      <a:pt x="506" y="5154"/>
                    </a:cubicBezTo>
                    <a:cubicBezTo>
                      <a:pt x="527" y="5139"/>
                      <a:pt x="542" y="5125"/>
                      <a:pt x="563" y="5110"/>
                    </a:cubicBezTo>
                    <a:close/>
                    <a:moveTo>
                      <a:pt x="527" y="5385"/>
                    </a:moveTo>
                    <a:cubicBezTo>
                      <a:pt x="563" y="5421"/>
                      <a:pt x="599" y="5450"/>
                      <a:pt x="635" y="5478"/>
                    </a:cubicBezTo>
                    <a:cubicBezTo>
                      <a:pt x="780" y="5594"/>
                      <a:pt x="924" y="5702"/>
                      <a:pt x="1076" y="5803"/>
                    </a:cubicBezTo>
                    <a:cubicBezTo>
                      <a:pt x="1379" y="5998"/>
                      <a:pt x="1689" y="6179"/>
                      <a:pt x="2007" y="6352"/>
                    </a:cubicBezTo>
                    <a:cubicBezTo>
                      <a:pt x="2649" y="6684"/>
                      <a:pt x="3306" y="6980"/>
                      <a:pt x="3970" y="7261"/>
                    </a:cubicBezTo>
                    <a:cubicBezTo>
                      <a:pt x="4634" y="7535"/>
                      <a:pt x="5305" y="7795"/>
                      <a:pt x="5984" y="8041"/>
                    </a:cubicBezTo>
                    <a:cubicBezTo>
                      <a:pt x="6532" y="8250"/>
                      <a:pt x="7081" y="8452"/>
                      <a:pt x="7636" y="8654"/>
                    </a:cubicBezTo>
                    <a:lnTo>
                      <a:pt x="7434" y="8654"/>
                    </a:lnTo>
                    <a:cubicBezTo>
                      <a:pt x="6893" y="8553"/>
                      <a:pt x="6352" y="8445"/>
                      <a:pt x="5825" y="8315"/>
                    </a:cubicBezTo>
                    <a:cubicBezTo>
                      <a:pt x="5103" y="8135"/>
                      <a:pt x="4381" y="7932"/>
                      <a:pt x="3674" y="7680"/>
                    </a:cubicBezTo>
                    <a:cubicBezTo>
                      <a:pt x="2974" y="7434"/>
                      <a:pt x="2281" y="7138"/>
                      <a:pt x="1660" y="6734"/>
                    </a:cubicBezTo>
                    <a:cubicBezTo>
                      <a:pt x="1350" y="6532"/>
                      <a:pt x="1068" y="6294"/>
                      <a:pt x="816" y="6020"/>
                    </a:cubicBezTo>
                    <a:cubicBezTo>
                      <a:pt x="758" y="5948"/>
                      <a:pt x="693" y="5868"/>
                      <a:pt x="643" y="5789"/>
                    </a:cubicBezTo>
                    <a:cubicBezTo>
                      <a:pt x="614" y="5724"/>
                      <a:pt x="592" y="5652"/>
                      <a:pt x="570" y="5587"/>
                    </a:cubicBezTo>
                    <a:cubicBezTo>
                      <a:pt x="556" y="5522"/>
                      <a:pt x="542" y="5457"/>
                      <a:pt x="527" y="5385"/>
                    </a:cubicBezTo>
                    <a:close/>
                    <a:moveTo>
                      <a:pt x="8820" y="8900"/>
                    </a:moveTo>
                    <a:lnTo>
                      <a:pt x="8820" y="8900"/>
                    </a:lnTo>
                    <a:cubicBezTo>
                      <a:pt x="9325" y="8921"/>
                      <a:pt x="9831" y="8972"/>
                      <a:pt x="10336" y="9058"/>
                    </a:cubicBezTo>
                    <a:cubicBezTo>
                      <a:pt x="11094" y="9188"/>
                      <a:pt x="11844" y="9383"/>
                      <a:pt x="12580" y="9636"/>
                    </a:cubicBezTo>
                    <a:lnTo>
                      <a:pt x="12848" y="9722"/>
                    </a:lnTo>
                    <a:cubicBezTo>
                      <a:pt x="12941" y="9758"/>
                      <a:pt x="13028" y="9795"/>
                      <a:pt x="13122" y="9831"/>
                    </a:cubicBezTo>
                    <a:cubicBezTo>
                      <a:pt x="13302" y="9896"/>
                      <a:pt x="13468" y="9975"/>
                      <a:pt x="13641" y="10054"/>
                    </a:cubicBezTo>
                    <a:cubicBezTo>
                      <a:pt x="13973" y="10213"/>
                      <a:pt x="14291" y="10415"/>
                      <a:pt x="14573" y="10653"/>
                    </a:cubicBezTo>
                    <a:cubicBezTo>
                      <a:pt x="14825" y="10863"/>
                      <a:pt x="15042" y="11115"/>
                      <a:pt x="15215" y="11390"/>
                    </a:cubicBezTo>
                    <a:cubicBezTo>
                      <a:pt x="14977" y="11137"/>
                      <a:pt x="14717" y="10920"/>
                      <a:pt x="14428" y="10733"/>
                    </a:cubicBezTo>
                    <a:cubicBezTo>
                      <a:pt x="14111" y="10531"/>
                      <a:pt x="13779" y="10350"/>
                      <a:pt x="13432" y="10199"/>
                    </a:cubicBezTo>
                    <a:cubicBezTo>
                      <a:pt x="13346" y="10163"/>
                      <a:pt x="13259" y="10119"/>
                      <a:pt x="13172" y="10083"/>
                    </a:cubicBezTo>
                    <a:lnTo>
                      <a:pt x="12912" y="9982"/>
                    </a:lnTo>
                    <a:cubicBezTo>
                      <a:pt x="12739" y="9910"/>
                      <a:pt x="12559" y="9859"/>
                      <a:pt x="12386" y="9795"/>
                    </a:cubicBezTo>
                    <a:cubicBezTo>
                      <a:pt x="11671" y="9556"/>
                      <a:pt x="10949" y="9361"/>
                      <a:pt x="10220" y="9195"/>
                    </a:cubicBezTo>
                    <a:cubicBezTo>
                      <a:pt x="9758" y="9087"/>
                      <a:pt x="9289" y="8986"/>
                      <a:pt x="8820" y="8900"/>
                    </a:cubicBezTo>
                    <a:close/>
                    <a:moveTo>
                      <a:pt x="8604" y="8892"/>
                    </a:moveTo>
                    <a:cubicBezTo>
                      <a:pt x="9145" y="8979"/>
                      <a:pt x="9679" y="9102"/>
                      <a:pt x="10213" y="9232"/>
                    </a:cubicBezTo>
                    <a:cubicBezTo>
                      <a:pt x="10935" y="9412"/>
                      <a:pt x="11657" y="9614"/>
                      <a:pt x="12357" y="9859"/>
                    </a:cubicBezTo>
                    <a:cubicBezTo>
                      <a:pt x="13064" y="10112"/>
                      <a:pt x="13750" y="10401"/>
                      <a:pt x="14370" y="10812"/>
                    </a:cubicBezTo>
                    <a:cubicBezTo>
                      <a:pt x="14681" y="11007"/>
                      <a:pt x="14962" y="11245"/>
                      <a:pt x="15215" y="11527"/>
                    </a:cubicBezTo>
                    <a:cubicBezTo>
                      <a:pt x="15273" y="11599"/>
                      <a:pt x="15338" y="11671"/>
                      <a:pt x="15388" y="11750"/>
                    </a:cubicBezTo>
                    <a:cubicBezTo>
                      <a:pt x="15417" y="11823"/>
                      <a:pt x="15439" y="11888"/>
                      <a:pt x="15460" y="11960"/>
                    </a:cubicBezTo>
                    <a:cubicBezTo>
                      <a:pt x="15475" y="12025"/>
                      <a:pt x="15489" y="12090"/>
                      <a:pt x="15504" y="12155"/>
                    </a:cubicBezTo>
                    <a:cubicBezTo>
                      <a:pt x="15467" y="12126"/>
                      <a:pt x="15431" y="12090"/>
                      <a:pt x="15395" y="12068"/>
                    </a:cubicBezTo>
                    <a:cubicBezTo>
                      <a:pt x="15251" y="11953"/>
                      <a:pt x="15107" y="11844"/>
                      <a:pt x="14955" y="11743"/>
                    </a:cubicBezTo>
                    <a:cubicBezTo>
                      <a:pt x="14659" y="11541"/>
                      <a:pt x="14342" y="11361"/>
                      <a:pt x="14024" y="11195"/>
                    </a:cubicBezTo>
                    <a:cubicBezTo>
                      <a:pt x="13382" y="10856"/>
                      <a:pt x="12725" y="10560"/>
                      <a:pt x="12061" y="10285"/>
                    </a:cubicBezTo>
                    <a:cubicBezTo>
                      <a:pt x="11397" y="10011"/>
                      <a:pt x="10726" y="9751"/>
                      <a:pt x="10047" y="9499"/>
                    </a:cubicBezTo>
                    <a:cubicBezTo>
                      <a:pt x="9499" y="9297"/>
                      <a:pt x="8950" y="9094"/>
                      <a:pt x="8394" y="8892"/>
                    </a:cubicBezTo>
                    <a:close/>
                    <a:moveTo>
                      <a:pt x="8308" y="8892"/>
                    </a:moveTo>
                    <a:cubicBezTo>
                      <a:pt x="8885" y="9094"/>
                      <a:pt x="9462" y="9304"/>
                      <a:pt x="10040" y="9527"/>
                    </a:cubicBezTo>
                    <a:cubicBezTo>
                      <a:pt x="10704" y="9787"/>
                      <a:pt x="11375" y="10062"/>
                      <a:pt x="12032" y="10350"/>
                    </a:cubicBezTo>
                    <a:cubicBezTo>
                      <a:pt x="12689" y="10639"/>
                      <a:pt x="13346" y="10935"/>
                      <a:pt x="13981" y="11274"/>
                    </a:cubicBezTo>
                    <a:cubicBezTo>
                      <a:pt x="14298" y="11440"/>
                      <a:pt x="14609" y="11621"/>
                      <a:pt x="14905" y="11815"/>
                    </a:cubicBezTo>
                    <a:cubicBezTo>
                      <a:pt x="15056" y="11909"/>
                      <a:pt x="15200" y="12018"/>
                      <a:pt x="15338" y="12126"/>
                    </a:cubicBezTo>
                    <a:cubicBezTo>
                      <a:pt x="15403" y="12176"/>
                      <a:pt x="15460" y="12234"/>
                      <a:pt x="15518" y="12285"/>
                    </a:cubicBezTo>
                    <a:lnTo>
                      <a:pt x="15518" y="12335"/>
                    </a:lnTo>
                    <a:lnTo>
                      <a:pt x="15518" y="12386"/>
                    </a:lnTo>
                    <a:cubicBezTo>
                      <a:pt x="15496" y="12400"/>
                      <a:pt x="15482" y="12414"/>
                      <a:pt x="15460" y="12436"/>
                    </a:cubicBezTo>
                    <a:lnTo>
                      <a:pt x="15374" y="12422"/>
                    </a:lnTo>
                    <a:cubicBezTo>
                      <a:pt x="15258" y="12407"/>
                      <a:pt x="15135" y="12378"/>
                      <a:pt x="15020" y="12350"/>
                    </a:cubicBezTo>
                    <a:cubicBezTo>
                      <a:pt x="14789" y="12299"/>
                      <a:pt x="14558" y="12227"/>
                      <a:pt x="14327" y="12147"/>
                    </a:cubicBezTo>
                    <a:cubicBezTo>
                      <a:pt x="14096" y="12068"/>
                      <a:pt x="13872" y="11981"/>
                      <a:pt x="13649" y="11880"/>
                    </a:cubicBezTo>
                    <a:cubicBezTo>
                      <a:pt x="13425" y="11787"/>
                      <a:pt x="13201" y="11686"/>
                      <a:pt x="12985" y="11584"/>
                    </a:cubicBezTo>
                    <a:cubicBezTo>
                      <a:pt x="12552" y="11375"/>
                      <a:pt x="12133" y="11151"/>
                      <a:pt x="11722" y="10920"/>
                    </a:cubicBezTo>
                    <a:cubicBezTo>
                      <a:pt x="11310" y="10690"/>
                      <a:pt x="10892" y="10444"/>
                      <a:pt x="10480" y="10206"/>
                    </a:cubicBezTo>
                    <a:lnTo>
                      <a:pt x="9246" y="9484"/>
                    </a:lnTo>
                    <a:cubicBezTo>
                      <a:pt x="8957" y="9311"/>
                      <a:pt x="8661" y="9138"/>
                      <a:pt x="8365" y="8965"/>
                    </a:cubicBezTo>
                    <a:lnTo>
                      <a:pt x="8308" y="8892"/>
                    </a:lnTo>
                    <a:close/>
                    <a:moveTo>
                      <a:pt x="8560" y="9145"/>
                    </a:moveTo>
                    <a:lnTo>
                      <a:pt x="8560" y="9145"/>
                    </a:lnTo>
                    <a:cubicBezTo>
                      <a:pt x="8777" y="9282"/>
                      <a:pt x="8993" y="9412"/>
                      <a:pt x="9217" y="9549"/>
                    </a:cubicBezTo>
                    <a:cubicBezTo>
                      <a:pt x="9621" y="9795"/>
                      <a:pt x="10033" y="10040"/>
                      <a:pt x="10451" y="10271"/>
                    </a:cubicBezTo>
                    <a:cubicBezTo>
                      <a:pt x="10863" y="10502"/>
                      <a:pt x="11289" y="10733"/>
                      <a:pt x="11714" y="10949"/>
                    </a:cubicBezTo>
                    <a:cubicBezTo>
                      <a:pt x="12140" y="11173"/>
                      <a:pt x="12559" y="11390"/>
                      <a:pt x="12992" y="11592"/>
                    </a:cubicBezTo>
                    <a:cubicBezTo>
                      <a:pt x="13208" y="11700"/>
                      <a:pt x="13432" y="11801"/>
                      <a:pt x="13656" y="11902"/>
                    </a:cubicBezTo>
                    <a:cubicBezTo>
                      <a:pt x="13880" y="11996"/>
                      <a:pt x="14096" y="12090"/>
                      <a:pt x="14327" y="12176"/>
                    </a:cubicBezTo>
                    <a:cubicBezTo>
                      <a:pt x="14551" y="12263"/>
                      <a:pt x="14782" y="12342"/>
                      <a:pt x="15020" y="12407"/>
                    </a:cubicBezTo>
                    <a:cubicBezTo>
                      <a:pt x="15135" y="12443"/>
                      <a:pt x="15258" y="12472"/>
                      <a:pt x="15381" y="12494"/>
                    </a:cubicBezTo>
                    <a:lnTo>
                      <a:pt x="15395" y="12494"/>
                    </a:lnTo>
                    <a:cubicBezTo>
                      <a:pt x="15366" y="12516"/>
                      <a:pt x="15338" y="12530"/>
                      <a:pt x="15301" y="12552"/>
                    </a:cubicBezTo>
                    <a:cubicBezTo>
                      <a:pt x="15244" y="12588"/>
                      <a:pt x="15193" y="12617"/>
                      <a:pt x="15128" y="12645"/>
                    </a:cubicBezTo>
                    <a:lnTo>
                      <a:pt x="15121" y="12653"/>
                    </a:lnTo>
                    <a:cubicBezTo>
                      <a:pt x="15078" y="12660"/>
                      <a:pt x="15034" y="12667"/>
                      <a:pt x="14991" y="12667"/>
                    </a:cubicBezTo>
                    <a:cubicBezTo>
                      <a:pt x="14898" y="12675"/>
                      <a:pt x="14805" y="12679"/>
                      <a:pt x="14711" y="12679"/>
                    </a:cubicBezTo>
                    <a:cubicBezTo>
                      <a:pt x="14545" y="12679"/>
                      <a:pt x="14378" y="12666"/>
                      <a:pt x="14212" y="12638"/>
                    </a:cubicBezTo>
                    <a:cubicBezTo>
                      <a:pt x="14082" y="12624"/>
                      <a:pt x="13959" y="12588"/>
                      <a:pt x="13829" y="12559"/>
                    </a:cubicBezTo>
                    <a:cubicBezTo>
                      <a:pt x="13699" y="12530"/>
                      <a:pt x="13576" y="12487"/>
                      <a:pt x="13454" y="12451"/>
                    </a:cubicBezTo>
                    <a:cubicBezTo>
                      <a:pt x="13324" y="12407"/>
                      <a:pt x="13208" y="12357"/>
                      <a:pt x="13086" y="12306"/>
                    </a:cubicBezTo>
                    <a:lnTo>
                      <a:pt x="12725" y="12147"/>
                    </a:lnTo>
                    <a:cubicBezTo>
                      <a:pt x="12292" y="11931"/>
                      <a:pt x="11873" y="11693"/>
                      <a:pt x="11469" y="11426"/>
                    </a:cubicBezTo>
                    <a:cubicBezTo>
                      <a:pt x="11065" y="11159"/>
                      <a:pt x="10675" y="10870"/>
                      <a:pt x="10285" y="10581"/>
                    </a:cubicBezTo>
                    <a:cubicBezTo>
                      <a:pt x="10090" y="10437"/>
                      <a:pt x="9903" y="10293"/>
                      <a:pt x="9715" y="10141"/>
                    </a:cubicBezTo>
                    <a:cubicBezTo>
                      <a:pt x="9520" y="9989"/>
                      <a:pt x="9333" y="9838"/>
                      <a:pt x="9145" y="9686"/>
                    </a:cubicBezTo>
                    <a:lnTo>
                      <a:pt x="9044" y="9607"/>
                    </a:lnTo>
                    <a:lnTo>
                      <a:pt x="8560" y="9145"/>
                    </a:lnTo>
                    <a:close/>
                    <a:moveTo>
                      <a:pt x="5948" y="9484"/>
                    </a:moveTo>
                    <a:lnTo>
                      <a:pt x="5948" y="9484"/>
                    </a:lnTo>
                    <a:cubicBezTo>
                      <a:pt x="5731" y="9571"/>
                      <a:pt x="5507" y="9665"/>
                      <a:pt x="5291" y="9766"/>
                    </a:cubicBezTo>
                    <a:cubicBezTo>
                      <a:pt x="4850" y="9961"/>
                      <a:pt x="4410" y="10177"/>
                      <a:pt x="3984" y="10401"/>
                    </a:cubicBezTo>
                    <a:cubicBezTo>
                      <a:pt x="3551" y="10625"/>
                      <a:pt x="3140" y="10877"/>
                      <a:pt x="2736" y="11144"/>
                    </a:cubicBezTo>
                    <a:lnTo>
                      <a:pt x="2411" y="11375"/>
                    </a:lnTo>
                    <a:cubicBezTo>
                      <a:pt x="2310" y="11455"/>
                      <a:pt x="2209" y="11541"/>
                      <a:pt x="2108" y="11621"/>
                    </a:cubicBezTo>
                    <a:cubicBezTo>
                      <a:pt x="2000" y="11707"/>
                      <a:pt x="1906" y="11801"/>
                      <a:pt x="1812" y="11895"/>
                    </a:cubicBezTo>
                    <a:cubicBezTo>
                      <a:pt x="1718" y="11989"/>
                      <a:pt x="1624" y="12082"/>
                      <a:pt x="1545" y="12184"/>
                    </a:cubicBezTo>
                    <a:cubicBezTo>
                      <a:pt x="1379" y="12364"/>
                      <a:pt x="1242" y="12573"/>
                      <a:pt x="1126" y="12790"/>
                    </a:cubicBezTo>
                    <a:cubicBezTo>
                      <a:pt x="1162" y="12523"/>
                      <a:pt x="1242" y="12263"/>
                      <a:pt x="1357" y="12018"/>
                    </a:cubicBezTo>
                    <a:lnTo>
                      <a:pt x="1451" y="11837"/>
                    </a:lnTo>
                    <a:cubicBezTo>
                      <a:pt x="1487" y="11772"/>
                      <a:pt x="1530" y="11722"/>
                      <a:pt x="1566" y="11664"/>
                    </a:cubicBezTo>
                    <a:cubicBezTo>
                      <a:pt x="1646" y="11548"/>
                      <a:pt x="1732" y="11433"/>
                      <a:pt x="1834" y="11332"/>
                    </a:cubicBezTo>
                    <a:cubicBezTo>
                      <a:pt x="1877" y="11281"/>
                      <a:pt x="1927" y="11231"/>
                      <a:pt x="1978" y="11180"/>
                    </a:cubicBezTo>
                    <a:lnTo>
                      <a:pt x="2137" y="11036"/>
                    </a:lnTo>
                    <a:cubicBezTo>
                      <a:pt x="2245" y="10942"/>
                      <a:pt x="2360" y="10863"/>
                      <a:pt x="2476" y="10776"/>
                    </a:cubicBezTo>
                    <a:cubicBezTo>
                      <a:pt x="2887" y="10509"/>
                      <a:pt x="3328" y="10285"/>
                      <a:pt x="3797" y="10119"/>
                    </a:cubicBezTo>
                    <a:lnTo>
                      <a:pt x="4143" y="10004"/>
                    </a:lnTo>
                    <a:cubicBezTo>
                      <a:pt x="4259" y="9968"/>
                      <a:pt x="4381" y="9932"/>
                      <a:pt x="4497" y="9896"/>
                    </a:cubicBezTo>
                    <a:lnTo>
                      <a:pt x="4677" y="9845"/>
                    </a:lnTo>
                    <a:lnTo>
                      <a:pt x="4858" y="9795"/>
                    </a:lnTo>
                    <a:cubicBezTo>
                      <a:pt x="4980" y="9758"/>
                      <a:pt x="5096" y="9722"/>
                      <a:pt x="5211" y="9693"/>
                    </a:cubicBezTo>
                    <a:lnTo>
                      <a:pt x="5948" y="9484"/>
                    </a:lnTo>
                    <a:close/>
                    <a:moveTo>
                      <a:pt x="9672" y="10213"/>
                    </a:moveTo>
                    <a:lnTo>
                      <a:pt x="9672" y="10213"/>
                    </a:lnTo>
                    <a:cubicBezTo>
                      <a:pt x="9859" y="10358"/>
                      <a:pt x="10047" y="10502"/>
                      <a:pt x="10242" y="10639"/>
                    </a:cubicBezTo>
                    <a:cubicBezTo>
                      <a:pt x="10632" y="10928"/>
                      <a:pt x="11036" y="11195"/>
                      <a:pt x="11447" y="11455"/>
                    </a:cubicBezTo>
                    <a:cubicBezTo>
                      <a:pt x="11859" y="11707"/>
                      <a:pt x="12277" y="11953"/>
                      <a:pt x="12718" y="12162"/>
                    </a:cubicBezTo>
                    <a:lnTo>
                      <a:pt x="13078" y="12321"/>
                    </a:lnTo>
                    <a:cubicBezTo>
                      <a:pt x="13201" y="12371"/>
                      <a:pt x="13324" y="12422"/>
                      <a:pt x="13447" y="12465"/>
                    </a:cubicBezTo>
                    <a:cubicBezTo>
                      <a:pt x="13569" y="12516"/>
                      <a:pt x="13692" y="12552"/>
                      <a:pt x="13822" y="12588"/>
                    </a:cubicBezTo>
                    <a:cubicBezTo>
                      <a:pt x="13952" y="12624"/>
                      <a:pt x="14075" y="12660"/>
                      <a:pt x="14204" y="12674"/>
                    </a:cubicBezTo>
                    <a:cubicBezTo>
                      <a:pt x="14419" y="12719"/>
                      <a:pt x="14634" y="12741"/>
                      <a:pt x="14849" y="12741"/>
                    </a:cubicBezTo>
                    <a:cubicBezTo>
                      <a:pt x="14879" y="12741"/>
                      <a:pt x="14910" y="12740"/>
                      <a:pt x="14941" y="12739"/>
                    </a:cubicBezTo>
                    <a:lnTo>
                      <a:pt x="14941" y="12739"/>
                    </a:lnTo>
                    <a:cubicBezTo>
                      <a:pt x="14688" y="12833"/>
                      <a:pt x="14428" y="12898"/>
                      <a:pt x="14161" y="12912"/>
                    </a:cubicBezTo>
                    <a:lnTo>
                      <a:pt x="13952" y="12920"/>
                    </a:lnTo>
                    <a:cubicBezTo>
                      <a:pt x="13880" y="12920"/>
                      <a:pt x="13807" y="12912"/>
                      <a:pt x="13743" y="12905"/>
                    </a:cubicBezTo>
                    <a:cubicBezTo>
                      <a:pt x="13598" y="12898"/>
                      <a:pt x="13461" y="12876"/>
                      <a:pt x="13324" y="12848"/>
                    </a:cubicBezTo>
                    <a:cubicBezTo>
                      <a:pt x="13252" y="12833"/>
                      <a:pt x="13187" y="12811"/>
                      <a:pt x="13122" y="12790"/>
                    </a:cubicBezTo>
                    <a:lnTo>
                      <a:pt x="12912" y="12732"/>
                    </a:lnTo>
                    <a:cubicBezTo>
                      <a:pt x="12783" y="12674"/>
                      <a:pt x="12653" y="12624"/>
                      <a:pt x="12523" y="12566"/>
                    </a:cubicBezTo>
                    <a:cubicBezTo>
                      <a:pt x="12082" y="12342"/>
                      <a:pt x="11671" y="12068"/>
                      <a:pt x="11296" y="11750"/>
                    </a:cubicBezTo>
                    <a:lnTo>
                      <a:pt x="11014" y="11505"/>
                    </a:lnTo>
                    <a:cubicBezTo>
                      <a:pt x="10928" y="11426"/>
                      <a:pt x="10834" y="11339"/>
                      <a:pt x="10747" y="11252"/>
                    </a:cubicBezTo>
                    <a:lnTo>
                      <a:pt x="10610" y="11130"/>
                    </a:lnTo>
                    <a:lnTo>
                      <a:pt x="10480" y="11000"/>
                    </a:lnTo>
                    <a:cubicBezTo>
                      <a:pt x="10394" y="10913"/>
                      <a:pt x="10300" y="10834"/>
                      <a:pt x="10220" y="10747"/>
                    </a:cubicBezTo>
                    <a:lnTo>
                      <a:pt x="9672" y="10213"/>
                    </a:lnTo>
                    <a:close/>
                    <a:moveTo>
                      <a:pt x="7420" y="9058"/>
                    </a:moveTo>
                    <a:cubicBezTo>
                      <a:pt x="7196" y="9181"/>
                      <a:pt x="6965" y="9297"/>
                      <a:pt x="6741" y="9419"/>
                    </a:cubicBezTo>
                    <a:cubicBezTo>
                      <a:pt x="6323" y="9650"/>
                      <a:pt x="5904" y="9881"/>
                      <a:pt x="5500" y="10127"/>
                    </a:cubicBezTo>
                    <a:cubicBezTo>
                      <a:pt x="5089" y="10372"/>
                      <a:pt x="4684" y="10625"/>
                      <a:pt x="4280" y="10877"/>
                    </a:cubicBezTo>
                    <a:cubicBezTo>
                      <a:pt x="3869" y="11130"/>
                      <a:pt x="3479" y="11390"/>
                      <a:pt x="3082" y="11664"/>
                    </a:cubicBezTo>
                    <a:cubicBezTo>
                      <a:pt x="2880" y="11801"/>
                      <a:pt x="2685" y="11938"/>
                      <a:pt x="2490" y="12082"/>
                    </a:cubicBezTo>
                    <a:cubicBezTo>
                      <a:pt x="2288" y="12227"/>
                      <a:pt x="2101" y="12371"/>
                      <a:pt x="1906" y="12523"/>
                    </a:cubicBezTo>
                    <a:cubicBezTo>
                      <a:pt x="1718" y="12674"/>
                      <a:pt x="1538" y="12840"/>
                      <a:pt x="1357" y="13006"/>
                    </a:cubicBezTo>
                    <a:cubicBezTo>
                      <a:pt x="1271" y="13100"/>
                      <a:pt x="1191" y="13187"/>
                      <a:pt x="1112" y="13281"/>
                    </a:cubicBezTo>
                    <a:lnTo>
                      <a:pt x="1105" y="13288"/>
                    </a:lnTo>
                    <a:cubicBezTo>
                      <a:pt x="1105" y="13259"/>
                      <a:pt x="1097" y="13223"/>
                      <a:pt x="1097" y="13187"/>
                    </a:cubicBezTo>
                    <a:cubicBezTo>
                      <a:pt x="1090" y="13122"/>
                      <a:pt x="1090" y="13057"/>
                      <a:pt x="1097" y="12992"/>
                    </a:cubicBezTo>
                    <a:cubicBezTo>
                      <a:pt x="1097" y="12985"/>
                      <a:pt x="1097" y="12985"/>
                      <a:pt x="1097" y="12977"/>
                    </a:cubicBezTo>
                    <a:cubicBezTo>
                      <a:pt x="1112" y="12941"/>
                      <a:pt x="1126" y="12898"/>
                      <a:pt x="1148" y="12862"/>
                    </a:cubicBezTo>
                    <a:cubicBezTo>
                      <a:pt x="1256" y="12624"/>
                      <a:pt x="1393" y="12400"/>
                      <a:pt x="1566" y="12198"/>
                    </a:cubicBezTo>
                    <a:cubicBezTo>
                      <a:pt x="1646" y="12097"/>
                      <a:pt x="1740" y="12003"/>
                      <a:pt x="1826" y="11909"/>
                    </a:cubicBezTo>
                    <a:cubicBezTo>
                      <a:pt x="1913" y="11808"/>
                      <a:pt x="2014" y="11729"/>
                      <a:pt x="2108" y="11635"/>
                    </a:cubicBezTo>
                    <a:cubicBezTo>
                      <a:pt x="2209" y="11548"/>
                      <a:pt x="2310" y="11469"/>
                      <a:pt x="2418" y="11382"/>
                    </a:cubicBezTo>
                    <a:lnTo>
                      <a:pt x="2736" y="11151"/>
                    </a:lnTo>
                    <a:cubicBezTo>
                      <a:pt x="3140" y="10884"/>
                      <a:pt x="3559" y="10646"/>
                      <a:pt x="3992" y="10430"/>
                    </a:cubicBezTo>
                    <a:cubicBezTo>
                      <a:pt x="4425" y="10213"/>
                      <a:pt x="4865" y="10018"/>
                      <a:pt x="5312" y="9831"/>
                    </a:cubicBezTo>
                    <a:cubicBezTo>
                      <a:pt x="5536" y="9737"/>
                      <a:pt x="5760" y="9643"/>
                      <a:pt x="5984" y="9556"/>
                    </a:cubicBezTo>
                    <a:cubicBezTo>
                      <a:pt x="6207" y="9477"/>
                      <a:pt x="6431" y="9376"/>
                      <a:pt x="6655" y="9289"/>
                    </a:cubicBezTo>
                    <a:lnTo>
                      <a:pt x="6770" y="9246"/>
                    </a:lnTo>
                    <a:lnTo>
                      <a:pt x="7420" y="9058"/>
                    </a:lnTo>
                    <a:close/>
                    <a:moveTo>
                      <a:pt x="7766" y="8965"/>
                    </a:moveTo>
                    <a:lnTo>
                      <a:pt x="7766" y="8965"/>
                    </a:lnTo>
                    <a:cubicBezTo>
                      <a:pt x="7304" y="9369"/>
                      <a:pt x="6828" y="9766"/>
                      <a:pt x="6352" y="10148"/>
                    </a:cubicBezTo>
                    <a:cubicBezTo>
                      <a:pt x="5789" y="10596"/>
                      <a:pt x="5219" y="11036"/>
                      <a:pt x="4641" y="11462"/>
                    </a:cubicBezTo>
                    <a:cubicBezTo>
                      <a:pt x="4064" y="11895"/>
                      <a:pt x="3479" y="12306"/>
                      <a:pt x="2866" y="12689"/>
                    </a:cubicBezTo>
                    <a:cubicBezTo>
                      <a:pt x="2563" y="12876"/>
                      <a:pt x="2252" y="13057"/>
                      <a:pt x="1935" y="13223"/>
                    </a:cubicBezTo>
                    <a:cubicBezTo>
                      <a:pt x="1776" y="13302"/>
                      <a:pt x="1610" y="13374"/>
                      <a:pt x="1444" y="13439"/>
                    </a:cubicBezTo>
                    <a:cubicBezTo>
                      <a:pt x="1372" y="13461"/>
                      <a:pt x="1292" y="13490"/>
                      <a:pt x="1213" y="13512"/>
                    </a:cubicBezTo>
                    <a:cubicBezTo>
                      <a:pt x="1198" y="13504"/>
                      <a:pt x="1184" y="13497"/>
                      <a:pt x="1170" y="13490"/>
                    </a:cubicBezTo>
                    <a:lnTo>
                      <a:pt x="1126" y="13468"/>
                    </a:lnTo>
                    <a:cubicBezTo>
                      <a:pt x="1119" y="13447"/>
                      <a:pt x="1119" y="13418"/>
                      <a:pt x="1112" y="13396"/>
                    </a:cubicBezTo>
                    <a:cubicBezTo>
                      <a:pt x="1133" y="13374"/>
                      <a:pt x="1148" y="13353"/>
                      <a:pt x="1162" y="13331"/>
                    </a:cubicBezTo>
                    <a:cubicBezTo>
                      <a:pt x="1242" y="13237"/>
                      <a:pt x="1321" y="13143"/>
                      <a:pt x="1400" y="13057"/>
                    </a:cubicBezTo>
                    <a:cubicBezTo>
                      <a:pt x="1566" y="12884"/>
                      <a:pt x="1747" y="12718"/>
                      <a:pt x="1927" y="12559"/>
                    </a:cubicBezTo>
                    <a:cubicBezTo>
                      <a:pt x="2115" y="12400"/>
                      <a:pt x="2303" y="12248"/>
                      <a:pt x="2498" y="12111"/>
                    </a:cubicBezTo>
                    <a:cubicBezTo>
                      <a:pt x="2692" y="11967"/>
                      <a:pt x="2887" y="11823"/>
                      <a:pt x="3089" y="11678"/>
                    </a:cubicBezTo>
                    <a:cubicBezTo>
                      <a:pt x="3486" y="11418"/>
                      <a:pt x="3883" y="11159"/>
                      <a:pt x="4295" y="10913"/>
                    </a:cubicBezTo>
                    <a:cubicBezTo>
                      <a:pt x="4706" y="10675"/>
                      <a:pt x="5118" y="10437"/>
                      <a:pt x="5536" y="10191"/>
                    </a:cubicBezTo>
                    <a:lnTo>
                      <a:pt x="6778" y="9491"/>
                    </a:lnTo>
                    <a:cubicBezTo>
                      <a:pt x="7073" y="9325"/>
                      <a:pt x="7369" y="9159"/>
                      <a:pt x="7673" y="8993"/>
                    </a:cubicBezTo>
                    <a:lnTo>
                      <a:pt x="7766" y="8965"/>
                    </a:lnTo>
                    <a:close/>
                    <a:moveTo>
                      <a:pt x="7723" y="9037"/>
                    </a:moveTo>
                    <a:lnTo>
                      <a:pt x="7723" y="9037"/>
                    </a:lnTo>
                    <a:cubicBezTo>
                      <a:pt x="7687" y="9094"/>
                      <a:pt x="7651" y="9159"/>
                      <a:pt x="7615" y="9217"/>
                    </a:cubicBezTo>
                    <a:cubicBezTo>
                      <a:pt x="7268" y="9636"/>
                      <a:pt x="6900" y="10047"/>
                      <a:pt x="6518" y="10444"/>
                    </a:cubicBezTo>
                    <a:cubicBezTo>
                      <a:pt x="6005" y="10985"/>
                      <a:pt x="5464" y="11498"/>
                      <a:pt x="4894" y="11981"/>
                    </a:cubicBezTo>
                    <a:cubicBezTo>
                      <a:pt x="4324" y="12465"/>
                      <a:pt x="3732" y="12920"/>
                      <a:pt x="3068" y="13245"/>
                    </a:cubicBezTo>
                    <a:cubicBezTo>
                      <a:pt x="2743" y="13418"/>
                      <a:pt x="2397" y="13548"/>
                      <a:pt x="2036" y="13627"/>
                    </a:cubicBezTo>
                    <a:cubicBezTo>
                      <a:pt x="1935" y="13641"/>
                      <a:pt x="1841" y="13656"/>
                      <a:pt x="1747" y="13663"/>
                    </a:cubicBezTo>
                    <a:cubicBezTo>
                      <a:pt x="1675" y="13656"/>
                      <a:pt x="1603" y="13641"/>
                      <a:pt x="1530" y="13620"/>
                    </a:cubicBezTo>
                    <a:cubicBezTo>
                      <a:pt x="1465" y="13605"/>
                      <a:pt x="1408" y="13584"/>
                      <a:pt x="1343" y="13562"/>
                    </a:cubicBezTo>
                    <a:cubicBezTo>
                      <a:pt x="1386" y="13548"/>
                      <a:pt x="1437" y="13533"/>
                      <a:pt x="1480" y="13519"/>
                    </a:cubicBezTo>
                    <a:cubicBezTo>
                      <a:pt x="1646" y="13454"/>
                      <a:pt x="1812" y="13374"/>
                      <a:pt x="1978" y="13295"/>
                    </a:cubicBezTo>
                    <a:cubicBezTo>
                      <a:pt x="2295" y="13136"/>
                      <a:pt x="2613" y="12956"/>
                      <a:pt x="2916" y="12761"/>
                    </a:cubicBezTo>
                    <a:cubicBezTo>
                      <a:pt x="3530" y="12378"/>
                      <a:pt x="4114" y="11960"/>
                      <a:pt x="4684" y="11520"/>
                    </a:cubicBezTo>
                    <a:cubicBezTo>
                      <a:pt x="5255" y="11079"/>
                      <a:pt x="5818" y="10632"/>
                      <a:pt x="6373" y="10170"/>
                    </a:cubicBezTo>
                    <a:cubicBezTo>
                      <a:pt x="6828" y="9795"/>
                      <a:pt x="7276" y="9412"/>
                      <a:pt x="7723" y="9037"/>
                    </a:cubicBezTo>
                    <a:close/>
                    <a:moveTo>
                      <a:pt x="7499" y="9398"/>
                    </a:moveTo>
                    <a:lnTo>
                      <a:pt x="7499" y="9398"/>
                    </a:lnTo>
                    <a:cubicBezTo>
                      <a:pt x="7225" y="9831"/>
                      <a:pt x="6929" y="10242"/>
                      <a:pt x="6612" y="10632"/>
                    </a:cubicBezTo>
                    <a:lnTo>
                      <a:pt x="6604" y="10632"/>
                    </a:lnTo>
                    <a:cubicBezTo>
                      <a:pt x="6114" y="11231"/>
                      <a:pt x="5572" y="11787"/>
                      <a:pt x="4980" y="12292"/>
                    </a:cubicBezTo>
                    <a:lnTo>
                      <a:pt x="4771" y="12479"/>
                    </a:lnTo>
                    <a:cubicBezTo>
                      <a:pt x="4699" y="12544"/>
                      <a:pt x="4620" y="12602"/>
                      <a:pt x="4547" y="12660"/>
                    </a:cubicBezTo>
                    <a:cubicBezTo>
                      <a:pt x="4403" y="12783"/>
                      <a:pt x="4244" y="12891"/>
                      <a:pt x="4093" y="12999"/>
                    </a:cubicBezTo>
                    <a:cubicBezTo>
                      <a:pt x="3782" y="13208"/>
                      <a:pt x="3450" y="13382"/>
                      <a:pt x="3104" y="13512"/>
                    </a:cubicBezTo>
                    <a:cubicBezTo>
                      <a:pt x="2801" y="13620"/>
                      <a:pt x="2483" y="13678"/>
                      <a:pt x="2158" y="13692"/>
                    </a:cubicBezTo>
                    <a:cubicBezTo>
                      <a:pt x="2490" y="13613"/>
                      <a:pt x="2808" y="13490"/>
                      <a:pt x="3111" y="13331"/>
                    </a:cubicBezTo>
                    <a:cubicBezTo>
                      <a:pt x="3443" y="13165"/>
                      <a:pt x="3768" y="12963"/>
                      <a:pt x="4071" y="12739"/>
                    </a:cubicBezTo>
                    <a:cubicBezTo>
                      <a:pt x="4143" y="12682"/>
                      <a:pt x="4223" y="12631"/>
                      <a:pt x="4295" y="12573"/>
                    </a:cubicBezTo>
                    <a:lnTo>
                      <a:pt x="4518" y="12400"/>
                    </a:lnTo>
                    <a:cubicBezTo>
                      <a:pt x="4663" y="12285"/>
                      <a:pt x="4800" y="12155"/>
                      <a:pt x="4944" y="12039"/>
                    </a:cubicBezTo>
                    <a:cubicBezTo>
                      <a:pt x="5507" y="11541"/>
                      <a:pt x="6034" y="11007"/>
                      <a:pt x="6547" y="10466"/>
                    </a:cubicBezTo>
                    <a:cubicBezTo>
                      <a:pt x="6871" y="10112"/>
                      <a:pt x="7189" y="9758"/>
                      <a:pt x="7499" y="9398"/>
                    </a:cubicBezTo>
                    <a:close/>
                    <a:moveTo>
                      <a:pt x="8308" y="9527"/>
                    </a:moveTo>
                    <a:lnTo>
                      <a:pt x="8308" y="9527"/>
                    </a:lnTo>
                    <a:cubicBezTo>
                      <a:pt x="8539" y="9982"/>
                      <a:pt x="8748" y="10444"/>
                      <a:pt x="8928" y="10920"/>
                    </a:cubicBezTo>
                    <a:cubicBezTo>
                      <a:pt x="9195" y="11649"/>
                      <a:pt x="9405" y="12393"/>
                      <a:pt x="9549" y="13151"/>
                    </a:cubicBezTo>
                    <a:lnTo>
                      <a:pt x="9607" y="13432"/>
                    </a:lnTo>
                    <a:cubicBezTo>
                      <a:pt x="9621" y="13526"/>
                      <a:pt x="9636" y="13620"/>
                      <a:pt x="9650" y="13721"/>
                    </a:cubicBezTo>
                    <a:cubicBezTo>
                      <a:pt x="9686" y="13909"/>
                      <a:pt x="9701" y="14096"/>
                      <a:pt x="9715" y="14284"/>
                    </a:cubicBezTo>
                    <a:cubicBezTo>
                      <a:pt x="9744" y="14652"/>
                      <a:pt x="9722" y="15020"/>
                      <a:pt x="9665" y="15388"/>
                    </a:cubicBezTo>
                    <a:cubicBezTo>
                      <a:pt x="9607" y="15706"/>
                      <a:pt x="9499" y="16016"/>
                      <a:pt x="9354" y="16298"/>
                    </a:cubicBezTo>
                    <a:cubicBezTo>
                      <a:pt x="9448" y="15973"/>
                      <a:pt x="9506" y="15641"/>
                      <a:pt x="9520" y="15301"/>
                    </a:cubicBezTo>
                    <a:cubicBezTo>
                      <a:pt x="9542" y="14919"/>
                      <a:pt x="9527" y="14544"/>
                      <a:pt x="9484" y="14176"/>
                    </a:cubicBezTo>
                    <a:cubicBezTo>
                      <a:pt x="9477" y="14082"/>
                      <a:pt x="9470" y="13988"/>
                      <a:pt x="9455" y="13894"/>
                    </a:cubicBezTo>
                    <a:lnTo>
                      <a:pt x="9412" y="13613"/>
                    </a:lnTo>
                    <a:cubicBezTo>
                      <a:pt x="9390" y="13425"/>
                      <a:pt x="9347" y="13245"/>
                      <a:pt x="9311" y="13064"/>
                    </a:cubicBezTo>
                    <a:cubicBezTo>
                      <a:pt x="9167" y="12328"/>
                      <a:pt x="8964" y="11606"/>
                      <a:pt x="8748" y="10892"/>
                    </a:cubicBezTo>
                    <a:cubicBezTo>
                      <a:pt x="8611" y="10430"/>
                      <a:pt x="8459" y="9982"/>
                      <a:pt x="8308" y="9527"/>
                    </a:cubicBezTo>
                    <a:close/>
                    <a:moveTo>
                      <a:pt x="7600" y="10913"/>
                    </a:moveTo>
                    <a:lnTo>
                      <a:pt x="7600" y="10913"/>
                    </a:lnTo>
                    <a:cubicBezTo>
                      <a:pt x="7564" y="11151"/>
                      <a:pt x="7535" y="11390"/>
                      <a:pt x="7507" y="11628"/>
                    </a:cubicBezTo>
                    <a:cubicBezTo>
                      <a:pt x="7456" y="12104"/>
                      <a:pt x="7427" y="12595"/>
                      <a:pt x="7405" y="13078"/>
                    </a:cubicBezTo>
                    <a:cubicBezTo>
                      <a:pt x="7391" y="13562"/>
                      <a:pt x="7391" y="14046"/>
                      <a:pt x="7427" y="14529"/>
                    </a:cubicBezTo>
                    <a:lnTo>
                      <a:pt x="7470" y="14919"/>
                    </a:lnTo>
                    <a:cubicBezTo>
                      <a:pt x="7485" y="15056"/>
                      <a:pt x="7507" y="15186"/>
                      <a:pt x="7528" y="15316"/>
                    </a:cubicBezTo>
                    <a:cubicBezTo>
                      <a:pt x="7550" y="15439"/>
                      <a:pt x="7579" y="15569"/>
                      <a:pt x="7608" y="15698"/>
                    </a:cubicBezTo>
                    <a:cubicBezTo>
                      <a:pt x="7644" y="15828"/>
                      <a:pt x="7680" y="15951"/>
                      <a:pt x="7723" y="16081"/>
                    </a:cubicBezTo>
                    <a:cubicBezTo>
                      <a:pt x="7802" y="16312"/>
                      <a:pt x="7911" y="16536"/>
                      <a:pt x="8041" y="16745"/>
                    </a:cubicBezTo>
                    <a:cubicBezTo>
                      <a:pt x="7831" y="16579"/>
                      <a:pt x="7651" y="16384"/>
                      <a:pt x="7499" y="16160"/>
                    </a:cubicBezTo>
                    <a:lnTo>
                      <a:pt x="7384" y="15980"/>
                    </a:lnTo>
                    <a:cubicBezTo>
                      <a:pt x="7348" y="15922"/>
                      <a:pt x="7326" y="15857"/>
                      <a:pt x="7297" y="15792"/>
                    </a:cubicBezTo>
                    <a:cubicBezTo>
                      <a:pt x="7232" y="15670"/>
                      <a:pt x="7182" y="15532"/>
                      <a:pt x="7146" y="15403"/>
                    </a:cubicBezTo>
                    <a:cubicBezTo>
                      <a:pt x="7117" y="15330"/>
                      <a:pt x="7102" y="15265"/>
                      <a:pt x="7088" y="15193"/>
                    </a:cubicBezTo>
                    <a:lnTo>
                      <a:pt x="7037" y="14991"/>
                    </a:lnTo>
                    <a:cubicBezTo>
                      <a:pt x="7016" y="14847"/>
                      <a:pt x="7001" y="14710"/>
                      <a:pt x="6980" y="14565"/>
                    </a:cubicBezTo>
                    <a:cubicBezTo>
                      <a:pt x="6958" y="14075"/>
                      <a:pt x="6987" y="13584"/>
                      <a:pt x="7081" y="13093"/>
                    </a:cubicBezTo>
                    <a:lnTo>
                      <a:pt x="7146" y="12732"/>
                    </a:lnTo>
                    <a:cubicBezTo>
                      <a:pt x="7175" y="12617"/>
                      <a:pt x="7203" y="12494"/>
                      <a:pt x="7232" y="12371"/>
                    </a:cubicBezTo>
                    <a:lnTo>
                      <a:pt x="7276" y="12191"/>
                    </a:lnTo>
                    <a:lnTo>
                      <a:pt x="7319" y="12010"/>
                    </a:lnTo>
                    <a:cubicBezTo>
                      <a:pt x="7355" y="11895"/>
                      <a:pt x="7377" y="11772"/>
                      <a:pt x="7413" y="11657"/>
                    </a:cubicBezTo>
                    <a:cubicBezTo>
                      <a:pt x="7470" y="11411"/>
                      <a:pt x="7535" y="11159"/>
                      <a:pt x="7600" y="10913"/>
                    </a:cubicBezTo>
                    <a:close/>
                    <a:moveTo>
                      <a:pt x="8106" y="9159"/>
                    </a:moveTo>
                    <a:cubicBezTo>
                      <a:pt x="8142" y="9224"/>
                      <a:pt x="8171" y="9282"/>
                      <a:pt x="8207" y="9340"/>
                    </a:cubicBezTo>
                    <a:cubicBezTo>
                      <a:pt x="8394" y="9859"/>
                      <a:pt x="8568" y="10379"/>
                      <a:pt x="8719" y="10906"/>
                    </a:cubicBezTo>
                    <a:cubicBezTo>
                      <a:pt x="8928" y="11621"/>
                      <a:pt x="9102" y="12350"/>
                      <a:pt x="9239" y="13078"/>
                    </a:cubicBezTo>
                    <a:cubicBezTo>
                      <a:pt x="9369" y="13815"/>
                      <a:pt x="9477" y="14558"/>
                      <a:pt x="9419" y="15301"/>
                    </a:cubicBezTo>
                    <a:cubicBezTo>
                      <a:pt x="9405" y="15670"/>
                      <a:pt x="9340" y="16030"/>
                      <a:pt x="9232" y="16377"/>
                    </a:cubicBezTo>
                    <a:lnTo>
                      <a:pt x="9232" y="16384"/>
                    </a:lnTo>
                    <a:cubicBezTo>
                      <a:pt x="9195" y="16471"/>
                      <a:pt x="9159" y="16565"/>
                      <a:pt x="9123" y="16651"/>
                    </a:cubicBezTo>
                    <a:cubicBezTo>
                      <a:pt x="9080" y="16709"/>
                      <a:pt x="9029" y="16759"/>
                      <a:pt x="8979" y="16817"/>
                    </a:cubicBezTo>
                    <a:cubicBezTo>
                      <a:pt x="8928" y="16860"/>
                      <a:pt x="8878" y="16904"/>
                      <a:pt x="8827" y="16947"/>
                    </a:cubicBezTo>
                    <a:cubicBezTo>
                      <a:pt x="8842" y="16904"/>
                      <a:pt x="8849" y="16853"/>
                      <a:pt x="8856" y="16810"/>
                    </a:cubicBezTo>
                    <a:cubicBezTo>
                      <a:pt x="8885" y="16630"/>
                      <a:pt x="8907" y="16449"/>
                      <a:pt x="8914" y="16269"/>
                    </a:cubicBezTo>
                    <a:cubicBezTo>
                      <a:pt x="8936" y="15908"/>
                      <a:pt x="8936" y="15547"/>
                      <a:pt x="8928" y="15186"/>
                    </a:cubicBezTo>
                    <a:cubicBezTo>
                      <a:pt x="8900" y="14464"/>
                      <a:pt x="8827" y="13743"/>
                      <a:pt x="8734" y="13035"/>
                    </a:cubicBezTo>
                    <a:cubicBezTo>
                      <a:pt x="8640" y="12328"/>
                      <a:pt x="8524" y="11606"/>
                      <a:pt x="8409" y="10899"/>
                    </a:cubicBezTo>
                    <a:cubicBezTo>
                      <a:pt x="8308" y="10321"/>
                      <a:pt x="8207" y="9737"/>
                      <a:pt x="8106" y="9159"/>
                    </a:cubicBezTo>
                    <a:close/>
                    <a:moveTo>
                      <a:pt x="7968" y="9419"/>
                    </a:moveTo>
                    <a:cubicBezTo>
                      <a:pt x="7954" y="9679"/>
                      <a:pt x="7947" y="9939"/>
                      <a:pt x="7940" y="10191"/>
                    </a:cubicBezTo>
                    <a:cubicBezTo>
                      <a:pt x="7932" y="10668"/>
                      <a:pt x="7925" y="11144"/>
                      <a:pt x="7932" y="11628"/>
                    </a:cubicBezTo>
                    <a:cubicBezTo>
                      <a:pt x="7940" y="12104"/>
                      <a:pt x="7954" y="12580"/>
                      <a:pt x="7976" y="13057"/>
                    </a:cubicBezTo>
                    <a:cubicBezTo>
                      <a:pt x="7990" y="13533"/>
                      <a:pt x="8019" y="14010"/>
                      <a:pt x="8055" y="14486"/>
                    </a:cubicBezTo>
                    <a:cubicBezTo>
                      <a:pt x="8077" y="14724"/>
                      <a:pt x="8091" y="14969"/>
                      <a:pt x="8120" y="15208"/>
                    </a:cubicBezTo>
                    <a:cubicBezTo>
                      <a:pt x="8149" y="15446"/>
                      <a:pt x="8178" y="15691"/>
                      <a:pt x="8214" y="15929"/>
                    </a:cubicBezTo>
                    <a:cubicBezTo>
                      <a:pt x="8243" y="16168"/>
                      <a:pt x="8293" y="16406"/>
                      <a:pt x="8358" y="16644"/>
                    </a:cubicBezTo>
                    <a:cubicBezTo>
                      <a:pt x="8387" y="16759"/>
                      <a:pt x="8423" y="16882"/>
                      <a:pt x="8466" y="16998"/>
                    </a:cubicBezTo>
                    <a:lnTo>
                      <a:pt x="8474" y="17005"/>
                    </a:lnTo>
                    <a:cubicBezTo>
                      <a:pt x="8438" y="16990"/>
                      <a:pt x="8409" y="16976"/>
                      <a:pt x="8380" y="16962"/>
                    </a:cubicBezTo>
                    <a:cubicBezTo>
                      <a:pt x="8322" y="16933"/>
                      <a:pt x="8264" y="16897"/>
                      <a:pt x="8214" y="16860"/>
                    </a:cubicBezTo>
                    <a:lnTo>
                      <a:pt x="8199" y="16853"/>
                    </a:lnTo>
                    <a:cubicBezTo>
                      <a:pt x="8178" y="16832"/>
                      <a:pt x="8149" y="16796"/>
                      <a:pt x="8120" y="16767"/>
                    </a:cubicBezTo>
                    <a:cubicBezTo>
                      <a:pt x="7976" y="16550"/>
                      <a:pt x="7853" y="16319"/>
                      <a:pt x="7759" y="16074"/>
                    </a:cubicBezTo>
                    <a:cubicBezTo>
                      <a:pt x="7709" y="15951"/>
                      <a:pt x="7680" y="15821"/>
                      <a:pt x="7636" y="15698"/>
                    </a:cubicBezTo>
                    <a:cubicBezTo>
                      <a:pt x="7593" y="15576"/>
                      <a:pt x="7571" y="15446"/>
                      <a:pt x="7550" y="15316"/>
                    </a:cubicBezTo>
                    <a:cubicBezTo>
                      <a:pt x="7521" y="15186"/>
                      <a:pt x="7499" y="15056"/>
                      <a:pt x="7485" y="14926"/>
                    </a:cubicBezTo>
                    <a:lnTo>
                      <a:pt x="7442" y="14536"/>
                    </a:lnTo>
                    <a:cubicBezTo>
                      <a:pt x="7413" y="14053"/>
                      <a:pt x="7413" y="13569"/>
                      <a:pt x="7442" y="13086"/>
                    </a:cubicBezTo>
                    <a:cubicBezTo>
                      <a:pt x="7470" y="12602"/>
                      <a:pt x="7521" y="12119"/>
                      <a:pt x="7579" y="11642"/>
                    </a:cubicBezTo>
                    <a:cubicBezTo>
                      <a:pt x="7608" y="11404"/>
                      <a:pt x="7644" y="11159"/>
                      <a:pt x="7680" y="10920"/>
                    </a:cubicBezTo>
                    <a:cubicBezTo>
                      <a:pt x="7709" y="10675"/>
                      <a:pt x="7745" y="10444"/>
                      <a:pt x="7781" y="10199"/>
                    </a:cubicBezTo>
                    <a:cubicBezTo>
                      <a:pt x="7788" y="10155"/>
                      <a:pt x="7795" y="10119"/>
                      <a:pt x="7802" y="10076"/>
                    </a:cubicBezTo>
                    <a:cubicBezTo>
                      <a:pt x="7860" y="9859"/>
                      <a:pt x="7911" y="9643"/>
                      <a:pt x="7968" y="9419"/>
                    </a:cubicBezTo>
                    <a:close/>
                    <a:moveTo>
                      <a:pt x="8055" y="9087"/>
                    </a:moveTo>
                    <a:cubicBezTo>
                      <a:pt x="8178" y="9686"/>
                      <a:pt x="8279" y="10293"/>
                      <a:pt x="8373" y="10906"/>
                    </a:cubicBezTo>
                    <a:cubicBezTo>
                      <a:pt x="8481" y="11613"/>
                      <a:pt x="8575" y="12328"/>
                      <a:pt x="8661" y="13042"/>
                    </a:cubicBezTo>
                    <a:cubicBezTo>
                      <a:pt x="8741" y="13757"/>
                      <a:pt x="8806" y="14471"/>
                      <a:pt x="8835" y="15186"/>
                    </a:cubicBezTo>
                    <a:cubicBezTo>
                      <a:pt x="8842" y="15547"/>
                      <a:pt x="8849" y="15908"/>
                      <a:pt x="8827" y="16261"/>
                    </a:cubicBezTo>
                    <a:cubicBezTo>
                      <a:pt x="8813" y="16442"/>
                      <a:pt x="8798" y="16615"/>
                      <a:pt x="8770" y="16796"/>
                    </a:cubicBezTo>
                    <a:cubicBezTo>
                      <a:pt x="8755" y="16875"/>
                      <a:pt x="8741" y="16954"/>
                      <a:pt x="8719" y="17034"/>
                    </a:cubicBezTo>
                    <a:lnTo>
                      <a:pt x="8683" y="17063"/>
                    </a:lnTo>
                    <a:lnTo>
                      <a:pt x="8640" y="17091"/>
                    </a:lnTo>
                    <a:cubicBezTo>
                      <a:pt x="8618" y="17077"/>
                      <a:pt x="8589" y="17070"/>
                      <a:pt x="8568" y="17063"/>
                    </a:cubicBezTo>
                    <a:cubicBezTo>
                      <a:pt x="8553" y="17034"/>
                      <a:pt x="8546" y="17012"/>
                      <a:pt x="8539" y="16983"/>
                    </a:cubicBezTo>
                    <a:cubicBezTo>
                      <a:pt x="8488" y="16875"/>
                      <a:pt x="8452" y="16759"/>
                      <a:pt x="8416" y="16644"/>
                    </a:cubicBezTo>
                    <a:cubicBezTo>
                      <a:pt x="8351" y="16413"/>
                      <a:pt x="8300" y="16175"/>
                      <a:pt x="8250" y="15937"/>
                    </a:cubicBezTo>
                    <a:cubicBezTo>
                      <a:pt x="8207" y="15698"/>
                      <a:pt x="8163" y="15460"/>
                      <a:pt x="8142" y="15215"/>
                    </a:cubicBezTo>
                    <a:cubicBezTo>
                      <a:pt x="8113" y="14969"/>
                      <a:pt x="8084" y="14731"/>
                      <a:pt x="8062" y="14493"/>
                    </a:cubicBezTo>
                    <a:cubicBezTo>
                      <a:pt x="8033" y="14017"/>
                      <a:pt x="8012" y="13540"/>
                      <a:pt x="8005" y="13064"/>
                    </a:cubicBezTo>
                    <a:cubicBezTo>
                      <a:pt x="7997" y="12588"/>
                      <a:pt x="8005" y="12111"/>
                      <a:pt x="8005" y="11635"/>
                    </a:cubicBezTo>
                    <a:lnTo>
                      <a:pt x="8019" y="10206"/>
                    </a:lnTo>
                    <a:cubicBezTo>
                      <a:pt x="8019" y="9859"/>
                      <a:pt x="8019" y="9520"/>
                      <a:pt x="8033" y="9181"/>
                    </a:cubicBezTo>
                    <a:cubicBezTo>
                      <a:pt x="8041" y="9145"/>
                      <a:pt x="8048" y="9116"/>
                      <a:pt x="8055" y="9087"/>
                    </a:cubicBezTo>
                    <a:close/>
                    <a:moveTo>
                      <a:pt x="7348" y="0"/>
                    </a:moveTo>
                    <a:lnTo>
                      <a:pt x="7283" y="29"/>
                    </a:lnTo>
                    <a:cubicBezTo>
                      <a:pt x="6446" y="426"/>
                      <a:pt x="6020" y="1263"/>
                      <a:pt x="5897" y="2079"/>
                    </a:cubicBezTo>
                    <a:cubicBezTo>
                      <a:pt x="5839" y="2483"/>
                      <a:pt x="5839" y="2895"/>
                      <a:pt x="5883" y="3299"/>
                    </a:cubicBezTo>
                    <a:cubicBezTo>
                      <a:pt x="5911" y="3501"/>
                      <a:pt x="5933" y="3703"/>
                      <a:pt x="5976" y="3898"/>
                    </a:cubicBezTo>
                    <a:cubicBezTo>
                      <a:pt x="5998" y="3992"/>
                      <a:pt x="6013" y="4093"/>
                      <a:pt x="6041" y="4187"/>
                    </a:cubicBezTo>
                    <a:lnTo>
                      <a:pt x="6114" y="4475"/>
                    </a:lnTo>
                    <a:cubicBezTo>
                      <a:pt x="6330" y="5240"/>
                      <a:pt x="6640" y="5962"/>
                      <a:pt x="6951" y="6684"/>
                    </a:cubicBezTo>
                    <a:lnTo>
                      <a:pt x="7189" y="7225"/>
                    </a:lnTo>
                    <a:lnTo>
                      <a:pt x="7427" y="7759"/>
                    </a:lnTo>
                    <a:cubicBezTo>
                      <a:pt x="7463" y="7831"/>
                      <a:pt x="7492" y="7911"/>
                      <a:pt x="7528" y="7990"/>
                    </a:cubicBezTo>
                    <a:cubicBezTo>
                      <a:pt x="7405" y="7839"/>
                      <a:pt x="7276" y="7694"/>
                      <a:pt x="7138" y="7550"/>
                    </a:cubicBezTo>
                    <a:cubicBezTo>
                      <a:pt x="6799" y="7189"/>
                      <a:pt x="6438" y="6843"/>
                      <a:pt x="6049" y="6532"/>
                    </a:cubicBezTo>
                    <a:cubicBezTo>
                      <a:pt x="5659" y="6222"/>
                      <a:pt x="5247" y="5933"/>
                      <a:pt x="4822" y="5673"/>
                    </a:cubicBezTo>
                    <a:cubicBezTo>
                      <a:pt x="4721" y="5601"/>
                      <a:pt x="4612" y="5543"/>
                      <a:pt x="4504" y="5478"/>
                    </a:cubicBezTo>
                    <a:lnTo>
                      <a:pt x="4345" y="5377"/>
                    </a:lnTo>
                    <a:lnTo>
                      <a:pt x="4179" y="5291"/>
                    </a:lnTo>
                    <a:lnTo>
                      <a:pt x="4020" y="5197"/>
                    </a:lnTo>
                    <a:cubicBezTo>
                      <a:pt x="3963" y="5168"/>
                      <a:pt x="3912" y="5139"/>
                      <a:pt x="3854" y="5110"/>
                    </a:cubicBezTo>
                    <a:cubicBezTo>
                      <a:pt x="3746" y="5053"/>
                      <a:pt x="3638" y="4995"/>
                      <a:pt x="3522" y="4937"/>
                    </a:cubicBezTo>
                    <a:lnTo>
                      <a:pt x="3133" y="4764"/>
                    </a:lnTo>
                    <a:cubicBezTo>
                      <a:pt x="2996" y="4721"/>
                      <a:pt x="2858" y="4663"/>
                      <a:pt x="2729" y="4620"/>
                    </a:cubicBezTo>
                    <a:cubicBezTo>
                      <a:pt x="2591" y="4576"/>
                      <a:pt x="2454" y="4526"/>
                      <a:pt x="2303" y="4504"/>
                    </a:cubicBezTo>
                    <a:cubicBezTo>
                      <a:pt x="2238" y="4490"/>
                      <a:pt x="2166" y="4475"/>
                      <a:pt x="2086" y="4461"/>
                    </a:cubicBezTo>
                    <a:lnTo>
                      <a:pt x="1870" y="4432"/>
                    </a:lnTo>
                    <a:cubicBezTo>
                      <a:pt x="1785" y="4424"/>
                      <a:pt x="1700" y="4420"/>
                      <a:pt x="1615" y="4420"/>
                    </a:cubicBezTo>
                    <a:cubicBezTo>
                      <a:pt x="1401" y="4420"/>
                      <a:pt x="1186" y="4445"/>
                      <a:pt x="975" y="4497"/>
                    </a:cubicBezTo>
                    <a:cubicBezTo>
                      <a:pt x="902" y="4511"/>
                      <a:pt x="823" y="4533"/>
                      <a:pt x="751" y="4562"/>
                    </a:cubicBezTo>
                    <a:cubicBezTo>
                      <a:pt x="679" y="4584"/>
                      <a:pt x="607" y="4620"/>
                      <a:pt x="542" y="4648"/>
                    </a:cubicBezTo>
                    <a:cubicBezTo>
                      <a:pt x="469" y="4685"/>
                      <a:pt x="397" y="4721"/>
                      <a:pt x="332" y="4764"/>
                    </a:cubicBezTo>
                    <a:cubicBezTo>
                      <a:pt x="296" y="4786"/>
                      <a:pt x="267" y="4807"/>
                      <a:pt x="231" y="4836"/>
                    </a:cubicBezTo>
                    <a:cubicBezTo>
                      <a:pt x="217" y="4843"/>
                      <a:pt x="202" y="4858"/>
                      <a:pt x="181" y="4872"/>
                    </a:cubicBezTo>
                    <a:cubicBezTo>
                      <a:pt x="166" y="4887"/>
                      <a:pt x="145" y="4901"/>
                      <a:pt x="130" y="4916"/>
                    </a:cubicBezTo>
                    <a:lnTo>
                      <a:pt x="72" y="4973"/>
                    </a:lnTo>
                    <a:lnTo>
                      <a:pt x="72" y="5038"/>
                    </a:lnTo>
                    <a:cubicBezTo>
                      <a:pt x="0" y="5962"/>
                      <a:pt x="506" y="6749"/>
                      <a:pt x="1155" y="7261"/>
                    </a:cubicBezTo>
                    <a:cubicBezTo>
                      <a:pt x="1473" y="7514"/>
                      <a:pt x="1826" y="7723"/>
                      <a:pt x="2209" y="7882"/>
                    </a:cubicBezTo>
                    <a:cubicBezTo>
                      <a:pt x="2397" y="7961"/>
                      <a:pt x="2577" y="8041"/>
                      <a:pt x="2772" y="8098"/>
                    </a:cubicBezTo>
                    <a:cubicBezTo>
                      <a:pt x="2858" y="8135"/>
                      <a:pt x="2959" y="8163"/>
                      <a:pt x="3053" y="8192"/>
                    </a:cubicBezTo>
                    <a:lnTo>
                      <a:pt x="3342" y="8272"/>
                    </a:lnTo>
                    <a:cubicBezTo>
                      <a:pt x="4107" y="8467"/>
                      <a:pt x="4894" y="8553"/>
                      <a:pt x="5673" y="8647"/>
                    </a:cubicBezTo>
                    <a:lnTo>
                      <a:pt x="6251" y="8712"/>
                    </a:lnTo>
                    <a:lnTo>
                      <a:pt x="6835" y="8770"/>
                    </a:lnTo>
                    <a:lnTo>
                      <a:pt x="7088" y="8799"/>
                    </a:lnTo>
                    <a:cubicBezTo>
                      <a:pt x="6893" y="8835"/>
                      <a:pt x="6705" y="8871"/>
                      <a:pt x="6518" y="8914"/>
                    </a:cubicBezTo>
                    <a:cubicBezTo>
                      <a:pt x="6027" y="9029"/>
                      <a:pt x="5551" y="9174"/>
                      <a:pt x="5081" y="9354"/>
                    </a:cubicBezTo>
                    <a:cubicBezTo>
                      <a:pt x="4620" y="9535"/>
                      <a:pt x="4165" y="9744"/>
                      <a:pt x="3725" y="9982"/>
                    </a:cubicBezTo>
                    <a:cubicBezTo>
                      <a:pt x="3616" y="10040"/>
                      <a:pt x="3508" y="10105"/>
                      <a:pt x="3400" y="10163"/>
                    </a:cubicBezTo>
                    <a:lnTo>
                      <a:pt x="3234" y="10256"/>
                    </a:lnTo>
                    <a:lnTo>
                      <a:pt x="3075" y="10350"/>
                    </a:lnTo>
                    <a:lnTo>
                      <a:pt x="2916" y="10437"/>
                    </a:lnTo>
                    <a:cubicBezTo>
                      <a:pt x="2858" y="10466"/>
                      <a:pt x="2808" y="10502"/>
                      <a:pt x="2757" y="10538"/>
                    </a:cubicBezTo>
                    <a:cubicBezTo>
                      <a:pt x="2656" y="10603"/>
                      <a:pt x="2548" y="10668"/>
                      <a:pt x="2447" y="10740"/>
                    </a:cubicBezTo>
                    <a:lnTo>
                      <a:pt x="2093" y="10993"/>
                    </a:lnTo>
                    <a:cubicBezTo>
                      <a:pt x="1985" y="11079"/>
                      <a:pt x="1870" y="11173"/>
                      <a:pt x="1761" y="11267"/>
                    </a:cubicBezTo>
                    <a:cubicBezTo>
                      <a:pt x="1660" y="11368"/>
                      <a:pt x="1552" y="11462"/>
                      <a:pt x="1458" y="11577"/>
                    </a:cubicBezTo>
                    <a:cubicBezTo>
                      <a:pt x="1408" y="11628"/>
                      <a:pt x="1357" y="11686"/>
                      <a:pt x="1314" y="11736"/>
                    </a:cubicBezTo>
                    <a:lnTo>
                      <a:pt x="1177" y="11916"/>
                    </a:lnTo>
                    <a:cubicBezTo>
                      <a:pt x="1004" y="12162"/>
                      <a:pt x="866" y="12436"/>
                      <a:pt x="787" y="12725"/>
                    </a:cubicBezTo>
                    <a:cubicBezTo>
                      <a:pt x="758" y="12797"/>
                      <a:pt x="744" y="12876"/>
                      <a:pt x="729" y="12949"/>
                    </a:cubicBezTo>
                    <a:cubicBezTo>
                      <a:pt x="715" y="13028"/>
                      <a:pt x="708" y="13100"/>
                      <a:pt x="700" y="13180"/>
                    </a:cubicBezTo>
                    <a:cubicBezTo>
                      <a:pt x="693" y="13259"/>
                      <a:pt x="693" y="13338"/>
                      <a:pt x="700" y="13418"/>
                    </a:cubicBezTo>
                    <a:cubicBezTo>
                      <a:pt x="700" y="13454"/>
                      <a:pt x="700" y="13497"/>
                      <a:pt x="708" y="13540"/>
                    </a:cubicBezTo>
                    <a:cubicBezTo>
                      <a:pt x="708" y="13555"/>
                      <a:pt x="708" y="13577"/>
                      <a:pt x="715" y="13598"/>
                    </a:cubicBezTo>
                    <a:cubicBezTo>
                      <a:pt x="729" y="13620"/>
                      <a:pt x="722" y="13641"/>
                      <a:pt x="729" y="13670"/>
                    </a:cubicBezTo>
                    <a:lnTo>
                      <a:pt x="751" y="13743"/>
                    </a:lnTo>
                    <a:lnTo>
                      <a:pt x="809" y="13786"/>
                    </a:lnTo>
                    <a:cubicBezTo>
                      <a:pt x="1217" y="14065"/>
                      <a:pt x="1677" y="14180"/>
                      <a:pt x="2134" y="14180"/>
                    </a:cubicBezTo>
                    <a:cubicBezTo>
                      <a:pt x="2526" y="14180"/>
                      <a:pt x="2917" y="14096"/>
                      <a:pt x="3270" y="13959"/>
                    </a:cubicBezTo>
                    <a:cubicBezTo>
                      <a:pt x="3652" y="13800"/>
                      <a:pt x="4013" y="13598"/>
                      <a:pt x="4338" y="13353"/>
                    </a:cubicBezTo>
                    <a:cubicBezTo>
                      <a:pt x="4497" y="13230"/>
                      <a:pt x="4663" y="13115"/>
                      <a:pt x="4807" y="12977"/>
                    </a:cubicBezTo>
                    <a:cubicBezTo>
                      <a:pt x="4879" y="12905"/>
                      <a:pt x="4959" y="12840"/>
                      <a:pt x="5031" y="12775"/>
                    </a:cubicBezTo>
                    <a:lnTo>
                      <a:pt x="5240" y="12566"/>
                    </a:lnTo>
                    <a:cubicBezTo>
                      <a:pt x="5796" y="11996"/>
                      <a:pt x="6265" y="11361"/>
                      <a:pt x="6734" y="10733"/>
                    </a:cubicBezTo>
                    <a:lnTo>
                      <a:pt x="7081" y="10264"/>
                    </a:lnTo>
                    <a:lnTo>
                      <a:pt x="7427" y="9787"/>
                    </a:lnTo>
                    <a:lnTo>
                      <a:pt x="7571" y="9585"/>
                    </a:lnTo>
                    <a:lnTo>
                      <a:pt x="7571" y="9585"/>
                    </a:lnTo>
                    <a:cubicBezTo>
                      <a:pt x="7507" y="9766"/>
                      <a:pt x="7449" y="9953"/>
                      <a:pt x="7391" y="10141"/>
                    </a:cubicBezTo>
                    <a:cubicBezTo>
                      <a:pt x="7247" y="10617"/>
                      <a:pt x="7131" y="11101"/>
                      <a:pt x="7052" y="11599"/>
                    </a:cubicBezTo>
                    <a:cubicBezTo>
                      <a:pt x="6980" y="12090"/>
                      <a:pt x="6936" y="12588"/>
                      <a:pt x="6922" y="13086"/>
                    </a:cubicBezTo>
                    <a:cubicBezTo>
                      <a:pt x="6915" y="13216"/>
                      <a:pt x="6915" y="13338"/>
                      <a:pt x="6915" y="13461"/>
                    </a:cubicBezTo>
                    <a:lnTo>
                      <a:pt x="6915" y="13649"/>
                    </a:lnTo>
                    <a:lnTo>
                      <a:pt x="6915" y="13836"/>
                    </a:lnTo>
                    <a:lnTo>
                      <a:pt x="6915" y="14024"/>
                    </a:lnTo>
                    <a:cubicBezTo>
                      <a:pt x="6907" y="14082"/>
                      <a:pt x="6907" y="14147"/>
                      <a:pt x="6915" y="14204"/>
                    </a:cubicBezTo>
                    <a:cubicBezTo>
                      <a:pt x="6922" y="14327"/>
                      <a:pt x="6929" y="14457"/>
                      <a:pt x="6929" y="14580"/>
                    </a:cubicBezTo>
                    <a:lnTo>
                      <a:pt x="6972" y="15006"/>
                    </a:lnTo>
                    <a:cubicBezTo>
                      <a:pt x="7001" y="15150"/>
                      <a:pt x="7023" y="15287"/>
                      <a:pt x="7052" y="15431"/>
                    </a:cubicBezTo>
                    <a:cubicBezTo>
                      <a:pt x="7081" y="15569"/>
                      <a:pt x="7110" y="15713"/>
                      <a:pt x="7160" y="15850"/>
                    </a:cubicBezTo>
                    <a:cubicBezTo>
                      <a:pt x="7189" y="15922"/>
                      <a:pt x="7203" y="15987"/>
                      <a:pt x="7232" y="16059"/>
                    </a:cubicBezTo>
                    <a:lnTo>
                      <a:pt x="7326" y="16261"/>
                    </a:lnTo>
                    <a:cubicBezTo>
                      <a:pt x="7449" y="16536"/>
                      <a:pt x="7615" y="16788"/>
                      <a:pt x="7824" y="17005"/>
                    </a:cubicBezTo>
                    <a:cubicBezTo>
                      <a:pt x="7875" y="17063"/>
                      <a:pt x="7932" y="17120"/>
                      <a:pt x="7990" y="17164"/>
                    </a:cubicBezTo>
                    <a:cubicBezTo>
                      <a:pt x="8048" y="17214"/>
                      <a:pt x="8113" y="17265"/>
                      <a:pt x="8178" y="17308"/>
                    </a:cubicBezTo>
                    <a:cubicBezTo>
                      <a:pt x="8243" y="17351"/>
                      <a:pt x="8308" y="17395"/>
                      <a:pt x="8380" y="17431"/>
                    </a:cubicBezTo>
                    <a:cubicBezTo>
                      <a:pt x="8416" y="17445"/>
                      <a:pt x="8452" y="17467"/>
                      <a:pt x="8488" y="17481"/>
                    </a:cubicBezTo>
                    <a:cubicBezTo>
                      <a:pt x="8510" y="17488"/>
                      <a:pt x="8524" y="17496"/>
                      <a:pt x="8546" y="17503"/>
                    </a:cubicBezTo>
                    <a:cubicBezTo>
                      <a:pt x="8568" y="17510"/>
                      <a:pt x="8582" y="17517"/>
                      <a:pt x="8611" y="17532"/>
                    </a:cubicBezTo>
                    <a:lnTo>
                      <a:pt x="8683" y="17553"/>
                    </a:lnTo>
                    <a:lnTo>
                      <a:pt x="8748" y="17517"/>
                    </a:lnTo>
                    <a:cubicBezTo>
                      <a:pt x="9578" y="17120"/>
                      <a:pt x="10011" y="16283"/>
                      <a:pt x="10134" y="15467"/>
                    </a:cubicBezTo>
                    <a:cubicBezTo>
                      <a:pt x="10191" y="15063"/>
                      <a:pt x="10191" y="14652"/>
                      <a:pt x="10141" y="14248"/>
                    </a:cubicBezTo>
                    <a:cubicBezTo>
                      <a:pt x="10119" y="14046"/>
                      <a:pt x="10098" y="13844"/>
                      <a:pt x="10054" y="13649"/>
                    </a:cubicBezTo>
                    <a:cubicBezTo>
                      <a:pt x="10033" y="13555"/>
                      <a:pt x="10018" y="13454"/>
                      <a:pt x="9989" y="13360"/>
                    </a:cubicBezTo>
                    <a:lnTo>
                      <a:pt x="9917" y="13071"/>
                    </a:lnTo>
                    <a:cubicBezTo>
                      <a:pt x="9701" y="12306"/>
                      <a:pt x="9383" y="11584"/>
                      <a:pt x="9080" y="10863"/>
                    </a:cubicBezTo>
                    <a:lnTo>
                      <a:pt x="8842" y="10321"/>
                    </a:lnTo>
                    <a:lnTo>
                      <a:pt x="8604" y="9787"/>
                    </a:lnTo>
                    <a:lnTo>
                      <a:pt x="8503" y="9556"/>
                    </a:lnTo>
                    <a:lnTo>
                      <a:pt x="8503" y="9556"/>
                    </a:lnTo>
                    <a:cubicBezTo>
                      <a:pt x="8625" y="9708"/>
                      <a:pt x="8755" y="9852"/>
                      <a:pt x="8892" y="9997"/>
                    </a:cubicBezTo>
                    <a:cubicBezTo>
                      <a:pt x="9232" y="10358"/>
                      <a:pt x="9592" y="10704"/>
                      <a:pt x="9982" y="11014"/>
                    </a:cubicBezTo>
                    <a:cubicBezTo>
                      <a:pt x="10372" y="11325"/>
                      <a:pt x="10783" y="11613"/>
                      <a:pt x="11209" y="11873"/>
                    </a:cubicBezTo>
                    <a:cubicBezTo>
                      <a:pt x="11310" y="11945"/>
                      <a:pt x="11418" y="12003"/>
                      <a:pt x="11527" y="12068"/>
                    </a:cubicBezTo>
                    <a:lnTo>
                      <a:pt x="11686" y="12169"/>
                    </a:lnTo>
                    <a:lnTo>
                      <a:pt x="11852" y="12256"/>
                    </a:lnTo>
                    <a:lnTo>
                      <a:pt x="12010" y="12350"/>
                    </a:lnTo>
                    <a:cubicBezTo>
                      <a:pt x="12068" y="12378"/>
                      <a:pt x="12119" y="12407"/>
                      <a:pt x="12176" y="12436"/>
                    </a:cubicBezTo>
                    <a:cubicBezTo>
                      <a:pt x="12285" y="12494"/>
                      <a:pt x="12393" y="12552"/>
                      <a:pt x="12508" y="12609"/>
                    </a:cubicBezTo>
                    <a:lnTo>
                      <a:pt x="12898" y="12790"/>
                    </a:lnTo>
                    <a:cubicBezTo>
                      <a:pt x="13035" y="12833"/>
                      <a:pt x="13172" y="12891"/>
                      <a:pt x="13302" y="12934"/>
                    </a:cubicBezTo>
                    <a:cubicBezTo>
                      <a:pt x="13439" y="12977"/>
                      <a:pt x="13576" y="13028"/>
                      <a:pt x="13728" y="13050"/>
                    </a:cubicBezTo>
                    <a:cubicBezTo>
                      <a:pt x="13793" y="13064"/>
                      <a:pt x="13865" y="13078"/>
                      <a:pt x="13937" y="13093"/>
                    </a:cubicBezTo>
                    <a:lnTo>
                      <a:pt x="14161" y="13122"/>
                    </a:lnTo>
                    <a:cubicBezTo>
                      <a:pt x="14246" y="13130"/>
                      <a:pt x="14331" y="13134"/>
                      <a:pt x="14416" y="13134"/>
                    </a:cubicBezTo>
                    <a:cubicBezTo>
                      <a:pt x="14630" y="13134"/>
                      <a:pt x="14845" y="13108"/>
                      <a:pt x="15056" y="13057"/>
                    </a:cubicBezTo>
                    <a:cubicBezTo>
                      <a:pt x="15128" y="13042"/>
                      <a:pt x="15208" y="13021"/>
                      <a:pt x="15280" y="12992"/>
                    </a:cubicBezTo>
                    <a:cubicBezTo>
                      <a:pt x="15352" y="12963"/>
                      <a:pt x="15424" y="12934"/>
                      <a:pt x="15489" y="12898"/>
                    </a:cubicBezTo>
                    <a:cubicBezTo>
                      <a:pt x="15561" y="12869"/>
                      <a:pt x="15634" y="12833"/>
                      <a:pt x="15698" y="12790"/>
                    </a:cubicBezTo>
                    <a:cubicBezTo>
                      <a:pt x="15735" y="12768"/>
                      <a:pt x="15763" y="12746"/>
                      <a:pt x="15800" y="12718"/>
                    </a:cubicBezTo>
                    <a:cubicBezTo>
                      <a:pt x="15814" y="12710"/>
                      <a:pt x="15828" y="12696"/>
                      <a:pt x="15850" y="12682"/>
                    </a:cubicBezTo>
                    <a:cubicBezTo>
                      <a:pt x="15864" y="12667"/>
                      <a:pt x="15886" y="12653"/>
                      <a:pt x="15901" y="12638"/>
                    </a:cubicBezTo>
                    <a:lnTo>
                      <a:pt x="15958" y="12580"/>
                    </a:lnTo>
                    <a:lnTo>
                      <a:pt x="15958" y="12516"/>
                    </a:lnTo>
                    <a:cubicBezTo>
                      <a:pt x="16030" y="11592"/>
                      <a:pt x="15518" y="10798"/>
                      <a:pt x="14876" y="10285"/>
                    </a:cubicBezTo>
                    <a:cubicBezTo>
                      <a:pt x="14551" y="10033"/>
                      <a:pt x="14197" y="9823"/>
                      <a:pt x="13822" y="9665"/>
                    </a:cubicBezTo>
                    <a:cubicBezTo>
                      <a:pt x="13634" y="9585"/>
                      <a:pt x="13447" y="9506"/>
                      <a:pt x="13259" y="9448"/>
                    </a:cubicBezTo>
                    <a:cubicBezTo>
                      <a:pt x="13165" y="9419"/>
                      <a:pt x="13071" y="9383"/>
                      <a:pt x="12970" y="9354"/>
                    </a:cubicBezTo>
                    <a:lnTo>
                      <a:pt x="12682" y="9282"/>
                    </a:lnTo>
                    <a:cubicBezTo>
                      <a:pt x="11916" y="9080"/>
                      <a:pt x="11130" y="8993"/>
                      <a:pt x="10357" y="8907"/>
                    </a:cubicBezTo>
                    <a:lnTo>
                      <a:pt x="9773" y="8842"/>
                    </a:lnTo>
                    <a:lnTo>
                      <a:pt x="9188" y="8777"/>
                    </a:lnTo>
                    <a:lnTo>
                      <a:pt x="8936" y="8748"/>
                    </a:lnTo>
                    <a:cubicBezTo>
                      <a:pt x="9130" y="8712"/>
                      <a:pt x="9318" y="8676"/>
                      <a:pt x="9513" y="8633"/>
                    </a:cubicBezTo>
                    <a:cubicBezTo>
                      <a:pt x="9997" y="8524"/>
                      <a:pt x="10473" y="8373"/>
                      <a:pt x="10942" y="8199"/>
                    </a:cubicBezTo>
                    <a:cubicBezTo>
                      <a:pt x="11404" y="8012"/>
                      <a:pt x="11859" y="7803"/>
                      <a:pt x="12292" y="7564"/>
                    </a:cubicBezTo>
                    <a:cubicBezTo>
                      <a:pt x="12407" y="7507"/>
                      <a:pt x="12516" y="7442"/>
                      <a:pt x="12624" y="7384"/>
                    </a:cubicBezTo>
                    <a:lnTo>
                      <a:pt x="12783" y="7297"/>
                    </a:lnTo>
                    <a:lnTo>
                      <a:pt x="12941" y="7196"/>
                    </a:lnTo>
                    <a:lnTo>
                      <a:pt x="13107" y="7110"/>
                    </a:lnTo>
                    <a:cubicBezTo>
                      <a:pt x="13158" y="7081"/>
                      <a:pt x="13216" y="7045"/>
                      <a:pt x="13266" y="7009"/>
                    </a:cubicBezTo>
                    <a:cubicBezTo>
                      <a:pt x="13367" y="6944"/>
                      <a:pt x="13475" y="6879"/>
                      <a:pt x="13576" y="6814"/>
                    </a:cubicBezTo>
                    <a:lnTo>
                      <a:pt x="13923" y="6561"/>
                    </a:lnTo>
                    <a:cubicBezTo>
                      <a:pt x="14031" y="6467"/>
                      <a:pt x="14147" y="6381"/>
                      <a:pt x="14255" y="6280"/>
                    </a:cubicBezTo>
                    <a:cubicBezTo>
                      <a:pt x="14363" y="6186"/>
                      <a:pt x="14471" y="6085"/>
                      <a:pt x="14565" y="5976"/>
                    </a:cubicBezTo>
                    <a:cubicBezTo>
                      <a:pt x="14616" y="5919"/>
                      <a:pt x="14666" y="5868"/>
                      <a:pt x="14710" y="5810"/>
                    </a:cubicBezTo>
                    <a:lnTo>
                      <a:pt x="14840" y="5630"/>
                    </a:lnTo>
                    <a:cubicBezTo>
                      <a:pt x="15020" y="5385"/>
                      <a:pt x="15150" y="5110"/>
                      <a:pt x="15237" y="4822"/>
                    </a:cubicBezTo>
                    <a:cubicBezTo>
                      <a:pt x="15258" y="4750"/>
                      <a:pt x="15280" y="4670"/>
                      <a:pt x="15287" y="4598"/>
                    </a:cubicBezTo>
                    <a:cubicBezTo>
                      <a:pt x="15301" y="4519"/>
                      <a:pt x="15316" y="4446"/>
                      <a:pt x="15323" y="4367"/>
                    </a:cubicBezTo>
                    <a:cubicBezTo>
                      <a:pt x="15323" y="4288"/>
                      <a:pt x="15330" y="4208"/>
                      <a:pt x="15323" y="4129"/>
                    </a:cubicBezTo>
                    <a:cubicBezTo>
                      <a:pt x="15323" y="4093"/>
                      <a:pt x="15323" y="4049"/>
                      <a:pt x="15316" y="4006"/>
                    </a:cubicBezTo>
                    <a:cubicBezTo>
                      <a:pt x="15316" y="3992"/>
                      <a:pt x="15316" y="3970"/>
                      <a:pt x="15309" y="3948"/>
                    </a:cubicBezTo>
                    <a:cubicBezTo>
                      <a:pt x="15301" y="3927"/>
                      <a:pt x="15301" y="3905"/>
                      <a:pt x="15294" y="3876"/>
                    </a:cubicBezTo>
                    <a:lnTo>
                      <a:pt x="15273" y="3804"/>
                    </a:lnTo>
                    <a:lnTo>
                      <a:pt x="15215" y="3768"/>
                    </a:lnTo>
                    <a:cubicBezTo>
                      <a:pt x="14808" y="3485"/>
                      <a:pt x="14348" y="3368"/>
                      <a:pt x="13891" y="3368"/>
                    </a:cubicBezTo>
                    <a:cubicBezTo>
                      <a:pt x="13498" y="3368"/>
                      <a:pt x="13108" y="3455"/>
                      <a:pt x="12754" y="3595"/>
                    </a:cubicBezTo>
                    <a:cubicBezTo>
                      <a:pt x="12371" y="3746"/>
                      <a:pt x="12018" y="3948"/>
                      <a:pt x="11686" y="4194"/>
                    </a:cubicBezTo>
                    <a:cubicBezTo>
                      <a:pt x="11527" y="4316"/>
                      <a:pt x="11361" y="4439"/>
                      <a:pt x="11216" y="4569"/>
                    </a:cubicBezTo>
                    <a:cubicBezTo>
                      <a:pt x="11144" y="4641"/>
                      <a:pt x="11065" y="4706"/>
                      <a:pt x="10993" y="4771"/>
                    </a:cubicBezTo>
                    <a:lnTo>
                      <a:pt x="10783" y="4980"/>
                    </a:lnTo>
                    <a:cubicBezTo>
                      <a:pt x="10228" y="5551"/>
                      <a:pt x="9758" y="6186"/>
                      <a:pt x="9296" y="6814"/>
                    </a:cubicBezTo>
                    <a:lnTo>
                      <a:pt x="8943" y="7283"/>
                    </a:lnTo>
                    <a:lnTo>
                      <a:pt x="8604" y="7759"/>
                    </a:lnTo>
                    <a:lnTo>
                      <a:pt x="8452" y="7961"/>
                    </a:lnTo>
                    <a:cubicBezTo>
                      <a:pt x="8517" y="7781"/>
                      <a:pt x="8582" y="7593"/>
                      <a:pt x="8632" y="7406"/>
                    </a:cubicBezTo>
                    <a:cubicBezTo>
                      <a:pt x="8784" y="6929"/>
                      <a:pt x="8892" y="6446"/>
                      <a:pt x="8972" y="5955"/>
                    </a:cubicBezTo>
                    <a:cubicBezTo>
                      <a:pt x="9044" y="5457"/>
                      <a:pt x="9087" y="4959"/>
                      <a:pt x="9102" y="4461"/>
                    </a:cubicBezTo>
                    <a:cubicBezTo>
                      <a:pt x="9109" y="4338"/>
                      <a:pt x="9109" y="4208"/>
                      <a:pt x="9109" y="4085"/>
                    </a:cubicBezTo>
                    <a:lnTo>
                      <a:pt x="9109" y="3898"/>
                    </a:lnTo>
                    <a:lnTo>
                      <a:pt x="9109" y="3710"/>
                    </a:lnTo>
                    <a:lnTo>
                      <a:pt x="9109" y="3530"/>
                    </a:lnTo>
                    <a:cubicBezTo>
                      <a:pt x="9116" y="3465"/>
                      <a:pt x="9116" y="3400"/>
                      <a:pt x="9109" y="3342"/>
                    </a:cubicBezTo>
                    <a:cubicBezTo>
                      <a:pt x="9102" y="3219"/>
                      <a:pt x="9102" y="3089"/>
                      <a:pt x="9094" y="2967"/>
                    </a:cubicBezTo>
                    <a:lnTo>
                      <a:pt x="9051" y="2541"/>
                    </a:lnTo>
                    <a:cubicBezTo>
                      <a:pt x="9022" y="2404"/>
                      <a:pt x="9008" y="2259"/>
                      <a:pt x="8972" y="2115"/>
                    </a:cubicBezTo>
                    <a:cubicBezTo>
                      <a:pt x="8943" y="1971"/>
                      <a:pt x="8914" y="1834"/>
                      <a:pt x="8863" y="1697"/>
                    </a:cubicBezTo>
                    <a:cubicBezTo>
                      <a:pt x="8842" y="1624"/>
                      <a:pt x="8820" y="1559"/>
                      <a:pt x="8791" y="1487"/>
                    </a:cubicBezTo>
                    <a:lnTo>
                      <a:pt x="8705" y="1285"/>
                    </a:lnTo>
                    <a:cubicBezTo>
                      <a:pt x="8575" y="1011"/>
                      <a:pt x="8409" y="758"/>
                      <a:pt x="8199" y="542"/>
                    </a:cubicBezTo>
                    <a:cubicBezTo>
                      <a:pt x="8149" y="484"/>
                      <a:pt x="8091" y="426"/>
                      <a:pt x="8033" y="383"/>
                    </a:cubicBezTo>
                    <a:cubicBezTo>
                      <a:pt x="7976" y="332"/>
                      <a:pt x="7918" y="282"/>
                      <a:pt x="7853" y="239"/>
                    </a:cubicBezTo>
                    <a:cubicBezTo>
                      <a:pt x="7788" y="195"/>
                      <a:pt x="7723" y="152"/>
                      <a:pt x="7651" y="116"/>
                    </a:cubicBezTo>
                    <a:cubicBezTo>
                      <a:pt x="7615" y="94"/>
                      <a:pt x="7579" y="80"/>
                      <a:pt x="7543" y="65"/>
                    </a:cubicBezTo>
                    <a:cubicBezTo>
                      <a:pt x="7521" y="58"/>
                      <a:pt x="7507" y="51"/>
                      <a:pt x="7485" y="44"/>
                    </a:cubicBezTo>
                    <a:cubicBezTo>
                      <a:pt x="7463" y="29"/>
                      <a:pt x="7442" y="22"/>
                      <a:pt x="7420" y="15"/>
                    </a:cubicBez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29" name="Google Shape;5129;p15"/>
          <p:cNvSpPr/>
          <p:nvPr/>
        </p:nvSpPr>
        <p:spPr>
          <a:xfrm>
            <a:off x="-380950" y="1100700"/>
            <a:ext cx="9906000" cy="2942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0" name="Google Shape;5130;p15"/>
          <p:cNvSpPr txBox="1">
            <a:spLocks noGrp="1"/>
          </p:cNvSpPr>
          <p:nvPr>
            <p:ph type="title" hasCustomPrompt="1"/>
          </p:nvPr>
        </p:nvSpPr>
        <p:spPr>
          <a:xfrm flipH="1">
            <a:off x="1143800" y="1689763"/>
            <a:ext cx="988200" cy="5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31" name="Google Shape;5131;p15"/>
          <p:cNvSpPr txBox="1">
            <a:spLocks noGrp="1"/>
          </p:cNvSpPr>
          <p:nvPr>
            <p:ph type="subTitle" idx="1"/>
          </p:nvPr>
        </p:nvSpPr>
        <p:spPr>
          <a:xfrm>
            <a:off x="572574" y="2679113"/>
            <a:ext cx="2130600" cy="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2" name="Google Shape;5132;p15"/>
          <p:cNvSpPr txBox="1">
            <a:spLocks noGrp="1"/>
          </p:cNvSpPr>
          <p:nvPr>
            <p:ph type="subTitle" idx="2"/>
          </p:nvPr>
        </p:nvSpPr>
        <p:spPr>
          <a:xfrm>
            <a:off x="704575" y="2153513"/>
            <a:ext cx="1866600" cy="6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33" name="Google Shape;5133;p15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077950" y="1689763"/>
            <a:ext cx="988200" cy="5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34" name="Google Shape;5134;p15"/>
          <p:cNvSpPr txBox="1">
            <a:spLocks noGrp="1"/>
          </p:cNvSpPr>
          <p:nvPr>
            <p:ph type="subTitle" idx="4"/>
          </p:nvPr>
        </p:nvSpPr>
        <p:spPr>
          <a:xfrm>
            <a:off x="3506712" y="2679113"/>
            <a:ext cx="2130600" cy="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5" name="Google Shape;5135;p15"/>
          <p:cNvSpPr txBox="1">
            <a:spLocks noGrp="1"/>
          </p:cNvSpPr>
          <p:nvPr>
            <p:ph type="subTitle" idx="5"/>
          </p:nvPr>
        </p:nvSpPr>
        <p:spPr>
          <a:xfrm>
            <a:off x="3638713" y="2153513"/>
            <a:ext cx="1866600" cy="6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36" name="Google Shape;5136;p15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7012050" y="1689763"/>
            <a:ext cx="988200" cy="5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37" name="Google Shape;5137;p15"/>
          <p:cNvSpPr txBox="1">
            <a:spLocks noGrp="1"/>
          </p:cNvSpPr>
          <p:nvPr>
            <p:ph type="subTitle" idx="7"/>
          </p:nvPr>
        </p:nvSpPr>
        <p:spPr>
          <a:xfrm>
            <a:off x="6440824" y="2693238"/>
            <a:ext cx="2130600" cy="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8" name="Google Shape;5138;p15"/>
          <p:cNvSpPr txBox="1">
            <a:spLocks noGrp="1"/>
          </p:cNvSpPr>
          <p:nvPr>
            <p:ph type="subTitle" idx="8"/>
          </p:nvPr>
        </p:nvSpPr>
        <p:spPr>
          <a:xfrm>
            <a:off x="6572825" y="2153513"/>
            <a:ext cx="1866600" cy="6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1_2_1_3">
    <p:spTree>
      <p:nvGrpSpPr>
        <p:cNvPr id="1" name="Shape 6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7" name="Google Shape;6757;p20"/>
          <p:cNvGrpSpPr/>
          <p:nvPr/>
        </p:nvGrpSpPr>
        <p:grpSpPr>
          <a:xfrm>
            <a:off x="0" y="-627270"/>
            <a:ext cx="9143987" cy="6437639"/>
            <a:chOff x="0" y="-627270"/>
            <a:chExt cx="9143987" cy="6437639"/>
          </a:xfrm>
        </p:grpSpPr>
        <p:sp>
          <p:nvSpPr>
            <p:cNvPr id="6758" name="Google Shape;6758;p20"/>
            <p:cNvSpPr/>
            <p:nvPr/>
          </p:nvSpPr>
          <p:spPr>
            <a:xfrm>
              <a:off x="771169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20"/>
            <p:cNvSpPr/>
            <p:nvPr/>
          </p:nvSpPr>
          <p:spPr>
            <a:xfrm>
              <a:off x="741238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20"/>
            <p:cNvSpPr/>
            <p:nvPr/>
          </p:nvSpPr>
          <p:spPr>
            <a:xfrm>
              <a:off x="701499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20"/>
            <p:cNvSpPr/>
            <p:nvPr/>
          </p:nvSpPr>
          <p:spPr>
            <a:xfrm>
              <a:off x="709718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0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20"/>
            <p:cNvSpPr/>
            <p:nvPr/>
          </p:nvSpPr>
          <p:spPr>
            <a:xfrm>
              <a:off x="725619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0"/>
            <p:cNvSpPr/>
            <p:nvPr/>
          </p:nvSpPr>
          <p:spPr>
            <a:xfrm>
              <a:off x="710743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0"/>
            <p:cNvSpPr/>
            <p:nvPr/>
          </p:nvSpPr>
          <p:spPr>
            <a:xfrm>
              <a:off x="758508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20"/>
            <p:cNvSpPr/>
            <p:nvPr/>
          </p:nvSpPr>
          <p:spPr>
            <a:xfrm>
              <a:off x="812290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20"/>
            <p:cNvSpPr/>
            <p:nvPr/>
          </p:nvSpPr>
          <p:spPr>
            <a:xfrm>
              <a:off x="758508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20"/>
            <p:cNvSpPr/>
            <p:nvPr/>
          </p:nvSpPr>
          <p:spPr>
            <a:xfrm>
              <a:off x="771169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0"/>
            <p:cNvSpPr/>
            <p:nvPr/>
          </p:nvSpPr>
          <p:spPr>
            <a:xfrm>
              <a:off x="741238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20"/>
            <p:cNvSpPr/>
            <p:nvPr/>
          </p:nvSpPr>
          <p:spPr>
            <a:xfrm>
              <a:off x="701499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20"/>
            <p:cNvSpPr/>
            <p:nvPr/>
          </p:nvSpPr>
          <p:spPr>
            <a:xfrm>
              <a:off x="709718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0"/>
            <p:cNvSpPr/>
            <p:nvPr/>
          </p:nvSpPr>
          <p:spPr>
            <a:xfrm>
              <a:off x="725619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20"/>
            <p:cNvSpPr/>
            <p:nvPr/>
          </p:nvSpPr>
          <p:spPr>
            <a:xfrm>
              <a:off x="710743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20"/>
            <p:cNvSpPr/>
            <p:nvPr/>
          </p:nvSpPr>
          <p:spPr>
            <a:xfrm>
              <a:off x="758508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0"/>
            <p:cNvSpPr/>
            <p:nvPr/>
          </p:nvSpPr>
          <p:spPr>
            <a:xfrm>
              <a:off x="812290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20"/>
            <p:cNvSpPr/>
            <p:nvPr/>
          </p:nvSpPr>
          <p:spPr>
            <a:xfrm>
              <a:off x="758508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20"/>
            <p:cNvSpPr/>
            <p:nvPr/>
          </p:nvSpPr>
          <p:spPr>
            <a:xfrm>
              <a:off x="771169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32" y="3941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8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0"/>
            <p:cNvSpPr/>
            <p:nvPr/>
          </p:nvSpPr>
          <p:spPr>
            <a:xfrm>
              <a:off x="741238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20"/>
            <p:cNvSpPr/>
            <p:nvPr/>
          </p:nvSpPr>
          <p:spPr>
            <a:xfrm>
              <a:off x="701499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20"/>
            <p:cNvSpPr/>
            <p:nvPr/>
          </p:nvSpPr>
          <p:spPr>
            <a:xfrm>
              <a:off x="709718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0"/>
            <p:cNvSpPr/>
            <p:nvPr/>
          </p:nvSpPr>
          <p:spPr>
            <a:xfrm>
              <a:off x="725619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0"/>
            <p:cNvSpPr/>
            <p:nvPr/>
          </p:nvSpPr>
          <p:spPr>
            <a:xfrm>
              <a:off x="710743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20"/>
            <p:cNvSpPr/>
            <p:nvPr/>
          </p:nvSpPr>
          <p:spPr>
            <a:xfrm>
              <a:off x="758508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20"/>
            <p:cNvSpPr/>
            <p:nvPr/>
          </p:nvSpPr>
          <p:spPr>
            <a:xfrm>
              <a:off x="812290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0"/>
            <p:cNvSpPr/>
            <p:nvPr/>
          </p:nvSpPr>
          <p:spPr>
            <a:xfrm>
              <a:off x="758508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20"/>
            <p:cNvSpPr/>
            <p:nvPr/>
          </p:nvSpPr>
          <p:spPr>
            <a:xfrm>
              <a:off x="771169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20"/>
            <p:cNvSpPr/>
            <p:nvPr/>
          </p:nvSpPr>
          <p:spPr>
            <a:xfrm>
              <a:off x="741238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0"/>
            <p:cNvSpPr/>
            <p:nvPr/>
          </p:nvSpPr>
          <p:spPr>
            <a:xfrm>
              <a:off x="701499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20"/>
            <p:cNvSpPr/>
            <p:nvPr/>
          </p:nvSpPr>
          <p:spPr>
            <a:xfrm>
              <a:off x="709718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0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20"/>
            <p:cNvSpPr/>
            <p:nvPr/>
          </p:nvSpPr>
          <p:spPr>
            <a:xfrm>
              <a:off x="725619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0"/>
            <p:cNvSpPr/>
            <p:nvPr/>
          </p:nvSpPr>
          <p:spPr>
            <a:xfrm>
              <a:off x="710743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0"/>
            <p:cNvSpPr/>
            <p:nvPr/>
          </p:nvSpPr>
          <p:spPr>
            <a:xfrm>
              <a:off x="758508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20"/>
            <p:cNvSpPr/>
            <p:nvPr/>
          </p:nvSpPr>
          <p:spPr>
            <a:xfrm>
              <a:off x="812290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3" y="873"/>
                  </a:lnTo>
                  <a:lnTo>
                    <a:pt x="1163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0"/>
            <p:cNvSpPr/>
            <p:nvPr/>
          </p:nvSpPr>
          <p:spPr>
            <a:xfrm>
              <a:off x="758508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0"/>
            <p:cNvSpPr/>
            <p:nvPr/>
          </p:nvSpPr>
          <p:spPr>
            <a:xfrm>
              <a:off x="693280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0"/>
            <p:cNvSpPr/>
            <p:nvPr/>
          </p:nvSpPr>
          <p:spPr>
            <a:xfrm>
              <a:off x="663246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0"/>
            <p:cNvSpPr/>
            <p:nvPr/>
          </p:nvSpPr>
          <p:spPr>
            <a:xfrm>
              <a:off x="6235213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5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0"/>
            <p:cNvSpPr/>
            <p:nvPr/>
          </p:nvSpPr>
          <p:spPr>
            <a:xfrm>
              <a:off x="6318300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88" y="4634"/>
                  </a:lnTo>
                  <a:lnTo>
                    <a:pt x="4620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61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0"/>
            <p:cNvSpPr/>
            <p:nvPr/>
          </p:nvSpPr>
          <p:spPr>
            <a:xfrm>
              <a:off x="6476279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0"/>
            <p:cNvSpPr/>
            <p:nvPr/>
          </p:nvSpPr>
          <p:spPr>
            <a:xfrm>
              <a:off x="632751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0"/>
            <p:cNvSpPr/>
            <p:nvPr/>
          </p:nvSpPr>
          <p:spPr>
            <a:xfrm>
              <a:off x="680529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20"/>
            <p:cNvSpPr/>
            <p:nvPr/>
          </p:nvSpPr>
          <p:spPr>
            <a:xfrm>
              <a:off x="734401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0"/>
            <p:cNvSpPr/>
            <p:nvPr/>
          </p:nvSpPr>
          <p:spPr>
            <a:xfrm>
              <a:off x="680529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0"/>
            <p:cNvSpPr/>
            <p:nvPr/>
          </p:nvSpPr>
          <p:spPr>
            <a:xfrm>
              <a:off x="693280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0"/>
            <p:cNvSpPr/>
            <p:nvPr/>
          </p:nvSpPr>
          <p:spPr>
            <a:xfrm>
              <a:off x="663246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20"/>
            <p:cNvSpPr/>
            <p:nvPr/>
          </p:nvSpPr>
          <p:spPr>
            <a:xfrm>
              <a:off x="6235213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5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20"/>
            <p:cNvSpPr/>
            <p:nvPr/>
          </p:nvSpPr>
          <p:spPr>
            <a:xfrm>
              <a:off x="6318300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20"/>
            <p:cNvSpPr/>
            <p:nvPr/>
          </p:nvSpPr>
          <p:spPr>
            <a:xfrm>
              <a:off x="6476279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20"/>
            <p:cNvSpPr/>
            <p:nvPr/>
          </p:nvSpPr>
          <p:spPr>
            <a:xfrm>
              <a:off x="632751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20"/>
            <p:cNvSpPr/>
            <p:nvPr/>
          </p:nvSpPr>
          <p:spPr>
            <a:xfrm>
              <a:off x="680529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20"/>
            <p:cNvSpPr/>
            <p:nvPr/>
          </p:nvSpPr>
          <p:spPr>
            <a:xfrm>
              <a:off x="734401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20"/>
            <p:cNvSpPr/>
            <p:nvPr/>
          </p:nvSpPr>
          <p:spPr>
            <a:xfrm>
              <a:off x="680529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20"/>
            <p:cNvSpPr/>
            <p:nvPr/>
          </p:nvSpPr>
          <p:spPr>
            <a:xfrm>
              <a:off x="693280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20"/>
            <p:cNvSpPr/>
            <p:nvPr/>
          </p:nvSpPr>
          <p:spPr>
            <a:xfrm>
              <a:off x="663246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20"/>
            <p:cNvSpPr/>
            <p:nvPr/>
          </p:nvSpPr>
          <p:spPr>
            <a:xfrm>
              <a:off x="6235213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20"/>
            <p:cNvSpPr/>
            <p:nvPr/>
          </p:nvSpPr>
          <p:spPr>
            <a:xfrm>
              <a:off x="6318300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20"/>
            <p:cNvSpPr/>
            <p:nvPr/>
          </p:nvSpPr>
          <p:spPr>
            <a:xfrm>
              <a:off x="6476279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20"/>
            <p:cNvSpPr/>
            <p:nvPr/>
          </p:nvSpPr>
          <p:spPr>
            <a:xfrm>
              <a:off x="632751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20"/>
            <p:cNvSpPr/>
            <p:nvPr/>
          </p:nvSpPr>
          <p:spPr>
            <a:xfrm>
              <a:off x="680529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20"/>
            <p:cNvSpPr/>
            <p:nvPr/>
          </p:nvSpPr>
          <p:spPr>
            <a:xfrm>
              <a:off x="734401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20"/>
            <p:cNvSpPr/>
            <p:nvPr/>
          </p:nvSpPr>
          <p:spPr>
            <a:xfrm>
              <a:off x="680529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20"/>
            <p:cNvSpPr/>
            <p:nvPr/>
          </p:nvSpPr>
          <p:spPr>
            <a:xfrm>
              <a:off x="693280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20"/>
            <p:cNvSpPr/>
            <p:nvPr/>
          </p:nvSpPr>
          <p:spPr>
            <a:xfrm>
              <a:off x="663246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20"/>
            <p:cNvSpPr/>
            <p:nvPr/>
          </p:nvSpPr>
          <p:spPr>
            <a:xfrm>
              <a:off x="6235213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20"/>
            <p:cNvSpPr/>
            <p:nvPr/>
          </p:nvSpPr>
          <p:spPr>
            <a:xfrm>
              <a:off x="6318300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20"/>
            <p:cNvSpPr/>
            <p:nvPr/>
          </p:nvSpPr>
          <p:spPr>
            <a:xfrm>
              <a:off x="6476279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20"/>
            <p:cNvSpPr/>
            <p:nvPr/>
          </p:nvSpPr>
          <p:spPr>
            <a:xfrm>
              <a:off x="632751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20"/>
            <p:cNvSpPr/>
            <p:nvPr/>
          </p:nvSpPr>
          <p:spPr>
            <a:xfrm>
              <a:off x="680529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20"/>
            <p:cNvSpPr/>
            <p:nvPr/>
          </p:nvSpPr>
          <p:spPr>
            <a:xfrm>
              <a:off x="734401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20"/>
            <p:cNvSpPr/>
            <p:nvPr/>
          </p:nvSpPr>
          <p:spPr>
            <a:xfrm>
              <a:off x="680529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20"/>
            <p:cNvSpPr/>
            <p:nvPr/>
          </p:nvSpPr>
          <p:spPr>
            <a:xfrm>
              <a:off x="6152894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1" y="1653"/>
                  </a:lnTo>
                  <a:lnTo>
                    <a:pt x="1892" y="1509"/>
                  </a:lnTo>
                  <a:cubicBezTo>
                    <a:pt x="1569" y="21"/>
                    <a:pt x="202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20"/>
            <p:cNvSpPr/>
            <p:nvPr/>
          </p:nvSpPr>
          <p:spPr>
            <a:xfrm>
              <a:off x="5853577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20"/>
            <p:cNvSpPr/>
            <p:nvPr/>
          </p:nvSpPr>
          <p:spPr>
            <a:xfrm>
              <a:off x="545619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20"/>
            <p:cNvSpPr/>
            <p:nvPr/>
          </p:nvSpPr>
          <p:spPr>
            <a:xfrm>
              <a:off x="553838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20"/>
            <p:cNvSpPr/>
            <p:nvPr/>
          </p:nvSpPr>
          <p:spPr>
            <a:xfrm>
              <a:off x="569739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20"/>
            <p:cNvSpPr/>
            <p:nvPr/>
          </p:nvSpPr>
          <p:spPr>
            <a:xfrm>
              <a:off x="554862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20"/>
            <p:cNvSpPr/>
            <p:nvPr/>
          </p:nvSpPr>
          <p:spPr>
            <a:xfrm>
              <a:off x="602628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20"/>
            <p:cNvSpPr/>
            <p:nvPr/>
          </p:nvSpPr>
          <p:spPr>
            <a:xfrm>
              <a:off x="656410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20"/>
            <p:cNvSpPr/>
            <p:nvPr/>
          </p:nvSpPr>
          <p:spPr>
            <a:xfrm>
              <a:off x="602628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20"/>
            <p:cNvSpPr/>
            <p:nvPr/>
          </p:nvSpPr>
          <p:spPr>
            <a:xfrm>
              <a:off x="615289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24" y="3934"/>
                  </a:cubicBezTo>
                  <a:lnTo>
                    <a:pt x="224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20"/>
            <p:cNvSpPr/>
            <p:nvPr/>
          </p:nvSpPr>
          <p:spPr>
            <a:xfrm>
              <a:off x="5853577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20"/>
            <p:cNvSpPr/>
            <p:nvPr/>
          </p:nvSpPr>
          <p:spPr>
            <a:xfrm>
              <a:off x="545619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20"/>
            <p:cNvSpPr/>
            <p:nvPr/>
          </p:nvSpPr>
          <p:spPr>
            <a:xfrm>
              <a:off x="5538386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20"/>
            <p:cNvSpPr/>
            <p:nvPr/>
          </p:nvSpPr>
          <p:spPr>
            <a:xfrm>
              <a:off x="569739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20"/>
            <p:cNvSpPr/>
            <p:nvPr/>
          </p:nvSpPr>
          <p:spPr>
            <a:xfrm>
              <a:off x="554862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20"/>
            <p:cNvSpPr/>
            <p:nvPr/>
          </p:nvSpPr>
          <p:spPr>
            <a:xfrm>
              <a:off x="602628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20"/>
            <p:cNvSpPr/>
            <p:nvPr/>
          </p:nvSpPr>
          <p:spPr>
            <a:xfrm>
              <a:off x="656410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20"/>
            <p:cNvSpPr/>
            <p:nvPr/>
          </p:nvSpPr>
          <p:spPr>
            <a:xfrm>
              <a:off x="602628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20"/>
            <p:cNvSpPr/>
            <p:nvPr/>
          </p:nvSpPr>
          <p:spPr>
            <a:xfrm>
              <a:off x="6152894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1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24" y="3941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1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20"/>
            <p:cNvSpPr/>
            <p:nvPr/>
          </p:nvSpPr>
          <p:spPr>
            <a:xfrm>
              <a:off x="5853577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20"/>
            <p:cNvSpPr/>
            <p:nvPr/>
          </p:nvSpPr>
          <p:spPr>
            <a:xfrm>
              <a:off x="545619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20"/>
            <p:cNvSpPr/>
            <p:nvPr/>
          </p:nvSpPr>
          <p:spPr>
            <a:xfrm>
              <a:off x="553838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20"/>
            <p:cNvSpPr/>
            <p:nvPr/>
          </p:nvSpPr>
          <p:spPr>
            <a:xfrm>
              <a:off x="569739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20"/>
            <p:cNvSpPr/>
            <p:nvPr/>
          </p:nvSpPr>
          <p:spPr>
            <a:xfrm>
              <a:off x="554862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20"/>
            <p:cNvSpPr/>
            <p:nvPr/>
          </p:nvSpPr>
          <p:spPr>
            <a:xfrm>
              <a:off x="602628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20"/>
            <p:cNvSpPr/>
            <p:nvPr/>
          </p:nvSpPr>
          <p:spPr>
            <a:xfrm>
              <a:off x="656410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20"/>
            <p:cNvSpPr/>
            <p:nvPr/>
          </p:nvSpPr>
          <p:spPr>
            <a:xfrm>
              <a:off x="602628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20"/>
            <p:cNvSpPr/>
            <p:nvPr/>
          </p:nvSpPr>
          <p:spPr>
            <a:xfrm>
              <a:off x="6152894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20"/>
            <p:cNvSpPr/>
            <p:nvPr/>
          </p:nvSpPr>
          <p:spPr>
            <a:xfrm>
              <a:off x="5853577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20"/>
            <p:cNvSpPr/>
            <p:nvPr/>
          </p:nvSpPr>
          <p:spPr>
            <a:xfrm>
              <a:off x="545619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20"/>
            <p:cNvSpPr/>
            <p:nvPr/>
          </p:nvSpPr>
          <p:spPr>
            <a:xfrm>
              <a:off x="553838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20"/>
            <p:cNvSpPr/>
            <p:nvPr/>
          </p:nvSpPr>
          <p:spPr>
            <a:xfrm>
              <a:off x="569739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20"/>
            <p:cNvSpPr/>
            <p:nvPr/>
          </p:nvSpPr>
          <p:spPr>
            <a:xfrm>
              <a:off x="554862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20"/>
            <p:cNvSpPr/>
            <p:nvPr/>
          </p:nvSpPr>
          <p:spPr>
            <a:xfrm>
              <a:off x="602628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20"/>
            <p:cNvSpPr/>
            <p:nvPr/>
          </p:nvSpPr>
          <p:spPr>
            <a:xfrm>
              <a:off x="656410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20"/>
            <p:cNvSpPr/>
            <p:nvPr/>
          </p:nvSpPr>
          <p:spPr>
            <a:xfrm>
              <a:off x="602628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20"/>
            <p:cNvSpPr/>
            <p:nvPr/>
          </p:nvSpPr>
          <p:spPr>
            <a:xfrm>
              <a:off x="537400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20"/>
            <p:cNvSpPr/>
            <p:nvPr/>
          </p:nvSpPr>
          <p:spPr>
            <a:xfrm>
              <a:off x="507366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44"/>
                    <a:pt x="1785" y="4165"/>
                    <a:pt x="1873" y="4165"/>
                  </a:cubicBezTo>
                  <a:cubicBezTo>
                    <a:pt x="1875" y="4165"/>
                    <a:pt x="1877" y="4165"/>
                    <a:pt x="1877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20"/>
            <p:cNvSpPr/>
            <p:nvPr/>
          </p:nvSpPr>
          <p:spPr>
            <a:xfrm>
              <a:off x="467641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20"/>
            <p:cNvSpPr/>
            <p:nvPr/>
          </p:nvSpPr>
          <p:spPr>
            <a:xfrm>
              <a:off x="475860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20"/>
            <p:cNvSpPr/>
            <p:nvPr/>
          </p:nvSpPr>
          <p:spPr>
            <a:xfrm>
              <a:off x="491747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20"/>
            <p:cNvSpPr/>
            <p:nvPr/>
          </p:nvSpPr>
          <p:spPr>
            <a:xfrm>
              <a:off x="476871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20"/>
            <p:cNvSpPr/>
            <p:nvPr/>
          </p:nvSpPr>
          <p:spPr>
            <a:xfrm>
              <a:off x="524649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20"/>
            <p:cNvSpPr/>
            <p:nvPr/>
          </p:nvSpPr>
          <p:spPr>
            <a:xfrm>
              <a:off x="5785213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20"/>
            <p:cNvSpPr/>
            <p:nvPr/>
          </p:nvSpPr>
          <p:spPr>
            <a:xfrm>
              <a:off x="524649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20"/>
            <p:cNvSpPr/>
            <p:nvPr/>
          </p:nvSpPr>
          <p:spPr>
            <a:xfrm>
              <a:off x="537400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20"/>
            <p:cNvSpPr/>
            <p:nvPr/>
          </p:nvSpPr>
          <p:spPr>
            <a:xfrm>
              <a:off x="507366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20"/>
            <p:cNvSpPr/>
            <p:nvPr/>
          </p:nvSpPr>
          <p:spPr>
            <a:xfrm>
              <a:off x="467641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20"/>
            <p:cNvSpPr/>
            <p:nvPr/>
          </p:nvSpPr>
          <p:spPr>
            <a:xfrm>
              <a:off x="475860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20"/>
            <p:cNvSpPr/>
            <p:nvPr/>
          </p:nvSpPr>
          <p:spPr>
            <a:xfrm>
              <a:off x="491747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20"/>
            <p:cNvSpPr/>
            <p:nvPr/>
          </p:nvSpPr>
          <p:spPr>
            <a:xfrm>
              <a:off x="476871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20"/>
            <p:cNvSpPr/>
            <p:nvPr/>
          </p:nvSpPr>
          <p:spPr>
            <a:xfrm>
              <a:off x="524649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20"/>
            <p:cNvSpPr/>
            <p:nvPr/>
          </p:nvSpPr>
          <p:spPr>
            <a:xfrm>
              <a:off x="5785213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20"/>
            <p:cNvSpPr/>
            <p:nvPr/>
          </p:nvSpPr>
          <p:spPr>
            <a:xfrm>
              <a:off x="524649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20"/>
            <p:cNvSpPr/>
            <p:nvPr/>
          </p:nvSpPr>
          <p:spPr>
            <a:xfrm>
              <a:off x="537400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0"/>
            <p:cNvSpPr/>
            <p:nvPr/>
          </p:nvSpPr>
          <p:spPr>
            <a:xfrm>
              <a:off x="507366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0"/>
            <p:cNvSpPr/>
            <p:nvPr/>
          </p:nvSpPr>
          <p:spPr>
            <a:xfrm>
              <a:off x="467641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0"/>
            <p:cNvSpPr/>
            <p:nvPr/>
          </p:nvSpPr>
          <p:spPr>
            <a:xfrm>
              <a:off x="475860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0"/>
            <p:cNvSpPr/>
            <p:nvPr/>
          </p:nvSpPr>
          <p:spPr>
            <a:xfrm>
              <a:off x="491747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0"/>
            <p:cNvSpPr/>
            <p:nvPr/>
          </p:nvSpPr>
          <p:spPr>
            <a:xfrm>
              <a:off x="476871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0"/>
            <p:cNvSpPr/>
            <p:nvPr/>
          </p:nvSpPr>
          <p:spPr>
            <a:xfrm>
              <a:off x="524649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0"/>
            <p:cNvSpPr/>
            <p:nvPr/>
          </p:nvSpPr>
          <p:spPr>
            <a:xfrm>
              <a:off x="5785213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0"/>
            <p:cNvSpPr/>
            <p:nvPr/>
          </p:nvSpPr>
          <p:spPr>
            <a:xfrm>
              <a:off x="524649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0"/>
            <p:cNvSpPr/>
            <p:nvPr/>
          </p:nvSpPr>
          <p:spPr>
            <a:xfrm>
              <a:off x="537400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0"/>
            <p:cNvSpPr/>
            <p:nvPr/>
          </p:nvSpPr>
          <p:spPr>
            <a:xfrm>
              <a:off x="507366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3"/>
                    <a:pt x="1873" y="4173"/>
                  </a:cubicBezTo>
                  <a:cubicBezTo>
                    <a:pt x="1875" y="4173"/>
                    <a:pt x="1877" y="4173"/>
                    <a:pt x="1877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0"/>
            <p:cNvSpPr/>
            <p:nvPr/>
          </p:nvSpPr>
          <p:spPr>
            <a:xfrm>
              <a:off x="467641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0"/>
            <p:cNvSpPr/>
            <p:nvPr/>
          </p:nvSpPr>
          <p:spPr>
            <a:xfrm>
              <a:off x="475860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0"/>
            <p:cNvSpPr/>
            <p:nvPr/>
          </p:nvSpPr>
          <p:spPr>
            <a:xfrm>
              <a:off x="491747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0"/>
            <p:cNvSpPr/>
            <p:nvPr/>
          </p:nvSpPr>
          <p:spPr>
            <a:xfrm>
              <a:off x="476871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0"/>
            <p:cNvSpPr/>
            <p:nvPr/>
          </p:nvSpPr>
          <p:spPr>
            <a:xfrm>
              <a:off x="524649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0"/>
            <p:cNvSpPr/>
            <p:nvPr/>
          </p:nvSpPr>
          <p:spPr>
            <a:xfrm>
              <a:off x="5785213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0"/>
            <p:cNvSpPr/>
            <p:nvPr/>
          </p:nvSpPr>
          <p:spPr>
            <a:xfrm>
              <a:off x="524649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0"/>
            <p:cNvSpPr/>
            <p:nvPr/>
          </p:nvSpPr>
          <p:spPr>
            <a:xfrm>
              <a:off x="4594091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9" y="21"/>
                    <a:pt x="201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0"/>
            <p:cNvSpPr/>
            <p:nvPr/>
          </p:nvSpPr>
          <p:spPr>
            <a:xfrm>
              <a:off x="4294774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0"/>
            <p:cNvSpPr/>
            <p:nvPr/>
          </p:nvSpPr>
          <p:spPr>
            <a:xfrm>
              <a:off x="3897392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0"/>
            <p:cNvSpPr/>
            <p:nvPr/>
          </p:nvSpPr>
          <p:spPr>
            <a:xfrm>
              <a:off x="3979583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0"/>
            <p:cNvSpPr/>
            <p:nvPr/>
          </p:nvSpPr>
          <p:spPr>
            <a:xfrm>
              <a:off x="4138587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0"/>
            <p:cNvSpPr/>
            <p:nvPr/>
          </p:nvSpPr>
          <p:spPr>
            <a:xfrm>
              <a:off x="3989824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20"/>
            <p:cNvSpPr/>
            <p:nvPr/>
          </p:nvSpPr>
          <p:spPr>
            <a:xfrm>
              <a:off x="4467477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20"/>
            <p:cNvSpPr/>
            <p:nvPr/>
          </p:nvSpPr>
          <p:spPr>
            <a:xfrm>
              <a:off x="5005300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0"/>
            <p:cNvSpPr/>
            <p:nvPr/>
          </p:nvSpPr>
          <p:spPr>
            <a:xfrm>
              <a:off x="4467477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0"/>
            <p:cNvSpPr/>
            <p:nvPr/>
          </p:nvSpPr>
          <p:spPr>
            <a:xfrm>
              <a:off x="459409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0"/>
            <p:cNvSpPr/>
            <p:nvPr/>
          </p:nvSpPr>
          <p:spPr>
            <a:xfrm>
              <a:off x="429477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0"/>
            <p:cNvSpPr/>
            <p:nvPr/>
          </p:nvSpPr>
          <p:spPr>
            <a:xfrm>
              <a:off x="3897392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0"/>
            <p:cNvSpPr/>
            <p:nvPr/>
          </p:nvSpPr>
          <p:spPr>
            <a:xfrm>
              <a:off x="3979583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0"/>
            <p:cNvSpPr/>
            <p:nvPr/>
          </p:nvSpPr>
          <p:spPr>
            <a:xfrm>
              <a:off x="4138587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0"/>
            <p:cNvSpPr/>
            <p:nvPr/>
          </p:nvSpPr>
          <p:spPr>
            <a:xfrm>
              <a:off x="3989824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0"/>
            <p:cNvSpPr/>
            <p:nvPr/>
          </p:nvSpPr>
          <p:spPr>
            <a:xfrm>
              <a:off x="4467477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0"/>
            <p:cNvSpPr/>
            <p:nvPr/>
          </p:nvSpPr>
          <p:spPr>
            <a:xfrm>
              <a:off x="5005300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0"/>
            <p:cNvSpPr/>
            <p:nvPr/>
          </p:nvSpPr>
          <p:spPr>
            <a:xfrm>
              <a:off x="4467477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0"/>
            <p:cNvSpPr/>
            <p:nvPr/>
          </p:nvSpPr>
          <p:spPr>
            <a:xfrm>
              <a:off x="4594091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0"/>
            <p:cNvSpPr/>
            <p:nvPr/>
          </p:nvSpPr>
          <p:spPr>
            <a:xfrm>
              <a:off x="4294774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0"/>
            <p:cNvSpPr/>
            <p:nvPr/>
          </p:nvSpPr>
          <p:spPr>
            <a:xfrm>
              <a:off x="3897392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0"/>
            <p:cNvSpPr/>
            <p:nvPr/>
          </p:nvSpPr>
          <p:spPr>
            <a:xfrm>
              <a:off x="3979583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0"/>
            <p:cNvSpPr/>
            <p:nvPr/>
          </p:nvSpPr>
          <p:spPr>
            <a:xfrm>
              <a:off x="4138587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0"/>
            <p:cNvSpPr/>
            <p:nvPr/>
          </p:nvSpPr>
          <p:spPr>
            <a:xfrm>
              <a:off x="3989824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0"/>
            <p:cNvSpPr/>
            <p:nvPr/>
          </p:nvSpPr>
          <p:spPr>
            <a:xfrm>
              <a:off x="4467477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0"/>
            <p:cNvSpPr/>
            <p:nvPr/>
          </p:nvSpPr>
          <p:spPr>
            <a:xfrm>
              <a:off x="5005300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0"/>
            <p:cNvSpPr/>
            <p:nvPr/>
          </p:nvSpPr>
          <p:spPr>
            <a:xfrm>
              <a:off x="4467477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20"/>
            <p:cNvSpPr/>
            <p:nvPr/>
          </p:nvSpPr>
          <p:spPr>
            <a:xfrm>
              <a:off x="4594091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20"/>
            <p:cNvSpPr/>
            <p:nvPr/>
          </p:nvSpPr>
          <p:spPr>
            <a:xfrm>
              <a:off x="4294774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20"/>
            <p:cNvSpPr/>
            <p:nvPr/>
          </p:nvSpPr>
          <p:spPr>
            <a:xfrm>
              <a:off x="3897392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0"/>
            <p:cNvSpPr/>
            <p:nvPr/>
          </p:nvSpPr>
          <p:spPr>
            <a:xfrm>
              <a:off x="3979583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0"/>
            <p:cNvSpPr/>
            <p:nvPr/>
          </p:nvSpPr>
          <p:spPr>
            <a:xfrm>
              <a:off x="4138587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20"/>
            <p:cNvSpPr/>
            <p:nvPr/>
          </p:nvSpPr>
          <p:spPr>
            <a:xfrm>
              <a:off x="3989824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20"/>
            <p:cNvSpPr/>
            <p:nvPr/>
          </p:nvSpPr>
          <p:spPr>
            <a:xfrm>
              <a:off x="4467477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0"/>
            <p:cNvSpPr/>
            <p:nvPr/>
          </p:nvSpPr>
          <p:spPr>
            <a:xfrm>
              <a:off x="5005300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20"/>
            <p:cNvSpPr/>
            <p:nvPr/>
          </p:nvSpPr>
          <p:spPr>
            <a:xfrm>
              <a:off x="4467477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20"/>
            <p:cNvSpPr/>
            <p:nvPr/>
          </p:nvSpPr>
          <p:spPr>
            <a:xfrm>
              <a:off x="3815202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20"/>
            <p:cNvSpPr/>
            <p:nvPr/>
          </p:nvSpPr>
          <p:spPr>
            <a:xfrm>
              <a:off x="351486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20"/>
            <p:cNvSpPr/>
            <p:nvPr/>
          </p:nvSpPr>
          <p:spPr>
            <a:xfrm>
              <a:off x="311760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20"/>
            <p:cNvSpPr/>
            <p:nvPr/>
          </p:nvSpPr>
          <p:spPr>
            <a:xfrm>
              <a:off x="319979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20"/>
            <p:cNvSpPr/>
            <p:nvPr/>
          </p:nvSpPr>
          <p:spPr>
            <a:xfrm>
              <a:off x="335867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20"/>
            <p:cNvSpPr/>
            <p:nvPr/>
          </p:nvSpPr>
          <p:spPr>
            <a:xfrm>
              <a:off x="3209911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20"/>
            <p:cNvSpPr/>
            <p:nvPr/>
          </p:nvSpPr>
          <p:spPr>
            <a:xfrm>
              <a:off x="368769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20"/>
            <p:cNvSpPr/>
            <p:nvPr/>
          </p:nvSpPr>
          <p:spPr>
            <a:xfrm>
              <a:off x="422641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20"/>
            <p:cNvSpPr/>
            <p:nvPr/>
          </p:nvSpPr>
          <p:spPr>
            <a:xfrm>
              <a:off x="368769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0"/>
            <p:cNvSpPr/>
            <p:nvPr/>
          </p:nvSpPr>
          <p:spPr>
            <a:xfrm>
              <a:off x="3815202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0"/>
            <p:cNvSpPr/>
            <p:nvPr/>
          </p:nvSpPr>
          <p:spPr>
            <a:xfrm>
              <a:off x="351486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20"/>
            <p:cNvSpPr/>
            <p:nvPr/>
          </p:nvSpPr>
          <p:spPr>
            <a:xfrm>
              <a:off x="3117606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20"/>
            <p:cNvSpPr/>
            <p:nvPr/>
          </p:nvSpPr>
          <p:spPr>
            <a:xfrm>
              <a:off x="319979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20"/>
            <p:cNvSpPr/>
            <p:nvPr/>
          </p:nvSpPr>
          <p:spPr>
            <a:xfrm>
              <a:off x="335867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20"/>
            <p:cNvSpPr/>
            <p:nvPr/>
          </p:nvSpPr>
          <p:spPr>
            <a:xfrm>
              <a:off x="3209911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20"/>
            <p:cNvSpPr/>
            <p:nvPr/>
          </p:nvSpPr>
          <p:spPr>
            <a:xfrm>
              <a:off x="368769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20"/>
            <p:cNvSpPr/>
            <p:nvPr/>
          </p:nvSpPr>
          <p:spPr>
            <a:xfrm>
              <a:off x="422641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20"/>
            <p:cNvSpPr/>
            <p:nvPr/>
          </p:nvSpPr>
          <p:spPr>
            <a:xfrm>
              <a:off x="368769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20"/>
            <p:cNvSpPr/>
            <p:nvPr/>
          </p:nvSpPr>
          <p:spPr>
            <a:xfrm>
              <a:off x="3815202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20"/>
            <p:cNvSpPr/>
            <p:nvPr/>
          </p:nvSpPr>
          <p:spPr>
            <a:xfrm>
              <a:off x="351486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20"/>
            <p:cNvSpPr/>
            <p:nvPr/>
          </p:nvSpPr>
          <p:spPr>
            <a:xfrm>
              <a:off x="3117606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0"/>
            <p:cNvSpPr/>
            <p:nvPr/>
          </p:nvSpPr>
          <p:spPr>
            <a:xfrm>
              <a:off x="319979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0"/>
            <p:cNvSpPr/>
            <p:nvPr/>
          </p:nvSpPr>
          <p:spPr>
            <a:xfrm>
              <a:off x="335867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0"/>
            <p:cNvSpPr/>
            <p:nvPr/>
          </p:nvSpPr>
          <p:spPr>
            <a:xfrm>
              <a:off x="3209911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0"/>
            <p:cNvSpPr/>
            <p:nvPr/>
          </p:nvSpPr>
          <p:spPr>
            <a:xfrm>
              <a:off x="3687691" y="2372953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1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0"/>
            <p:cNvSpPr/>
            <p:nvPr/>
          </p:nvSpPr>
          <p:spPr>
            <a:xfrm>
              <a:off x="422641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0"/>
            <p:cNvSpPr/>
            <p:nvPr/>
          </p:nvSpPr>
          <p:spPr>
            <a:xfrm>
              <a:off x="3687691" y="3389329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0"/>
            <p:cNvSpPr/>
            <p:nvPr/>
          </p:nvSpPr>
          <p:spPr>
            <a:xfrm>
              <a:off x="3815202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0"/>
            <p:cNvSpPr/>
            <p:nvPr/>
          </p:nvSpPr>
          <p:spPr>
            <a:xfrm>
              <a:off x="351486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0"/>
            <p:cNvSpPr/>
            <p:nvPr/>
          </p:nvSpPr>
          <p:spPr>
            <a:xfrm>
              <a:off x="3117606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0"/>
            <p:cNvSpPr/>
            <p:nvPr/>
          </p:nvSpPr>
          <p:spPr>
            <a:xfrm>
              <a:off x="319979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0"/>
            <p:cNvSpPr/>
            <p:nvPr/>
          </p:nvSpPr>
          <p:spPr>
            <a:xfrm>
              <a:off x="335867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0"/>
            <p:cNvSpPr/>
            <p:nvPr/>
          </p:nvSpPr>
          <p:spPr>
            <a:xfrm>
              <a:off x="3209911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0"/>
            <p:cNvSpPr/>
            <p:nvPr/>
          </p:nvSpPr>
          <p:spPr>
            <a:xfrm>
              <a:off x="3687691" y="3827296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1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0"/>
            <p:cNvSpPr/>
            <p:nvPr/>
          </p:nvSpPr>
          <p:spPr>
            <a:xfrm>
              <a:off x="422641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0"/>
            <p:cNvSpPr/>
            <p:nvPr/>
          </p:nvSpPr>
          <p:spPr>
            <a:xfrm>
              <a:off x="3687691" y="4842776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0"/>
            <p:cNvSpPr/>
            <p:nvPr/>
          </p:nvSpPr>
          <p:spPr>
            <a:xfrm>
              <a:off x="303528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0"/>
            <p:cNvSpPr/>
            <p:nvPr/>
          </p:nvSpPr>
          <p:spPr>
            <a:xfrm>
              <a:off x="273597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0"/>
            <p:cNvSpPr/>
            <p:nvPr/>
          </p:nvSpPr>
          <p:spPr>
            <a:xfrm>
              <a:off x="233858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0"/>
            <p:cNvSpPr/>
            <p:nvPr/>
          </p:nvSpPr>
          <p:spPr>
            <a:xfrm>
              <a:off x="242077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0"/>
            <p:cNvSpPr/>
            <p:nvPr/>
          </p:nvSpPr>
          <p:spPr>
            <a:xfrm>
              <a:off x="257978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0"/>
            <p:cNvSpPr/>
            <p:nvPr/>
          </p:nvSpPr>
          <p:spPr>
            <a:xfrm>
              <a:off x="243102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0"/>
            <p:cNvSpPr/>
            <p:nvPr/>
          </p:nvSpPr>
          <p:spPr>
            <a:xfrm>
              <a:off x="290867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0"/>
            <p:cNvSpPr/>
            <p:nvPr/>
          </p:nvSpPr>
          <p:spPr>
            <a:xfrm>
              <a:off x="344649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0"/>
            <p:cNvSpPr/>
            <p:nvPr/>
          </p:nvSpPr>
          <p:spPr>
            <a:xfrm>
              <a:off x="290867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0"/>
            <p:cNvSpPr/>
            <p:nvPr/>
          </p:nvSpPr>
          <p:spPr>
            <a:xfrm>
              <a:off x="303528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0"/>
            <p:cNvSpPr/>
            <p:nvPr/>
          </p:nvSpPr>
          <p:spPr>
            <a:xfrm>
              <a:off x="273597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0"/>
            <p:cNvSpPr/>
            <p:nvPr/>
          </p:nvSpPr>
          <p:spPr>
            <a:xfrm>
              <a:off x="233858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0"/>
            <p:cNvSpPr/>
            <p:nvPr/>
          </p:nvSpPr>
          <p:spPr>
            <a:xfrm>
              <a:off x="242077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0"/>
            <p:cNvSpPr/>
            <p:nvPr/>
          </p:nvSpPr>
          <p:spPr>
            <a:xfrm>
              <a:off x="257978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0"/>
            <p:cNvSpPr/>
            <p:nvPr/>
          </p:nvSpPr>
          <p:spPr>
            <a:xfrm>
              <a:off x="243102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0"/>
            <p:cNvSpPr/>
            <p:nvPr/>
          </p:nvSpPr>
          <p:spPr>
            <a:xfrm>
              <a:off x="290867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0"/>
            <p:cNvSpPr/>
            <p:nvPr/>
          </p:nvSpPr>
          <p:spPr>
            <a:xfrm>
              <a:off x="344649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20"/>
            <p:cNvSpPr/>
            <p:nvPr/>
          </p:nvSpPr>
          <p:spPr>
            <a:xfrm>
              <a:off x="290867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20"/>
            <p:cNvSpPr/>
            <p:nvPr/>
          </p:nvSpPr>
          <p:spPr>
            <a:xfrm>
              <a:off x="303528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0"/>
            <p:cNvSpPr/>
            <p:nvPr/>
          </p:nvSpPr>
          <p:spPr>
            <a:xfrm>
              <a:off x="273597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41" y="853"/>
                  </a:lnTo>
                  <a:lnTo>
                    <a:pt x="1141" y="1416"/>
                  </a:lnTo>
                  <a:lnTo>
                    <a:pt x="354" y="1416"/>
                  </a:lnTo>
                  <a:cubicBezTo>
                    <a:pt x="643" y="420"/>
                    <a:pt x="1465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0"/>
            <p:cNvSpPr/>
            <p:nvPr/>
          </p:nvSpPr>
          <p:spPr>
            <a:xfrm>
              <a:off x="233858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0"/>
            <p:cNvSpPr/>
            <p:nvPr/>
          </p:nvSpPr>
          <p:spPr>
            <a:xfrm>
              <a:off x="242077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0"/>
            <p:cNvSpPr/>
            <p:nvPr/>
          </p:nvSpPr>
          <p:spPr>
            <a:xfrm>
              <a:off x="257978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0"/>
            <p:cNvSpPr/>
            <p:nvPr/>
          </p:nvSpPr>
          <p:spPr>
            <a:xfrm>
              <a:off x="243102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0"/>
            <p:cNvSpPr/>
            <p:nvPr/>
          </p:nvSpPr>
          <p:spPr>
            <a:xfrm>
              <a:off x="290867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0"/>
            <p:cNvSpPr/>
            <p:nvPr/>
          </p:nvSpPr>
          <p:spPr>
            <a:xfrm>
              <a:off x="344649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0"/>
            <p:cNvSpPr/>
            <p:nvPr/>
          </p:nvSpPr>
          <p:spPr>
            <a:xfrm>
              <a:off x="290867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0"/>
            <p:cNvSpPr/>
            <p:nvPr/>
          </p:nvSpPr>
          <p:spPr>
            <a:xfrm>
              <a:off x="303528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0"/>
            <p:cNvSpPr/>
            <p:nvPr/>
          </p:nvSpPr>
          <p:spPr>
            <a:xfrm>
              <a:off x="273597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15"/>
                  </a:lnTo>
                  <a:lnTo>
                    <a:pt x="354" y="1415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0"/>
            <p:cNvSpPr/>
            <p:nvPr/>
          </p:nvSpPr>
          <p:spPr>
            <a:xfrm>
              <a:off x="233858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20"/>
            <p:cNvSpPr/>
            <p:nvPr/>
          </p:nvSpPr>
          <p:spPr>
            <a:xfrm>
              <a:off x="242077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20"/>
            <p:cNvSpPr/>
            <p:nvPr/>
          </p:nvSpPr>
          <p:spPr>
            <a:xfrm>
              <a:off x="257978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20"/>
            <p:cNvSpPr/>
            <p:nvPr/>
          </p:nvSpPr>
          <p:spPr>
            <a:xfrm>
              <a:off x="243102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0"/>
            <p:cNvSpPr/>
            <p:nvPr/>
          </p:nvSpPr>
          <p:spPr>
            <a:xfrm>
              <a:off x="290867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0"/>
            <p:cNvSpPr/>
            <p:nvPr/>
          </p:nvSpPr>
          <p:spPr>
            <a:xfrm>
              <a:off x="344649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0"/>
            <p:cNvSpPr/>
            <p:nvPr/>
          </p:nvSpPr>
          <p:spPr>
            <a:xfrm>
              <a:off x="290867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0"/>
            <p:cNvSpPr/>
            <p:nvPr/>
          </p:nvSpPr>
          <p:spPr>
            <a:xfrm>
              <a:off x="225639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0"/>
            <p:cNvSpPr/>
            <p:nvPr/>
          </p:nvSpPr>
          <p:spPr>
            <a:xfrm>
              <a:off x="195605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72" y="3313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0"/>
            <p:cNvSpPr/>
            <p:nvPr/>
          </p:nvSpPr>
          <p:spPr>
            <a:xfrm>
              <a:off x="1559699" y="-627270"/>
              <a:ext cx="1349075" cy="1349101"/>
            </a:xfrm>
            <a:custGeom>
              <a:avLst/>
              <a:gdLst/>
              <a:ahLst/>
              <a:cxnLst/>
              <a:rect l="l" t="t" r="r" b="b"/>
              <a:pathLst>
                <a:path w="10538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1" y="5269"/>
                  </a:lnTo>
                  <a:lnTo>
                    <a:pt x="5269" y="310"/>
                  </a:lnTo>
                  <a:close/>
                  <a:moveTo>
                    <a:pt x="5262" y="0"/>
                  </a:moveTo>
                  <a:lnTo>
                    <a:pt x="0" y="5269"/>
                  </a:lnTo>
                  <a:lnTo>
                    <a:pt x="5262" y="10538"/>
                  </a:lnTo>
                  <a:lnTo>
                    <a:pt x="10538" y="5269"/>
                  </a:lnTo>
                  <a:lnTo>
                    <a:pt x="526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0"/>
            <p:cNvSpPr/>
            <p:nvPr/>
          </p:nvSpPr>
          <p:spPr>
            <a:xfrm>
              <a:off x="1640994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0"/>
            <p:cNvSpPr/>
            <p:nvPr/>
          </p:nvSpPr>
          <p:spPr>
            <a:xfrm>
              <a:off x="1799870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0"/>
            <p:cNvSpPr/>
            <p:nvPr/>
          </p:nvSpPr>
          <p:spPr>
            <a:xfrm>
              <a:off x="165110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0"/>
            <p:cNvSpPr/>
            <p:nvPr/>
          </p:nvSpPr>
          <p:spPr>
            <a:xfrm>
              <a:off x="212888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0"/>
            <p:cNvSpPr/>
            <p:nvPr/>
          </p:nvSpPr>
          <p:spPr>
            <a:xfrm>
              <a:off x="266760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0"/>
            <p:cNvSpPr/>
            <p:nvPr/>
          </p:nvSpPr>
          <p:spPr>
            <a:xfrm>
              <a:off x="212888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0"/>
            <p:cNvSpPr/>
            <p:nvPr/>
          </p:nvSpPr>
          <p:spPr>
            <a:xfrm>
              <a:off x="225639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0"/>
            <p:cNvSpPr/>
            <p:nvPr/>
          </p:nvSpPr>
          <p:spPr>
            <a:xfrm>
              <a:off x="195605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72" y="3320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0"/>
            <p:cNvSpPr/>
            <p:nvPr/>
          </p:nvSpPr>
          <p:spPr>
            <a:xfrm>
              <a:off x="1559699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1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0"/>
            <p:cNvSpPr/>
            <p:nvPr/>
          </p:nvSpPr>
          <p:spPr>
            <a:xfrm>
              <a:off x="1640994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0"/>
            <p:cNvSpPr/>
            <p:nvPr/>
          </p:nvSpPr>
          <p:spPr>
            <a:xfrm>
              <a:off x="1799870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0"/>
            <p:cNvSpPr/>
            <p:nvPr/>
          </p:nvSpPr>
          <p:spPr>
            <a:xfrm>
              <a:off x="165110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0"/>
            <p:cNvSpPr/>
            <p:nvPr/>
          </p:nvSpPr>
          <p:spPr>
            <a:xfrm>
              <a:off x="212888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0"/>
            <p:cNvSpPr/>
            <p:nvPr/>
          </p:nvSpPr>
          <p:spPr>
            <a:xfrm>
              <a:off x="266760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0"/>
            <p:cNvSpPr/>
            <p:nvPr/>
          </p:nvSpPr>
          <p:spPr>
            <a:xfrm>
              <a:off x="212888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0"/>
            <p:cNvSpPr/>
            <p:nvPr/>
          </p:nvSpPr>
          <p:spPr>
            <a:xfrm>
              <a:off x="225639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0"/>
            <p:cNvSpPr/>
            <p:nvPr/>
          </p:nvSpPr>
          <p:spPr>
            <a:xfrm>
              <a:off x="195605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0"/>
            <p:cNvSpPr/>
            <p:nvPr/>
          </p:nvSpPr>
          <p:spPr>
            <a:xfrm>
              <a:off x="1559699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0"/>
            <p:cNvSpPr/>
            <p:nvPr/>
          </p:nvSpPr>
          <p:spPr>
            <a:xfrm>
              <a:off x="1640994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0"/>
            <p:cNvSpPr/>
            <p:nvPr/>
          </p:nvSpPr>
          <p:spPr>
            <a:xfrm>
              <a:off x="1799870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0"/>
            <p:cNvSpPr/>
            <p:nvPr/>
          </p:nvSpPr>
          <p:spPr>
            <a:xfrm>
              <a:off x="165110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0"/>
            <p:cNvSpPr/>
            <p:nvPr/>
          </p:nvSpPr>
          <p:spPr>
            <a:xfrm>
              <a:off x="212888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0"/>
            <p:cNvSpPr/>
            <p:nvPr/>
          </p:nvSpPr>
          <p:spPr>
            <a:xfrm>
              <a:off x="266760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0"/>
            <p:cNvSpPr/>
            <p:nvPr/>
          </p:nvSpPr>
          <p:spPr>
            <a:xfrm>
              <a:off x="212888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0"/>
            <p:cNvSpPr/>
            <p:nvPr/>
          </p:nvSpPr>
          <p:spPr>
            <a:xfrm>
              <a:off x="225639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0"/>
            <p:cNvSpPr/>
            <p:nvPr/>
          </p:nvSpPr>
          <p:spPr>
            <a:xfrm>
              <a:off x="195605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0"/>
            <p:cNvSpPr/>
            <p:nvPr/>
          </p:nvSpPr>
          <p:spPr>
            <a:xfrm>
              <a:off x="1559699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1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0"/>
            <p:cNvSpPr/>
            <p:nvPr/>
          </p:nvSpPr>
          <p:spPr>
            <a:xfrm>
              <a:off x="1640994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0"/>
            <p:cNvSpPr/>
            <p:nvPr/>
          </p:nvSpPr>
          <p:spPr>
            <a:xfrm>
              <a:off x="1799870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0"/>
            <p:cNvSpPr/>
            <p:nvPr/>
          </p:nvSpPr>
          <p:spPr>
            <a:xfrm>
              <a:off x="165110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0"/>
            <p:cNvSpPr/>
            <p:nvPr/>
          </p:nvSpPr>
          <p:spPr>
            <a:xfrm>
              <a:off x="212888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0"/>
            <p:cNvSpPr/>
            <p:nvPr/>
          </p:nvSpPr>
          <p:spPr>
            <a:xfrm>
              <a:off x="266760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0"/>
            <p:cNvSpPr/>
            <p:nvPr/>
          </p:nvSpPr>
          <p:spPr>
            <a:xfrm>
              <a:off x="212888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0"/>
            <p:cNvSpPr/>
            <p:nvPr/>
          </p:nvSpPr>
          <p:spPr>
            <a:xfrm>
              <a:off x="1476485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0"/>
            <p:cNvSpPr/>
            <p:nvPr/>
          </p:nvSpPr>
          <p:spPr>
            <a:xfrm>
              <a:off x="1177168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0"/>
            <p:cNvSpPr/>
            <p:nvPr/>
          </p:nvSpPr>
          <p:spPr>
            <a:xfrm>
              <a:off x="77978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77" y="10235"/>
                  </a:lnTo>
                  <a:lnTo>
                    <a:pt x="318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0"/>
            <p:cNvSpPr/>
            <p:nvPr/>
          </p:nvSpPr>
          <p:spPr>
            <a:xfrm>
              <a:off x="86197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0"/>
            <p:cNvSpPr/>
            <p:nvPr/>
          </p:nvSpPr>
          <p:spPr>
            <a:xfrm>
              <a:off x="102098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0"/>
            <p:cNvSpPr/>
            <p:nvPr/>
          </p:nvSpPr>
          <p:spPr>
            <a:xfrm>
              <a:off x="87221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0"/>
            <p:cNvSpPr/>
            <p:nvPr/>
          </p:nvSpPr>
          <p:spPr>
            <a:xfrm>
              <a:off x="134987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0"/>
            <p:cNvSpPr/>
            <p:nvPr/>
          </p:nvSpPr>
          <p:spPr>
            <a:xfrm>
              <a:off x="188769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0"/>
            <p:cNvSpPr/>
            <p:nvPr/>
          </p:nvSpPr>
          <p:spPr>
            <a:xfrm>
              <a:off x="134987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0"/>
            <p:cNvSpPr/>
            <p:nvPr/>
          </p:nvSpPr>
          <p:spPr>
            <a:xfrm>
              <a:off x="1476485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0"/>
            <p:cNvSpPr/>
            <p:nvPr/>
          </p:nvSpPr>
          <p:spPr>
            <a:xfrm>
              <a:off x="117716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80" y="1"/>
                  </a:moveTo>
                  <a:cubicBezTo>
                    <a:pt x="1792" y="1"/>
                    <a:pt x="431" y="21"/>
                    <a:pt x="101" y="1509"/>
                  </a:cubicBezTo>
                  <a:lnTo>
                    <a:pt x="72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0"/>
            <p:cNvSpPr/>
            <p:nvPr/>
          </p:nvSpPr>
          <p:spPr>
            <a:xfrm>
              <a:off x="77978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35" y="5276"/>
                  </a:lnTo>
                  <a:lnTo>
                    <a:pt x="5277" y="10235"/>
                  </a:lnTo>
                  <a:lnTo>
                    <a:pt x="318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0"/>
            <p:cNvSpPr/>
            <p:nvPr/>
          </p:nvSpPr>
          <p:spPr>
            <a:xfrm>
              <a:off x="861976" y="1636564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6"/>
                  </a:lnTo>
                  <a:lnTo>
                    <a:pt x="4627" y="9094"/>
                  </a:lnTo>
                  <a:lnTo>
                    <a:pt x="160" y="4626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6"/>
                  </a:lnTo>
                  <a:lnTo>
                    <a:pt x="4627" y="9253"/>
                  </a:lnTo>
                  <a:lnTo>
                    <a:pt x="9254" y="4626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0"/>
            <p:cNvSpPr/>
            <p:nvPr/>
          </p:nvSpPr>
          <p:spPr>
            <a:xfrm>
              <a:off x="102098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9" y="4150"/>
                    <a:pt x="4786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0"/>
            <p:cNvSpPr/>
            <p:nvPr/>
          </p:nvSpPr>
          <p:spPr>
            <a:xfrm>
              <a:off x="87221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0"/>
            <p:cNvSpPr/>
            <p:nvPr/>
          </p:nvSpPr>
          <p:spPr>
            <a:xfrm>
              <a:off x="134987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0"/>
            <p:cNvSpPr/>
            <p:nvPr/>
          </p:nvSpPr>
          <p:spPr>
            <a:xfrm>
              <a:off x="188769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20"/>
            <p:cNvSpPr/>
            <p:nvPr/>
          </p:nvSpPr>
          <p:spPr>
            <a:xfrm>
              <a:off x="134987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20"/>
            <p:cNvSpPr/>
            <p:nvPr/>
          </p:nvSpPr>
          <p:spPr>
            <a:xfrm>
              <a:off x="1476485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35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0"/>
            <p:cNvSpPr/>
            <p:nvPr/>
          </p:nvSpPr>
          <p:spPr>
            <a:xfrm>
              <a:off x="1177168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7" y="1"/>
                  </a:moveTo>
                  <a:cubicBezTo>
                    <a:pt x="1767" y="1"/>
                    <a:pt x="428" y="28"/>
                    <a:pt x="101" y="1509"/>
                  </a:cubicBezTo>
                  <a:lnTo>
                    <a:pt x="72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3" y="1"/>
                    <a:pt x="1881" y="1"/>
                    <a:pt x="187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0"/>
            <p:cNvSpPr/>
            <p:nvPr/>
          </p:nvSpPr>
          <p:spPr>
            <a:xfrm>
              <a:off x="77978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0"/>
            <p:cNvSpPr/>
            <p:nvPr/>
          </p:nvSpPr>
          <p:spPr>
            <a:xfrm>
              <a:off x="86197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0"/>
            <p:cNvSpPr/>
            <p:nvPr/>
          </p:nvSpPr>
          <p:spPr>
            <a:xfrm>
              <a:off x="102098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0"/>
            <p:cNvSpPr/>
            <p:nvPr/>
          </p:nvSpPr>
          <p:spPr>
            <a:xfrm>
              <a:off x="87221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0"/>
            <p:cNvSpPr/>
            <p:nvPr/>
          </p:nvSpPr>
          <p:spPr>
            <a:xfrm>
              <a:off x="134987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0"/>
            <p:cNvSpPr/>
            <p:nvPr/>
          </p:nvSpPr>
          <p:spPr>
            <a:xfrm>
              <a:off x="188769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0"/>
            <p:cNvSpPr/>
            <p:nvPr/>
          </p:nvSpPr>
          <p:spPr>
            <a:xfrm>
              <a:off x="134987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0"/>
            <p:cNvSpPr/>
            <p:nvPr/>
          </p:nvSpPr>
          <p:spPr>
            <a:xfrm>
              <a:off x="1476485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0"/>
            <p:cNvSpPr/>
            <p:nvPr/>
          </p:nvSpPr>
          <p:spPr>
            <a:xfrm>
              <a:off x="1177168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7" y="0"/>
                  </a:moveTo>
                  <a:cubicBezTo>
                    <a:pt x="1767" y="0"/>
                    <a:pt x="428" y="27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3" y="0"/>
                    <a:pt x="1881" y="0"/>
                    <a:pt x="187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0"/>
            <p:cNvSpPr/>
            <p:nvPr/>
          </p:nvSpPr>
          <p:spPr>
            <a:xfrm>
              <a:off x="77978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35" y="5270"/>
                  </a:lnTo>
                  <a:lnTo>
                    <a:pt x="5277" y="10235"/>
                  </a:lnTo>
                  <a:lnTo>
                    <a:pt x="318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0"/>
            <p:cNvSpPr/>
            <p:nvPr/>
          </p:nvSpPr>
          <p:spPr>
            <a:xfrm>
              <a:off x="86197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0"/>
            <p:cNvSpPr/>
            <p:nvPr/>
          </p:nvSpPr>
          <p:spPr>
            <a:xfrm>
              <a:off x="102098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0"/>
            <p:cNvSpPr/>
            <p:nvPr/>
          </p:nvSpPr>
          <p:spPr>
            <a:xfrm>
              <a:off x="87221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0"/>
            <p:cNvSpPr/>
            <p:nvPr/>
          </p:nvSpPr>
          <p:spPr>
            <a:xfrm>
              <a:off x="134987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0"/>
            <p:cNvSpPr/>
            <p:nvPr/>
          </p:nvSpPr>
          <p:spPr>
            <a:xfrm>
              <a:off x="188769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0"/>
            <p:cNvSpPr/>
            <p:nvPr/>
          </p:nvSpPr>
          <p:spPr>
            <a:xfrm>
              <a:off x="134987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0"/>
            <p:cNvSpPr/>
            <p:nvPr/>
          </p:nvSpPr>
          <p:spPr>
            <a:xfrm>
              <a:off x="69759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0"/>
            <p:cNvSpPr/>
            <p:nvPr/>
          </p:nvSpPr>
          <p:spPr>
            <a:xfrm>
              <a:off x="39725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53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50" y="3746"/>
                    <a:pt x="361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0"/>
            <p:cNvSpPr/>
            <p:nvPr/>
          </p:nvSpPr>
          <p:spPr>
            <a:xfrm>
              <a:off x="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76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0"/>
            <p:cNvSpPr/>
            <p:nvPr/>
          </p:nvSpPr>
          <p:spPr>
            <a:xfrm>
              <a:off x="8219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0"/>
            <p:cNvSpPr/>
            <p:nvPr/>
          </p:nvSpPr>
          <p:spPr>
            <a:xfrm>
              <a:off x="24106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0"/>
            <p:cNvSpPr/>
            <p:nvPr/>
          </p:nvSpPr>
          <p:spPr>
            <a:xfrm>
              <a:off x="9230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20"/>
            <p:cNvSpPr/>
            <p:nvPr/>
          </p:nvSpPr>
          <p:spPr>
            <a:xfrm>
              <a:off x="57008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20"/>
            <p:cNvSpPr/>
            <p:nvPr/>
          </p:nvSpPr>
          <p:spPr>
            <a:xfrm>
              <a:off x="1108804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20"/>
            <p:cNvSpPr/>
            <p:nvPr/>
          </p:nvSpPr>
          <p:spPr>
            <a:xfrm>
              <a:off x="57008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65" y="108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0"/>
            <p:cNvSpPr/>
            <p:nvPr/>
          </p:nvSpPr>
          <p:spPr>
            <a:xfrm>
              <a:off x="69759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0"/>
            <p:cNvSpPr/>
            <p:nvPr/>
          </p:nvSpPr>
          <p:spPr>
            <a:xfrm>
              <a:off x="39725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50" y="3746"/>
                    <a:pt x="361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0"/>
            <p:cNvSpPr/>
            <p:nvPr/>
          </p:nvSpPr>
          <p:spPr>
            <a:xfrm>
              <a:off x="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76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0"/>
            <p:cNvSpPr/>
            <p:nvPr/>
          </p:nvSpPr>
          <p:spPr>
            <a:xfrm>
              <a:off x="8219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0"/>
            <p:cNvSpPr/>
            <p:nvPr/>
          </p:nvSpPr>
          <p:spPr>
            <a:xfrm>
              <a:off x="24106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0"/>
            <p:cNvSpPr/>
            <p:nvPr/>
          </p:nvSpPr>
          <p:spPr>
            <a:xfrm>
              <a:off x="9230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0"/>
            <p:cNvSpPr/>
            <p:nvPr/>
          </p:nvSpPr>
          <p:spPr>
            <a:xfrm>
              <a:off x="57008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0"/>
            <p:cNvSpPr/>
            <p:nvPr/>
          </p:nvSpPr>
          <p:spPr>
            <a:xfrm>
              <a:off x="1108804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20"/>
            <p:cNvSpPr/>
            <p:nvPr/>
          </p:nvSpPr>
          <p:spPr>
            <a:xfrm>
              <a:off x="57008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20"/>
            <p:cNvSpPr/>
            <p:nvPr/>
          </p:nvSpPr>
          <p:spPr>
            <a:xfrm>
              <a:off x="69759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0"/>
            <p:cNvSpPr/>
            <p:nvPr/>
          </p:nvSpPr>
          <p:spPr>
            <a:xfrm>
              <a:off x="39725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0"/>
            <p:cNvSpPr/>
            <p:nvPr/>
          </p:nvSpPr>
          <p:spPr>
            <a:xfrm>
              <a:off x="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76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0"/>
            <p:cNvSpPr/>
            <p:nvPr/>
          </p:nvSpPr>
          <p:spPr>
            <a:xfrm>
              <a:off x="8219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0"/>
            <p:cNvSpPr/>
            <p:nvPr/>
          </p:nvSpPr>
          <p:spPr>
            <a:xfrm>
              <a:off x="24106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0"/>
            <p:cNvSpPr/>
            <p:nvPr/>
          </p:nvSpPr>
          <p:spPr>
            <a:xfrm>
              <a:off x="9230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0"/>
            <p:cNvSpPr/>
            <p:nvPr/>
          </p:nvSpPr>
          <p:spPr>
            <a:xfrm>
              <a:off x="57008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20"/>
            <p:cNvSpPr/>
            <p:nvPr/>
          </p:nvSpPr>
          <p:spPr>
            <a:xfrm>
              <a:off x="1108804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20"/>
            <p:cNvSpPr/>
            <p:nvPr/>
          </p:nvSpPr>
          <p:spPr>
            <a:xfrm>
              <a:off x="57008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65" y="109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0"/>
            <p:cNvSpPr/>
            <p:nvPr/>
          </p:nvSpPr>
          <p:spPr>
            <a:xfrm>
              <a:off x="69759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0"/>
            <p:cNvSpPr/>
            <p:nvPr/>
          </p:nvSpPr>
          <p:spPr>
            <a:xfrm>
              <a:off x="39725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0"/>
            <p:cNvSpPr/>
            <p:nvPr/>
          </p:nvSpPr>
          <p:spPr>
            <a:xfrm>
              <a:off x="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76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0"/>
            <p:cNvSpPr/>
            <p:nvPr/>
          </p:nvSpPr>
          <p:spPr>
            <a:xfrm>
              <a:off x="8219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0"/>
            <p:cNvSpPr/>
            <p:nvPr/>
          </p:nvSpPr>
          <p:spPr>
            <a:xfrm>
              <a:off x="24106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0"/>
            <p:cNvSpPr/>
            <p:nvPr/>
          </p:nvSpPr>
          <p:spPr>
            <a:xfrm>
              <a:off x="9230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0"/>
            <p:cNvSpPr/>
            <p:nvPr/>
          </p:nvSpPr>
          <p:spPr>
            <a:xfrm>
              <a:off x="57008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0"/>
            <p:cNvSpPr/>
            <p:nvPr/>
          </p:nvSpPr>
          <p:spPr>
            <a:xfrm>
              <a:off x="1108804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0"/>
            <p:cNvSpPr/>
            <p:nvPr/>
          </p:nvSpPr>
          <p:spPr>
            <a:xfrm>
              <a:off x="57008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0"/>
            <p:cNvSpPr/>
            <p:nvPr/>
          </p:nvSpPr>
          <p:spPr>
            <a:xfrm>
              <a:off x="8491611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0"/>
            <p:cNvSpPr/>
            <p:nvPr/>
          </p:nvSpPr>
          <p:spPr>
            <a:xfrm>
              <a:off x="819127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0"/>
            <p:cNvSpPr/>
            <p:nvPr/>
          </p:nvSpPr>
          <p:spPr>
            <a:xfrm>
              <a:off x="779401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0"/>
            <p:cNvSpPr/>
            <p:nvPr/>
          </p:nvSpPr>
          <p:spPr>
            <a:xfrm>
              <a:off x="787620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0"/>
            <p:cNvSpPr/>
            <p:nvPr/>
          </p:nvSpPr>
          <p:spPr>
            <a:xfrm>
              <a:off x="803508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0"/>
            <p:cNvSpPr/>
            <p:nvPr/>
          </p:nvSpPr>
          <p:spPr>
            <a:xfrm>
              <a:off x="7886320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0"/>
            <p:cNvSpPr/>
            <p:nvPr/>
          </p:nvSpPr>
          <p:spPr>
            <a:xfrm>
              <a:off x="836410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0"/>
            <p:cNvSpPr/>
            <p:nvPr/>
          </p:nvSpPr>
          <p:spPr>
            <a:xfrm>
              <a:off x="890282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0"/>
            <p:cNvSpPr/>
            <p:nvPr/>
          </p:nvSpPr>
          <p:spPr>
            <a:xfrm>
              <a:off x="836410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0"/>
            <p:cNvSpPr/>
            <p:nvPr/>
          </p:nvSpPr>
          <p:spPr>
            <a:xfrm>
              <a:off x="8491611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0"/>
            <p:cNvSpPr/>
            <p:nvPr/>
          </p:nvSpPr>
          <p:spPr>
            <a:xfrm>
              <a:off x="819127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3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0"/>
            <p:cNvSpPr/>
            <p:nvPr/>
          </p:nvSpPr>
          <p:spPr>
            <a:xfrm>
              <a:off x="7794016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20"/>
            <p:cNvSpPr/>
            <p:nvPr/>
          </p:nvSpPr>
          <p:spPr>
            <a:xfrm>
              <a:off x="787620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20"/>
            <p:cNvSpPr/>
            <p:nvPr/>
          </p:nvSpPr>
          <p:spPr>
            <a:xfrm>
              <a:off x="803508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20"/>
            <p:cNvSpPr/>
            <p:nvPr/>
          </p:nvSpPr>
          <p:spPr>
            <a:xfrm>
              <a:off x="7886320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20"/>
            <p:cNvSpPr/>
            <p:nvPr/>
          </p:nvSpPr>
          <p:spPr>
            <a:xfrm>
              <a:off x="836410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20"/>
            <p:cNvSpPr/>
            <p:nvPr/>
          </p:nvSpPr>
          <p:spPr>
            <a:xfrm>
              <a:off x="890282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20"/>
            <p:cNvSpPr/>
            <p:nvPr/>
          </p:nvSpPr>
          <p:spPr>
            <a:xfrm>
              <a:off x="836410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20"/>
            <p:cNvSpPr/>
            <p:nvPr/>
          </p:nvSpPr>
          <p:spPr>
            <a:xfrm>
              <a:off x="8491611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20"/>
            <p:cNvSpPr/>
            <p:nvPr/>
          </p:nvSpPr>
          <p:spPr>
            <a:xfrm>
              <a:off x="819127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20"/>
            <p:cNvSpPr/>
            <p:nvPr/>
          </p:nvSpPr>
          <p:spPr>
            <a:xfrm>
              <a:off x="7794016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20"/>
            <p:cNvSpPr/>
            <p:nvPr/>
          </p:nvSpPr>
          <p:spPr>
            <a:xfrm>
              <a:off x="787620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0"/>
            <p:cNvSpPr/>
            <p:nvPr/>
          </p:nvSpPr>
          <p:spPr>
            <a:xfrm>
              <a:off x="803508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7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0"/>
            <p:cNvSpPr/>
            <p:nvPr/>
          </p:nvSpPr>
          <p:spPr>
            <a:xfrm>
              <a:off x="7886320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0"/>
            <p:cNvSpPr/>
            <p:nvPr/>
          </p:nvSpPr>
          <p:spPr>
            <a:xfrm>
              <a:off x="8364101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0"/>
            <p:cNvSpPr/>
            <p:nvPr/>
          </p:nvSpPr>
          <p:spPr>
            <a:xfrm>
              <a:off x="890282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0"/>
            <p:cNvSpPr/>
            <p:nvPr/>
          </p:nvSpPr>
          <p:spPr>
            <a:xfrm>
              <a:off x="8364101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0"/>
            <p:cNvSpPr/>
            <p:nvPr/>
          </p:nvSpPr>
          <p:spPr>
            <a:xfrm>
              <a:off x="8491611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0"/>
            <p:cNvSpPr/>
            <p:nvPr/>
          </p:nvSpPr>
          <p:spPr>
            <a:xfrm>
              <a:off x="819127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3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0"/>
            <p:cNvSpPr/>
            <p:nvPr/>
          </p:nvSpPr>
          <p:spPr>
            <a:xfrm>
              <a:off x="7794016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0"/>
            <p:cNvSpPr/>
            <p:nvPr/>
          </p:nvSpPr>
          <p:spPr>
            <a:xfrm>
              <a:off x="787620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0"/>
            <p:cNvSpPr/>
            <p:nvPr/>
          </p:nvSpPr>
          <p:spPr>
            <a:xfrm>
              <a:off x="803508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0"/>
            <p:cNvSpPr/>
            <p:nvPr/>
          </p:nvSpPr>
          <p:spPr>
            <a:xfrm>
              <a:off x="7886320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0"/>
            <p:cNvSpPr/>
            <p:nvPr/>
          </p:nvSpPr>
          <p:spPr>
            <a:xfrm>
              <a:off x="8364101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0"/>
            <p:cNvSpPr/>
            <p:nvPr/>
          </p:nvSpPr>
          <p:spPr>
            <a:xfrm>
              <a:off x="890282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0"/>
            <p:cNvSpPr/>
            <p:nvPr/>
          </p:nvSpPr>
          <p:spPr>
            <a:xfrm>
              <a:off x="8364101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54" name="Google Shape;7154;p20"/>
          <p:cNvSpPr txBox="1">
            <a:spLocks noGrp="1"/>
          </p:cNvSpPr>
          <p:nvPr>
            <p:ph type="title"/>
          </p:nvPr>
        </p:nvSpPr>
        <p:spPr>
          <a:xfrm>
            <a:off x="2503350" y="412550"/>
            <a:ext cx="4137300" cy="5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155" name="Google Shape;7155;p20"/>
          <p:cNvGrpSpPr/>
          <p:nvPr/>
        </p:nvGrpSpPr>
        <p:grpSpPr>
          <a:xfrm>
            <a:off x="878921" y="1868828"/>
            <a:ext cx="2723590" cy="2836494"/>
            <a:chOff x="846652" y="2362809"/>
            <a:chExt cx="2294322" cy="2389231"/>
          </a:xfrm>
        </p:grpSpPr>
        <p:sp>
          <p:nvSpPr>
            <p:cNvPr id="7156" name="Google Shape;7156;p20"/>
            <p:cNvSpPr/>
            <p:nvPr/>
          </p:nvSpPr>
          <p:spPr>
            <a:xfrm>
              <a:off x="867170" y="2386378"/>
              <a:ext cx="2254023" cy="2341461"/>
            </a:xfrm>
            <a:custGeom>
              <a:avLst/>
              <a:gdLst/>
              <a:ahLst/>
              <a:cxnLst/>
              <a:rect l="l" t="t" r="r" b="b"/>
              <a:pathLst>
                <a:path w="21422" h="22253" extrusionOk="0">
                  <a:moveTo>
                    <a:pt x="12804" y="0"/>
                  </a:moveTo>
                  <a:cubicBezTo>
                    <a:pt x="12804" y="0"/>
                    <a:pt x="10740" y="282"/>
                    <a:pt x="10162" y="3357"/>
                  </a:cubicBezTo>
                  <a:cubicBezTo>
                    <a:pt x="10126" y="3566"/>
                    <a:pt x="10090" y="3782"/>
                    <a:pt x="10076" y="3999"/>
                  </a:cubicBezTo>
                  <a:cubicBezTo>
                    <a:pt x="9147" y="1631"/>
                    <a:pt x="7438" y="1610"/>
                    <a:pt x="7378" y="1610"/>
                  </a:cubicBezTo>
                  <a:cubicBezTo>
                    <a:pt x="7377" y="1610"/>
                    <a:pt x="7376" y="1610"/>
                    <a:pt x="7376" y="1610"/>
                  </a:cubicBezTo>
                  <a:cubicBezTo>
                    <a:pt x="7376" y="1610"/>
                    <a:pt x="5991" y="2685"/>
                    <a:pt x="6763" y="5161"/>
                  </a:cubicBezTo>
                  <a:cubicBezTo>
                    <a:pt x="6604" y="5009"/>
                    <a:pt x="6445" y="4858"/>
                    <a:pt x="6287" y="4721"/>
                  </a:cubicBezTo>
                  <a:cubicBezTo>
                    <a:pt x="5128" y="3728"/>
                    <a:pt x="4110" y="3473"/>
                    <a:pt x="3372" y="3473"/>
                  </a:cubicBezTo>
                  <a:cubicBezTo>
                    <a:pt x="2597" y="3473"/>
                    <a:pt x="2129" y="3754"/>
                    <a:pt x="2129" y="3754"/>
                  </a:cubicBezTo>
                  <a:cubicBezTo>
                    <a:pt x="2129" y="3754"/>
                    <a:pt x="1343" y="5681"/>
                    <a:pt x="3710" y="7716"/>
                  </a:cubicBezTo>
                  <a:cubicBezTo>
                    <a:pt x="3869" y="7853"/>
                    <a:pt x="4042" y="7990"/>
                    <a:pt x="4222" y="8120"/>
                  </a:cubicBezTo>
                  <a:cubicBezTo>
                    <a:pt x="3933" y="8076"/>
                    <a:pt x="3665" y="8057"/>
                    <a:pt x="3418" y="8057"/>
                  </a:cubicBezTo>
                  <a:cubicBezTo>
                    <a:pt x="1477" y="8057"/>
                    <a:pt x="801" y="9261"/>
                    <a:pt x="801" y="9261"/>
                  </a:cubicBezTo>
                  <a:cubicBezTo>
                    <a:pt x="801" y="9261"/>
                    <a:pt x="1047" y="11000"/>
                    <a:pt x="3573" y="11570"/>
                  </a:cubicBezTo>
                  <a:cubicBezTo>
                    <a:pt x="3356" y="11628"/>
                    <a:pt x="3147" y="11693"/>
                    <a:pt x="2952" y="11758"/>
                  </a:cubicBezTo>
                  <a:cubicBezTo>
                    <a:pt x="0" y="12797"/>
                    <a:pt x="36" y="14876"/>
                    <a:pt x="36" y="14876"/>
                  </a:cubicBezTo>
                  <a:cubicBezTo>
                    <a:pt x="36" y="14876"/>
                    <a:pt x="772" y="15829"/>
                    <a:pt x="2426" y="15829"/>
                  </a:cubicBezTo>
                  <a:cubicBezTo>
                    <a:pt x="2945" y="15829"/>
                    <a:pt x="3554" y="15736"/>
                    <a:pt x="4258" y="15489"/>
                  </a:cubicBezTo>
                  <a:cubicBezTo>
                    <a:pt x="4461" y="15417"/>
                    <a:pt x="4663" y="15338"/>
                    <a:pt x="4865" y="15244"/>
                  </a:cubicBezTo>
                  <a:lnTo>
                    <a:pt x="4865" y="15244"/>
                  </a:lnTo>
                  <a:cubicBezTo>
                    <a:pt x="3241" y="17272"/>
                    <a:pt x="4143" y="18780"/>
                    <a:pt x="4143" y="18780"/>
                  </a:cubicBezTo>
                  <a:cubicBezTo>
                    <a:pt x="4143" y="18780"/>
                    <a:pt x="4413" y="18890"/>
                    <a:pt x="4853" y="18890"/>
                  </a:cubicBezTo>
                  <a:cubicBezTo>
                    <a:pt x="5491" y="18890"/>
                    <a:pt x="6486" y="18660"/>
                    <a:pt x="7528" y="17532"/>
                  </a:cubicBezTo>
                  <a:lnTo>
                    <a:pt x="7528" y="17532"/>
                  </a:lnTo>
                  <a:cubicBezTo>
                    <a:pt x="7463" y="17748"/>
                    <a:pt x="7420" y="17958"/>
                    <a:pt x="7376" y="18167"/>
                  </a:cubicBezTo>
                  <a:cubicBezTo>
                    <a:pt x="6799" y="21234"/>
                    <a:pt x="8618" y="22252"/>
                    <a:pt x="8618" y="22252"/>
                  </a:cubicBezTo>
                  <a:cubicBezTo>
                    <a:pt x="8618" y="22252"/>
                    <a:pt x="10682" y="21963"/>
                    <a:pt x="11260" y="18896"/>
                  </a:cubicBezTo>
                  <a:cubicBezTo>
                    <a:pt x="11303" y="18687"/>
                    <a:pt x="11332" y="18470"/>
                    <a:pt x="11353" y="18246"/>
                  </a:cubicBezTo>
                  <a:cubicBezTo>
                    <a:pt x="12277" y="20608"/>
                    <a:pt x="13971" y="20635"/>
                    <a:pt x="14050" y="20635"/>
                  </a:cubicBezTo>
                  <a:cubicBezTo>
                    <a:pt x="14052" y="20635"/>
                    <a:pt x="14053" y="20635"/>
                    <a:pt x="14053" y="20635"/>
                  </a:cubicBezTo>
                  <a:cubicBezTo>
                    <a:pt x="14053" y="20635"/>
                    <a:pt x="15438" y="19560"/>
                    <a:pt x="14666" y="17084"/>
                  </a:cubicBezTo>
                  <a:lnTo>
                    <a:pt x="14666" y="17084"/>
                  </a:lnTo>
                  <a:cubicBezTo>
                    <a:pt x="14818" y="17243"/>
                    <a:pt x="14977" y="17395"/>
                    <a:pt x="15143" y="17532"/>
                  </a:cubicBezTo>
                  <a:cubicBezTo>
                    <a:pt x="16298" y="18525"/>
                    <a:pt x="17315" y="18779"/>
                    <a:pt x="18054" y="18779"/>
                  </a:cubicBezTo>
                  <a:cubicBezTo>
                    <a:pt x="18830" y="18779"/>
                    <a:pt x="19300" y="18499"/>
                    <a:pt x="19300" y="18499"/>
                  </a:cubicBezTo>
                  <a:cubicBezTo>
                    <a:pt x="19300" y="18499"/>
                    <a:pt x="20087" y="16572"/>
                    <a:pt x="17712" y="14537"/>
                  </a:cubicBezTo>
                  <a:cubicBezTo>
                    <a:pt x="17553" y="14399"/>
                    <a:pt x="17380" y="14262"/>
                    <a:pt x="17200" y="14132"/>
                  </a:cubicBezTo>
                  <a:lnTo>
                    <a:pt x="17200" y="14132"/>
                  </a:lnTo>
                  <a:cubicBezTo>
                    <a:pt x="17489" y="14176"/>
                    <a:pt x="17756" y="14196"/>
                    <a:pt x="18003" y="14196"/>
                  </a:cubicBezTo>
                  <a:cubicBezTo>
                    <a:pt x="19950" y="14196"/>
                    <a:pt x="20621" y="12985"/>
                    <a:pt x="20621" y="12985"/>
                  </a:cubicBezTo>
                  <a:cubicBezTo>
                    <a:pt x="20621" y="12985"/>
                    <a:pt x="20383" y="11253"/>
                    <a:pt x="17849" y="10682"/>
                  </a:cubicBezTo>
                  <a:cubicBezTo>
                    <a:pt x="18066" y="10625"/>
                    <a:pt x="18275" y="10560"/>
                    <a:pt x="18470" y="10488"/>
                  </a:cubicBezTo>
                  <a:cubicBezTo>
                    <a:pt x="21422" y="9455"/>
                    <a:pt x="21393" y="7377"/>
                    <a:pt x="21393" y="7377"/>
                  </a:cubicBezTo>
                  <a:cubicBezTo>
                    <a:pt x="21393" y="7377"/>
                    <a:pt x="20653" y="6423"/>
                    <a:pt x="18997" y="6423"/>
                  </a:cubicBezTo>
                  <a:cubicBezTo>
                    <a:pt x="18478" y="6423"/>
                    <a:pt x="17868" y="6517"/>
                    <a:pt x="17163" y="6763"/>
                  </a:cubicBezTo>
                  <a:cubicBezTo>
                    <a:pt x="16961" y="6835"/>
                    <a:pt x="16759" y="6915"/>
                    <a:pt x="16557" y="7009"/>
                  </a:cubicBezTo>
                  <a:cubicBezTo>
                    <a:pt x="18181" y="4981"/>
                    <a:pt x="17279" y="3472"/>
                    <a:pt x="17279" y="3472"/>
                  </a:cubicBezTo>
                  <a:cubicBezTo>
                    <a:pt x="17279" y="3472"/>
                    <a:pt x="17009" y="3363"/>
                    <a:pt x="16569" y="3363"/>
                  </a:cubicBezTo>
                  <a:cubicBezTo>
                    <a:pt x="15932" y="3363"/>
                    <a:pt x="14939" y="3593"/>
                    <a:pt x="13901" y="4721"/>
                  </a:cubicBezTo>
                  <a:cubicBezTo>
                    <a:pt x="13959" y="4504"/>
                    <a:pt x="14009" y="4288"/>
                    <a:pt x="14045" y="4086"/>
                  </a:cubicBezTo>
                  <a:cubicBezTo>
                    <a:pt x="14623" y="1018"/>
                    <a:pt x="12804" y="0"/>
                    <a:pt x="12804" y="0"/>
                  </a:cubicBezTo>
                  <a:close/>
                </a:path>
              </a:pathLst>
            </a:custGeom>
            <a:solidFill>
              <a:srgbClr val="D9933D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57" name="Google Shape;7157;p20"/>
            <p:cNvGrpSpPr/>
            <p:nvPr/>
          </p:nvGrpSpPr>
          <p:grpSpPr>
            <a:xfrm>
              <a:off x="846652" y="2362809"/>
              <a:ext cx="2294322" cy="2389231"/>
              <a:chOff x="-2627650" y="1848975"/>
              <a:chExt cx="545125" cy="567675"/>
            </a:xfrm>
          </p:grpSpPr>
          <p:sp>
            <p:nvSpPr>
              <p:cNvPr id="7158" name="Google Shape;7158;p20"/>
              <p:cNvSpPr/>
              <p:nvPr/>
            </p:nvSpPr>
            <p:spPr>
              <a:xfrm>
                <a:off x="-2627650" y="1848975"/>
                <a:ext cx="54512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22707" extrusionOk="0">
                    <a:moveTo>
                      <a:pt x="8373" y="2224"/>
                    </a:moveTo>
                    <a:lnTo>
                      <a:pt x="8452" y="2260"/>
                    </a:lnTo>
                    <a:cubicBezTo>
                      <a:pt x="8748" y="2390"/>
                      <a:pt x="9015" y="2570"/>
                      <a:pt x="9260" y="2779"/>
                    </a:cubicBezTo>
                    <a:lnTo>
                      <a:pt x="9441" y="2953"/>
                    </a:lnTo>
                    <a:cubicBezTo>
                      <a:pt x="9499" y="3010"/>
                      <a:pt x="9542" y="3075"/>
                      <a:pt x="9600" y="3140"/>
                    </a:cubicBezTo>
                    <a:cubicBezTo>
                      <a:pt x="9708" y="3270"/>
                      <a:pt x="9802" y="3400"/>
                      <a:pt x="9896" y="3545"/>
                    </a:cubicBezTo>
                    <a:cubicBezTo>
                      <a:pt x="9939" y="3609"/>
                      <a:pt x="9975" y="3689"/>
                      <a:pt x="10018" y="3761"/>
                    </a:cubicBezTo>
                    <a:lnTo>
                      <a:pt x="10098" y="3920"/>
                    </a:lnTo>
                    <a:cubicBezTo>
                      <a:pt x="10076" y="4093"/>
                      <a:pt x="10054" y="4266"/>
                      <a:pt x="10047" y="4440"/>
                    </a:cubicBezTo>
                    <a:cubicBezTo>
                      <a:pt x="10040" y="4569"/>
                      <a:pt x="10025" y="4699"/>
                      <a:pt x="10025" y="4829"/>
                    </a:cubicBezTo>
                    <a:lnTo>
                      <a:pt x="10025" y="5226"/>
                    </a:lnTo>
                    <a:lnTo>
                      <a:pt x="10025" y="5262"/>
                    </a:lnTo>
                    <a:cubicBezTo>
                      <a:pt x="9960" y="5046"/>
                      <a:pt x="9896" y="4829"/>
                      <a:pt x="9823" y="4620"/>
                    </a:cubicBezTo>
                    <a:lnTo>
                      <a:pt x="9657" y="4187"/>
                    </a:lnTo>
                    <a:cubicBezTo>
                      <a:pt x="9600" y="4043"/>
                      <a:pt x="9535" y="3905"/>
                      <a:pt x="9470" y="3761"/>
                    </a:cubicBezTo>
                    <a:cubicBezTo>
                      <a:pt x="9412" y="3617"/>
                      <a:pt x="9333" y="3487"/>
                      <a:pt x="9260" y="3350"/>
                    </a:cubicBezTo>
                    <a:cubicBezTo>
                      <a:pt x="9188" y="3213"/>
                      <a:pt x="9102" y="3075"/>
                      <a:pt x="9015" y="2953"/>
                    </a:cubicBezTo>
                    <a:cubicBezTo>
                      <a:pt x="8842" y="2693"/>
                      <a:pt x="8632" y="2455"/>
                      <a:pt x="8401" y="2253"/>
                    </a:cubicBezTo>
                    <a:lnTo>
                      <a:pt x="8373" y="2224"/>
                    </a:lnTo>
                    <a:close/>
                    <a:moveTo>
                      <a:pt x="12032" y="953"/>
                    </a:moveTo>
                    <a:lnTo>
                      <a:pt x="12032" y="953"/>
                    </a:lnTo>
                    <a:cubicBezTo>
                      <a:pt x="11974" y="1026"/>
                      <a:pt x="11924" y="1098"/>
                      <a:pt x="11873" y="1177"/>
                    </a:cubicBezTo>
                    <a:cubicBezTo>
                      <a:pt x="11599" y="1589"/>
                      <a:pt x="11382" y="2043"/>
                      <a:pt x="11231" y="2520"/>
                    </a:cubicBezTo>
                    <a:cubicBezTo>
                      <a:pt x="11079" y="2989"/>
                      <a:pt x="10964" y="3472"/>
                      <a:pt x="10892" y="3963"/>
                    </a:cubicBezTo>
                    <a:cubicBezTo>
                      <a:pt x="10870" y="4086"/>
                      <a:pt x="10848" y="4209"/>
                      <a:pt x="10834" y="4331"/>
                    </a:cubicBezTo>
                    <a:lnTo>
                      <a:pt x="10791" y="4699"/>
                    </a:lnTo>
                    <a:cubicBezTo>
                      <a:pt x="10762" y="4945"/>
                      <a:pt x="10747" y="5190"/>
                      <a:pt x="10726" y="5436"/>
                    </a:cubicBezTo>
                    <a:cubicBezTo>
                      <a:pt x="10726" y="5508"/>
                      <a:pt x="10718" y="5587"/>
                      <a:pt x="10718" y="5659"/>
                    </a:cubicBezTo>
                    <a:lnTo>
                      <a:pt x="10675" y="5479"/>
                    </a:lnTo>
                    <a:lnTo>
                      <a:pt x="10617" y="5262"/>
                    </a:lnTo>
                    <a:lnTo>
                      <a:pt x="10560" y="5053"/>
                    </a:lnTo>
                    <a:cubicBezTo>
                      <a:pt x="10538" y="4981"/>
                      <a:pt x="10523" y="4916"/>
                      <a:pt x="10495" y="4844"/>
                    </a:cubicBezTo>
                    <a:cubicBezTo>
                      <a:pt x="10473" y="4772"/>
                      <a:pt x="10451" y="4707"/>
                      <a:pt x="10430" y="4634"/>
                    </a:cubicBezTo>
                    <a:cubicBezTo>
                      <a:pt x="10437" y="4584"/>
                      <a:pt x="10444" y="4526"/>
                      <a:pt x="10444" y="4476"/>
                    </a:cubicBezTo>
                    <a:cubicBezTo>
                      <a:pt x="10458" y="4216"/>
                      <a:pt x="10509" y="3970"/>
                      <a:pt x="10552" y="3725"/>
                    </a:cubicBezTo>
                    <a:lnTo>
                      <a:pt x="10552" y="3732"/>
                    </a:lnTo>
                    <a:cubicBezTo>
                      <a:pt x="10646" y="3241"/>
                      <a:pt x="10791" y="2765"/>
                      <a:pt x="11000" y="2318"/>
                    </a:cubicBezTo>
                    <a:cubicBezTo>
                      <a:pt x="11101" y="2094"/>
                      <a:pt x="11224" y="1885"/>
                      <a:pt x="11361" y="1682"/>
                    </a:cubicBezTo>
                    <a:cubicBezTo>
                      <a:pt x="11498" y="1488"/>
                      <a:pt x="11649" y="1300"/>
                      <a:pt x="11823" y="1134"/>
                    </a:cubicBezTo>
                    <a:cubicBezTo>
                      <a:pt x="11895" y="1069"/>
                      <a:pt x="11960" y="1011"/>
                      <a:pt x="12032" y="953"/>
                    </a:cubicBezTo>
                    <a:close/>
                    <a:moveTo>
                      <a:pt x="13533" y="982"/>
                    </a:moveTo>
                    <a:cubicBezTo>
                      <a:pt x="13540" y="990"/>
                      <a:pt x="13555" y="1004"/>
                      <a:pt x="13562" y="1018"/>
                    </a:cubicBezTo>
                    <a:lnTo>
                      <a:pt x="13641" y="1127"/>
                    </a:lnTo>
                    <a:cubicBezTo>
                      <a:pt x="13851" y="1415"/>
                      <a:pt x="14017" y="1747"/>
                      <a:pt x="14125" y="2094"/>
                    </a:cubicBezTo>
                    <a:lnTo>
                      <a:pt x="14204" y="2361"/>
                    </a:lnTo>
                    <a:cubicBezTo>
                      <a:pt x="14226" y="2455"/>
                      <a:pt x="14233" y="2541"/>
                      <a:pt x="14248" y="2635"/>
                    </a:cubicBezTo>
                    <a:cubicBezTo>
                      <a:pt x="14284" y="2816"/>
                      <a:pt x="14298" y="3003"/>
                      <a:pt x="14305" y="3191"/>
                    </a:cubicBezTo>
                    <a:cubicBezTo>
                      <a:pt x="14313" y="3234"/>
                      <a:pt x="14313" y="3285"/>
                      <a:pt x="14305" y="3328"/>
                    </a:cubicBezTo>
                    <a:lnTo>
                      <a:pt x="14305" y="3472"/>
                    </a:lnTo>
                    <a:cubicBezTo>
                      <a:pt x="14305" y="3559"/>
                      <a:pt x="14298" y="3660"/>
                      <a:pt x="14298" y="3754"/>
                    </a:cubicBezTo>
                    <a:lnTo>
                      <a:pt x="14219" y="4310"/>
                    </a:lnTo>
                    <a:cubicBezTo>
                      <a:pt x="14204" y="4396"/>
                      <a:pt x="14190" y="4476"/>
                      <a:pt x="14168" y="4555"/>
                    </a:cubicBezTo>
                    <a:cubicBezTo>
                      <a:pt x="14010" y="4714"/>
                      <a:pt x="13865" y="4887"/>
                      <a:pt x="13721" y="5053"/>
                    </a:cubicBezTo>
                    <a:cubicBezTo>
                      <a:pt x="13576" y="5241"/>
                      <a:pt x="13432" y="5428"/>
                      <a:pt x="13302" y="5623"/>
                    </a:cubicBezTo>
                    <a:lnTo>
                      <a:pt x="13266" y="5688"/>
                    </a:lnTo>
                    <a:cubicBezTo>
                      <a:pt x="13403" y="5197"/>
                      <a:pt x="13533" y="4699"/>
                      <a:pt x="13627" y="4201"/>
                    </a:cubicBezTo>
                    <a:lnTo>
                      <a:pt x="13714" y="3682"/>
                    </a:lnTo>
                    <a:cubicBezTo>
                      <a:pt x="13735" y="3508"/>
                      <a:pt x="13750" y="3335"/>
                      <a:pt x="13771" y="3169"/>
                    </a:cubicBezTo>
                    <a:cubicBezTo>
                      <a:pt x="13786" y="2996"/>
                      <a:pt x="13786" y="2816"/>
                      <a:pt x="13793" y="2642"/>
                    </a:cubicBezTo>
                    <a:cubicBezTo>
                      <a:pt x="13793" y="2469"/>
                      <a:pt x="13793" y="2296"/>
                      <a:pt x="13771" y="2123"/>
                    </a:cubicBezTo>
                    <a:cubicBezTo>
                      <a:pt x="13750" y="1776"/>
                      <a:pt x="13685" y="1430"/>
                      <a:pt x="13569" y="1098"/>
                    </a:cubicBezTo>
                    <a:cubicBezTo>
                      <a:pt x="13562" y="1054"/>
                      <a:pt x="13548" y="1018"/>
                      <a:pt x="13533" y="982"/>
                    </a:cubicBezTo>
                    <a:close/>
                    <a:moveTo>
                      <a:pt x="16276" y="3877"/>
                    </a:moveTo>
                    <a:lnTo>
                      <a:pt x="16276" y="3877"/>
                    </a:lnTo>
                    <a:cubicBezTo>
                      <a:pt x="16247" y="3891"/>
                      <a:pt x="16211" y="3905"/>
                      <a:pt x="16189" y="3920"/>
                    </a:cubicBezTo>
                    <a:cubicBezTo>
                      <a:pt x="15792" y="4122"/>
                      <a:pt x="15424" y="4375"/>
                      <a:pt x="15092" y="4678"/>
                    </a:cubicBezTo>
                    <a:cubicBezTo>
                      <a:pt x="14767" y="4974"/>
                      <a:pt x="14464" y="5298"/>
                      <a:pt x="14190" y="5638"/>
                    </a:cubicBezTo>
                    <a:cubicBezTo>
                      <a:pt x="14118" y="5731"/>
                      <a:pt x="14046" y="5811"/>
                      <a:pt x="13981" y="5897"/>
                    </a:cubicBezTo>
                    <a:lnTo>
                      <a:pt x="13786" y="6164"/>
                    </a:lnTo>
                    <a:lnTo>
                      <a:pt x="13771" y="6179"/>
                    </a:lnTo>
                    <a:cubicBezTo>
                      <a:pt x="13858" y="5912"/>
                      <a:pt x="13930" y="5652"/>
                      <a:pt x="14010" y="5385"/>
                    </a:cubicBezTo>
                    <a:lnTo>
                      <a:pt x="14046" y="5327"/>
                    </a:lnTo>
                    <a:cubicBezTo>
                      <a:pt x="14334" y="4995"/>
                      <a:pt x="14659" y="4699"/>
                      <a:pt x="15020" y="4440"/>
                    </a:cubicBezTo>
                    <a:cubicBezTo>
                      <a:pt x="15366" y="4194"/>
                      <a:pt x="15756" y="4014"/>
                      <a:pt x="16175" y="3898"/>
                    </a:cubicBezTo>
                    <a:lnTo>
                      <a:pt x="16276" y="3877"/>
                    </a:lnTo>
                    <a:close/>
                    <a:moveTo>
                      <a:pt x="7117" y="2967"/>
                    </a:moveTo>
                    <a:cubicBezTo>
                      <a:pt x="7117" y="3003"/>
                      <a:pt x="7110" y="3032"/>
                      <a:pt x="7110" y="3068"/>
                    </a:cubicBezTo>
                    <a:cubicBezTo>
                      <a:pt x="7081" y="3516"/>
                      <a:pt x="7117" y="3956"/>
                      <a:pt x="7218" y="4389"/>
                    </a:cubicBezTo>
                    <a:cubicBezTo>
                      <a:pt x="7312" y="4822"/>
                      <a:pt x="7434" y="5248"/>
                      <a:pt x="7600" y="5659"/>
                    </a:cubicBezTo>
                    <a:cubicBezTo>
                      <a:pt x="7636" y="5760"/>
                      <a:pt x="7673" y="5869"/>
                      <a:pt x="7716" y="5970"/>
                    </a:cubicBezTo>
                    <a:lnTo>
                      <a:pt x="7853" y="6273"/>
                    </a:lnTo>
                    <a:lnTo>
                      <a:pt x="7860" y="6287"/>
                    </a:lnTo>
                    <a:cubicBezTo>
                      <a:pt x="7673" y="6085"/>
                      <a:pt x="7478" y="5883"/>
                      <a:pt x="7283" y="5688"/>
                    </a:cubicBezTo>
                    <a:lnTo>
                      <a:pt x="7261" y="5623"/>
                    </a:lnTo>
                    <a:cubicBezTo>
                      <a:pt x="7110" y="5205"/>
                      <a:pt x="7016" y="4779"/>
                      <a:pt x="6980" y="4338"/>
                    </a:cubicBezTo>
                    <a:cubicBezTo>
                      <a:pt x="6936" y="3905"/>
                      <a:pt x="6972" y="3480"/>
                      <a:pt x="7081" y="3061"/>
                    </a:cubicBezTo>
                    <a:lnTo>
                      <a:pt x="7088" y="3068"/>
                    </a:lnTo>
                    <a:cubicBezTo>
                      <a:pt x="7095" y="3032"/>
                      <a:pt x="7110" y="3003"/>
                      <a:pt x="7117" y="2967"/>
                    </a:cubicBezTo>
                    <a:close/>
                    <a:moveTo>
                      <a:pt x="3754" y="3852"/>
                    </a:moveTo>
                    <a:cubicBezTo>
                      <a:pt x="4004" y="3852"/>
                      <a:pt x="4254" y="3880"/>
                      <a:pt x="4497" y="3934"/>
                    </a:cubicBezTo>
                    <a:lnTo>
                      <a:pt x="4764" y="4006"/>
                    </a:lnTo>
                    <a:cubicBezTo>
                      <a:pt x="4858" y="4028"/>
                      <a:pt x="4944" y="4064"/>
                      <a:pt x="5031" y="4093"/>
                    </a:cubicBezTo>
                    <a:cubicBezTo>
                      <a:pt x="5204" y="4158"/>
                      <a:pt x="5377" y="4237"/>
                      <a:pt x="5536" y="4324"/>
                    </a:cubicBezTo>
                    <a:cubicBezTo>
                      <a:pt x="5579" y="4346"/>
                      <a:pt x="5623" y="4367"/>
                      <a:pt x="5659" y="4396"/>
                    </a:cubicBezTo>
                    <a:lnTo>
                      <a:pt x="5782" y="4468"/>
                    </a:lnTo>
                    <a:cubicBezTo>
                      <a:pt x="5861" y="4519"/>
                      <a:pt x="5940" y="4569"/>
                      <a:pt x="6020" y="4620"/>
                    </a:cubicBezTo>
                    <a:lnTo>
                      <a:pt x="6467" y="4959"/>
                    </a:lnTo>
                    <a:cubicBezTo>
                      <a:pt x="6532" y="5017"/>
                      <a:pt x="6590" y="5075"/>
                      <a:pt x="6655" y="5132"/>
                    </a:cubicBezTo>
                    <a:cubicBezTo>
                      <a:pt x="6713" y="5349"/>
                      <a:pt x="6785" y="5558"/>
                      <a:pt x="6857" y="5760"/>
                    </a:cubicBezTo>
                    <a:cubicBezTo>
                      <a:pt x="6936" y="5962"/>
                      <a:pt x="7037" y="6201"/>
                      <a:pt x="7146" y="6410"/>
                    </a:cubicBezTo>
                    <a:lnTo>
                      <a:pt x="7175" y="6475"/>
                    </a:lnTo>
                    <a:cubicBezTo>
                      <a:pt x="6821" y="6107"/>
                      <a:pt x="6453" y="5753"/>
                      <a:pt x="6070" y="5414"/>
                    </a:cubicBezTo>
                    <a:lnTo>
                      <a:pt x="5666" y="5082"/>
                    </a:lnTo>
                    <a:cubicBezTo>
                      <a:pt x="5529" y="4981"/>
                      <a:pt x="5385" y="4880"/>
                      <a:pt x="5247" y="4772"/>
                    </a:cubicBezTo>
                    <a:cubicBezTo>
                      <a:pt x="5110" y="4670"/>
                      <a:pt x="4959" y="4584"/>
                      <a:pt x="4807" y="4490"/>
                    </a:cubicBezTo>
                    <a:cubicBezTo>
                      <a:pt x="4663" y="4403"/>
                      <a:pt x="4504" y="4317"/>
                      <a:pt x="4345" y="4252"/>
                    </a:cubicBezTo>
                    <a:cubicBezTo>
                      <a:pt x="4035" y="4093"/>
                      <a:pt x="3696" y="3978"/>
                      <a:pt x="3356" y="3913"/>
                    </a:cubicBezTo>
                    <a:cubicBezTo>
                      <a:pt x="3313" y="3898"/>
                      <a:pt x="3270" y="3891"/>
                      <a:pt x="3234" y="3891"/>
                    </a:cubicBezTo>
                    <a:cubicBezTo>
                      <a:pt x="3248" y="3884"/>
                      <a:pt x="3263" y="3884"/>
                      <a:pt x="3284" y="3877"/>
                    </a:cubicBezTo>
                    <a:lnTo>
                      <a:pt x="3414" y="3869"/>
                    </a:lnTo>
                    <a:cubicBezTo>
                      <a:pt x="3527" y="3858"/>
                      <a:pt x="3640" y="3852"/>
                      <a:pt x="3754" y="3852"/>
                    </a:cubicBezTo>
                    <a:close/>
                    <a:moveTo>
                      <a:pt x="17546" y="4584"/>
                    </a:moveTo>
                    <a:lnTo>
                      <a:pt x="17553" y="4678"/>
                    </a:lnTo>
                    <a:cubicBezTo>
                      <a:pt x="17589" y="4995"/>
                      <a:pt x="17575" y="5320"/>
                      <a:pt x="17510" y="5638"/>
                    </a:cubicBezTo>
                    <a:lnTo>
                      <a:pt x="17445" y="5876"/>
                    </a:lnTo>
                    <a:cubicBezTo>
                      <a:pt x="17423" y="5955"/>
                      <a:pt x="17395" y="6027"/>
                      <a:pt x="17366" y="6107"/>
                    </a:cubicBezTo>
                    <a:cubicBezTo>
                      <a:pt x="17308" y="6258"/>
                      <a:pt x="17243" y="6410"/>
                      <a:pt x="17164" y="6554"/>
                    </a:cubicBezTo>
                    <a:cubicBezTo>
                      <a:pt x="17128" y="6634"/>
                      <a:pt x="17084" y="6706"/>
                      <a:pt x="17041" y="6771"/>
                    </a:cubicBezTo>
                    <a:lnTo>
                      <a:pt x="16947" y="6922"/>
                    </a:lnTo>
                    <a:cubicBezTo>
                      <a:pt x="16781" y="6987"/>
                      <a:pt x="16622" y="7059"/>
                      <a:pt x="16471" y="7139"/>
                    </a:cubicBezTo>
                    <a:cubicBezTo>
                      <a:pt x="16348" y="7197"/>
                      <a:pt x="16233" y="7254"/>
                      <a:pt x="16117" y="7319"/>
                    </a:cubicBezTo>
                    <a:lnTo>
                      <a:pt x="15778" y="7507"/>
                    </a:lnTo>
                    <a:lnTo>
                      <a:pt x="15749" y="7529"/>
                    </a:lnTo>
                    <a:cubicBezTo>
                      <a:pt x="15901" y="7370"/>
                      <a:pt x="16052" y="7204"/>
                      <a:pt x="16196" y="7038"/>
                    </a:cubicBezTo>
                    <a:lnTo>
                      <a:pt x="16492" y="6677"/>
                    </a:lnTo>
                    <a:cubicBezTo>
                      <a:pt x="16579" y="6554"/>
                      <a:pt x="16673" y="6424"/>
                      <a:pt x="16759" y="6302"/>
                    </a:cubicBezTo>
                    <a:cubicBezTo>
                      <a:pt x="16853" y="6172"/>
                      <a:pt x="16933" y="6042"/>
                      <a:pt x="17012" y="5905"/>
                    </a:cubicBezTo>
                    <a:cubicBezTo>
                      <a:pt x="17091" y="5775"/>
                      <a:pt x="17171" y="5638"/>
                      <a:pt x="17229" y="5500"/>
                    </a:cubicBezTo>
                    <a:cubicBezTo>
                      <a:pt x="17373" y="5219"/>
                      <a:pt x="17474" y="4923"/>
                      <a:pt x="17539" y="4613"/>
                    </a:cubicBezTo>
                    <a:cubicBezTo>
                      <a:pt x="17532" y="4606"/>
                      <a:pt x="17539" y="4591"/>
                      <a:pt x="17539" y="4584"/>
                    </a:cubicBezTo>
                    <a:close/>
                    <a:moveTo>
                      <a:pt x="8813" y="8034"/>
                    </a:moveTo>
                    <a:cubicBezTo>
                      <a:pt x="8813" y="8034"/>
                      <a:pt x="8819" y="8040"/>
                      <a:pt x="8820" y="8047"/>
                    </a:cubicBezTo>
                    <a:lnTo>
                      <a:pt x="8820" y="8047"/>
                    </a:lnTo>
                    <a:cubicBezTo>
                      <a:pt x="8818" y="8042"/>
                      <a:pt x="8815" y="8038"/>
                      <a:pt x="8813" y="8034"/>
                    </a:cubicBezTo>
                    <a:close/>
                    <a:moveTo>
                      <a:pt x="19142" y="6892"/>
                    </a:moveTo>
                    <a:cubicBezTo>
                      <a:pt x="19264" y="6892"/>
                      <a:pt x="19387" y="6897"/>
                      <a:pt x="19509" y="6908"/>
                    </a:cubicBezTo>
                    <a:cubicBezTo>
                      <a:pt x="19747" y="6930"/>
                      <a:pt x="19986" y="6973"/>
                      <a:pt x="20217" y="7038"/>
                    </a:cubicBezTo>
                    <a:cubicBezTo>
                      <a:pt x="20303" y="7067"/>
                      <a:pt x="20397" y="7096"/>
                      <a:pt x="20476" y="7124"/>
                    </a:cubicBezTo>
                    <a:cubicBezTo>
                      <a:pt x="20390" y="7110"/>
                      <a:pt x="20296" y="7103"/>
                      <a:pt x="20209" y="7096"/>
                    </a:cubicBezTo>
                    <a:cubicBezTo>
                      <a:pt x="20100" y="7089"/>
                      <a:pt x="19991" y="7086"/>
                      <a:pt x="19881" y="7086"/>
                    </a:cubicBezTo>
                    <a:cubicBezTo>
                      <a:pt x="19493" y="7086"/>
                      <a:pt x="19106" y="7127"/>
                      <a:pt x="18723" y="7211"/>
                    </a:cubicBezTo>
                    <a:cubicBezTo>
                      <a:pt x="18239" y="7319"/>
                      <a:pt x="17763" y="7464"/>
                      <a:pt x="17301" y="7644"/>
                    </a:cubicBezTo>
                    <a:cubicBezTo>
                      <a:pt x="17185" y="7687"/>
                      <a:pt x="17070" y="7731"/>
                      <a:pt x="16954" y="7774"/>
                    </a:cubicBezTo>
                    <a:lnTo>
                      <a:pt x="16615" y="7926"/>
                    </a:lnTo>
                    <a:cubicBezTo>
                      <a:pt x="16384" y="8012"/>
                      <a:pt x="16160" y="8135"/>
                      <a:pt x="15944" y="8236"/>
                    </a:cubicBezTo>
                    <a:lnTo>
                      <a:pt x="15749" y="8337"/>
                    </a:lnTo>
                    <a:lnTo>
                      <a:pt x="15879" y="8214"/>
                    </a:lnTo>
                    <a:lnTo>
                      <a:pt x="16030" y="8055"/>
                    </a:lnTo>
                    <a:lnTo>
                      <a:pt x="16189" y="7904"/>
                    </a:lnTo>
                    <a:cubicBezTo>
                      <a:pt x="16240" y="7846"/>
                      <a:pt x="16290" y="7796"/>
                      <a:pt x="16341" y="7745"/>
                    </a:cubicBezTo>
                    <a:lnTo>
                      <a:pt x="16485" y="7579"/>
                    </a:lnTo>
                    <a:lnTo>
                      <a:pt x="16637" y="7514"/>
                    </a:lnTo>
                    <a:cubicBezTo>
                      <a:pt x="16860" y="7399"/>
                      <a:pt x="17091" y="7319"/>
                      <a:pt x="17330" y="7233"/>
                    </a:cubicBezTo>
                    <a:lnTo>
                      <a:pt x="17337" y="7233"/>
                    </a:lnTo>
                    <a:cubicBezTo>
                      <a:pt x="17799" y="7067"/>
                      <a:pt x="18282" y="6958"/>
                      <a:pt x="18780" y="6908"/>
                    </a:cubicBezTo>
                    <a:cubicBezTo>
                      <a:pt x="18899" y="6897"/>
                      <a:pt x="19020" y="6892"/>
                      <a:pt x="19142" y="6892"/>
                    </a:cubicBezTo>
                    <a:close/>
                    <a:moveTo>
                      <a:pt x="12739" y="528"/>
                    </a:moveTo>
                    <a:lnTo>
                      <a:pt x="12739" y="528"/>
                    </a:lnTo>
                    <a:cubicBezTo>
                      <a:pt x="12689" y="621"/>
                      <a:pt x="12638" y="715"/>
                      <a:pt x="12595" y="816"/>
                    </a:cubicBezTo>
                    <a:cubicBezTo>
                      <a:pt x="12494" y="1033"/>
                      <a:pt x="12407" y="1257"/>
                      <a:pt x="12335" y="1480"/>
                    </a:cubicBezTo>
                    <a:cubicBezTo>
                      <a:pt x="12183" y="1935"/>
                      <a:pt x="12068" y="2397"/>
                      <a:pt x="11953" y="2859"/>
                    </a:cubicBezTo>
                    <a:cubicBezTo>
                      <a:pt x="11743" y="3790"/>
                      <a:pt x="11592" y="4728"/>
                      <a:pt x="11462" y="5674"/>
                    </a:cubicBezTo>
                    <a:cubicBezTo>
                      <a:pt x="11339" y="6576"/>
                      <a:pt x="11245" y="7478"/>
                      <a:pt x="11151" y="8373"/>
                    </a:cubicBezTo>
                    <a:cubicBezTo>
                      <a:pt x="11144" y="8200"/>
                      <a:pt x="11130" y="8027"/>
                      <a:pt x="11108" y="7853"/>
                    </a:cubicBezTo>
                    <a:cubicBezTo>
                      <a:pt x="11050" y="7269"/>
                      <a:pt x="10957" y="6691"/>
                      <a:pt x="10827" y="6114"/>
                    </a:cubicBezTo>
                    <a:cubicBezTo>
                      <a:pt x="10805" y="6035"/>
                      <a:pt x="10791" y="5955"/>
                      <a:pt x="10769" y="5876"/>
                    </a:cubicBezTo>
                    <a:cubicBezTo>
                      <a:pt x="10776" y="5731"/>
                      <a:pt x="10791" y="5587"/>
                      <a:pt x="10798" y="5436"/>
                    </a:cubicBezTo>
                    <a:cubicBezTo>
                      <a:pt x="10827" y="5190"/>
                      <a:pt x="10841" y="4945"/>
                      <a:pt x="10870" y="4699"/>
                    </a:cubicBezTo>
                    <a:lnTo>
                      <a:pt x="10920" y="4338"/>
                    </a:lnTo>
                    <a:cubicBezTo>
                      <a:pt x="10935" y="4216"/>
                      <a:pt x="10957" y="4093"/>
                      <a:pt x="10978" y="3978"/>
                    </a:cubicBezTo>
                    <a:cubicBezTo>
                      <a:pt x="11050" y="3487"/>
                      <a:pt x="11166" y="3010"/>
                      <a:pt x="11325" y="2541"/>
                    </a:cubicBezTo>
                    <a:cubicBezTo>
                      <a:pt x="11469" y="2079"/>
                      <a:pt x="11678" y="1632"/>
                      <a:pt x="11945" y="1220"/>
                    </a:cubicBezTo>
                    <a:cubicBezTo>
                      <a:pt x="12068" y="1040"/>
                      <a:pt x="12205" y="874"/>
                      <a:pt x="12349" y="722"/>
                    </a:cubicBezTo>
                    <a:cubicBezTo>
                      <a:pt x="12364" y="708"/>
                      <a:pt x="12371" y="701"/>
                      <a:pt x="12386" y="694"/>
                    </a:cubicBezTo>
                    <a:lnTo>
                      <a:pt x="12393" y="694"/>
                    </a:lnTo>
                    <a:cubicBezTo>
                      <a:pt x="12494" y="636"/>
                      <a:pt x="12602" y="585"/>
                      <a:pt x="12710" y="542"/>
                    </a:cubicBezTo>
                    <a:lnTo>
                      <a:pt x="12739" y="528"/>
                    </a:lnTo>
                    <a:close/>
                    <a:moveTo>
                      <a:pt x="7499" y="2238"/>
                    </a:moveTo>
                    <a:cubicBezTo>
                      <a:pt x="7499" y="2318"/>
                      <a:pt x="7507" y="2397"/>
                      <a:pt x="7514" y="2476"/>
                    </a:cubicBezTo>
                    <a:cubicBezTo>
                      <a:pt x="7535" y="2686"/>
                      <a:pt x="7564" y="2902"/>
                      <a:pt x="7608" y="3111"/>
                    </a:cubicBezTo>
                    <a:cubicBezTo>
                      <a:pt x="7694" y="3523"/>
                      <a:pt x="7802" y="3934"/>
                      <a:pt x="7925" y="4346"/>
                    </a:cubicBezTo>
                    <a:cubicBezTo>
                      <a:pt x="8178" y="5154"/>
                      <a:pt x="8481" y="5948"/>
                      <a:pt x="8798" y="6727"/>
                    </a:cubicBezTo>
                    <a:cubicBezTo>
                      <a:pt x="9051" y="7341"/>
                      <a:pt x="9318" y="7940"/>
                      <a:pt x="9585" y="8539"/>
                    </a:cubicBezTo>
                    <a:cubicBezTo>
                      <a:pt x="9441" y="8308"/>
                      <a:pt x="9289" y="8077"/>
                      <a:pt x="9123" y="7853"/>
                    </a:cubicBezTo>
                    <a:cubicBezTo>
                      <a:pt x="8784" y="7377"/>
                      <a:pt x="8423" y="6922"/>
                      <a:pt x="8033" y="6489"/>
                    </a:cubicBezTo>
                    <a:cubicBezTo>
                      <a:pt x="7997" y="6403"/>
                      <a:pt x="7961" y="6323"/>
                      <a:pt x="7925" y="6237"/>
                    </a:cubicBezTo>
                    <a:lnTo>
                      <a:pt x="7795" y="5934"/>
                    </a:lnTo>
                    <a:cubicBezTo>
                      <a:pt x="7752" y="5832"/>
                      <a:pt x="7716" y="5731"/>
                      <a:pt x="7680" y="5630"/>
                    </a:cubicBezTo>
                    <a:cubicBezTo>
                      <a:pt x="7521" y="5219"/>
                      <a:pt x="7398" y="4800"/>
                      <a:pt x="7312" y="4375"/>
                    </a:cubicBezTo>
                    <a:cubicBezTo>
                      <a:pt x="7211" y="3949"/>
                      <a:pt x="7175" y="3508"/>
                      <a:pt x="7196" y="3068"/>
                    </a:cubicBezTo>
                    <a:lnTo>
                      <a:pt x="7196" y="3068"/>
                    </a:lnTo>
                    <a:lnTo>
                      <a:pt x="7203" y="3075"/>
                    </a:lnTo>
                    <a:cubicBezTo>
                      <a:pt x="7211" y="2917"/>
                      <a:pt x="7232" y="2758"/>
                      <a:pt x="7268" y="2599"/>
                    </a:cubicBezTo>
                    <a:cubicBezTo>
                      <a:pt x="7290" y="2563"/>
                      <a:pt x="7312" y="2527"/>
                      <a:pt x="7333" y="2491"/>
                    </a:cubicBezTo>
                    <a:cubicBezTo>
                      <a:pt x="7384" y="2397"/>
                      <a:pt x="7434" y="2318"/>
                      <a:pt x="7499" y="2238"/>
                    </a:cubicBezTo>
                    <a:close/>
                    <a:moveTo>
                      <a:pt x="2461" y="5183"/>
                    </a:moveTo>
                    <a:cubicBezTo>
                      <a:pt x="2490" y="5262"/>
                      <a:pt x="2526" y="5349"/>
                      <a:pt x="2570" y="5428"/>
                    </a:cubicBezTo>
                    <a:cubicBezTo>
                      <a:pt x="2793" y="5876"/>
                      <a:pt x="3075" y="6287"/>
                      <a:pt x="3414" y="6655"/>
                    </a:cubicBezTo>
                    <a:cubicBezTo>
                      <a:pt x="3746" y="7023"/>
                      <a:pt x="4107" y="7370"/>
                      <a:pt x="4497" y="7673"/>
                    </a:cubicBezTo>
                    <a:cubicBezTo>
                      <a:pt x="4591" y="7752"/>
                      <a:pt x="4692" y="7832"/>
                      <a:pt x="4786" y="7911"/>
                    </a:cubicBezTo>
                    <a:lnTo>
                      <a:pt x="5081" y="8128"/>
                    </a:lnTo>
                    <a:cubicBezTo>
                      <a:pt x="5284" y="8279"/>
                      <a:pt x="5493" y="8416"/>
                      <a:pt x="5695" y="8553"/>
                    </a:cubicBezTo>
                    <a:cubicBezTo>
                      <a:pt x="5753" y="8597"/>
                      <a:pt x="5818" y="8633"/>
                      <a:pt x="5875" y="8676"/>
                    </a:cubicBezTo>
                    <a:lnTo>
                      <a:pt x="5702" y="8626"/>
                    </a:lnTo>
                    <a:lnTo>
                      <a:pt x="5486" y="8568"/>
                    </a:lnTo>
                    <a:lnTo>
                      <a:pt x="5276" y="8510"/>
                    </a:lnTo>
                    <a:cubicBezTo>
                      <a:pt x="5204" y="8496"/>
                      <a:pt x="5132" y="8474"/>
                      <a:pt x="5067" y="8460"/>
                    </a:cubicBezTo>
                    <a:lnTo>
                      <a:pt x="4850" y="8416"/>
                    </a:lnTo>
                    <a:lnTo>
                      <a:pt x="4721" y="8315"/>
                    </a:lnTo>
                    <a:cubicBezTo>
                      <a:pt x="4511" y="8178"/>
                      <a:pt x="4316" y="8012"/>
                      <a:pt x="4129" y="7853"/>
                    </a:cubicBezTo>
                    <a:cubicBezTo>
                      <a:pt x="3746" y="7529"/>
                      <a:pt x="3407" y="7161"/>
                      <a:pt x="3118" y="6749"/>
                    </a:cubicBezTo>
                    <a:lnTo>
                      <a:pt x="3118" y="6749"/>
                    </a:lnTo>
                    <a:lnTo>
                      <a:pt x="3125" y="6756"/>
                    </a:lnTo>
                    <a:cubicBezTo>
                      <a:pt x="2981" y="6561"/>
                      <a:pt x="2858" y="6345"/>
                      <a:pt x="2757" y="6128"/>
                    </a:cubicBezTo>
                    <a:cubicBezTo>
                      <a:pt x="2656" y="5912"/>
                      <a:pt x="2570" y="5681"/>
                      <a:pt x="2512" y="5450"/>
                    </a:cubicBezTo>
                    <a:cubicBezTo>
                      <a:pt x="2490" y="5363"/>
                      <a:pt x="2476" y="5270"/>
                      <a:pt x="2461" y="5183"/>
                    </a:cubicBezTo>
                    <a:close/>
                    <a:moveTo>
                      <a:pt x="10415" y="4750"/>
                    </a:moveTo>
                    <a:cubicBezTo>
                      <a:pt x="10545" y="5205"/>
                      <a:pt x="10625" y="5674"/>
                      <a:pt x="10668" y="6143"/>
                    </a:cubicBezTo>
                    <a:lnTo>
                      <a:pt x="10689" y="6345"/>
                    </a:lnTo>
                    <a:cubicBezTo>
                      <a:pt x="10668" y="7031"/>
                      <a:pt x="10675" y="7709"/>
                      <a:pt x="10697" y="8395"/>
                    </a:cubicBezTo>
                    <a:cubicBezTo>
                      <a:pt x="10697" y="8496"/>
                      <a:pt x="10704" y="8597"/>
                      <a:pt x="10711" y="8698"/>
                    </a:cubicBezTo>
                    <a:cubicBezTo>
                      <a:pt x="10682" y="8445"/>
                      <a:pt x="10646" y="8193"/>
                      <a:pt x="10603" y="7940"/>
                    </a:cubicBezTo>
                    <a:cubicBezTo>
                      <a:pt x="10538" y="7493"/>
                      <a:pt x="10451" y="7052"/>
                      <a:pt x="10357" y="6605"/>
                    </a:cubicBezTo>
                    <a:lnTo>
                      <a:pt x="10357" y="5991"/>
                    </a:lnTo>
                    <a:lnTo>
                      <a:pt x="10365" y="5609"/>
                    </a:lnTo>
                    <a:cubicBezTo>
                      <a:pt x="10365" y="5544"/>
                      <a:pt x="10365" y="5486"/>
                      <a:pt x="10372" y="5421"/>
                    </a:cubicBezTo>
                    <a:lnTo>
                      <a:pt x="10386" y="5226"/>
                    </a:lnTo>
                    <a:lnTo>
                      <a:pt x="10408" y="4851"/>
                    </a:lnTo>
                    <a:cubicBezTo>
                      <a:pt x="10408" y="4815"/>
                      <a:pt x="10415" y="4786"/>
                      <a:pt x="10415" y="4750"/>
                    </a:cubicBezTo>
                    <a:close/>
                    <a:moveTo>
                      <a:pt x="16666" y="3819"/>
                    </a:moveTo>
                    <a:lnTo>
                      <a:pt x="16673" y="3826"/>
                    </a:lnTo>
                    <a:lnTo>
                      <a:pt x="16796" y="3826"/>
                    </a:lnTo>
                    <a:cubicBezTo>
                      <a:pt x="16897" y="3826"/>
                      <a:pt x="16998" y="3833"/>
                      <a:pt x="17099" y="3848"/>
                    </a:cubicBezTo>
                    <a:cubicBezTo>
                      <a:pt x="17034" y="3891"/>
                      <a:pt x="16962" y="3934"/>
                      <a:pt x="16897" y="3978"/>
                    </a:cubicBezTo>
                    <a:cubicBezTo>
                      <a:pt x="16723" y="4107"/>
                      <a:pt x="16557" y="4237"/>
                      <a:pt x="16399" y="4382"/>
                    </a:cubicBezTo>
                    <a:cubicBezTo>
                      <a:pt x="16081" y="4663"/>
                      <a:pt x="15778" y="4959"/>
                      <a:pt x="15489" y="5270"/>
                    </a:cubicBezTo>
                    <a:cubicBezTo>
                      <a:pt x="14912" y="5897"/>
                      <a:pt x="14378" y="6554"/>
                      <a:pt x="13858" y="7225"/>
                    </a:cubicBezTo>
                    <a:cubicBezTo>
                      <a:pt x="13461" y="7745"/>
                      <a:pt x="13064" y="8272"/>
                      <a:pt x="12689" y="8806"/>
                    </a:cubicBezTo>
                    <a:cubicBezTo>
                      <a:pt x="12819" y="8561"/>
                      <a:pt x="12941" y="8315"/>
                      <a:pt x="13050" y="8063"/>
                    </a:cubicBezTo>
                    <a:cubicBezTo>
                      <a:pt x="13295" y="7529"/>
                      <a:pt x="13504" y="6987"/>
                      <a:pt x="13685" y="6439"/>
                    </a:cubicBezTo>
                    <a:cubicBezTo>
                      <a:pt x="13735" y="6367"/>
                      <a:pt x="13793" y="6287"/>
                      <a:pt x="13844" y="6215"/>
                    </a:cubicBezTo>
                    <a:lnTo>
                      <a:pt x="14046" y="5955"/>
                    </a:lnTo>
                    <a:cubicBezTo>
                      <a:pt x="14111" y="5861"/>
                      <a:pt x="14183" y="5782"/>
                      <a:pt x="14248" y="5695"/>
                    </a:cubicBezTo>
                    <a:cubicBezTo>
                      <a:pt x="14529" y="5356"/>
                      <a:pt x="14825" y="5039"/>
                      <a:pt x="15150" y="4750"/>
                    </a:cubicBezTo>
                    <a:cubicBezTo>
                      <a:pt x="15475" y="4454"/>
                      <a:pt x="15836" y="4201"/>
                      <a:pt x="16225" y="4006"/>
                    </a:cubicBezTo>
                    <a:cubicBezTo>
                      <a:pt x="16370" y="3934"/>
                      <a:pt x="16514" y="3869"/>
                      <a:pt x="16666" y="3819"/>
                    </a:cubicBezTo>
                    <a:close/>
                    <a:moveTo>
                      <a:pt x="13851" y="5573"/>
                    </a:moveTo>
                    <a:lnTo>
                      <a:pt x="13851" y="5573"/>
                    </a:lnTo>
                    <a:cubicBezTo>
                      <a:pt x="13771" y="5775"/>
                      <a:pt x="13692" y="5970"/>
                      <a:pt x="13613" y="6164"/>
                    </a:cubicBezTo>
                    <a:lnTo>
                      <a:pt x="13403" y="6598"/>
                    </a:lnTo>
                    <a:cubicBezTo>
                      <a:pt x="13331" y="6742"/>
                      <a:pt x="13252" y="6886"/>
                      <a:pt x="13180" y="7031"/>
                    </a:cubicBezTo>
                    <a:lnTo>
                      <a:pt x="13158" y="7088"/>
                    </a:lnTo>
                    <a:cubicBezTo>
                      <a:pt x="12768" y="7695"/>
                      <a:pt x="12414" y="8323"/>
                      <a:pt x="12075" y="8958"/>
                    </a:cubicBezTo>
                    <a:cubicBezTo>
                      <a:pt x="12227" y="8597"/>
                      <a:pt x="12378" y="8236"/>
                      <a:pt x="12523" y="7875"/>
                    </a:cubicBezTo>
                    <a:cubicBezTo>
                      <a:pt x="12617" y="7630"/>
                      <a:pt x="12703" y="7384"/>
                      <a:pt x="12797" y="7139"/>
                    </a:cubicBezTo>
                    <a:cubicBezTo>
                      <a:pt x="12941" y="6893"/>
                      <a:pt x="13093" y="6648"/>
                      <a:pt x="13244" y="6417"/>
                    </a:cubicBezTo>
                    <a:lnTo>
                      <a:pt x="13432" y="6136"/>
                    </a:lnTo>
                    <a:cubicBezTo>
                      <a:pt x="13497" y="6042"/>
                      <a:pt x="13562" y="5955"/>
                      <a:pt x="13634" y="5861"/>
                    </a:cubicBezTo>
                    <a:cubicBezTo>
                      <a:pt x="13699" y="5775"/>
                      <a:pt x="13771" y="5666"/>
                      <a:pt x="13851" y="5573"/>
                    </a:cubicBezTo>
                    <a:close/>
                    <a:moveTo>
                      <a:pt x="3757" y="8317"/>
                    </a:moveTo>
                    <a:cubicBezTo>
                      <a:pt x="3799" y="8317"/>
                      <a:pt x="3840" y="8319"/>
                      <a:pt x="3883" y="8323"/>
                    </a:cubicBezTo>
                    <a:lnTo>
                      <a:pt x="4064" y="8323"/>
                    </a:lnTo>
                    <a:cubicBezTo>
                      <a:pt x="4201" y="8431"/>
                      <a:pt x="4345" y="8539"/>
                      <a:pt x="4490" y="8633"/>
                    </a:cubicBezTo>
                    <a:cubicBezTo>
                      <a:pt x="4598" y="8705"/>
                      <a:pt x="4706" y="8777"/>
                      <a:pt x="4822" y="8849"/>
                    </a:cubicBezTo>
                    <a:lnTo>
                      <a:pt x="5154" y="9044"/>
                    </a:lnTo>
                    <a:lnTo>
                      <a:pt x="5190" y="9066"/>
                    </a:lnTo>
                    <a:cubicBezTo>
                      <a:pt x="4973" y="9008"/>
                      <a:pt x="4749" y="8958"/>
                      <a:pt x="4533" y="8922"/>
                    </a:cubicBezTo>
                    <a:lnTo>
                      <a:pt x="4078" y="8842"/>
                    </a:lnTo>
                    <a:cubicBezTo>
                      <a:pt x="3919" y="8821"/>
                      <a:pt x="3768" y="8813"/>
                      <a:pt x="3616" y="8792"/>
                    </a:cubicBezTo>
                    <a:cubicBezTo>
                      <a:pt x="3457" y="8770"/>
                      <a:pt x="3306" y="8777"/>
                      <a:pt x="3147" y="8770"/>
                    </a:cubicBezTo>
                    <a:cubicBezTo>
                      <a:pt x="2996" y="8770"/>
                      <a:pt x="2837" y="8770"/>
                      <a:pt x="2685" y="8784"/>
                    </a:cubicBezTo>
                    <a:cubicBezTo>
                      <a:pt x="2375" y="8806"/>
                      <a:pt x="2064" y="8871"/>
                      <a:pt x="1769" y="8965"/>
                    </a:cubicBezTo>
                    <a:cubicBezTo>
                      <a:pt x="1754" y="8965"/>
                      <a:pt x="1747" y="8979"/>
                      <a:pt x="1732" y="8979"/>
                    </a:cubicBezTo>
                    <a:lnTo>
                      <a:pt x="1805" y="8936"/>
                    </a:lnTo>
                    <a:cubicBezTo>
                      <a:pt x="2064" y="8748"/>
                      <a:pt x="2353" y="8597"/>
                      <a:pt x="2656" y="8496"/>
                    </a:cubicBezTo>
                    <a:lnTo>
                      <a:pt x="2895" y="8431"/>
                    </a:lnTo>
                    <a:cubicBezTo>
                      <a:pt x="2974" y="8409"/>
                      <a:pt x="3061" y="8402"/>
                      <a:pt x="3140" y="8380"/>
                    </a:cubicBezTo>
                    <a:cubicBezTo>
                      <a:pt x="3299" y="8351"/>
                      <a:pt x="3465" y="8330"/>
                      <a:pt x="3631" y="8323"/>
                    </a:cubicBezTo>
                    <a:cubicBezTo>
                      <a:pt x="3674" y="8319"/>
                      <a:pt x="3715" y="8317"/>
                      <a:pt x="3757" y="8317"/>
                    </a:cubicBezTo>
                    <a:close/>
                    <a:moveTo>
                      <a:pt x="7369" y="5905"/>
                    </a:moveTo>
                    <a:cubicBezTo>
                      <a:pt x="7507" y="6071"/>
                      <a:pt x="7636" y="6244"/>
                      <a:pt x="7759" y="6410"/>
                    </a:cubicBezTo>
                    <a:lnTo>
                      <a:pt x="8041" y="6814"/>
                    </a:lnTo>
                    <a:cubicBezTo>
                      <a:pt x="8127" y="6944"/>
                      <a:pt x="8214" y="7081"/>
                      <a:pt x="8300" y="7218"/>
                    </a:cubicBezTo>
                    <a:lnTo>
                      <a:pt x="8308" y="7225"/>
                    </a:lnTo>
                    <a:lnTo>
                      <a:pt x="8329" y="7254"/>
                    </a:lnTo>
                    <a:cubicBezTo>
                      <a:pt x="8661" y="7897"/>
                      <a:pt x="9029" y="8525"/>
                      <a:pt x="9412" y="9138"/>
                    </a:cubicBezTo>
                    <a:cubicBezTo>
                      <a:pt x="9181" y="8828"/>
                      <a:pt x="8943" y="8517"/>
                      <a:pt x="8697" y="8214"/>
                    </a:cubicBezTo>
                    <a:cubicBezTo>
                      <a:pt x="8531" y="8005"/>
                      <a:pt x="8365" y="7810"/>
                      <a:pt x="8199" y="7608"/>
                    </a:cubicBezTo>
                    <a:cubicBezTo>
                      <a:pt x="8055" y="7363"/>
                      <a:pt x="7925" y="7110"/>
                      <a:pt x="7795" y="6850"/>
                    </a:cubicBezTo>
                    <a:lnTo>
                      <a:pt x="7644" y="6547"/>
                    </a:lnTo>
                    <a:cubicBezTo>
                      <a:pt x="7593" y="6446"/>
                      <a:pt x="7557" y="6345"/>
                      <a:pt x="7507" y="6244"/>
                    </a:cubicBezTo>
                    <a:cubicBezTo>
                      <a:pt x="7463" y="6136"/>
                      <a:pt x="7413" y="6020"/>
                      <a:pt x="7369" y="5905"/>
                    </a:cubicBezTo>
                    <a:close/>
                    <a:moveTo>
                      <a:pt x="10726" y="7088"/>
                    </a:moveTo>
                    <a:lnTo>
                      <a:pt x="10733" y="7218"/>
                    </a:lnTo>
                    <a:lnTo>
                      <a:pt x="10733" y="7435"/>
                    </a:lnTo>
                    <a:cubicBezTo>
                      <a:pt x="10733" y="7579"/>
                      <a:pt x="10740" y="7723"/>
                      <a:pt x="10740" y="7868"/>
                    </a:cubicBezTo>
                    <a:lnTo>
                      <a:pt x="10761" y="9201"/>
                    </a:lnTo>
                    <a:lnTo>
                      <a:pt x="10761" y="9201"/>
                    </a:lnTo>
                    <a:cubicBezTo>
                      <a:pt x="10760" y="9168"/>
                      <a:pt x="10754" y="9135"/>
                      <a:pt x="10747" y="9102"/>
                    </a:cubicBezTo>
                    <a:cubicBezTo>
                      <a:pt x="10740" y="8871"/>
                      <a:pt x="10740" y="8633"/>
                      <a:pt x="10733" y="8395"/>
                    </a:cubicBezTo>
                    <a:lnTo>
                      <a:pt x="10733" y="8387"/>
                    </a:lnTo>
                    <a:cubicBezTo>
                      <a:pt x="10718" y="7954"/>
                      <a:pt x="10718" y="7521"/>
                      <a:pt x="10726" y="7088"/>
                    </a:cubicBezTo>
                    <a:close/>
                    <a:moveTo>
                      <a:pt x="7831" y="2072"/>
                    </a:moveTo>
                    <a:lnTo>
                      <a:pt x="7889" y="2087"/>
                    </a:lnTo>
                    <a:cubicBezTo>
                      <a:pt x="7932" y="2094"/>
                      <a:pt x="7968" y="2101"/>
                      <a:pt x="8005" y="2108"/>
                    </a:cubicBezTo>
                    <a:cubicBezTo>
                      <a:pt x="8062" y="2123"/>
                      <a:pt x="8113" y="2137"/>
                      <a:pt x="8163" y="2159"/>
                    </a:cubicBezTo>
                    <a:lnTo>
                      <a:pt x="8171" y="2159"/>
                    </a:lnTo>
                    <a:cubicBezTo>
                      <a:pt x="8228" y="2202"/>
                      <a:pt x="8293" y="2245"/>
                      <a:pt x="8351" y="2296"/>
                    </a:cubicBezTo>
                    <a:cubicBezTo>
                      <a:pt x="8589" y="2491"/>
                      <a:pt x="8798" y="2722"/>
                      <a:pt x="8972" y="2974"/>
                    </a:cubicBezTo>
                    <a:cubicBezTo>
                      <a:pt x="9066" y="3097"/>
                      <a:pt x="9145" y="3227"/>
                      <a:pt x="9224" y="3357"/>
                    </a:cubicBezTo>
                    <a:cubicBezTo>
                      <a:pt x="9311" y="3487"/>
                      <a:pt x="9376" y="3631"/>
                      <a:pt x="9448" y="3768"/>
                    </a:cubicBezTo>
                    <a:cubicBezTo>
                      <a:pt x="9520" y="3905"/>
                      <a:pt x="9578" y="4043"/>
                      <a:pt x="9636" y="4187"/>
                    </a:cubicBezTo>
                    <a:lnTo>
                      <a:pt x="9809" y="4620"/>
                    </a:lnTo>
                    <a:cubicBezTo>
                      <a:pt x="9881" y="4851"/>
                      <a:pt x="9953" y="5082"/>
                      <a:pt x="10018" y="5313"/>
                    </a:cubicBezTo>
                    <a:cubicBezTo>
                      <a:pt x="10025" y="6323"/>
                      <a:pt x="10155" y="7327"/>
                      <a:pt x="10300" y="8315"/>
                    </a:cubicBezTo>
                    <a:cubicBezTo>
                      <a:pt x="10343" y="8640"/>
                      <a:pt x="10394" y="8965"/>
                      <a:pt x="10444" y="9290"/>
                    </a:cubicBezTo>
                    <a:cubicBezTo>
                      <a:pt x="10343" y="8878"/>
                      <a:pt x="10235" y="8474"/>
                      <a:pt x="10126" y="8077"/>
                    </a:cubicBezTo>
                    <a:cubicBezTo>
                      <a:pt x="9975" y="7536"/>
                      <a:pt x="9809" y="6994"/>
                      <a:pt x="9643" y="6460"/>
                    </a:cubicBezTo>
                    <a:cubicBezTo>
                      <a:pt x="9477" y="5926"/>
                      <a:pt x="9304" y="5392"/>
                      <a:pt x="9116" y="4865"/>
                    </a:cubicBezTo>
                    <a:cubicBezTo>
                      <a:pt x="9022" y="4591"/>
                      <a:pt x="8928" y="4324"/>
                      <a:pt x="8820" y="4057"/>
                    </a:cubicBezTo>
                    <a:cubicBezTo>
                      <a:pt x="8719" y="3797"/>
                      <a:pt x="8611" y="3523"/>
                      <a:pt x="8495" y="3263"/>
                    </a:cubicBezTo>
                    <a:cubicBezTo>
                      <a:pt x="8380" y="3003"/>
                      <a:pt x="8250" y="2743"/>
                      <a:pt x="8106" y="2498"/>
                    </a:cubicBezTo>
                    <a:cubicBezTo>
                      <a:pt x="8033" y="2375"/>
                      <a:pt x="7961" y="2245"/>
                      <a:pt x="7875" y="2130"/>
                    </a:cubicBezTo>
                    <a:lnTo>
                      <a:pt x="7831" y="2072"/>
                    </a:lnTo>
                    <a:close/>
                    <a:moveTo>
                      <a:pt x="12725" y="7882"/>
                    </a:moveTo>
                    <a:cubicBezTo>
                      <a:pt x="12732" y="7889"/>
                      <a:pt x="12732" y="7889"/>
                      <a:pt x="12725" y="7889"/>
                    </a:cubicBezTo>
                    <a:lnTo>
                      <a:pt x="12256" y="8741"/>
                    </a:lnTo>
                    <a:cubicBezTo>
                      <a:pt x="12119" y="9001"/>
                      <a:pt x="11967" y="9254"/>
                      <a:pt x="11830" y="9506"/>
                    </a:cubicBezTo>
                    <a:cubicBezTo>
                      <a:pt x="11851" y="9456"/>
                      <a:pt x="11880" y="9398"/>
                      <a:pt x="11902" y="9347"/>
                    </a:cubicBezTo>
                    <a:cubicBezTo>
                      <a:pt x="11967" y="9232"/>
                      <a:pt x="12025" y="9109"/>
                      <a:pt x="12090" y="8994"/>
                    </a:cubicBezTo>
                    <a:cubicBezTo>
                      <a:pt x="12299" y="8618"/>
                      <a:pt x="12508" y="8250"/>
                      <a:pt x="12725" y="7882"/>
                    </a:cubicBezTo>
                    <a:close/>
                    <a:moveTo>
                      <a:pt x="8830" y="8065"/>
                    </a:moveTo>
                    <a:lnTo>
                      <a:pt x="9325" y="8878"/>
                    </a:lnTo>
                    <a:cubicBezTo>
                      <a:pt x="9477" y="9131"/>
                      <a:pt x="9621" y="9383"/>
                      <a:pt x="9773" y="9636"/>
                    </a:cubicBezTo>
                    <a:cubicBezTo>
                      <a:pt x="9737" y="9578"/>
                      <a:pt x="9701" y="9528"/>
                      <a:pt x="9665" y="9485"/>
                    </a:cubicBezTo>
                    <a:lnTo>
                      <a:pt x="9672" y="9485"/>
                    </a:lnTo>
                    <a:cubicBezTo>
                      <a:pt x="9600" y="9376"/>
                      <a:pt x="9527" y="9261"/>
                      <a:pt x="9455" y="9145"/>
                    </a:cubicBezTo>
                    <a:cubicBezTo>
                      <a:pt x="9245" y="8787"/>
                      <a:pt x="9034" y="8430"/>
                      <a:pt x="8830" y="8065"/>
                    </a:cubicBezTo>
                    <a:close/>
                    <a:moveTo>
                      <a:pt x="2454" y="4353"/>
                    </a:moveTo>
                    <a:cubicBezTo>
                      <a:pt x="2505" y="4447"/>
                      <a:pt x="2570" y="4533"/>
                      <a:pt x="2627" y="4627"/>
                    </a:cubicBezTo>
                    <a:cubicBezTo>
                      <a:pt x="2772" y="4822"/>
                      <a:pt x="2916" y="5010"/>
                      <a:pt x="3082" y="5183"/>
                    </a:cubicBezTo>
                    <a:cubicBezTo>
                      <a:pt x="3393" y="5544"/>
                      <a:pt x="3732" y="5876"/>
                      <a:pt x="4078" y="6208"/>
                    </a:cubicBezTo>
                    <a:cubicBezTo>
                      <a:pt x="4778" y="6850"/>
                      <a:pt x="5514" y="7456"/>
                      <a:pt x="6272" y="8034"/>
                    </a:cubicBezTo>
                    <a:cubicBezTo>
                      <a:pt x="6994" y="8590"/>
                      <a:pt x="7716" y="9124"/>
                      <a:pt x="8452" y="9651"/>
                    </a:cubicBezTo>
                    <a:cubicBezTo>
                      <a:pt x="8300" y="9578"/>
                      <a:pt x="8142" y="9499"/>
                      <a:pt x="7983" y="9427"/>
                    </a:cubicBezTo>
                    <a:cubicBezTo>
                      <a:pt x="7442" y="9189"/>
                      <a:pt x="6893" y="8979"/>
                      <a:pt x="6337" y="8806"/>
                    </a:cubicBezTo>
                    <a:cubicBezTo>
                      <a:pt x="6258" y="8784"/>
                      <a:pt x="6178" y="8756"/>
                      <a:pt x="6099" y="8734"/>
                    </a:cubicBezTo>
                    <a:cubicBezTo>
                      <a:pt x="5976" y="8655"/>
                      <a:pt x="5854" y="8575"/>
                      <a:pt x="5738" y="8489"/>
                    </a:cubicBezTo>
                    <a:cubicBezTo>
                      <a:pt x="5536" y="8344"/>
                      <a:pt x="5327" y="8207"/>
                      <a:pt x="5132" y="8063"/>
                    </a:cubicBezTo>
                    <a:lnTo>
                      <a:pt x="4843" y="7839"/>
                    </a:lnTo>
                    <a:cubicBezTo>
                      <a:pt x="4742" y="7760"/>
                      <a:pt x="4648" y="7680"/>
                      <a:pt x="4555" y="7608"/>
                    </a:cubicBezTo>
                    <a:cubicBezTo>
                      <a:pt x="4172" y="7298"/>
                      <a:pt x="3818" y="6958"/>
                      <a:pt x="3486" y="6590"/>
                    </a:cubicBezTo>
                    <a:cubicBezTo>
                      <a:pt x="3154" y="6229"/>
                      <a:pt x="2873" y="5825"/>
                      <a:pt x="2656" y="5385"/>
                    </a:cubicBezTo>
                    <a:cubicBezTo>
                      <a:pt x="2562" y="5197"/>
                      <a:pt x="2483" y="4995"/>
                      <a:pt x="2425" y="4786"/>
                    </a:cubicBezTo>
                    <a:cubicBezTo>
                      <a:pt x="2418" y="4764"/>
                      <a:pt x="2418" y="4750"/>
                      <a:pt x="2418" y="4735"/>
                    </a:cubicBezTo>
                    <a:lnTo>
                      <a:pt x="2418" y="4735"/>
                    </a:lnTo>
                    <a:lnTo>
                      <a:pt x="2425" y="4743"/>
                    </a:lnTo>
                    <a:cubicBezTo>
                      <a:pt x="2425" y="4620"/>
                      <a:pt x="2433" y="4504"/>
                      <a:pt x="2447" y="4389"/>
                    </a:cubicBezTo>
                    <a:cubicBezTo>
                      <a:pt x="2447" y="4375"/>
                      <a:pt x="2447" y="4367"/>
                      <a:pt x="2454" y="4353"/>
                    </a:cubicBezTo>
                    <a:close/>
                    <a:moveTo>
                      <a:pt x="3010" y="3927"/>
                    </a:moveTo>
                    <a:lnTo>
                      <a:pt x="3082" y="3934"/>
                    </a:lnTo>
                    <a:cubicBezTo>
                      <a:pt x="3169" y="3949"/>
                      <a:pt x="3255" y="3949"/>
                      <a:pt x="3335" y="3970"/>
                    </a:cubicBezTo>
                    <a:cubicBezTo>
                      <a:pt x="3681" y="4028"/>
                      <a:pt x="4013" y="4136"/>
                      <a:pt x="4324" y="4281"/>
                    </a:cubicBezTo>
                    <a:cubicBezTo>
                      <a:pt x="4482" y="4346"/>
                      <a:pt x="4634" y="4432"/>
                      <a:pt x="4786" y="4512"/>
                    </a:cubicBezTo>
                    <a:cubicBezTo>
                      <a:pt x="4944" y="4591"/>
                      <a:pt x="5081" y="4692"/>
                      <a:pt x="5233" y="4786"/>
                    </a:cubicBezTo>
                    <a:cubicBezTo>
                      <a:pt x="5377" y="4873"/>
                      <a:pt x="5514" y="4988"/>
                      <a:pt x="5652" y="5089"/>
                    </a:cubicBezTo>
                    <a:lnTo>
                      <a:pt x="6056" y="5414"/>
                    </a:lnTo>
                    <a:cubicBezTo>
                      <a:pt x="6460" y="5775"/>
                      <a:pt x="6843" y="6150"/>
                      <a:pt x="7211" y="6547"/>
                    </a:cubicBezTo>
                    <a:cubicBezTo>
                      <a:pt x="7239" y="6605"/>
                      <a:pt x="7268" y="6655"/>
                      <a:pt x="7297" y="6713"/>
                    </a:cubicBezTo>
                    <a:lnTo>
                      <a:pt x="7470" y="7016"/>
                    </a:lnTo>
                    <a:cubicBezTo>
                      <a:pt x="7940" y="7825"/>
                      <a:pt x="8510" y="8553"/>
                      <a:pt x="9080" y="9275"/>
                    </a:cubicBezTo>
                    <a:cubicBezTo>
                      <a:pt x="9224" y="9456"/>
                      <a:pt x="9369" y="9643"/>
                      <a:pt x="9513" y="9824"/>
                    </a:cubicBezTo>
                    <a:cubicBezTo>
                      <a:pt x="9116" y="9412"/>
                      <a:pt x="8719" y="9001"/>
                      <a:pt x="8308" y="8597"/>
                    </a:cubicBezTo>
                    <a:cubicBezTo>
                      <a:pt x="7853" y="8157"/>
                      <a:pt x="7398" y="7723"/>
                      <a:pt x="6936" y="7290"/>
                    </a:cubicBezTo>
                    <a:cubicBezTo>
                      <a:pt x="6474" y="6865"/>
                      <a:pt x="6005" y="6446"/>
                      <a:pt x="5529" y="6035"/>
                    </a:cubicBezTo>
                    <a:lnTo>
                      <a:pt x="5161" y="5724"/>
                    </a:lnTo>
                    <a:cubicBezTo>
                      <a:pt x="5038" y="5623"/>
                      <a:pt x="4908" y="5522"/>
                      <a:pt x="4786" y="5421"/>
                    </a:cubicBezTo>
                    <a:cubicBezTo>
                      <a:pt x="4663" y="5320"/>
                      <a:pt x="4533" y="5219"/>
                      <a:pt x="4410" y="5125"/>
                    </a:cubicBezTo>
                    <a:cubicBezTo>
                      <a:pt x="4280" y="5024"/>
                      <a:pt x="4150" y="4930"/>
                      <a:pt x="4020" y="4836"/>
                    </a:cubicBezTo>
                    <a:cubicBezTo>
                      <a:pt x="3761" y="4649"/>
                      <a:pt x="3494" y="4468"/>
                      <a:pt x="3219" y="4302"/>
                    </a:cubicBezTo>
                    <a:cubicBezTo>
                      <a:pt x="3075" y="4223"/>
                      <a:pt x="2938" y="4144"/>
                      <a:pt x="2786" y="4079"/>
                    </a:cubicBezTo>
                    <a:cubicBezTo>
                      <a:pt x="2750" y="4064"/>
                      <a:pt x="2714" y="4050"/>
                      <a:pt x="2678" y="4035"/>
                    </a:cubicBezTo>
                    <a:cubicBezTo>
                      <a:pt x="2707" y="4021"/>
                      <a:pt x="2736" y="4006"/>
                      <a:pt x="2765" y="3999"/>
                    </a:cubicBezTo>
                    <a:cubicBezTo>
                      <a:pt x="2808" y="3985"/>
                      <a:pt x="2851" y="3970"/>
                      <a:pt x="2895" y="3956"/>
                    </a:cubicBezTo>
                    <a:cubicBezTo>
                      <a:pt x="2931" y="3949"/>
                      <a:pt x="2967" y="3934"/>
                      <a:pt x="3010" y="3927"/>
                    </a:cubicBezTo>
                    <a:close/>
                    <a:moveTo>
                      <a:pt x="16377" y="7630"/>
                    </a:moveTo>
                    <a:cubicBezTo>
                      <a:pt x="16045" y="7962"/>
                      <a:pt x="15684" y="8265"/>
                      <a:pt x="15301" y="8539"/>
                    </a:cubicBezTo>
                    <a:lnTo>
                      <a:pt x="15128" y="8662"/>
                    </a:lnTo>
                    <a:cubicBezTo>
                      <a:pt x="14529" y="8987"/>
                      <a:pt x="13937" y="9333"/>
                      <a:pt x="13360" y="9694"/>
                    </a:cubicBezTo>
                    <a:lnTo>
                      <a:pt x="13107" y="9853"/>
                    </a:lnTo>
                    <a:cubicBezTo>
                      <a:pt x="13309" y="9701"/>
                      <a:pt x="13512" y="9542"/>
                      <a:pt x="13706" y="9383"/>
                    </a:cubicBezTo>
                    <a:cubicBezTo>
                      <a:pt x="14060" y="9102"/>
                      <a:pt x="14406" y="8806"/>
                      <a:pt x="14746" y="8496"/>
                    </a:cubicBezTo>
                    <a:cubicBezTo>
                      <a:pt x="14926" y="8395"/>
                      <a:pt x="15092" y="8294"/>
                      <a:pt x="15273" y="8193"/>
                    </a:cubicBezTo>
                    <a:lnTo>
                      <a:pt x="15605" y="8012"/>
                    </a:lnTo>
                    <a:lnTo>
                      <a:pt x="15778" y="7926"/>
                    </a:lnTo>
                    <a:lnTo>
                      <a:pt x="15944" y="7839"/>
                    </a:lnTo>
                    <a:lnTo>
                      <a:pt x="16290" y="7666"/>
                    </a:lnTo>
                    <a:lnTo>
                      <a:pt x="16377" y="7630"/>
                    </a:lnTo>
                    <a:close/>
                    <a:moveTo>
                      <a:pt x="17402" y="4050"/>
                    </a:moveTo>
                    <a:lnTo>
                      <a:pt x="17409" y="4057"/>
                    </a:lnTo>
                    <a:cubicBezTo>
                      <a:pt x="17409" y="4071"/>
                      <a:pt x="17423" y="4086"/>
                      <a:pt x="17423" y="4107"/>
                    </a:cubicBezTo>
                    <a:cubicBezTo>
                      <a:pt x="17438" y="4144"/>
                      <a:pt x="17452" y="4180"/>
                      <a:pt x="17467" y="4216"/>
                    </a:cubicBezTo>
                    <a:cubicBezTo>
                      <a:pt x="17481" y="4274"/>
                      <a:pt x="17496" y="4324"/>
                      <a:pt x="17503" y="4375"/>
                    </a:cubicBezTo>
                    <a:cubicBezTo>
                      <a:pt x="17503" y="4382"/>
                      <a:pt x="17503" y="4382"/>
                      <a:pt x="17503" y="4382"/>
                    </a:cubicBezTo>
                    <a:cubicBezTo>
                      <a:pt x="17496" y="4461"/>
                      <a:pt x="17488" y="4541"/>
                      <a:pt x="17474" y="4613"/>
                    </a:cubicBezTo>
                    <a:cubicBezTo>
                      <a:pt x="17423" y="4916"/>
                      <a:pt x="17330" y="5212"/>
                      <a:pt x="17200" y="5486"/>
                    </a:cubicBezTo>
                    <a:cubicBezTo>
                      <a:pt x="17142" y="5630"/>
                      <a:pt x="17063" y="5768"/>
                      <a:pt x="16990" y="5905"/>
                    </a:cubicBezTo>
                    <a:cubicBezTo>
                      <a:pt x="16925" y="6042"/>
                      <a:pt x="16832" y="6164"/>
                      <a:pt x="16752" y="6294"/>
                    </a:cubicBezTo>
                    <a:cubicBezTo>
                      <a:pt x="16666" y="6424"/>
                      <a:pt x="16572" y="6547"/>
                      <a:pt x="16478" y="6677"/>
                    </a:cubicBezTo>
                    <a:lnTo>
                      <a:pt x="16189" y="7038"/>
                    </a:lnTo>
                    <a:cubicBezTo>
                      <a:pt x="16030" y="7218"/>
                      <a:pt x="15864" y="7391"/>
                      <a:pt x="15691" y="7565"/>
                    </a:cubicBezTo>
                    <a:cubicBezTo>
                      <a:pt x="14825" y="8077"/>
                      <a:pt x="14017" y="8691"/>
                      <a:pt x="13230" y="9304"/>
                    </a:cubicBezTo>
                    <a:cubicBezTo>
                      <a:pt x="12977" y="9506"/>
                      <a:pt x="12718" y="9715"/>
                      <a:pt x="12465" y="9918"/>
                    </a:cubicBezTo>
                    <a:cubicBezTo>
                      <a:pt x="12768" y="9629"/>
                      <a:pt x="13064" y="9333"/>
                      <a:pt x="13353" y="9037"/>
                    </a:cubicBezTo>
                    <a:cubicBezTo>
                      <a:pt x="13750" y="8640"/>
                      <a:pt x="14132" y="8221"/>
                      <a:pt x="14515" y="7817"/>
                    </a:cubicBezTo>
                    <a:cubicBezTo>
                      <a:pt x="14897" y="7406"/>
                      <a:pt x="15265" y="6987"/>
                      <a:pt x="15633" y="6561"/>
                    </a:cubicBezTo>
                    <a:cubicBezTo>
                      <a:pt x="15821" y="6345"/>
                      <a:pt x="16002" y="6121"/>
                      <a:pt x="16182" y="5897"/>
                    </a:cubicBezTo>
                    <a:cubicBezTo>
                      <a:pt x="16362" y="5674"/>
                      <a:pt x="16536" y="5450"/>
                      <a:pt x="16702" y="5219"/>
                    </a:cubicBezTo>
                    <a:cubicBezTo>
                      <a:pt x="16875" y="4988"/>
                      <a:pt x="17034" y="4750"/>
                      <a:pt x="17178" y="4497"/>
                    </a:cubicBezTo>
                    <a:cubicBezTo>
                      <a:pt x="17250" y="4375"/>
                      <a:pt x="17315" y="4245"/>
                      <a:pt x="17380" y="4115"/>
                    </a:cubicBezTo>
                    <a:cubicBezTo>
                      <a:pt x="17380" y="4093"/>
                      <a:pt x="17395" y="4071"/>
                      <a:pt x="17402" y="4050"/>
                    </a:cubicBezTo>
                    <a:close/>
                    <a:moveTo>
                      <a:pt x="19905" y="7173"/>
                    </a:moveTo>
                    <a:cubicBezTo>
                      <a:pt x="20004" y="7173"/>
                      <a:pt x="20103" y="7176"/>
                      <a:pt x="20202" y="7182"/>
                    </a:cubicBezTo>
                    <a:cubicBezTo>
                      <a:pt x="20419" y="7197"/>
                      <a:pt x="20628" y="7233"/>
                      <a:pt x="20837" y="7283"/>
                    </a:cubicBezTo>
                    <a:cubicBezTo>
                      <a:pt x="20845" y="7290"/>
                      <a:pt x="20859" y="7298"/>
                      <a:pt x="20873" y="7305"/>
                    </a:cubicBezTo>
                    <a:cubicBezTo>
                      <a:pt x="20974" y="7363"/>
                      <a:pt x="21076" y="7428"/>
                      <a:pt x="21169" y="7500"/>
                    </a:cubicBezTo>
                    <a:lnTo>
                      <a:pt x="21191" y="7521"/>
                    </a:lnTo>
                    <a:cubicBezTo>
                      <a:pt x="21083" y="7521"/>
                      <a:pt x="20982" y="7529"/>
                      <a:pt x="20873" y="7543"/>
                    </a:cubicBezTo>
                    <a:cubicBezTo>
                      <a:pt x="20635" y="7565"/>
                      <a:pt x="20397" y="7601"/>
                      <a:pt x="20166" y="7651"/>
                    </a:cubicBezTo>
                    <a:cubicBezTo>
                      <a:pt x="19697" y="7738"/>
                      <a:pt x="19235" y="7868"/>
                      <a:pt x="18780" y="8005"/>
                    </a:cubicBezTo>
                    <a:cubicBezTo>
                      <a:pt x="17871" y="8294"/>
                      <a:pt x="16976" y="8626"/>
                      <a:pt x="16103" y="8987"/>
                    </a:cubicBezTo>
                    <a:cubicBezTo>
                      <a:pt x="15258" y="9333"/>
                      <a:pt x="14435" y="9701"/>
                      <a:pt x="13605" y="10069"/>
                    </a:cubicBezTo>
                    <a:cubicBezTo>
                      <a:pt x="13750" y="9975"/>
                      <a:pt x="13894" y="9874"/>
                      <a:pt x="14038" y="9773"/>
                    </a:cubicBezTo>
                    <a:cubicBezTo>
                      <a:pt x="14515" y="9427"/>
                      <a:pt x="14969" y="9059"/>
                      <a:pt x="15395" y="8662"/>
                    </a:cubicBezTo>
                    <a:cubicBezTo>
                      <a:pt x="15460" y="8604"/>
                      <a:pt x="15518" y="8546"/>
                      <a:pt x="15576" y="8496"/>
                    </a:cubicBezTo>
                    <a:cubicBezTo>
                      <a:pt x="15713" y="8424"/>
                      <a:pt x="15843" y="8359"/>
                      <a:pt x="15973" y="8301"/>
                    </a:cubicBezTo>
                    <a:cubicBezTo>
                      <a:pt x="16196" y="8200"/>
                      <a:pt x="16420" y="8084"/>
                      <a:pt x="16651" y="7991"/>
                    </a:cubicBezTo>
                    <a:lnTo>
                      <a:pt x="16990" y="7846"/>
                    </a:lnTo>
                    <a:cubicBezTo>
                      <a:pt x="17099" y="7803"/>
                      <a:pt x="17221" y="7760"/>
                      <a:pt x="17330" y="7716"/>
                    </a:cubicBezTo>
                    <a:cubicBezTo>
                      <a:pt x="17792" y="7543"/>
                      <a:pt x="18261" y="7399"/>
                      <a:pt x="18744" y="7305"/>
                    </a:cubicBezTo>
                    <a:cubicBezTo>
                      <a:pt x="19124" y="7218"/>
                      <a:pt x="19514" y="7173"/>
                      <a:pt x="19905" y="7173"/>
                    </a:cubicBezTo>
                    <a:close/>
                    <a:moveTo>
                      <a:pt x="14500" y="9059"/>
                    </a:moveTo>
                    <a:lnTo>
                      <a:pt x="14392" y="9131"/>
                    </a:lnTo>
                    <a:lnTo>
                      <a:pt x="14204" y="9246"/>
                    </a:lnTo>
                    <a:cubicBezTo>
                      <a:pt x="14082" y="9319"/>
                      <a:pt x="13959" y="9398"/>
                      <a:pt x="13836" y="9470"/>
                    </a:cubicBezTo>
                    <a:lnTo>
                      <a:pt x="12689" y="10163"/>
                    </a:lnTo>
                    <a:lnTo>
                      <a:pt x="12768" y="10098"/>
                    </a:lnTo>
                    <a:cubicBezTo>
                      <a:pt x="12970" y="9968"/>
                      <a:pt x="13172" y="9845"/>
                      <a:pt x="13374" y="9723"/>
                    </a:cubicBezTo>
                    <a:cubicBezTo>
                      <a:pt x="13750" y="9492"/>
                      <a:pt x="14125" y="9275"/>
                      <a:pt x="14500" y="9059"/>
                    </a:cubicBezTo>
                    <a:close/>
                    <a:moveTo>
                      <a:pt x="4944" y="8481"/>
                    </a:moveTo>
                    <a:lnTo>
                      <a:pt x="4944" y="8481"/>
                    </a:lnTo>
                    <a:cubicBezTo>
                      <a:pt x="5406" y="8597"/>
                      <a:pt x="5846" y="8756"/>
                      <a:pt x="6280" y="8950"/>
                    </a:cubicBezTo>
                    <a:lnTo>
                      <a:pt x="6467" y="9037"/>
                    </a:lnTo>
                    <a:cubicBezTo>
                      <a:pt x="7045" y="9398"/>
                      <a:pt x="7644" y="9730"/>
                      <a:pt x="8243" y="10055"/>
                    </a:cubicBezTo>
                    <a:lnTo>
                      <a:pt x="8517" y="10199"/>
                    </a:lnTo>
                    <a:cubicBezTo>
                      <a:pt x="8279" y="10098"/>
                      <a:pt x="8041" y="9997"/>
                      <a:pt x="7802" y="9910"/>
                    </a:cubicBezTo>
                    <a:cubicBezTo>
                      <a:pt x="7384" y="9744"/>
                      <a:pt x="6958" y="9593"/>
                      <a:pt x="6525" y="9456"/>
                    </a:cubicBezTo>
                    <a:cubicBezTo>
                      <a:pt x="6344" y="9355"/>
                      <a:pt x="6171" y="9254"/>
                      <a:pt x="5991" y="9153"/>
                    </a:cubicBezTo>
                    <a:lnTo>
                      <a:pt x="5666" y="8950"/>
                    </a:lnTo>
                    <a:cubicBezTo>
                      <a:pt x="5616" y="8922"/>
                      <a:pt x="5558" y="8885"/>
                      <a:pt x="5507" y="8849"/>
                    </a:cubicBezTo>
                    <a:lnTo>
                      <a:pt x="5348" y="8748"/>
                    </a:lnTo>
                    <a:lnTo>
                      <a:pt x="5031" y="8539"/>
                    </a:lnTo>
                    <a:cubicBezTo>
                      <a:pt x="5002" y="8517"/>
                      <a:pt x="4973" y="8496"/>
                      <a:pt x="4944" y="8481"/>
                    </a:cubicBezTo>
                    <a:close/>
                    <a:moveTo>
                      <a:pt x="10365" y="6879"/>
                    </a:moveTo>
                    <a:lnTo>
                      <a:pt x="10365" y="6879"/>
                    </a:lnTo>
                    <a:cubicBezTo>
                      <a:pt x="10422" y="7225"/>
                      <a:pt x="10480" y="7586"/>
                      <a:pt x="10531" y="7954"/>
                    </a:cubicBezTo>
                    <a:lnTo>
                      <a:pt x="10538" y="7954"/>
                    </a:lnTo>
                    <a:cubicBezTo>
                      <a:pt x="10574" y="8236"/>
                      <a:pt x="10610" y="8517"/>
                      <a:pt x="10646" y="8799"/>
                    </a:cubicBezTo>
                    <a:cubicBezTo>
                      <a:pt x="10675" y="9080"/>
                      <a:pt x="10711" y="9362"/>
                      <a:pt x="10740" y="9651"/>
                    </a:cubicBezTo>
                    <a:cubicBezTo>
                      <a:pt x="10754" y="9802"/>
                      <a:pt x="10769" y="9954"/>
                      <a:pt x="10783" y="10105"/>
                    </a:cubicBezTo>
                    <a:lnTo>
                      <a:pt x="10783" y="10380"/>
                    </a:lnTo>
                    <a:cubicBezTo>
                      <a:pt x="10632" y="9694"/>
                      <a:pt x="10523" y="9001"/>
                      <a:pt x="10451" y="8301"/>
                    </a:cubicBezTo>
                    <a:cubicBezTo>
                      <a:pt x="10401" y="7832"/>
                      <a:pt x="10379" y="7355"/>
                      <a:pt x="10365" y="6879"/>
                    </a:cubicBezTo>
                    <a:close/>
                    <a:moveTo>
                      <a:pt x="7117" y="9369"/>
                    </a:moveTo>
                    <a:lnTo>
                      <a:pt x="7232" y="9427"/>
                    </a:lnTo>
                    <a:lnTo>
                      <a:pt x="7427" y="9535"/>
                    </a:lnTo>
                    <a:cubicBezTo>
                      <a:pt x="7550" y="9607"/>
                      <a:pt x="7680" y="9672"/>
                      <a:pt x="7802" y="9744"/>
                    </a:cubicBezTo>
                    <a:lnTo>
                      <a:pt x="8979" y="10394"/>
                    </a:lnTo>
                    <a:lnTo>
                      <a:pt x="8885" y="10351"/>
                    </a:lnTo>
                    <a:cubicBezTo>
                      <a:pt x="8669" y="10242"/>
                      <a:pt x="8459" y="10127"/>
                      <a:pt x="8250" y="10011"/>
                    </a:cubicBezTo>
                    <a:cubicBezTo>
                      <a:pt x="7867" y="9802"/>
                      <a:pt x="7492" y="9593"/>
                      <a:pt x="7117" y="9369"/>
                    </a:cubicBezTo>
                    <a:close/>
                    <a:moveTo>
                      <a:pt x="12956" y="455"/>
                    </a:moveTo>
                    <a:lnTo>
                      <a:pt x="12985" y="470"/>
                    </a:lnTo>
                    <a:cubicBezTo>
                      <a:pt x="12999" y="484"/>
                      <a:pt x="13014" y="492"/>
                      <a:pt x="13028" y="506"/>
                    </a:cubicBezTo>
                    <a:cubicBezTo>
                      <a:pt x="13042" y="564"/>
                      <a:pt x="13050" y="636"/>
                      <a:pt x="13057" y="701"/>
                    </a:cubicBezTo>
                    <a:cubicBezTo>
                      <a:pt x="13078" y="852"/>
                      <a:pt x="13086" y="1011"/>
                      <a:pt x="13086" y="1177"/>
                    </a:cubicBezTo>
                    <a:cubicBezTo>
                      <a:pt x="13093" y="1495"/>
                      <a:pt x="13078" y="1812"/>
                      <a:pt x="13057" y="2130"/>
                    </a:cubicBezTo>
                    <a:cubicBezTo>
                      <a:pt x="13035" y="2455"/>
                      <a:pt x="12999" y="2772"/>
                      <a:pt x="12949" y="3090"/>
                    </a:cubicBezTo>
                    <a:cubicBezTo>
                      <a:pt x="12927" y="3249"/>
                      <a:pt x="12905" y="3407"/>
                      <a:pt x="12876" y="3566"/>
                    </a:cubicBezTo>
                    <a:lnTo>
                      <a:pt x="12797" y="4035"/>
                    </a:lnTo>
                    <a:lnTo>
                      <a:pt x="12884" y="3566"/>
                    </a:lnTo>
                    <a:cubicBezTo>
                      <a:pt x="12912" y="3407"/>
                      <a:pt x="12941" y="3249"/>
                      <a:pt x="12963" y="3090"/>
                    </a:cubicBezTo>
                    <a:cubicBezTo>
                      <a:pt x="12992" y="2931"/>
                      <a:pt x="13006" y="2772"/>
                      <a:pt x="13035" y="2613"/>
                    </a:cubicBezTo>
                    <a:cubicBezTo>
                      <a:pt x="13057" y="2455"/>
                      <a:pt x="13071" y="2296"/>
                      <a:pt x="13086" y="2137"/>
                    </a:cubicBezTo>
                    <a:cubicBezTo>
                      <a:pt x="13122" y="1812"/>
                      <a:pt x="13143" y="1495"/>
                      <a:pt x="13143" y="1170"/>
                    </a:cubicBezTo>
                    <a:cubicBezTo>
                      <a:pt x="13143" y="1011"/>
                      <a:pt x="13143" y="852"/>
                      <a:pt x="13122" y="686"/>
                    </a:cubicBezTo>
                    <a:cubicBezTo>
                      <a:pt x="13122" y="650"/>
                      <a:pt x="13115" y="607"/>
                      <a:pt x="13107" y="571"/>
                    </a:cubicBezTo>
                    <a:lnTo>
                      <a:pt x="13107" y="571"/>
                    </a:lnTo>
                    <a:cubicBezTo>
                      <a:pt x="13136" y="585"/>
                      <a:pt x="13158" y="607"/>
                      <a:pt x="13187" y="629"/>
                    </a:cubicBezTo>
                    <a:cubicBezTo>
                      <a:pt x="13208" y="650"/>
                      <a:pt x="13252" y="686"/>
                      <a:pt x="13281" y="722"/>
                    </a:cubicBezTo>
                    <a:lnTo>
                      <a:pt x="13367" y="802"/>
                    </a:lnTo>
                    <a:cubicBezTo>
                      <a:pt x="13382" y="824"/>
                      <a:pt x="13396" y="845"/>
                      <a:pt x="13410" y="874"/>
                    </a:cubicBezTo>
                    <a:lnTo>
                      <a:pt x="13410" y="867"/>
                    </a:lnTo>
                    <a:cubicBezTo>
                      <a:pt x="13439" y="946"/>
                      <a:pt x="13483" y="1026"/>
                      <a:pt x="13504" y="1105"/>
                    </a:cubicBezTo>
                    <a:cubicBezTo>
                      <a:pt x="13627" y="1430"/>
                      <a:pt x="13699" y="1769"/>
                      <a:pt x="13728" y="2115"/>
                    </a:cubicBezTo>
                    <a:cubicBezTo>
                      <a:pt x="13750" y="2281"/>
                      <a:pt x="13750" y="2462"/>
                      <a:pt x="13757" y="2635"/>
                    </a:cubicBezTo>
                    <a:cubicBezTo>
                      <a:pt x="13764" y="2808"/>
                      <a:pt x="13750" y="2982"/>
                      <a:pt x="13742" y="3155"/>
                    </a:cubicBezTo>
                    <a:cubicBezTo>
                      <a:pt x="13735" y="3328"/>
                      <a:pt x="13714" y="3494"/>
                      <a:pt x="13692" y="3667"/>
                    </a:cubicBezTo>
                    <a:lnTo>
                      <a:pt x="13613" y="4187"/>
                    </a:lnTo>
                    <a:cubicBezTo>
                      <a:pt x="13504" y="4714"/>
                      <a:pt x="13367" y="5233"/>
                      <a:pt x="13208" y="5746"/>
                    </a:cubicBezTo>
                    <a:cubicBezTo>
                      <a:pt x="13172" y="5804"/>
                      <a:pt x="13136" y="5854"/>
                      <a:pt x="13107" y="5905"/>
                    </a:cubicBezTo>
                    <a:lnTo>
                      <a:pt x="12927" y="6208"/>
                    </a:lnTo>
                    <a:cubicBezTo>
                      <a:pt x="12465" y="7016"/>
                      <a:pt x="12111" y="7875"/>
                      <a:pt x="11772" y="8734"/>
                    </a:cubicBezTo>
                    <a:cubicBezTo>
                      <a:pt x="11685" y="8950"/>
                      <a:pt x="11599" y="9167"/>
                      <a:pt x="11519" y="9383"/>
                    </a:cubicBezTo>
                    <a:cubicBezTo>
                      <a:pt x="11678" y="8835"/>
                      <a:pt x="11830" y="8279"/>
                      <a:pt x="11967" y="7723"/>
                    </a:cubicBezTo>
                    <a:cubicBezTo>
                      <a:pt x="12126" y="7117"/>
                      <a:pt x="12270" y="6504"/>
                      <a:pt x="12414" y="5890"/>
                    </a:cubicBezTo>
                    <a:cubicBezTo>
                      <a:pt x="12552" y="5270"/>
                      <a:pt x="12682" y="4656"/>
                      <a:pt x="12797" y="4035"/>
                    </a:cubicBezTo>
                    <a:lnTo>
                      <a:pt x="12797" y="4035"/>
                    </a:lnTo>
                    <a:cubicBezTo>
                      <a:pt x="12674" y="4656"/>
                      <a:pt x="12537" y="5270"/>
                      <a:pt x="12386" y="5883"/>
                    </a:cubicBezTo>
                    <a:cubicBezTo>
                      <a:pt x="12234" y="6489"/>
                      <a:pt x="12068" y="7103"/>
                      <a:pt x="11909" y="7709"/>
                    </a:cubicBezTo>
                    <a:lnTo>
                      <a:pt x="11404" y="9528"/>
                    </a:lnTo>
                    <a:cubicBezTo>
                      <a:pt x="11346" y="9737"/>
                      <a:pt x="11281" y="9946"/>
                      <a:pt x="11224" y="10156"/>
                    </a:cubicBezTo>
                    <a:cubicBezTo>
                      <a:pt x="11187" y="10250"/>
                      <a:pt x="11151" y="10343"/>
                      <a:pt x="11115" y="10437"/>
                    </a:cubicBezTo>
                    <a:cubicBezTo>
                      <a:pt x="11137" y="10163"/>
                      <a:pt x="11151" y="9881"/>
                      <a:pt x="11159" y="9607"/>
                    </a:cubicBezTo>
                    <a:cubicBezTo>
                      <a:pt x="11173" y="9282"/>
                      <a:pt x="11166" y="8965"/>
                      <a:pt x="11159" y="8640"/>
                    </a:cubicBezTo>
                    <a:lnTo>
                      <a:pt x="11173" y="8510"/>
                    </a:lnTo>
                    <a:cubicBezTo>
                      <a:pt x="11274" y="7565"/>
                      <a:pt x="11397" y="6626"/>
                      <a:pt x="11534" y="5681"/>
                    </a:cubicBezTo>
                    <a:cubicBezTo>
                      <a:pt x="11678" y="4743"/>
                      <a:pt x="11830" y="3804"/>
                      <a:pt x="12046" y="2888"/>
                    </a:cubicBezTo>
                    <a:cubicBezTo>
                      <a:pt x="12155" y="2426"/>
                      <a:pt x="12270" y="1964"/>
                      <a:pt x="12422" y="1516"/>
                    </a:cubicBezTo>
                    <a:cubicBezTo>
                      <a:pt x="12494" y="1293"/>
                      <a:pt x="12580" y="1069"/>
                      <a:pt x="12674" y="860"/>
                    </a:cubicBezTo>
                    <a:cubicBezTo>
                      <a:pt x="12725" y="751"/>
                      <a:pt x="12775" y="643"/>
                      <a:pt x="12833" y="542"/>
                    </a:cubicBezTo>
                    <a:cubicBezTo>
                      <a:pt x="12840" y="513"/>
                      <a:pt x="12848" y="499"/>
                      <a:pt x="12862" y="477"/>
                    </a:cubicBezTo>
                    <a:lnTo>
                      <a:pt x="12869" y="477"/>
                    </a:lnTo>
                    <a:cubicBezTo>
                      <a:pt x="12898" y="470"/>
                      <a:pt x="12927" y="463"/>
                      <a:pt x="12956" y="455"/>
                    </a:cubicBezTo>
                    <a:close/>
                    <a:moveTo>
                      <a:pt x="7665" y="2058"/>
                    </a:moveTo>
                    <a:lnTo>
                      <a:pt x="7730" y="2065"/>
                    </a:lnTo>
                    <a:cubicBezTo>
                      <a:pt x="7759" y="2101"/>
                      <a:pt x="7795" y="2137"/>
                      <a:pt x="7824" y="2180"/>
                    </a:cubicBezTo>
                    <a:cubicBezTo>
                      <a:pt x="7903" y="2289"/>
                      <a:pt x="7983" y="2411"/>
                      <a:pt x="8055" y="2534"/>
                    </a:cubicBezTo>
                    <a:cubicBezTo>
                      <a:pt x="8207" y="2772"/>
                      <a:pt x="8337" y="3025"/>
                      <a:pt x="8459" y="3285"/>
                    </a:cubicBezTo>
                    <a:cubicBezTo>
                      <a:pt x="8589" y="3537"/>
                      <a:pt x="8705" y="3804"/>
                      <a:pt x="8806" y="4064"/>
                    </a:cubicBezTo>
                    <a:cubicBezTo>
                      <a:pt x="8914" y="4331"/>
                      <a:pt x="9015" y="4598"/>
                      <a:pt x="9109" y="4865"/>
                    </a:cubicBezTo>
                    <a:cubicBezTo>
                      <a:pt x="9289" y="5399"/>
                      <a:pt x="9462" y="5934"/>
                      <a:pt x="9614" y="6475"/>
                    </a:cubicBezTo>
                    <a:cubicBezTo>
                      <a:pt x="9766" y="7016"/>
                      <a:pt x="9910" y="7557"/>
                      <a:pt x="10054" y="8099"/>
                    </a:cubicBezTo>
                    <a:lnTo>
                      <a:pt x="10480" y="9723"/>
                    </a:lnTo>
                    <a:cubicBezTo>
                      <a:pt x="10509" y="9853"/>
                      <a:pt x="10545" y="9990"/>
                      <a:pt x="10581" y="10120"/>
                    </a:cubicBezTo>
                    <a:cubicBezTo>
                      <a:pt x="10596" y="10228"/>
                      <a:pt x="10610" y="10336"/>
                      <a:pt x="10632" y="10444"/>
                    </a:cubicBezTo>
                    <a:cubicBezTo>
                      <a:pt x="10480" y="10134"/>
                      <a:pt x="10329" y="9824"/>
                      <a:pt x="10163" y="9521"/>
                    </a:cubicBezTo>
                    <a:cubicBezTo>
                      <a:pt x="10033" y="9275"/>
                      <a:pt x="9888" y="9037"/>
                      <a:pt x="9751" y="8799"/>
                    </a:cubicBezTo>
                    <a:cubicBezTo>
                      <a:pt x="9448" y="8106"/>
                      <a:pt x="9152" y="7406"/>
                      <a:pt x="8871" y="6699"/>
                    </a:cubicBezTo>
                    <a:cubicBezTo>
                      <a:pt x="8560" y="5912"/>
                      <a:pt x="8264" y="5118"/>
                      <a:pt x="8019" y="4310"/>
                    </a:cubicBezTo>
                    <a:cubicBezTo>
                      <a:pt x="7896" y="3905"/>
                      <a:pt x="7781" y="3494"/>
                      <a:pt x="7701" y="3083"/>
                    </a:cubicBezTo>
                    <a:cubicBezTo>
                      <a:pt x="7658" y="2881"/>
                      <a:pt x="7622" y="2671"/>
                      <a:pt x="7600" y="2462"/>
                    </a:cubicBezTo>
                    <a:cubicBezTo>
                      <a:pt x="7593" y="2361"/>
                      <a:pt x="7579" y="2253"/>
                      <a:pt x="7579" y="2152"/>
                    </a:cubicBezTo>
                    <a:lnTo>
                      <a:pt x="7579" y="2130"/>
                    </a:lnTo>
                    <a:cubicBezTo>
                      <a:pt x="7586" y="2123"/>
                      <a:pt x="7593" y="2108"/>
                      <a:pt x="7600" y="2101"/>
                    </a:cubicBezTo>
                    <a:lnTo>
                      <a:pt x="7600" y="2108"/>
                    </a:lnTo>
                    <a:cubicBezTo>
                      <a:pt x="7615" y="2094"/>
                      <a:pt x="7629" y="2072"/>
                      <a:pt x="7651" y="2058"/>
                    </a:cubicBezTo>
                    <a:close/>
                    <a:moveTo>
                      <a:pt x="12595" y="7449"/>
                    </a:moveTo>
                    <a:lnTo>
                      <a:pt x="12443" y="7839"/>
                    </a:lnTo>
                    <a:cubicBezTo>
                      <a:pt x="12328" y="8135"/>
                      <a:pt x="12205" y="8431"/>
                      <a:pt x="12075" y="8719"/>
                    </a:cubicBezTo>
                    <a:cubicBezTo>
                      <a:pt x="11953" y="9015"/>
                      <a:pt x="11830" y="9311"/>
                      <a:pt x="11700" y="9600"/>
                    </a:cubicBezTo>
                    <a:lnTo>
                      <a:pt x="11693" y="9600"/>
                    </a:lnTo>
                    <a:cubicBezTo>
                      <a:pt x="11592" y="9824"/>
                      <a:pt x="11491" y="10048"/>
                      <a:pt x="11390" y="10271"/>
                    </a:cubicBezTo>
                    <a:cubicBezTo>
                      <a:pt x="11346" y="10336"/>
                      <a:pt x="11310" y="10408"/>
                      <a:pt x="11267" y="10481"/>
                    </a:cubicBezTo>
                    <a:cubicBezTo>
                      <a:pt x="11455" y="9903"/>
                      <a:pt x="11671" y="9340"/>
                      <a:pt x="11916" y="8792"/>
                    </a:cubicBezTo>
                    <a:cubicBezTo>
                      <a:pt x="12126" y="8337"/>
                      <a:pt x="12349" y="7889"/>
                      <a:pt x="12595" y="7449"/>
                    </a:cubicBezTo>
                    <a:close/>
                    <a:moveTo>
                      <a:pt x="8373" y="7918"/>
                    </a:moveTo>
                    <a:lnTo>
                      <a:pt x="8632" y="8250"/>
                    </a:lnTo>
                    <a:cubicBezTo>
                      <a:pt x="8827" y="8496"/>
                      <a:pt x="9022" y="8756"/>
                      <a:pt x="9217" y="9008"/>
                    </a:cubicBezTo>
                    <a:cubicBezTo>
                      <a:pt x="9405" y="9268"/>
                      <a:pt x="9607" y="9528"/>
                      <a:pt x="9787" y="9788"/>
                    </a:cubicBezTo>
                    <a:lnTo>
                      <a:pt x="9787" y="9780"/>
                    </a:lnTo>
                    <a:cubicBezTo>
                      <a:pt x="9924" y="9983"/>
                      <a:pt x="10069" y="10177"/>
                      <a:pt x="10213" y="10380"/>
                    </a:cubicBezTo>
                    <a:cubicBezTo>
                      <a:pt x="10249" y="10452"/>
                      <a:pt x="10292" y="10517"/>
                      <a:pt x="10336" y="10589"/>
                    </a:cubicBezTo>
                    <a:cubicBezTo>
                      <a:pt x="9924" y="10141"/>
                      <a:pt x="9549" y="9672"/>
                      <a:pt x="9195" y="9181"/>
                    </a:cubicBezTo>
                    <a:cubicBezTo>
                      <a:pt x="8900" y="8777"/>
                      <a:pt x="8625" y="8351"/>
                      <a:pt x="8373" y="7918"/>
                    </a:cubicBezTo>
                    <a:close/>
                    <a:moveTo>
                      <a:pt x="17229" y="3862"/>
                    </a:moveTo>
                    <a:lnTo>
                      <a:pt x="17265" y="3869"/>
                    </a:lnTo>
                    <a:lnTo>
                      <a:pt x="17330" y="3884"/>
                    </a:lnTo>
                    <a:lnTo>
                      <a:pt x="17337" y="3898"/>
                    </a:lnTo>
                    <a:cubicBezTo>
                      <a:pt x="17351" y="3920"/>
                      <a:pt x="17358" y="3941"/>
                      <a:pt x="17366" y="3956"/>
                    </a:cubicBezTo>
                    <a:cubicBezTo>
                      <a:pt x="17351" y="4006"/>
                      <a:pt x="17330" y="4050"/>
                      <a:pt x="17308" y="4093"/>
                    </a:cubicBezTo>
                    <a:cubicBezTo>
                      <a:pt x="17257" y="4223"/>
                      <a:pt x="17192" y="4353"/>
                      <a:pt x="17128" y="4476"/>
                    </a:cubicBezTo>
                    <a:cubicBezTo>
                      <a:pt x="16990" y="4728"/>
                      <a:pt x="16832" y="4966"/>
                      <a:pt x="16673" y="5205"/>
                    </a:cubicBezTo>
                    <a:cubicBezTo>
                      <a:pt x="16514" y="5436"/>
                      <a:pt x="16341" y="5666"/>
                      <a:pt x="16168" y="5890"/>
                    </a:cubicBezTo>
                    <a:cubicBezTo>
                      <a:pt x="15987" y="6114"/>
                      <a:pt x="15807" y="6338"/>
                      <a:pt x="15626" y="6554"/>
                    </a:cubicBezTo>
                    <a:cubicBezTo>
                      <a:pt x="15258" y="6980"/>
                      <a:pt x="14876" y="7391"/>
                      <a:pt x="14486" y="7796"/>
                    </a:cubicBezTo>
                    <a:cubicBezTo>
                      <a:pt x="14096" y="8200"/>
                      <a:pt x="13699" y="8590"/>
                      <a:pt x="13302" y="8987"/>
                    </a:cubicBezTo>
                    <a:lnTo>
                      <a:pt x="12104" y="10170"/>
                    </a:lnTo>
                    <a:cubicBezTo>
                      <a:pt x="12003" y="10264"/>
                      <a:pt x="11902" y="10358"/>
                      <a:pt x="11808" y="10452"/>
                    </a:cubicBezTo>
                    <a:lnTo>
                      <a:pt x="11556" y="10661"/>
                    </a:lnTo>
                    <a:cubicBezTo>
                      <a:pt x="11750" y="10380"/>
                      <a:pt x="11938" y="10091"/>
                      <a:pt x="12119" y="9795"/>
                    </a:cubicBezTo>
                    <a:cubicBezTo>
                      <a:pt x="12263" y="9557"/>
                      <a:pt x="12400" y="9319"/>
                      <a:pt x="12537" y="9073"/>
                    </a:cubicBezTo>
                    <a:cubicBezTo>
                      <a:pt x="12985" y="8460"/>
                      <a:pt x="13447" y="7861"/>
                      <a:pt x="13923" y="7262"/>
                    </a:cubicBezTo>
                    <a:cubicBezTo>
                      <a:pt x="14450" y="6598"/>
                      <a:pt x="14984" y="5948"/>
                      <a:pt x="15561" y="5327"/>
                    </a:cubicBezTo>
                    <a:cubicBezTo>
                      <a:pt x="15850" y="5024"/>
                      <a:pt x="16146" y="4721"/>
                      <a:pt x="16463" y="4440"/>
                    </a:cubicBezTo>
                    <a:cubicBezTo>
                      <a:pt x="16622" y="4302"/>
                      <a:pt x="16781" y="4172"/>
                      <a:pt x="16954" y="4043"/>
                    </a:cubicBezTo>
                    <a:cubicBezTo>
                      <a:pt x="17034" y="3978"/>
                      <a:pt x="17120" y="3920"/>
                      <a:pt x="17207" y="3869"/>
                    </a:cubicBezTo>
                    <a:lnTo>
                      <a:pt x="17214" y="3877"/>
                    </a:lnTo>
                    <a:lnTo>
                      <a:pt x="17229" y="3862"/>
                    </a:lnTo>
                    <a:close/>
                    <a:moveTo>
                      <a:pt x="2570" y="4079"/>
                    </a:moveTo>
                    <a:cubicBezTo>
                      <a:pt x="2635" y="4100"/>
                      <a:pt x="2692" y="4129"/>
                      <a:pt x="2750" y="4151"/>
                    </a:cubicBezTo>
                    <a:cubicBezTo>
                      <a:pt x="2895" y="4216"/>
                      <a:pt x="3039" y="4288"/>
                      <a:pt x="3183" y="4367"/>
                    </a:cubicBezTo>
                    <a:cubicBezTo>
                      <a:pt x="3457" y="4519"/>
                      <a:pt x="3732" y="4692"/>
                      <a:pt x="3992" y="4873"/>
                    </a:cubicBezTo>
                    <a:cubicBezTo>
                      <a:pt x="4251" y="5053"/>
                      <a:pt x="4518" y="5241"/>
                      <a:pt x="4764" y="5443"/>
                    </a:cubicBezTo>
                    <a:cubicBezTo>
                      <a:pt x="4894" y="5544"/>
                      <a:pt x="5016" y="5638"/>
                      <a:pt x="5139" y="5739"/>
                    </a:cubicBezTo>
                    <a:lnTo>
                      <a:pt x="5514" y="6049"/>
                    </a:lnTo>
                    <a:cubicBezTo>
                      <a:pt x="5984" y="6468"/>
                      <a:pt x="6453" y="6886"/>
                      <a:pt x="6900" y="7327"/>
                    </a:cubicBezTo>
                    <a:cubicBezTo>
                      <a:pt x="7355" y="7760"/>
                      <a:pt x="7802" y="8207"/>
                      <a:pt x="8243" y="8655"/>
                    </a:cubicBezTo>
                    <a:lnTo>
                      <a:pt x="9571" y="10004"/>
                    </a:lnTo>
                    <a:lnTo>
                      <a:pt x="10018" y="10466"/>
                    </a:lnTo>
                    <a:lnTo>
                      <a:pt x="10213" y="10704"/>
                    </a:lnTo>
                    <a:cubicBezTo>
                      <a:pt x="9982" y="10546"/>
                      <a:pt x="9751" y="10394"/>
                      <a:pt x="9520" y="10250"/>
                    </a:cubicBezTo>
                    <a:cubicBezTo>
                      <a:pt x="9246" y="10076"/>
                      <a:pt x="8964" y="9918"/>
                      <a:pt x="8676" y="9766"/>
                    </a:cubicBezTo>
                    <a:lnTo>
                      <a:pt x="8582" y="9694"/>
                    </a:lnTo>
                    <a:cubicBezTo>
                      <a:pt x="7810" y="9131"/>
                      <a:pt x="7052" y="8553"/>
                      <a:pt x="6308" y="7969"/>
                    </a:cubicBezTo>
                    <a:cubicBezTo>
                      <a:pt x="5565" y="7377"/>
                      <a:pt x="4829" y="6771"/>
                      <a:pt x="4136" y="6128"/>
                    </a:cubicBezTo>
                    <a:cubicBezTo>
                      <a:pt x="3789" y="5804"/>
                      <a:pt x="3457" y="5472"/>
                      <a:pt x="3140" y="5118"/>
                    </a:cubicBezTo>
                    <a:cubicBezTo>
                      <a:pt x="2981" y="4938"/>
                      <a:pt x="2837" y="4757"/>
                      <a:pt x="2700" y="4562"/>
                    </a:cubicBezTo>
                    <a:cubicBezTo>
                      <a:pt x="2627" y="4476"/>
                      <a:pt x="2562" y="4375"/>
                      <a:pt x="2498" y="4274"/>
                    </a:cubicBezTo>
                    <a:cubicBezTo>
                      <a:pt x="2490" y="4252"/>
                      <a:pt x="2483" y="4237"/>
                      <a:pt x="2469" y="4216"/>
                    </a:cubicBezTo>
                    <a:lnTo>
                      <a:pt x="2469" y="4209"/>
                    </a:lnTo>
                    <a:cubicBezTo>
                      <a:pt x="2476" y="4180"/>
                      <a:pt x="2483" y="4144"/>
                      <a:pt x="2490" y="4115"/>
                    </a:cubicBezTo>
                    <a:lnTo>
                      <a:pt x="2526" y="4100"/>
                    </a:lnTo>
                    <a:cubicBezTo>
                      <a:pt x="2541" y="4093"/>
                      <a:pt x="2555" y="4086"/>
                      <a:pt x="2570" y="4079"/>
                    </a:cubicBezTo>
                    <a:close/>
                    <a:moveTo>
                      <a:pt x="14515" y="8640"/>
                    </a:moveTo>
                    <a:lnTo>
                      <a:pt x="14515" y="8640"/>
                    </a:lnTo>
                    <a:cubicBezTo>
                      <a:pt x="14233" y="8871"/>
                      <a:pt x="13945" y="9102"/>
                      <a:pt x="13656" y="9326"/>
                    </a:cubicBezTo>
                    <a:lnTo>
                      <a:pt x="13663" y="9326"/>
                    </a:lnTo>
                    <a:cubicBezTo>
                      <a:pt x="13439" y="9506"/>
                      <a:pt x="13208" y="9679"/>
                      <a:pt x="12985" y="9845"/>
                    </a:cubicBezTo>
                    <a:cubicBezTo>
                      <a:pt x="12754" y="10019"/>
                      <a:pt x="12530" y="10185"/>
                      <a:pt x="12299" y="10358"/>
                    </a:cubicBezTo>
                    <a:lnTo>
                      <a:pt x="11924" y="10625"/>
                    </a:lnTo>
                    <a:lnTo>
                      <a:pt x="11693" y="10762"/>
                    </a:lnTo>
                    <a:cubicBezTo>
                      <a:pt x="12212" y="10286"/>
                      <a:pt x="12754" y="9845"/>
                      <a:pt x="13324" y="9434"/>
                    </a:cubicBezTo>
                    <a:cubicBezTo>
                      <a:pt x="13706" y="9153"/>
                      <a:pt x="14111" y="8893"/>
                      <a:pt x="14515" y="8640"/>
                    </a:cubicBezTo>
                    <a:close/>
                    <a:moveTo>
                      <a:pt x="21205" y="8438"/>
                    </a:moveTo>
                    <a:lnTo>
                      <a:pt x="21191" y="8489"/>
                    </a:lnTo>
                    <a:lnTo>
                      <a:pt x="21133" y="8597"/>
                    </a:lnTo>
                    <a:cubicBezTo>
                      <a:pt x="20982" y="8929"/>
                      <a:pt x="20780" y="9232"/>
                      <a:pt x="20534" y="9499"/>
                    </a:cubicBezTo>
                    <a:lnTo>
                      <a:pt x="20347" y="9701"/>
                    </a:lnTo>
                    <a:cubicBezTo>
                      <a:pt x="20282" y="9766"/>
                      <a:pt x="20202" y="9824"/>
                      <a:pt x="20130" y="9881"/>
                    </a:cubicBezTo>
                    <a:cubicBezTo>
                      <a:pt x="19993" y="9997"/>
                      <a:pt x="19841" y="10105"/>
                      <a:pt x="19683" y="10206"/>
                    </a:cubicBezTo>
                    <a:cubicBezTo>
                      <a:pt x="19639" y="10235"/>
                      <a:pt x="19603" y="10257"/>
                      <a:pt x="19560" y="10278"/>
                    </a:cubicBezTo>
                    <a:lnTo>
                      <a:pt x="19437" y="10343"/>
                    </a:lnTo>
                    <a:cubicBezTo>
                      <a:pt x="19358" y="10387"/>
                      <a:pt x="19271" y="10437"/>
                      <a:pt x="19185" y="10473"/>
                    </a:cubicBezTo>
                    <a:lnTo>
                      <a:pt x="18665" y="10690"/>
                    </a:lnTo>
                    <a:cubicBezTo>
                      <a:pt x="18585" y="10719"/>
                      <a:pt x="18506" y="10740"/>
                      <a:pt x="18427" y="10769"/>
                    </a:cubicBezTo>
                    <a:cubicBezTo>
                      <a:pt x="18210" y="10712"/>
                      <a:pt x="17994" y="10668"/>
                      <a:pt x="17770" y="10632"/>
                    </a:cubicBezTo>
                    <a:cubicBezTo>
                      <a:pt x="17539" y="10603"/>
                      <a:pt x="17301" y="10567"/>
                      <a:pt x="17070" y="10553"/>
                    </a:cubicBezTo>
                    <a:lnTo>
                      <a:pt x="16998" y="10553"/>
                    </a:lnTo>
                    <a:cubicBezTo>
                      <a:pt x="17496" y="10430"/>
                      <a:pt x="17986" y="10293"/>
                      <a:pt x="18470" y="10127"/>
                    </a:cubicBezTo>
                    <a:lnTo>
                      <a:pt x="18954" y="9946"/>
                    </a:lnTo>
                    <a:cubicBezTo>
                      <a:pt x="19112" y="9881"/>
                      <a:pt x="19271" y="9809"/>
                      <a:pt x="19430" y="9737"/>
                    </a:cubicBezTo>
                    <a:cubicBezTo>
                      <a:pt x="19596" y="9665"/>
                      <a:pt x="19740" y="9578"/>
                      <a:pt x="19899" y="9499"/>
                    </a:cubicBezTo>
                    <a:cubicBezTo>
                      <a:pt x="20051" y="9412"/>
                      <a:pt x="20195" y="9326"/>
                      <a:pt x="20339" y="9217"/>
                    </a:cubicBezTo>
                    <a:cubicBezTo>
                      <a:pt x="20628" y="9023"/>
                      <a:pt x="20895" y="8792"/>
                      <a:pt x="21126" y="8532"/>
                    </a:cubicBezTo>
                    <a:cubicBezTo>
                      <a:pt x="21155" y="8503"/>
                      <a:pt x="21184" y="8467"/>
                      <a:pt x="21205" y="8438"/>
                    </a:cubicBezTo>
                    <a:close/>
                    <a:moveTo>
                      <a:pt x="21350" y="7875"/>
                    </a:moveTo>
                    <a:cubicBezTo>
                      <a:pt x="21350" y="7904"/>
                      <a:pt x="21335" y="7933"/>
                      <a:pt x="21335" y="7969"/>
                    </a:cubicBezTo>
                    <a:cubicBezTo>
                      <a:pt x="21328" y="7998"/>
                      <a:pt x="21321" y="8055"/>
                      <a:pt x="21306" y="8099"/>
                    </a:cubicBezTo>
                    <a:cubicBezTo>
                      <a:pt x="21292" y="8135"/>
                      <a:pt x="21285" y="8171"/>
                      <a:pt x="21278" y="8214"/>
                    </a:cubicBezTo>
                    <a:cubicBezTo>
                      <a:pt x="21256" y="8236"/>
                      <a:pt x="21242" y="8258"/>
                      <a:pt x="21227" y="8279"/>
                    </a:cubicBezTo>
                    <a:cubicBezTo>
                      <a:pt x="21177" y="8344"/>
                      <a:pt x="21126" y="8416"/>
                      <a:pt x="21068" y="8481"/>
                    </a:cubicBezTo>
                    <a:cubicBezTo>
                      <a:pt x="20852" y="8748"/>
                      <a:pt x="20592" y="8979"/>
                      <a:pt x="20310" y="9181"/>
                    </a:cubicBezTo>
                    <a:cubicBezTo>
                      <a:pt x="20173" y="9282"/>
                      <a:pt x="20022" y="9369"/>
                      <a:pt x="19877" y="9463"/>
                    </a:cubicBezTo>
                    <a:cubicBezTo>
                      <a:pt x="19733" y="9557"/>
                      <a:pt x="19574" y="9629"/>
                      <a:pt x="19415" y="9708"/>
                    </a:cubicBezTo>
                    <a:cubicBezTo>
                      <a:pt x="19264" y="9788"/>
                      <a:pt x="19105" y="9860"/>
                      <a:pt x="18946" y="9925"/>
                    </a:cubicBezTo>
                    <a:lnTo>
                      <a:pt x="18456" y="10112"/>
                    </a:lnTo>
                    <a:cubicBezTo>
                      <a:pt x="17943" y="10286"/>
                      <a:pt x="17431" y="10423"/>
                      <a:pt x="16904" y="10546"/>
                    </a:cubicBezTo>
                    <a:cubicBezTo>
                      <a:pt x="16839" y="10538"/>
                      <a:pt x="16774" y="10538"/>
                      <a:pt x="16716" y="10531"/>
                    </a:cubicBezTo>
                    <a:lnTo>
                      <a:pt x="16362" y="10531"/>
                    </a:lnTo>
                    <a:cubicBezTo>
                      <a:pt x="15431" y="10531"/>
                      <a:pt x="14515" y="10668"/>
                      <a:pt x="13605" y="10798"/>
                    </a:cubicBezTo>
                    <a:cubicBezTo>
                      <a:pt x="13374" y="10827"/>
                      <a:pt x="13143" y="10863"/>
                      <a:pt x="12912" y="10899"/>
                    </a:cubicBezTo>
                    <a:cubicBezTo>
                      <a:pt x="13468" y="10762"/>
                      <a:pt x="14024" y="10618"/>
                      <a:pt x="14580" y="10466"/>
                    </a:cubicBezTo>
                    <a:cubicBezTo>
                      <a:pt x="15186" y="10300"/>
                      <a:pt x="15785" y="10112"/>
                      <a:pt x="16391" y="9932"/>
                    </a:cubicBezTo>
                    <a:cubicBezTo>
                      <a:pt x="16990" y="9744"/>
                      <a:pt x="17589" y="9549"/>
                      <a:pt x="18181" y="9340"/>
                    </a:cubicBezTo>
                    <a:lnTo>
                      <a:pt x="18636" y="9174"/>
                    </a:lnTo>
                    <a:cubicBezTo>
                      <a:pt x="18788" y="9124"/>
                      <a:pt x="18932" y="9066"/>
                      <a:pt x="19083" y="9008"/>
                    </a:cubicBezTo>
                    <a:cubicBezTo>
                      <a:pt x="19235" y="8950"/>
                      <a:pt x="19387" y="8885"/>
                      <a:pt x="19538" y="8828"/>
                    </a:cubicBezTo>
                    <a:cubicBezTo>
                      <a:pt x="19690" y="8770"/>
                      <a:pt x="19834" y="8698"/>
                      <a:pt x="19978" y="8640"/>
                    </a:cubicBezTo>
                    <a:cubicBezTo>
                      <a:pt x="20274" y="8503"/>
                      <a:pt x="20563" y="8366"/>
                      <a:pt x="20845" y="8200"/>
                    </a:cubicBezTo>
                    <a:cubicBezTo>
                      <a:pt x="20982" y="8120"/>
                      <a:pt x="21119" y="8041"/>
                      <a:pt x="21249" y="7940"/>
                    </a:cubicBezTo>
                    <a:cubicBezTo>
                      <a:pt x="21285" y="7918"/>
                      <a:pt x="21314" y="7897"/>
                      <a:pt x="21350" y="7875"/>
                    </a:cubicBezTo>
                    <a:close/>
                    <a:moveTo>
                      <a:pt x="6749" y="9586"/>
                    </a:moveTo>
                    <a:cubicBezTo>
                      <a:pt x="7095" y="9701"/>
                      <a:pt x="7434" y="9838"/>
                      <a:pt x="7774" y="9968"/>
                    </a:cubicBezTo>
                    <a:lnTo>
                      <a:pt x="7781" y="9975"/>
                    </a:lnTo>
                    <a:cubicBezTo>
                      <a:pt x="8041" y="10084"/>
                      <a:pt x="8308" y="10192"/>
                      <a:pt x="8567" y="10307"/>
                    </a:cubicBezTo>
                    <a:cubicBezTo>
                      <a:pt x="8827" y="10416"/>
                      <a:pt x="9087" y="10531"/>
                      <a:pt x="9347" y="10647"/>
                    </a:cubicBezTo>
                    <a:lnTo>
                      <a:pt x="9773" y="10834"/>
                    </a:lnTo>
                    <a:lnTo>
                      <a:pt x="10004" y="10964"/>
                    </a:lnTo>
                    <a:cubicBezTo>
                      <a:pt x="9333" y="10755"/>
                      <a:pt x="8676" y="10502"/>
                      <a:pt x="8033" y="10214"/>
                    </a:cubicBezTo>
                    <a:cubicBezTo>
                      <a:pt x="7600" y="10026"/>
                      <a:pt x="7175" y="9802"/>
                      <a:pt x="6749" y="9586"/>
                    </a:cubicBezTo>
                    <a:close/>
                    <a:moveTo>
                      <a:pt x="21299" y="7601"/>
                    </a:moveTo>
                    <a:lnTo>
                      <a:pt x="21306" y="7608"/>
                    </a:lnTo>
                    <a:lnTo>
                      <a:pt x="21371" y="7673"/>
                    </a:lnTo>
                    <a:lnTo>
                      <a:pt x="21371" y="7709"/>
                    </a:lnTo>
                    <a:lnTo>
                      <a:pt x="21371" y="7760"/>
                    </a:lnTo>
                    <a:cubicBezTo>
                      <a:pt x="21321" y="7803"/>
                      <a:pt x="21270" y="7846"/>
                      <a:pt x="21213" y="7882"/>
                    </a:cubicBezTo>
                    <a:cubicBezTo>
                      <a:pt x="21090" y="7976"/>
                      <a:pt x="20953" y="8063"/>
                      <a:pt x="20816" y="8149"/>
                    </a:cubicBezTo>
                    <a:cubicBezTo>
                      <a:pt x="20549" y="8315"/>
                      <a:pt x="20260" y="8460"/>
                      <a:pt x="19971" y="8597"/>
                    </a:cubicBezTo>
                    <a:cubicBezTo>
                      <a:pt x="19683" y="8734"/>
                      <a:pt x="19387" y="8871"/>
                      <a:pt x="19091" y="8987"/>
                    </a:cubicBezTo>
                    <a:cubicBezTo>
                      <a:pt x="18939" y="9044"/>
                      <a:pt x="18795" y="9102"/>
                      <a:pt x="18643" y="9160"/>
                    </a:cubicBezTo>
                    <a:lnTo>
                      <a:pt x="18188" y="9326"/>
                    </a:lnTo>
                    <a:cubicBezTo>
                      <a:pt x="17597" y="9528"/>
                      <a:pt x="16990" y="9715"/>
                      <a:pt x="16384" y="9896"/>
                    </a:cubicBezTo>
                    <a:cubicBezTo>
                      <a:pt x="15778" y="10069"/>
                      <a:pt x="15172" y="10228"/>
                      <a:pt x="14565" y="10387"/>
                    </a:cubicBezTo>
                    <a:lnTo>
                      <a:pt x="12732" y="10863"/>
                    </a:lnTo>
                    <a:lnTo>
                      <a:pt x="12104" y="11029"/>
                    </a:lnTo>
                    <a:lnTo>
                      <a:pt x="11801" y="11072"/>
                    </a:lnTo>
                    <a:cubicBezTo>
                      <a:pt x="12054" y="10957"/>
                      <a:pt x="12299" y="10834"/>
                      <a:pt x="12544" y="10704"/>
                    </a:cubicBezTo>
                    <a:cubicBezTo>
                      <a:pt x="12833" y="10546"/>
                      <a:pt x="13107" y="10387"/>
                      <a:pt x="13382" y="10214"/>
                    </a:cubicBezTo>
                    <a:lnTo>
                      <a:pt x="13497" y="10163"/>
                    </a:lnTo>
                    <a:cubicBezTo>
                      <a:pt x="14370" y="9773"/>
                      <a:pt x="15244" y="9405"/>
                      <a:pt x="16124" y="9059"/>
                    </a:cubicBezTo>
                    <a:cubicBezTo>
                      <a:pt x="17012" y="8705"/>
                      <a:pt x="17900" y="8373"/>
                      <a:pt x="18809" y="8099"/>
                    </a:cubicBezTo>
                    <a:cubicBezTo>
                      <a:pt x="19257" y="7962"/>
                      <a:pt x="19719" y="7832"/>
                      <a:pt x="20181" y="7738"/>
                    </a:cubicBezTo>
                    <a:cubicBezTo>
                      <a:pt x="20411" y="7687"/>
                      <a:pt x="20650" y="7651"/>
                      <a:pt x="20881" y="7630"/>
                    </a:cubicBezTo>
                    <a:cubicBezTo>
                      <a:pt x="20996" y="7615"/>
                      <a:pt x="21119" y="7608"/>
                      <a:pt x="21234" y="7601"/>
                    </a:cubicBezTo>
                    <a:close/>
                    <a:moveTo>
                      <a:pt x="3282" y="8810"/>
                    </a:moveTo>
                    <a:cubicBezTo>
                      <a:pt x="3391" y="8810"/>
                      <a:pt x="3502" y="8815"/>
                      <a:pt x="3609" y="8821"/>
                    </a:cubicBezTo>
                    <a:cubicBezTo>
                      <a:pt x="3768" y="8828"/>
                      <a:pt x="3919" y="8849"/>
                      <a:pt x="4071" y="8871"/>
                    </a:cubicBezTo>
                    <a:lnTo>
                      <a:pt x="4533" y="8943"/>
                    </a:lnTo>
                    <a:cubicBezTo>
                      <a:pt x="4764" y="8987"/>
                      <a:pt x="5002" y="9044"/>
                      <a:pt x="5233" y="9102"/>
                    </a:cubicBezTo>
                    <a:cubicBezTo>
                      <a:pt x="6114" y="9600"/>
                      <a:pt x="7045" y="9990"/>
                      <a:pt x="7976" y="10365"/>
                    </a:cubicBezTo>
                    <a:cubicBezTo>
                      <a:pt x="8279" y="10488"/>
                      <a:pt x="8582" y="10610"/>
                      <a:pt x="8892" y="10726"/>
                    </a:cubicBezTo>
                    <a:cubicBezTo>
                      <a:pt x="8488" y="10618"/>
                      <a:pt x="8084" y="10502"/>
                      <a:pt x="7680" y="10401"/>
                    </a:cubicBezTo>
                    <a:cubicBezTo>
                      <a:pt x="7138" y="10257"/>
                      <a:pt x="6590" y="10127"/>
                      <a:pt x="6041" y="10004"/>
                    </a:cubicBezTo>
                    <a:cubicBezTo>
                      <a:pt x="5493" y="9881"/>
                      <a:pt x="4944" y="9766"/>
                      <a:pt x="4396" y="9665"/>
                    </a:cubicBezTo>
                    <a:lnTo>
                      <a:pt x="4396" y="9665"/>
                    </a:lnTo>
                    <a:cubicBezTo>
                      <a:pt x="4944" y="9773"/>
                      <a:pt x="5493" y="9896"/>
                      <a:pt x="6034" y="10026"/>
                    </a:cubicBezTo>
                    <a:cubicBezTo>
                      <a:pt x="6575" y="10163"/>
                      <a:pt x="7117" y="10315"/>
                      <a:pt x="7658" y="10459"/>
                    </a:cubicBezTo>
                    <a:lnTo>
                      <a:pt x="9282" y="10906"/>
                    </a:lnTo>
                    <a:lnTo>
                      <a:pt x="9679" y="11022"/>
                    </a:lnTo>
                    <a:lnTo>
                      <a:pt x="9989" y="11137"/>
                    </a:lnTo>
                    <a:cubicBezTo>
                      <a:pt x="9643" y="11108"/>
                      <a:pt x="9296" y="11087"/>
                      <a:pt x="8950" y="11080"/>
                    </a:cubicBezTo>
                    <a:cubicBezTo>
                      <a:pt x="8813" y="11076"/>
                      <a:pt x="8674" y="11074"/>
                      <a:pt x="8534" y="11074"/>
                    </a:cubicBezTo>
                    <a:cubicBezTo>
                      <a:pt x="8394" y="11074"/>
                      <a:pt x="8254" y="11076"/>
                      <a:pt x="8113" y="11080"/>
                    </a:cubicBezTo>
                    <a:cubicBezTo>
                      <a:pt x="7362" y="10993"/>
                      <a:pt x="6612" y="10899"/>
                      <a:pt x="5861" y="10791"/>
                    </a:cubicBezTo>
                    <a:cubicBezTo>
                      <a:pt x="5024" y="10668"/>
                      <a:pt x="4194" y="10524"/>
                      <a:pt x="3364" y="10336"/>
                    </a:cubicBezTo>
                    <a:cubicBezTo>
                      <a:pt x="2959" y="10242"/>
                      <a:pt x="2548" y="10134"/>
                      <a:pt x="2151" y="10004"/>
                    </a:cubicBezTo>
                    <a:cubicBezTo>
                      <a:pt x="1949" y="9932"/>
                      <a:pt x="1747" y="9853"/>
                      <a:pt x="1559" y="9766"/>
                    </a:cubicBezTo>
                    <a:cubicBezTo>
                      <a:pt x="1458" y="9723"/>
                      <a:pt x="1364" y="9672"/>
                      <a:pt x="1278" y="9622"/>
                    </a:cubicBezTo>
                    <a:lnTo>
                      <a:pt x="1256" y="9622"/>
                    </a:lnTo>
                    <a:lnTo>
                      <a:pt x="1249" y="9600"/>
                    </a:lnTo>
                    <a:lnTo>
                      <a:pt x="1227" y="9528"/>
                    </a:lnTo>
                    <a:cubicBezTo>
                      <a:pt x="1227" y="9521"/>
                      <a:pt x="1234" y="9521"/>
                      <a:pt x="1234" y="9513"/>
                    </a:cubicBezTo>
                    <a:cubicBezTo>
                      <a:pt x="1249" y="9499"/>
                      <a:pt x="1263" y="9477"/>
                      <a:pt x="1271" y="9463"/>
                    </a:cubicBezTo>
                    <a:cubicBezTo>
                      <a:pt x="1321" y="9456"/>
                      <a:pt x="1372" y="9448"/>
                      <a:pt x="1415" y="9441"/>
                    </a:cubicBezTo>
                    <a:cubicBezTo>
                      <a:pt x="1559" y="9420"/>
                      <a:pt x="1704" y="9420"/>
                      <a:pt x="1841" y="9412"/>
                    </a:cubicBezTo>
                    <a:cubicBezTo>
                      <a:pt x="1892" y="9411"/>
                      <a:pt x="1943" y="9410"/>
                      <a:pt x="1994" y="9410"/>
                    </a:cubicBezTo>
                    <a:cubicBezTo>
                      <a:pt x="2229" y="9410"/>
                      <a:pt x="2462" y="9423"/>
                      <a:pt x="2700" y="9441"/>
                    </a:cubicBezTo>
                    <a:cubicBezTo>
                      <a:pt x="2981" y="9456"/>
                      <a:pt x="3263" y="9492"/>
                      <a:pt x="3544" y="9528"/>
                    </a:cubicBezTo>
                    <a:cubicBezTo>
                      <a:pt x="3833" y="9564"/>
                      <a:pt x="4114" y="9622"/>
                      <a:pt x="4396" y="9665"/>
                    </a:cubicBezTo>
                    <a:cubicBezTo>
                      <a:pt x="4114" y="9614"/>
                      <a:pt x="3833" y="9564"/>
                      <a:pt x="3551" y="9521"/>
                    </a:cubicBezTo>
                    <a:cubicBezTo>
                      <a:pt x="3270" y="9477"/>
                      <a:pt x="2981" y="9434"/>
                      <a:pt x="2700" y="9405"/>
                    </a:cubicBezTo>
                    <a:cubicBezTo>
                      <a:pt x="2411" y="9376"/>
                      <a:pt x="2129" y="9355"/>
                      <a:pt x="1841" y="9355"/>
                    </a:cubicBezTo>
                    <a:cubicBezTo>
                      <a:pt x="1696" y="9355"/>
                      <a:pt x="1552" y="9355"/>
                      <a:pt x="1408" y="9376"/>
                    </a:cubicBezTo>
                    <a:lnTo>
                      <a:pt x="1336" y="9383"/>
                    </a:lnTo>
                    <a:cubicBezTo>
                      <a:pt x="1350" y="9355"/>
                      <a:pt x="1357" y="9340"/>
                      <a:pt x="1378" y="9326"/>
                    </a:cubicBezTo>
                    <a:lnTo>
                      <a:pt x="1378" y="9326"/>
                    </a:lnTo>
                    <a:cubicBezTo>
                      <a:pt x="1376" y="9328"/>
                      <a:pt x="1374" y="9331"/>
                      <a:pt x="1372" y="9333"/>
                    </a:cubicBezTo>
                    <a:lnTo>
                      <a:pt x="1379" y="9326"/>
                    </a:lnTo>
                    <a:lnTo>
                      <a:pt x="1379" y="9326"/>
                    </a:lnTo>
                    <a:cubicBezTo>
                      <a:pt x="1379" y="9326"/>
                      <a:pt x="1379" y="9326"/>
                      <a:pt x="1378" y="9326"/>
                    </a:cubicBezTo>
                    <a:lnTo>
                      <a:pt x="1378" y="9326"/>
                    </a:lnTo>
                    <a:cubicBezTo>
                      <a:pt x="1404" y="9299"/>
                      <a:pt x="1424" y="9272"/>
                      <a:pt x="1451" y="9239"/>
                    </a:cubicBezTo>
                    <a:cubicBezTo>
                      <a:pt x="1480" y="9210"/>
                      <a:pt x="1530" y="9167"/>
                      <a:pt x="1566" y="9124"/>
                    </a:cubicBezTo>
                    <a:lnTo>
                      <a:pt x="1574" y="9124"/>
                    </a:lnTo>
                    <a:cubicBezTo>
                      <a:pt x="1646" y="9095"/>
                      <a:pt x="1718" y="9066"/>
                      <a:pt x="1790" y="9037"/>
                    </a:cubicBezTo>
                    <a:cubicBezTo>
                      <a:pt x="2079" y="8929"/>
                      <a:pt x="2382" y="8864"/>
                      <a:pt x="2685" y="8835"/>
                    </a:cubicBezTo>
                    <a:cubicBezTo>
                      <a:pt x="2837" y="8813"/>
                      <a:pt x="2996" y="8821"/>
                      <a:pt x="3147" y="8813"/>
                    </a:cubicBezTo>
                    <a:cubicBezTo>
                      <a:pt x="3192" y="8811"/>
                      <a:pt x="3237" y="8810"/>
                      <a:pt x="3282" y="8810"/>
                    </a:cubicBezTo>
                    <a:close/>
                    <a:moveTo>
                      <a:pt x="15504" y="10878"/>
                    </a:moveTo>
                    <a:cubicBezTo>
                      <a:pt x="15792" y="10878"/>
                      <a:pt x="16074" y="10892"/>
                      <a:pt x="16362" y="10906"/>
                    </a:cubicBezTo>
                    <a:lnTo>
                      <a:pt x="16694" y="10928"/>
                    </a:lnTo>
                    <a:cubicBezTo>
                      <a:pt x="16810" y="10935"/>
                      <a:pt x="16918" y="10950"/>
                      <a:pt x="17034" y="10964"/>
                    </a:cubicBezTo>
                    <a:cubicBezTo>
                      <a:pt x="17142" y="10971"/>
                      <a:pt x="17272" y="10986"/>
                      <a:pt x="17395" y="11007"/>
                    </a:cubicBezTo>
                    <a:cubicBezTo>
                      <a:pt x="17185" y="11044"/>
                      <a:pt x="16969" y="11072"/>
                      <a:pt x="16759" y="11094"/>
                    </a:cubicBezTo>
                    <a:lnTo>
                      <a:pt x="16276" y="11137"/>
                    </a:lnTo>
                    <a:cubicBezTo>
                      <a:pt x="16110" y="11152"/>
                      <a:pt x="15951" y="11152"/>
                      <a:pt x="15785" y="11166"/>
                    </a:cubicBezTo>
                    <a:lnTo>
                      <a:pt x="15749" y="11166"/>
                    </a:lnTo>
                    <a:cubicBezTo>
                      <a:pt x="15408" y="11149"/>
                      <a:pt x="15064" y="11142"/>
                      <a:pt x="14719" y="11142"/>
                    </a:cubicBezTo>
                    <a:cubicBezTo>
                      <a:pt x="14335" y="11142"/>
                      <a:pt x="13950" y="11151"/>
                      <a:pt x="13569" y="11166"/>
                    </a:cubicBezTo>
                    <a:cubicBezTo>
                      <a:pt x="13959" y="11116"/>
                      <a:pt x="14342" y="11065"/>
                      <a:pt x="14731" y="11007"/>
                    </a:cubicBezTo>
                    <a:cubicBezTo>
                      <a:pt x="14991" y="10964"/>
                      <a:pt x="15244" y="10921"/>
                      <a:pt x="15504" y="10878"/>
                    </a:cubicBezTo>
                    <a:close/>
                    <a:moveTo>
                      <a:pt x="14187" y="11190"/>
                    </a:moveTo>
                    <a:cubicBezTo>
                      <a:pt x="14401" y="11190"/>
                      <a:pt x="14616" y="11191"/>
                      <a:pt x="14832" y="11195"/>
                    </a:cubicBezTo>
                    <a:lnTo>
                      <a:pt x="14818" y="11195"/>
                    </a:lnTo>
                    <a:lnTo>
                      <a:pt x="13844" y="11217"/>
                    </a:lnTo>
                    <a:cubicBezTo>
                      <a:pt x="13543" y="11217"/>
                      <a:pt x="13256" y="11224"/>
                      <a:pt x="12963" y="11224"/>
                    </a:cubicBezTo>
                    <a:lnTo>
                      <a:pt x="12963" y="11224"/>
                    </a:lnTo>
                    <a:lnTo>
                      <a:pt x="13143" y="11210"/>
                    </a:lnTo>
                    <a:lnTo>
                      <a:pt x="13548" y="11195"/>
                    </a:lnTo>
                    <a:cubicBezTo>
                      <a:pt x="13761" y="11191"/>
                      <a:pt x="13973" y="11190"/>
                      <a:pt x="14187" y="11190"/>
                    </a:cubicBezTo>
                    <a:close/>
                    <a:moveTo>
                      <a:pt x="15128" y="10870"/>
                    </a:moveTo>
                    <a:lnTo>
                      <a:pt x="14717" y="10928"/>
                    </a:lnTo>
                    <a:cubicBezTo>
                      <a:pt x="14406" y="10979"/>
                      <a:pt x="14089" y="11022"/>
                      <a:pt x="13771" y="11058"/>
                    </a:cubicBezTo>
                    <a:cubicBezTo>
                      <a:pt x="13454" y="11087"/>
                      <a:pt x="13129" y="11130"/>
                      <a:pt x="12811" y="11166"/>
                    </a:cubicBezTo>
                    <a:lnTo>
                      <a:pt x="12819" y="11166"/>
                    </a:lnTo>
                    <a:cubicBezTo>
                      <a:pt x="12573" y="11188"/>
                      <a:pt x="12328" y="11210"/>
                      <a:pt x="12082" y="11231"/>
                    </a:cubicBezTo>
                    <a:lnTo>
                      <a:pt x="11844" y="11231"/>
                    </a:lnTo>
                    <a:cubicBezTo>
                      <a:pt x="12429" y="11108"/>
                      <a:pt x="13028" y="11015"/>
                      <a:pt x="13627" y="10950"/>
                    </a:cubicBezTo>
                    <a:cubicBezTo>
                      <a:pt x="14125" y="10899"/>
                      <a:pt x="14630" y="10870"/>
                      <a:pt x="15128" y="10870"/>
                    </a:cubicBezTo>
                    <a:close/>
                    <a:moveTo>
                      <a:pt x="1307" y="9752"/>
                    </a:moveTo>
                    <a:lnTo>
                      <a:pt x="1307" y="9752"/>
                    </a:lnTo>
                    <a:cubicBezTo>
                      <a:pt x="1379" y="9788"/>
                      <a:pt x="1451" y="9824"/>
                      <a:pt x="1523" y="9860"/>
                    </a:cubicBezTo>
                    <a:cubicBezTo>
                      <a:pt x="1718" y="9946"/>
                      <a:pt x="1913" y="10026"/>
                      <a:pt x="2115" y="10091"/>
                    </a:cubicBezTo>
                    <a:cubicBezTo>
                      <a:pt x="2519" y="10228"/>
                      <a:pt x="2931" y="10336"/>
                      <a:pt x="3342" y="10430"/>
                    </a:cubicBezTo>
                    <a:cubicBezTo>
                      <a:pt x="4172" y="10618"/>
                      <a:pt x="5009" y="10755"/>
                      <a:pt x="5846" y="10870"/>
                    </a:cubicBezTo>
                    <a:cubicBezTo>
                      <a:pt x="6496" y="10957"/>
                      <a:pt x="7146" y="11029"/>
                      <a:pt x="7802" y="11094"/>
                    </a:cubicBezTo>
                    <a:cubicBezTo>
                      <a:pt x="7528" y="11108"/>
                      <a:pt x="7254" y="11123"/>
                      <a:pt x="6980" y="11152"/>
                    </a:cubicBezTo>
                    <a:cubicBezTo>
                      <a:pt x="6402" y="11210"/>
                      <a:pt x="5825" y="11296"/>
                      <a:pt x="5255" y="11412"/>
                    </a:cubicBezTo>
                    <a:cubicBezTo>
                      <a:pt x="5168" y="11404"/>
                      <a:pt x="5074" y="11397"/>
                      <a:pt x="4988" y="11383"/>
                    </a:cubicBezTo>
                    <a:lnTo>
                      <a:pt x="4656" y="11339"/>
                    </a:lnTo>
                    <a:cubicBezTo>
                      <a:pt x="4547" y="11325"/>
                      <a:pt x="4439" y="11311"/>
                      <a:pt x="4331" y="11289"/>
                    </a:cubicBezTo>
                    <a:cubicBezTo>
                      <a:pt x="3905" y="11224"/>
                      <a:pt x="3479" y="11116"/>
                      <a:pt x="3061" y="10979"/>
                    </a:cubicBezTo>
                    <a:cubicBezTo>
                      <a:pt x="2642" y="10849"/>
                      <a:pt x="2252" y="10668"/>
                      <a:pt x="1884" y="10423"/>
                    </a:cubicBezTo>
                    <a:cubicBezTo>
                      <a:pt x="1749" y="10338"/>
                      <a:pt x="1621" y="10232"/>
                      <a:pt x="1507" y="10125"/>
                    </a:cubicBezTo>
                    <a:lnTo>
                      <a:pt x="1507" y="10125"/>
                    </a:lnTo>
                    <a:cubicBezTo>
                      <a:pt x="1479" y="10090"/>
                      <a:pt x="1458" y="10054"/>
                      <a:pt x="1444" y="10019"/>
                    </a:cubicBezTo>
                    <a:cubicBezTo>
                      <a:pt x="1393" y="9932"/>
                      <a:pt x="1343" y="9845"/>
                      <a:pt x="1307" y="9752"/>
                    </a:cubicBezTo>
                    <a:close/>
                    <a:moveTo>
                      <a:pt x="8856" y="11469"/>
                    </a:moveTo>
                    <a:lnTo>
                      <a:pt x="8676" y="11491"/>
                    </a:lnTo>
                    <a:cubicBezTo>
                      <a:pt x="8539" y="11498"/>
                      <a:pt x="8401" y="11498"/>
                      <a:pt x="8272" y="11505"/>
                    </a:cubicBezTo>
                    <a:cubicBezTo>
                      <a:pt x="8059" y="11509"/>
                      <a:pt x="7844" y="11511"/>
                      <a:pt x="7629" y="11511"/>
                    </a:cubicBezTo>
                    <a:cubicBezTo>
                      <a:pt x="7414" y="11511"/>
                      <a:pt x="7200" y="11509"/>
                      <a:pt x="6987" y="11505"/>
                    </a:cubicBezTo>
                    <a:lnTo>
                      <a:pt x="7001" y="11505"/>
                    </a:lnTo>
                    <a:lnTo>
                      <a:pt x="7976" y="11484"/>
                    </a:lnTo>
                    <a:cubicBezTo>
                      <a:pt x="8264" y="11477"/>
                      <a:pt x="8553" y="11477"/>
                      <a:pt x="8849" y="11469"/>
                    </a:cubicBezTo>
                    <a:close/>
                    <a:moveTo>
                      <a:pt x="1754" y="10444"/>
                    </a:moveTo>
                    <a:cubicBezTo>
                      <a:pt x="1783" y="10459"/>
                      <a:pt x="1805" y="10481"/>
                      <a:pt x="1834" y="10502"/>
                    </a:cubicBezTo>
                    <a:cubicBezTo>
                      <a:pt x="2209" y="10748"/>
                      <a:pt x="2613" y="10935"/>
                      <a:pt x="3039" y="11072"/>
                    </a:cubicBezTo>
                    <a:cubicBezTo>
                      <a:pt x="3457" y="11210"/>
                      <a:pt x="3891" y="11311"/>
                      <a:pt x="4324" y="11376"/>
                    </a:cubicBezTo>
                    <a:cubicBezTo>
                      <a:pt x="4432" y="11390"/>
                      <a:pt x="4540" y="11412"/>
                      <a:pt x="4648" y="11426"/>
                    </a:cubicBezTo>
                    <a:lnTo>
                      <a:pt x="4980" y="11462"/>
                    </a:lnTo>
                    <a:lnTo>
                      <a:pt x="5002" y="11462"/>
                    </a:lnTo>
                    <a:cubicBezTo>
                      <a:pt x="4728" y="11520"/>
                      <a:pt x="4461" y="11585"/>
                      <a:pt x="4186" y="11657"/>
                    </a:cubicBezTo>
                    <a:lnTo>
                      <a:pt x="4121" y="11650"/>
                    </a:lnTo>
                    <a:cubicBezTo>
                      <a:pt x="3688" y="11570"/>
                      <a:pt x="3270" y="11433"/>
                      <a:pt x="2866" y="11253"/>
                    </a:cubicBezTo>
                    <a:cubicBezTo>
                      <a:pt x="2483" y="11072"/>
                      <a:pt x="2129" y="10827"/>
                      <a:pt x="1826" y="10524"/>
                    </a:cubicBezTo>
                    <a:cubicBezTo>
                      <a:pt x="1797" y="10495"/>
                      <a:pt x="1776" y="10466"/>
                      <a:pt x="1754" y="10444"/>
                    </a:cubicBezTo>
                    <a:close/>
                    <a:moveTo>
                      <a:pt x="6070" y="11542"/>
                    </a:moveTo>
                    <a:cubicBezTo>
                      <a:pt x="6406" y="11555"/>
                      <a:pt x="6743" y="11561"/>
                      <a:pt x="7080" y="11561"/>
                    </a:cubicBezTo>
                    <a:cubicBezTo>
                      <a:pt x="7468" y="11561"/>
                      <a:pt x="7856" y="11553"/>
                      <a:pt x="8243" y="11542"/>
                    </a:cubicBezTo>
                    <a:lnTo>
                      <a:pt x="8243" y="11542"/>
                    </a:lnTo>
                    <a:cubicBezTo>
                      <a:pt x="7860" y="11585"/>
                      <a:pt x="7470" y="11635"/>
                      <a:pt x="7081" y="11693"/>
                    </a:cubicBezTo>
                    <a:cubicBezTo>
                      <a:pt x="6828" y="11736"/>
                      <a:pt x="6568" y="11780"/>
                      <a:pt x="6308" y="11823"/>
                    </a:cubicBezTo>
                    <a:cubicBezTo>
                      <a:pt x="6027" y="11823"/>
                      <a:pt x="5738" y="11816"/>
                      <a:pt x="5457" y="11794"/>
                    </a:cubicBezTo>
                    <a:lnTo>
                      <a:pt x="5118" y="11772"/>
                    </a:lnTo>
                    <a:cubicBezTo>
                      <a:pt x="5002" y="11765"/>
                      <a:pt x="4894" y="11751"/>
                      <a:pt x="4786" y="11744"/>
                    </a:cubicBezTo>
                    <a:cubicBezTo>
                      <a:pt x="4670" y="11729"/>
                      <a:pt x="4540" y="11715"/>
                      <a:pt x="4425" y="11693"/>
                    </a:cubicBezTo>
                    <a:cubicBezTo>
                      <a:pt x="4634" y="11657"/>
                      <a:pt x="4843" y="11628"/>
                      <a:pt x="5053" y="11606"/>
                    </a:cubicBezTo>
                    <a:lnTo>
                      <a:pt x="5543" y="11563"/>
                    </a:lnTo>
                    <a:cubicBezTo>
                      <a:pt x="5702" y="11549"/>
                      <a:pt x="5868" y="11549"/>
                      <a:pt x="6027" y="11542"/>
                    </a:cubicBezTo>
                    <a:close/>
                    <a:moveTo>
                      <a:pt x="9960" y="11455"/>
                    </a:moveTo>
                    <a:cubicBezTo>
                      <a:pt x="9369" y="11585"/>
                      <a:pt x="8777" y="11679"/>
                      <a:pt x="8178" y="11736"/>
                    </a:cubicBezTo>
                    <a:cubicBezTo>
                      <a:pt x="7680" y="11787"/>
                      <a:pt x="7175" y="11816"/>
                      <a:pt x="6677" y="11823"/>
                    </a:cubicBezTo>
                    <a:lnTo>
                      <a:pt x="7081" y="11758"/>
                    </a:lnTo>
                    <a:cubicBezTo>
                      <a:pt x="7398" y="11715"/>
                      <a:pt x="7716" y="11671"/>
                      <a:pt x="8033" y="11635"/>
                    </a:cubicBezTo>
                    <a:cubicBezTo>
                      <a:pt x="8351" y="11606"/>
                      <a:pt x="8676" y="11563"/>
                      <a:pt x="8993" y="11527"/>
                    </a:cubicBezTo>
                    <a:lnTo>
                      <a:pt x="8986" y="11527"/>
                    </a:lnTo>
                    <a:cubicBezTo>
                      <a:pt x="9232" y="11498"/>
                      <a:pt x="9477" y="11477"/>
                      <a:pt x="9715" y="11455"/>
                    </a:cubicBezTo>
                    <a:close/>
                    <a:moveTo>
                      <a:pt x="17626" y="11036"/>
                    </a:moveTo>
                    <a:lnTo>
                      <a:pt x="17690" y="11044"/>
                    </a:lnTo>
                    <a:cubicBezTo>
                      <a:pt x="18124" y="11130"/>
                      <a:pt x="18542" y="11260"/>
                      <a:pt x="18946" y="11440"/>
                    </a:cubicBezTo>
                    <a:cubicBezTo>
                      <a:pt x="19329" y="11621"/>
                      <a:pt x="19683" y="11866"/>
                      <a:pt x="19986" y="12169"/>
                    </a:cubicBezTo>
                    <a:cubicBezTo>
                      <a:pt x="20015" y="12198"/>
                      <a:pt x="20036" y="12227"/>
                      <a:pt x="20058" y="12249"/>
                    </a:cubicBezTo>
                    <a:cubicBezTo>
                      <a:pt x="20029" y="12234"/>
                      <a:pt x="20007" y="12213"/>
                      <a:pt x="19978" y="12191"/>
                    </a:cubicBezTo>
                    <a:cubicBezTo>
                      <a:pt x="19603" y="11946"/>
                      <a:pt x="19199" y="11758"/>
                      <a:pt x="18780" y="11621"/>
                    </a:cubicBezTo>
                    <a:cubicBezTo>
                      <a:pt x="18354" y="11491"/>
                      <a:pt x="17921" y="11390"/>
                      <a:pt x="17488" y="11318"/>
                    </a:cubicBezTo>
                    <a:cubicBezTo>
                      <a:pt x="17380" y="11303"/>
                      <a:pt x="17272" y="11282"/>
                      <a:pt x="17164" y="11267"/>
                    </a:cubicBezTo>
                    <a:lnTo>
                      <a:pt x="16832" y="11231"/>
                    </a:lnTo>
                    <a:lnTo>
                      <a:pt x="16810" y="11231"/>
                    </a:lnTo>
                    <a:cubicBezTo>
                      <a:pt x="17084" y="11173"/>
                      <a:pt x="17351" y="11108"/>
                      <a:pt x="17626" y="11036"/>
                    </a:cubicBezTo>
                    <a:close/>
                    <a:moveTo>
                      <a:pt x="16557" y="11282"/>
                    </a:moveTo>
                    <a:cubicBezTo>
                      <a:pt x="16644" y="11289"/>
                      <a:pt x="16738" y="11303"/>
                      <a:pt x="16824" y="11311"/>
                    </a:cubicBezTo>
                    <a:lnTo>
                      <a:pt x="17149" y="11354"/>
                    </a:lnTo>
                    <a:cubicBezTo>
                      <a:pt x="17265" y="11368"/>
                      <a:pt x="17366" y="11390"/>
                      <a:pt x="17474" y="11404"/>
                    </a:cubicBezTo>
                    <a:cubicBezTo>
                      <a:pt x="17907" y="11469"/>
                      <a:pt x="18333" y="11578"/>
                      <a:pt x="18751" y="11715"/>
                    </a:cubicBezTo>
                    <a:cubicBezTo>
                      <a:pt x="19163" y="11845"/>
                      <a:pt x="19560" y="12032"/>
                      <a:pt x="19921" y="12270"/>
                    </a:cubicBezTo>
                    <a:cubicBezTo>
                      <a:pt x="20058" y="12357"/>
                      <a:pt x="20188" y="12465"/>
                      <a:pt x="20303" y="12574"/>
                    </a:cubicBezTo>
                    <a:lnTo>
                      <a:pt x="20303" y="12566"/>
                    </a:lnTo>
                    <a:cubicBezTo>
                      <a:pt x="20332" y="12602"/>
                      <a:pt x="20354" y="12639"/>
                      <a:pt x="20368" y="12675"/>
                    </a:cubicBezTo>
                    <a:cubicBezTo>
                      <a:pt x="20419" y="12761"/>
                      <a:pt x="20469" y="12855"/>
                      <a:pt x="20505" y="12942"/>
                    </a:cubicBezTo>
                    <a:cubicBezTo>
                      <a:pt x="20433" y="12906"/>
                      <a:pt x="20361" y="12870"/>
                      <a:pt x="20289" y="12833"/>
                    </a:cubicBezTo>
                    <a:cubicBezTo>
                      <a:pt x="20094" y="12747"/>
                      <a:pt x="19899" y="12675"/>
                      <a:pt x="19697" y="12602"/>
                    </a:cubicBezTo>
                    <a:cubicBezTo>
                      <a:pt x="19293" y="12465"/>
                      <a:pt x="18881" y="12357"/>
                      <a:pt x="18470" y="12263"/>
                    </a:cubicBezTo>
                    <a:cubicBezTo>
                      <a:pt x="17640" y="12076"/>
                      <a:pt x="16803" y="11938"/>
                      <a:pt x="15965" y="11823"/>
                    </a:cubicBezTo>
                    <a:cubicBezTo>
                      <a:pt x="15316" y="11736"/>
                      <a:pt x="14666" y="11664"/>
                      <a:pt x="14010" y="11599"/>
                    </a:cubicBezTo>
                    <a:cubicBezTo>
                      <a:pt x="14284" y="11592"/>
                      <a:pt x="14558" y="11570"/>
                      <a:pt x="14832" y="11542"/>
                    </a:cubicBezTo>
                    <a:cubicBezTo>
                      <a:pt x="15410" y="11484"/>
                      <a:pt x="15987" y="11397"/>
                      <a:pt x="16557" y="11282"/>
                    </a:cubicBezTo>
                    <a:close/>
                    <a:moveTo>
                      <a:pt x="11808" y="11729"/>
                    </a:moveTo>
                    <a:lnTo>
                      <a:pt x="11808" y="11729"/>
                    </a:lnTo>
                    <a:cubicBezTo>
                      <a:pt x="12479" y="11946"/>
                      <a:pt x="13136" y="12198"/>
                      <a:pt x="13779" y="12487"/>
                    </a:cubicBezTo>
                    <a:cubicBezTo>
                      <a:pt x="14212" y="12675"/>
                      <a:pt x="14637" y="12898"/>
                      <a:pt x="15056" y="13115"/>
                    </a:cubicBezTo>
                    <a:cubicBezTo>
                      <a:pt x="14710" y="12992"/>
                      <a:pt x="14370" y="12855"/>
                      <a:pt x="14031" y="12725"/>
                    </a:cubicBezTo>
                    <a:lnTo>
                      <a:pt x="14038" y="12725"/>
                    </a:lnTo>
                    <a:cubicBezTo>
                      <a:pt x="13771" y="12617"/>
                      <a:pt x="13512" y="12509"/>
                      <a:pt x="13252" y="12393"/>
                    </a:cubicBezTo>
                    <a:cubicBezTo>
                      <a:pt x="12985" y="12285"/>
                      <a:pt x="12725" y="12169"/>
                      <a:pt x="12465" y="12054"/>
                    </a:cubicBezTo>
                    <a:lnTo>
                      <a:pt x="12046" y="11866"/>
                    </a:lnTo>
                    <a:lnTo>
                      <a:pt x="11808" y="11729"/>
                    </a:lnTo>
                    <a:close/>
                    <a:moveTo>
                      <a:pt x="12826" y="12299"/>
                    </a:moveTo>
                    <a:lnTo>
                      <a:pt x="12920" y="12343"/>
                    </a:lnTo>
                    <a:cubicBezTo>
                      <a:pt x="13129" y="12451"/>
                      <a:pt x="13346" y="12559"/>
                      <a:pt x="13555" y="12675"/>
                    </a:cubicBezTo>
                    <a:cubicBezTo>
                      <a:pt x="13937" y="12884"/>
                      <a:pt x="14313" y="13101"/>
                      <a:pt x="14688" y="13324"/>
                    </a:cubicBezTo>
                    <a:lnTo>
                      <a:pt x="14565" y="13259"/>
                    </a:lnTo>
                    <a:lnTo>
                      <a:pt x="14378" y="13158"/>
                    </a:lnTo>
                    <a:cubicBezTo>
                      <a:pt x="14255" y="13086"/>
                      <a:pt x="14125" y="13021"/>
                      <a:pt x="13995" y="12949"/>
                    </a:cubicBezTo>
                    <a:lnTo>
                      <a:pt x="12826" y="12299"/>
                    </a:lnTo>
                    <a:close/>
                    <a:moveTo>
                      <a:pt x="9109" y="12530"/>
                    </a:moveTo>
                    <a:cubicBezTo>
                      <a:pt x="9087" y="12552"/>
                      <a:pt x="9058" y="12574"/>
                      <a:pt x="9029" y="12588"/>
                    </a:cubicBezTo>
                    <a:cubicBezTo>
                      <a:pt x="8827" y="12718"/>
                      <a:pt x="8625" y="12848"/>
                      <a:pt x="8423" y="12971"/>
                    </a:cubicBezTo>
                    <a:cubicBezTo>
                      <a:pt x="8048" y="13194"/>
                      <a:pt x="7673" y="13418"/>
                      <a:pt x="7297" y="13627"/>
                    </a:cubicBezTo>
                    <a:lnTo>
                      <a:pt x="7405" y="13555"/>
                    </a:lnTo>
                    <a:lnTo>
                      <a:pt x="7593" y="13447"/>
                    </a:lnTo>
                    <a:cubicBezTo>
                      <a:pt x="7716" y="13368"/>
                      <a:pt x="7839" y="13288"/>
                      <a:pt x="7968" y="13216"/>
                    </a:cubicBezTo>
                    <a:lnTo>
                      <a:pt x="9109" y="12530"/>
                    </a:lnTo>
                    <a:close/>
                    <a:moveTo>
                      <a:pt x="11823" y="11556"/>
                    </a:moveTo>
                    <a:lnTo>
                      <a:pt x="11823" y="11556"/>
                    </a:lnTo>
                    <a:cubicBezTo>
                      <a:pt x="12169" y="11585"/>
                      <a:pt x="12515" y="11606"/>
                      <a:pt x="12862" y="11614"/>
                    </a:cubicBezTo>
                    <a:cubicBezTo>
                      <a:pt x="12999" y="11617"/>
                      <a:pt x="13138" y="11619"/>
                      <a:pt x="13278" y="11619"/>
                    </a:cubicBezTo>
                    <a:cubicBezTo>
                      <a:pt x="13418" y="11619"/>
                      <a:pt x="13558" y="11617"/>
                      <a:pt x="13699" y="11614"/>
                    </a:cubicBezTo>
                    <a:cubicBezTo>
                      <a:pt x="14450" y="11700"/>
                      <a:pt x="15200" y="11794"/>
                      <a:pt x="15958" y="11910"/>
                    </a:cubicBezTo>
                    <a:cubicBezTo>
                      <a:pt x="16788" y="12032"/>
                      <a:pt x="17626" y="12169"/>
                      <a:pt x="18448" y="12357"/>
                    </a:cubicBezTo>
                    <a:cubicBezTo>
                      <a:pt x="18860" y="12451"/>
                      <a:pt x="19271" y="12559"/>
                      <a:pt x="19668" y="12696"/>
                    </a:cubicBezTo>
                    <a:cubicBezTo>
                      <a:pt x="19870" y="12761"/>
                      <a:pt x="20065" y="12833"/>
                      <a:pt x="20260" y="12920"/>
                    </a:cubicBezTo>
                    <a:cubicBezTo>
                      <a:pt x="20354" y="12963"/>
                      <a:pt x="20448" y="13014"/>
                      <a:pt x="20541" y="13057"/>
                    </a:cubicBezTo>
                    <a:lnTo>
                      <a:pt x="20556" y="13072"/>
                    </a:lnTo>
                    <a:cubicBezTo>
                      <a:pt x="20556" y="13079"/>
                      <a:pt x="20563" y="13086"/>
                      <a:pt x="20563" y="13101"/>
                    </a:cubicBezTo>
                    <a:cubicBezTo>
                      <a:pt x="20570" y="13108"/>
                      <a:pt x="20578" y="13144"/>
                      <a:pt x="20585" y="13165"/>
                    </a:cubicBezTo>
                    <a:lnTo>
                      <a:pt x="20578" y="13180"/>
                    </a:lnTo>
                    <a:cubicBezTo>
                      <a:pt x="20563" y="13202"/>
                      <a:pt x="20549" y="13216"/>
                      <a:pt x="20541" y="13230"/>
                    </a:cubicBezTo>
                    <a:cubicBezTo>
                      <a:pt x="20491" y="13238"/>
                      <a:pt x="20440" y="13245"/>
                      <a:pt x="20397" y="13252"/>
                    </a:cubicBezTo>
                    <a:cubicBezTo>
                      <a:pt x="20253" y="13274"/>
                      <a:pt x="20116" y="13281"/>
                      <a:pt x="19971" y="13281"/>
                    </a:cubicBezTo>
                    <a:cubicBezTo>
                      <a:pt x="19918" y="13282"/>
                      <a:pt x="19866" y="13283"/>
                      <a:pt x="19813" y="13283"/>
                    </a:cubicBezTo>
                    <a:cubicBezTo>
                      <a:pt x="19579" y="13283"/>
                      <a:pt x="19348" y="13271"/>
                      <a:pt x="19112" y="13259"/>
                    </a:cubicBezTo>
                    <a:cubicBezTo>
                      <a:pt x="18831" y="13238"/>
                      <a:pt x="18549" y="13202"/>
                      <a:pt x="18268" y="13165"/>
                    </a:cubicBezTo>
                    <a:cubicBezTo>
                      <a:pt x="17979" y="13129"/>
                      <a:pt x="17698" y="13079"/>
                      <a:pt x="17416" y="13028"/>
                    </a:cubicBezTo>
                    <a:lnTo>
                      <a:pt x="17416" y="13028"/>
                    </a:lnTo>
                    <a:cubicBezTo>
                      <a:pt x="17698" y="13086"/>
                      <a:pt x="17979" y="13137"/>
                      <a:pt x="18261" y="13180"/>
                    </a:cubicBezTo>
                    <a:cubicBezTo>
                      <a:pt x="18542" y="13223"/>
                      <a:pt x="18831" y="13259"/>
                      <a:pt x="19112" y="13288"/>
                    </a:cubicBezTo>
                    <a:cubicBezTo>
                      <a:pt x="19401" y="13317"/>
                      <a:pt x="19683" y="13339"/>
                      <a:pt x="19971" y="13339"/>
                    </a:cubicBezTo>
                    <a:cubicBezTo>
                      <a:pt x="20116" y="13339"/>
                      <a:pt x="20260" y="13339"/>
                      <a:pt x="20404" y="13324"/>
                    </a:cubicBezTo>
                    <a:lnTo>
                      <a:pt x="20476" y="13317"/>
                    </a:lnTo>
                    <a:lnTo>
                      <a:pt x="20476" y="13317"/>
                    </a:lnTo>
                    <a:cubicBezTo>
                      <a:pt x="20462" y="13339"/>
                      <a:pt x="20448" y="13353"/>
                      <a:pt x="20433" y="13375"/>
                    </a:cubicBezTo>
                    <a:lnTo>
                      <a:pt x="20440" y="13360"/>
                    </a:lnTo>
                    <a:lnTo>
                      <a:pt x="20440" y="13360"/>
                    </a:lnTo>
                    <a:cubicBezTo>
                      <a:pt x="20411" y="13396"/>
                      <a:pt x="20390" y="13425"/>
                      <a:pt x="20361" y="13454"/>
                    </a:cubicBezTo>
                    <a:cubicBezTo>
                      <a:pt x="20325" y="13490"/>
                      <a:pt x="20282" y="13534"/>
                      <a:pt x="20245" y="13570"/>
                    </a:cubicBezTo>
                    <a:lnTo>
                      <a:pt x="20238" y="13570"/>
                    </a:lnTo>
                    <a:cubicBezTo>
                      <a:pt x="20166" y="13599"/>
                      <a:pt x="20094" y="13635"/>
                      <a:pt x="20022" y="13656"/>
                    </a:cubicBezTo>
                    <a:cubicBezTo>
                      <a:pt x="19733" y="13765"/>
                      <a:pt x="19430" y="13829"/>
                      <a:pt x="19127" y="13858"/>
                    </a:cubicBezTo>
                    <a:cubicBezTo>
                      <a:pt x="18975" y="13880"/>
                      <a:pt x="18816" y="13880"/>
                      <a:pt x="18665" y="13887"/>
                    </a:cubicBezTo>
                    <a:cubicBezTo>
                      <a:pt x="18636" y="13889"/>
                      <a:pt x="18607" y="13889"/>
                      <a:pt x="18577" y="13889"/>
                    </a:cubicBezTo>
                    <a:cubicBezTo>
                      <a:pt x="18453" y="13889"/>
                      <a:pt x="18326" y="13879"/>
                      <a:pt x="18203" y="13873"/>
                    </a:cubicBezTo>
                    <a:cubicBezTo>
                      <a:pt x="18044" y="13866"/>
                      <a:pt x="17893" y="13844"/>
                      <a:pt x="17741" y="13829"/>
                    </a:cubicBezTo>
                    <a:lnTo>
                      <a:pt x="17279" y="13757"/>
                    </a:lnTo>
                    <a:cubicBezTo>
                      <a:pt x="17048" y="13707"/>
                      <a:pt x="16810" y="13649"/>
                      <a:pt x="16579" y="13591"/>
                    </a:cubicBezTo>
                    <a:cubicBezTo>
                      <a:pt x="15698" y="13093"/>
                      <a:pt x="14767" y="12704"/>
                      <a:pt x="13836" y="12328"/>
                    </a:cubicBezTo>
                    <a:cubicBezTo>
                      <a:pt x="13533" y="12206"/>
                      <a:pt x="13230" y="12090"/>
                      <a:pt x="12920" y="11967"/>
                    </a:cubicBezTo>
                    <a:lnTo>
                      <a:pt x="12920" y="11967"/>
                    </a:lnTo>
                    <a:cubicBezTo>
                      <a:pt x="13324" y="12083"/>
                      <a:pt x="13728" y="12191"/>
                      <a:pt x="14132" y="12299"/>
                    </a:cubicBezTo>
                    <a:cubicBezTo>
                      <a:pt x="14674" y="12436"/>
                      <a:pt x="15222" y="12566"/>
                      <a:pt x="15771" y="12689"/>
                    </a:cubicBezTo>
                    <a:cubicBezTo>
                      <a:pt x="16319" y="12812"/>
                      <a:pt x="16868" y="12927"/>
                      <a:pt x="17416" y="13028"/>
                    </a:cubicBezTo>
                    <a:cubicBezTo>
                      <a:pt x="16868" y="12920"/>
                      <a:pt x="16319" y="12797"/>
                      <a:pt x="15778" y="12667"/>
                    </a:cubicBezTo>
                    <a:cubicBezTo>
                      <a:pt x="15237" y="12530"/>
                      <a:pt x="14695" y="12386"/>
                      <a:pt x="14154" y="12242"/>
                    </a:cubicBezTo>
                    <a:lnTo>
                      <a:pt x="12530" y="11787"/>
                    </a:lnTo>
                    <a:lnTo>
                      <a:pt x="12133" y="11679"/>
                    </a:lnTo>
                    <a:lnTo>
                      <a:pt x="11823" y="11556"/>
                    </a:lnTo>
                    <a:close/>
                    <a:moveTo>
                      <a:pt x="10126" y="11938"/>
                    </a:moveTo>
                    <a:cubicBezTo>
                      <a:pt x="9607" y="12408"/>
                      <a:pt x="9058" y="12855"/>
                      <a:pt x="8488" y="13267"/>
                    </a:cubicBezTo>
                    <a:cubicBezTo>
                      <a:pt x="8106" y="13548"/>
                      <a:pt x="7701" y="13808"/>
                      <a:pt x="7304" y="14060"/>
                    </a:cubicBezTo>
                    <a:cubicBezTo>
                      <a:pt x="7579" y="13822"/>
                      <a:pt x="7860" y="13591"/>
                      <a:pt x="8149" y="13375"/>
                    </a:cubicBezTo>
                    <a:lnTo>
                      <a:pt x="8156" y="13368"/>
                    </a:lnTo>
                    <a:cubicBezTo>
                      <a:pt x="8380" y="13194"/>
                      <a:pt x="8604" y="13021"/>
                      <a:pt x="8835" y="12855"/>
                    </a:cubicBezTo>
                    <a:cubicBezTo>
                      <a:pt x="9058" y="12682"/>
                      <a:pt x="9289" y="12509"/>
                      <a:pt x="9520" y="12343"/>
                    </a:cubicBezTo>
                    <a:cubicBezTo>
                      <a:pt x="9643" y="12256"/>
                      <a:pt x="9766" y="12162"/>
                      <a:pt x="9896" y="12076"/>
                    </a:cubicBezTo>
                    <a:lnTo>
                      <a:pt x="10126" y="11938"/>
                    </a:lnTo>
                    <a:close/>
                    <a:moveTo>
                      <a:pt x="13302" y="12501"/>
                    </a:moveTo>
                    <a:cubicBezTo>
                      <a:pt x="13533" y="12602"/>
                      <a:pt x="13771" y="12696"/>
                      <a:pt x="14010" y="12790"/>
                    </a:cubicBezTo>
                    <a:cubicBezTo>
                      <a:pt x="14428" y="12956"/>
                      <a:pt x="14854" y="13108"/>
                      <a:pt x="15294" y="13245"/>
                    </a:cubicBezTo>
                    <a:cubicBezTo>
                      <a:pt x="15475" y="13346"/>
                      <a:pt x="15648" y="13447"/>
                      <a:pt x="15821" y="13548"/>
                    </a:cubicBezTo>
                    <a:lnTo>
                      <a:pt x="16146" y="13750"/>
                    </a:lnTo>
                    <a:cubicBezTo>
                      <a:pt x="16204" y="13786"/>
                      <a:pt x="16254" y="13815"/>
                      <a:pt x="16312" y="13851"/>
                    </a:cubicBezTo>
                    <a:lnTo>
                      <a:pt x="16471" y="13952"/>
                    </a:lnTo>
                    <a:lnTo>
                      <a:pt x="16788" y="14161"/>
                    </a:lnTo>
                    <a:cubicBezTo>
                      <a:pt x="16810" y="14183"/>
                      <a:pt x="16839" y="14205"/>
                      <a:pt x="16868" y="14219"/>
                    </a:cubicBezTo>
                    <a:cubicBezTo>
                      <a:pt x="16413" y="14104"/>
                      <a:pt x="15965" y="13945"/>
                      <a:pt x="15540" y="13750"/>
                    </a:cubicBezTo>
                    <a:lnTo>
                      <a:pt x="15352" y="13663"/>
                    </a:lnTo>
                    <a:cubicBezTo>
                      <a:pt x="14767" y="13303"/>
                      <a:pt x="14176" y="12971"/>
                      <a:pt x="13569" y="12646"/>
                    </a:cubicBezTo>
                    <a:cubicBezTo>
                      <a:pt x="13483" y="12595"/>
                      <a:pt x="13389" y="12552"/>
                      <a:pt x="13302" y="12501"/>
                    </a:cubicBezTo>
                    <a:close/>
                    <a:moveTo>
                      <a:pt x="3385" y="11924"/>
                    </a:moveTo>
                    <a:cubicBezTo>
                      <a:pt x="3602" y="11982"/>
                      <a:pt x="3818" y="12025"/>
                      <a:pt x="4035" y="12061"/>
                    </a:cubicBezTo>
                    <a:cubicBezTo>
                      <a:pt x="4273" y="12090"/>
                      <a:pt x="4504" y="12126"/>
                      <a:pt x="4742" y="12141"/>
                    </a:cubicBezTo>
                    <a:lnTo>
                      <a:pt x="4814" y="12141"/>
                    </a:lnTo>
                    <a:cubicBezTo>
                      <a:pt x="4316" y="12263"/>
                      <a:pt x="3818" y="12400"/>
                      <a:pt x="3342" y="12566"/>
                    </a:cubicBezTo>
                    <a:lnTo>
                      <a:pt x="2851" y="12747"/>
                    </a:lnTo>
                    <a:cubicBezTo>
                      <a:pt x="2692" y="12812"/>
                      <a:pt x="2534" y="12884"/>
                      <a:pt x="2375" y="12956"/>
                    </a:cubicBezTo>
                    <a:cubicBezTo>
                      <a:pt x="2216" y="13028"/>
                      <a:pt x="2064" y="13115"/>
                      <a:pt x="1913" y="13202"/>
                    </a:cubicBezTo>
                    <a:cubicBezTo>
                      <a:pt x="1761" y="13281"/>
                      <a:pt x="1610" y="13368"/>
                      <a:pt x="1473" y="13476"/>
                    </a:cubicBezTo>
                    <a:cubicBezTo>
                      <a:pt x="1177" y="13671"/>
                      <a:pt x="917" y="13902"/>
                      <a:pt x="679" y="14161"/>
                    </a:cubicBezTo>
                    <a:cubicBezTo>
                      <a:pt x="657" y="14190"/>
                      <a:pt x="628" y="14226"/>
                      <a:pt x="607" y="14255"/>
                    </a:cubicBezTo>
                    <a:cubicBezTo>
                      <a:pt x="607" y="14234"/>
                      <a:pt x="614" y="14219"/>
                      <a:pt x="621" y="14205"/>
                    </a:cubicBezTo>
                    <a:lnTo>
                      <a:pt x="679" y="14097"/>
                    </a:lnTo>
                    <a:cubicBezTo>
                      <a:pt x="823" y="13765"/>
                      <a:pt x="1025" y="13461"/>
                      <a:pt x="1271" y="13194"/>
                    </a:cubicBezTo>
                    <a:lnTo>
                      <a:pt x="1465" y="12992"/>
                    </a:lnTo>
                    <a:cubicBezTo>
                      <a:pt x="1530" y="12927"/>
                      <a:pt x="1610" y="12870"/>
                      <a:pt x="1675" y="12812"/>
                    </a:cubicBezTo>
                    <a:cubicBezTo>
                      <a:pt x="1819" y="12689"/>
                      <a:pt x="1971" y="12581"/>
                      <a:pt x="2129" y="12487"/>
                    </a:cubicBezTo>
                    <a:cubicBezTo>
                      <a:pt x="2166" y="12458"/>
                      <a:pt x="2209" y="12436"/>
                      <a:pt x="2252" y="12415"/>
                    </a:cubicBezTo>
                    <a:lnTo>
                      <a:pt x="2375" y="12350"/>
                    </a:lnTo>
                    <a:cubicBezTo>
                      <a:pt x="2454" y="12307"/>
                      <a:pt x="2541" y="12256"/>
                      <a:pt x="2620" y="12220"/>
                    </a:cubicBezTo>
                    <a:lnTo>
                      <a:pt x="3140" y="12003"/>
                    </a:lnTo>
                    <a:cubicBezTo>
                      <a:pt x="3219" y="11975"/>
                      <a:pt x="3306" y="11946"/>
                      <a:pt x="3385" y="11924"/>
                    </a:cubicBezTo>
                    <a:close/>
                    <a:moveTo>
                      <a:pt x="16622" y="13620"/>
                    </a:moveTo>
                    <a:lnTo>
                      <a:pt x="16622" y="13620"/>
                    </a:lnTo>
                    <a:cubicBezTo>
                      <a:pt x="16839" y="13671"/>
                      <a:pt x="17055" y="13721"/>
                      <a:pt x="17279" y="13765"/>
                    </a:cubicBezTo>
                    <a:lnTo>
                      <a:pt x="17734" y="13837"/>
                    </a:lnTo>
                    <a:cubicBezTo>
                      <a:pt x="17885" y="13858"/>
                      <a:pt x="18044" y="13873"/>
                      <a:pt x="18196" y="13887"/>
                    </a:cubicBezTo>
                    <a:cubicBezTo>
                      <a:pt x="18354" y="13909"/>
                      <a:pt x="18506" y="13909"/>
                      <a:pt x="18665" y="13909"/>
                    </a:cubicBezTo>
                    <a:cubicBezTo>
                      <a:pt x="18705" y="13911"/>
                      <a:pt x="18747" y="13912"/>
                      <a:pt x="18788" y="13912"/>
                    </a:cubicBezTo>
                    <a:cubicBezTo>
                      <a:pt x="18901" y="13912"/>
                      <a:pt x="19016" y="13905"/>
                      <a:pt x="19127" y="13894"/>
                    </a:cubicBezTo>
                    <a:cubicBezTo>
                      <a:pt x="19437" y="13873"/>
                      <a:pt x="19747" y="13815"/>
                      <a:pt x="20043" y="13714"/>
                    </a:cubicBezTo>
                    <a:lnTo>
                      <a:pt x="20079" y="13700"/>
                    </a:lnTo>
                    <a:lnTo>
                      <a:pt x="20007" y="13757"/>
                    </a:lnTo>
                    <a:cubicBezTo>
                      <a:pt x="19747" y="13945"/>
                      <a:pt x="19459" y="14097"/>
                      <a:pt x="19156" y="14198"/>
                    </a:cubicBezTo>
                    <a:lnTo>
                      <a:pt x="18917" y="14263"/>
                    </a:lnTo>
                    <a:cubicBezTo>
                      <a:pt x="18838" y="14284"/>
                      <a:pt x="18751" y="14291"/>
                      <a:pt x="18672" y="14313"/>
                    </a:cubicBezTo>
                    <a:cubicBezTo>
                      <a:pt x="18506" y="14342"/>
                      <a:pt x="18347" y="14356"/>
                      <a:pt x="18181" y="14364"/>
                    </a:cubicBezTo>
                    <a:cubicBezTo>
                      <a:pt x="18138" y="14367"/>
                      <a:pt x="18096" y="14369"/>
                      <a:pt x="18055" y="14369"/>
                    </a:cubicBezTo>
                    <a:cubicBezTo>
                      <a:pt x="18013" y="14369"/>
                      <a:pt x="17972" y="14367"/>
                      <a:pt x="17929" y="14364"/>
                    </a:cubicBezTo>
                    <a:lnTo>
                      <a:pt x="17748" y="14356"/>
                    </a:lnTo>
                    <a:cubicBezTo>
                      <a:pt x="17611" y="14248"/>
                      <a:pt x="17467" y="14140"/>
                      <a:pt x="17322" y="14046"/>
                    </a:cubicBezTo>
                    <a:cubicBezTo>
                      <a:pt x="17214" y="13981"/>
                      <a:pt x="17106" y="13902"/>
                      <a:pt x="16990" y="13837"/>
                    </a:cubicBezTo>
                    <a:lnTo>
                      <a:pt x="16658" y="13635"/>
                    </a:lnTo>
                    <a:lnTo>
                      <a:pt x="16622" y="13620"/>
                    </a:lnTo>
                    <a:close/>
                    <a:moveTo>
                      <a:pt x="12058" y="13096"/>
                    </a:moveTo>
                    <a:lnTo>
                      <a:pt x="12058" y="13096"/>
                    </a:lnTo>
                    <a:cubicBezTo>
                      <a:pt x="12083" y="13135"/>
                      <a:pt x="12112" y="13174"/>
                      <a:pt x="12140" y="13209"/>
                    </a:cubicBezTo>
                    <a:lnTo>
                      <a:pt x="12147" y="13216"/>
                    </a:lnTo>
                    <a:cubicBezTo>
                      <a:pt x="12220" y="13324"/>
                      <a:pt x="12285" y="13440"/>
                      <a:pt x="12357" y="13555"/>
                    </a:cubicBezTo>
                    <a:cubicBezTo>
                      <a:pt x="12576" y="13908"/>
                      <a:pt x="12788" y="14276"/>
                      <a:pt x="12986" y="14643"/>
                    </a:cubicBezTo>
                    <a:lnTo>
                      <a:pt x="12986" y="14643"/>
                    </a:lnTo>
                    <a:lnTo>
                      <a:pt x="12494" y="13822"/>
                    </a:lnTo>
                    <a:cubicBezTo>
                      <a:pt x="12348" y="13580"/>
                      <a:pt x="12203" y="13338"/>
                      <a:pt x="12058" y="13096"/>
                    </a:cubicBezTo>
                    <a:close/>
                    <a:moveTo>
                      <a:pt x="11469" y="12104"/>
                    </a:moveTo>
                    <a:cubicBezTo>
                      <a:pt x="11873" y="12545"/>
                      <a:pt x="12248" y="13014"/>
                      <a:pt x="12602" y="13505"/>
                    </a:cubicBezTo>
                    <a:cubicBezTo>
                      <a:pt x="12898" y="13909"/>
                      <a:pt x="13172" y="14335"/>
                      <a:pt x="13425" y="14768"/>
                    </a:cubicBezTo>
                    <a:lnTo>
                      <a:pt x="13165" y="14443"/>
                    </a:lnTo>
                    <a:cubicBezTo>
                      <a:pt x="12970" y="14190"/>
                      <a:pt x="12775" y="13938"/>
                      <a:pt x="12580" y="13685"/>
                    </a:cubicBezTo>
                    <a:cubicBezTo>
                      <a:pt x="12393" y="13425"/>
                      <a:pt x="12205" y="13173"/>
                      <a:pt x="12017" y="12913"/>
                    </a:cubicBezTo>
                    <a:lnTo>
                      <a:pt x="12010" y="12906"/>
                    </a:lnTo>
                    <a:cubicBezTo>
                      <a:pt x="11873" y="12711"/>
                      <a:pt x="11729" y="12509"/>
                      <a:pt x="11584" y="12307"/>
                    </a:cubicBezTo>
                    <a:cubicBezTo>
                      <a:pt x="11548" y="12242"/>
                      <a:pt x="11505" y="12169"/>
                      <a:pt x="11469" y="12104"/>
                    </a:cubicBezTo>
                    <a:close/>
                    <a:moveTo>
                      <a:pt x="8892" y="11787"/>
                    </a:moveTo>
                    <a:lnTo>
                      <a:pt x="8892" y="11787"/>
                    </a:lnTo>
                    <a:cubicBezTo>
                      <a:pt x="8337" y="11924"/>
                      <a:pt x="7781" y="12068"/>
                      <a:pt x="7225" y="12220"/>
                    </a:cubicBezTo>
                    <a:cubicBezTo>
                      <a:pt x="6619" y="12386"/>
                      <a:pt x="6020" y="12574"/>
                      <a:pt x="5413" y="12754"/>
                    </a:cubicBezTo>
                    <a:cubicBezTo>
                      <a:pt x="4814" y="12942"/>
                      <a:pt x="4215" y="13137"/>
                      <a:pt x="3623" y="13346"/>
                    </a:cubicBezTo>
                    <a:lnTo>
                      <a:pt x="3169" y="13512"/>
                    </a:lnTo>
                    <a:cubicBezTo>
                      <a:pt x="3017" y="13562"/>
                      <a:pt x="2873" y="13620"/>
                      <a:pt x="2721" y="13678"/>
                    </a:cubicBezTo>
                    <a:cubicBezTo>
                      <a:pt x="2570" y="13736"/>
                      <a:pt x="2418" y="13801"/>
                      <a:pt x="2274" y="13858"/>
                    </a:cubicBezTo>
                    <a:cubicBezTo>
                      <a:pt x="2122" y="13916"/>
                      <a:pt x="1978" y="13988"/>
                      <a:pt x="1826" y="14053"/>
                    </a:cubicBezTo>
                    <a:cubicBezTo>
                      <a:pt x="1538" y="14183"/>
                      <a:pt x="1249" y="14320"/>
                      <a:pt x="967" y="14486"/>
                    </a:cubicBezTo>
                    <a:cubicBezTo>
                      <a:pt x="830" y="14566"/>
                      <a:pt x="693" y="14645"/>
                      <a:pt x="556" y="14746"/>
                    </a:cubicBezTo>
                    <a:cubicBezTo>
                      <a:pt x="527" y="14768"/>
                      <a:pt x="491" y="14789"/>
                      <a:pt x="462" y="14818"/>
                    </a:cubicBezTo>
                    <a:cubicBezTo>
                      <a:pt x="462" y="14782"/>
                      <a:pt x="469" y="14753"/>
                      <a:pt x="477" y="14717"/>
                    </a:cubicBezTo>
                    <a:cubicBezTo>
                      <a:pt x="484" y="14688"/>
                      <a:pt x="491" y="14631"/>
                      <a:pt x="505" y="14587"/>
                    </a:cubicBezTo>
                    <a:cubicBezTo>
                      <a:pt x="520" y="14551"/>
                      <a:pt x="527" y="14515"/>
                      <a:pt x="534" y="14479"/>
                    </a:cubicBezTo>
                    <a:cubicBezTo>
                      <a:pt x="549" y="14457"/>
                      <a:pt x="563" y="14436"/>
                      <a:pt x="578" y="14414"/>
                    </a:cubicBezTo>
                    <a:lnTo>
                      <a:pt x="578" y="14407"/>
                    </a:lnTo>
                    <a:cubicBezTo>
                      <a:pt x="628" y="14342"/>
                      <a:pt x="679" y="14270"/>
                      <a:pt x="736" y="14205"/>
                    </a:cubicBezTo>
                    <a:cubicBezTo>
                      <a:pt x="953" y="13945"/>
                      <a:pt x="1213" y="13707"/>
                      <a:pt x="1494" y="13512"/>
                    </a:cubicBezTo>
                    <a:cubicBezTo>
                      <a:pt x="1631" y="13404"/>
                      <a:pt x="1783" y="13317"/>
                      <a:pt x="1927" y="13223"/>
                    </a:cubicBezTo>
                    <a:cubicBezTo>
                      <a:pt x="2072" y="13129"/>
                      <a:pt x="2230" y="13057"/>
                      <a:pt x="2389" y="12978"/>
                    </a:cubicBezTo>
                    <a:cubicBezTo>
                      <a:pt x="2541" y="12898"/>
                      <a:pt x="2700" y="12833"/>
                      <a:pt x="2858" y="12761"/>
                    </a:cubicBezTo>
                    <a:lnTo>
                      <a:pt x="3349" y="12574"/>
                    </a:lnTo>
                    <a:cubicBezTo>
                      <a:pt x="3862" y="12408"/>
                      <a:pt x="4381" y="12263"/>
                      <a:pt x="4901" y="12141"/>
                    </a:cubicBezTo>
                    <a:cubicBezTo>
                      <a:pt x="4966" y="12148"/>
                      <a:pt x="5031" y="12148"/>
                      <a:pt x="5089" y="12155"/>
                    </a:cubicBezTo>
                    <a:lnTo>
                      <a:pt x="5442" y="12155"/>
                    </a:lnTo>
                    <a:cubicBezTo>
                      <a:pt x="6373" y="12155"/>
                      <a:pt x="7290" y="12018"/>
                      <a:pt x="8199" y="11888"/>
                    </a:cubicBezTo>
                    <a:cubicBezTo>
                      <a:pt x="8430" y="11859"/>
                      <a:pt x="8661" y="11823"/>
                      <a:pt x="8892" y="11787"/>
                    </a:cubicBezTo>
                    <a:close/>
                    <a:moveTo>
                      <a:pt x="9989" y="13187"/>
                    </a:moveTo>
                    <a:lnTo>
                      <a:pt x="9917" y="13353"/>
                    </a:lnTo>
                    <a:cubicBezTo>
                      <a:pt x="9852" y="13469"/>
                      <a:pt x="9787" y="13591"/>
                      <a:pt x="9722" y="13707"/>
                    </a:cubicBezTo>
                    <a:cubicBezTo>
                      <a:pt x="9520" y="14082"/>
                      <a:pt x="9304" y="14450"/>
                      <a:pt x="9087" y="14818"/>
                    </a:cubicBezTo>
                    <a:lnTo>
                      <a:pt x="9087" y="14811"/>
                    </a:lnTo>
                    <a:lnTo>
                      <a:pt x="9564" y="13959"/>
                    </a:lnTo>
                    <a:cubicBezTo>
                      <a:pt x="9701" y="13700"/>
                      <a:pt x="9845" y="13447"/>
                      <a:pt x="9989" y="13187"/>
                    </a:cubicBezTo>
                    <a:close/>
                    <a:moveTo>
                      <a:pt x="8712" y="12841"/>
                    </a:moveTo>
                    <a:lnTo>
                      <a:pt x="8712" y="12841"/>
                    </a:lnTo>
                    <a:cubicBezTo>
                      <a:pt x="8510" y="12999"/>
                      <a:pt x="8308" y="13151"/>
                      <a:pt x="8106" y="13310"/>
                    </a:cubicBezTo>
                    <a:cubicBezTo>
                      <a:pt x="7752" y="13599"/>
                      <a:pt x="7413" y="13894"/>
                      <a:pt x="7073" y="14198"/>
                    </a:cubicBezTo>
                    <a:cubicBezTo>
                      <a:pt x="6900" y="14299"/>
                      <a:pt x="6720" y="14407"/>
                      <a:pt x="6547" y="14501"/>
                    </a:cubicBezTo>
                    <a:lnTo>
                      <a:pt x="6207" y="14681"/>
                    </a:lnTo>
                    <a:cubicBezTo>
                      <a:pt x="6150" y="14710"/>
                      <a:pt x="6099" y="14746"/>
                      <a:pt x="6041" y="14775"/>
                    </a:cubicBezTo>
                    <a:lnTo>
                      <a:pt x="5868" y="14854"/>
                    </a:lnTo>
                    <a:lnTo>
                      <a:pt x="5529" y="15028"/>
                    </a:lnTo>
                    <a:lnTo>
                      <a:pt x="5442" y="15071"/>
                    </a:lnTo>
                    <a:cubicBezTo>
                      <a:pt x="5767" y="14732"/>
                      <a:pt x="6128" y="14429"/>
                      <a:pt x="6510" y="14154"/>
                    </a:cubicBezTo>
                    <a:lnTo>
                      <a:pt x="6684" y="14039"/>
                    </a:lnTo>
                    <a:cubicBezTo>
                      <a:pt x="7290" y="13714"/>
                      <a:pt x="7875" y="13368"/>
                      <a:pt x="8452" y="13007"/>
                    </a:cubicBezTo>
                    <a:lnTo>
                      <a:pt x="8712" y="12841"/>
                    </a:lnTo>
                    <a:close/>
                    <a:moveTo>
                      <a:pt x="10011" y="11621"/>
                    </a:moveTo>
                    <a:lnTo>
                      <a:pt x="10011" y="11621"/>
                    </a:lnTo>
                    <a:cubicBezTo>
                      <a:pt x="9758" y="11744"/>
                      <a:pt x="9506" y="11866"/>
                      <a:pt x="9268" y="11996"/>
                    </a:cubicBezTo>
                    <a:cubicBezTo>
                      <a:pt x="8979" y="12148"/>
                      <a:pt x="8697" y="12314"/>
                      <a:pt x="8423" y="12487"/>
                    </a:cubicBezTo>
                    <a:lnTo>
                      <a:pt x="8308" y="12530"/>
                    </a:lnTo>
                    <a:cubicBezTo>
                      <a:pt x="7442" y="12913"/>
                      <a:pt x="6561" y="13281"/>
                      <a:pt x="5680" y="13635"/>
                    </a:cubicBezTo>
                    <a:cubicBezTo>
                      <a:pt x="4800" y="13981"/>
                      <a:pt x="3905" y="14313"/>
                      <a:pt x="3003" y="14595"/>
                    </a:cubicBezTo>
                    <a:cubicBezTo>
                      <a:pt x="2548" y="14732"/>
                      <a:pt x="2093" y="14854"/>
                      <a:pt x="1624" y="14955"/>
                    </a:cubicBezTo>
                    <a:cubicBezTo>
                      <a:pt x="1393" y="15006"/>
                      <a:pt x="1162" y="15042"/>
                      <a:pt x="924" y="15064"/>
                    </a:cubicBezTo>
                    <a:cubicBezTo>
                      <a:pt x="809" y="15078"/>
                      <a:pt x="693" y="15085"/>
                      <a:pt x="578" y="15093"/>
                    </a:cubicBezTo>
                    <a:lnTo>
                      <a:pt x="513" y="15093"/>
                    </a:lnTo>
                    <a:lnTo>
                      <a:pt x="505" y="15085"/>
                    </a:lnTo>
                    <a:cubicBezTo>
                      <a:pt x="484" y="15064"/>
                      <a:pt x="462" y="15042"/>
                      <a:pt x="441" y="15020"/>
                    </a:cubicBezTo>
                    <a:lnTo>
                      <a:pt x="441" y="14984"/>
                    </a:lnTo>
                    <a:lnTo>
                      <a:pt x="441" y="14934"/>
                    </a:lnTo>
                    <a:cubicBezTo>
                      <a:pt x="491" y="14890"/>
                      <a:pt x="542" y="14847"/>
                      <a:pt x="592" y="14811"/>
                    </a:cubicBezTo>
                    <a:cubicBezTo>
                      <a:pt x="722" y="14717"/>
                      <a:pt x="852" y="14631"/>
                      <a:pt x="989" y="14544"/>
                    </a:cubicBezTo>
                    <a:cubicBezTo>
                      <a:pt x="1263" y="14378"/>
                      <a:pt x="1545" y="14234"/>
                      <a:pt x="1834" y="14097"/>
                    </a:cubicBezTo>
                    <a:cubicBezTo>
                      <a:pt x="2122" y="13952"/>
                      <a:pt x="2418" y="13822"/>
                      <a:pt x="2714" y="13707"/>
                    </a:cubicBezTo>
                    <a:cubicBezTo>
                      <a:pt x="2866" y="13649"/>
                      <a:pt x="3017" y="13591"/>
                      <a:pt x="3169" y="13534"/>
                    </a:cubicBezTo>
                    <a:lnTo>
                      <a:pt x="3616" y="13368"/>
                    </a:lnTo>
                    <a:cubicBezTo>
                      <a:pt x="4215" y="13165"/>
                      <a:pt x="4814" y="12978"/>
                      <a:pt x="5421" y="12805"/>
                    </a:cubicBezTo>
                    <a:cubicBezTo>
                      <a:pt x="6027" y="12624"/>
                      <a:pt x="6640" y="12465"/>
                      <a:pt x="7247" y="12307"/>
                    </a:cubicBezTo>
                    <a:lnTo>
                      <a:pt x="9073" y="11830"/>
                    </a:lnTo>
                    <a:lnTo>
                      <a:pt x="9708" y="11671"/>
                    </a:lnTo>
                    <a:lnTo>
                      <a:pt x="10011" y="11621"/>
                    </a:lnTo>
                    <a:close/>
                    <a:moveTo>
                      <a:pt x="10531" y="12213"/>
                    </a:moveTo>
                    <a:lnTo>
                      <a:pt x="10531" y="12213"/>
                    </a:lnTo>
                    <a:cubicBezTo>
                      <a:pt x="10343" y="12783"/>
                      <a:pt x="10126" y="13346"/>
                      <a:pt x="9881" y="13894"/>
                    </a:cubicBezTo>
                    <a:cubicBezTo>
                      <a:pt x="9679" y="14356"/>
                      <a:pt x="9448" y="14797"/>
                      <a:pt x="9203" y="15237"/>
                    </a:cubicBezTo>
                    <a:lnTo>
                      <a:pt x="9354" y="14854"/>
                    </a:lnTo>
                    <a:cubicBezTo>
                      <a:pt x="9470" y="14558"/>
                      <a:pt x="9592" y="14263"/>
                      <a:pt x="9722" y="13967"/>
                    </a:cubicBezTo>
                    <a:cubicBezTo>
                      <a:pt x="9845" y="13671"/>
                      <a:pt x="9975" y="13382"/>
                      <a:pt x="10105" y="13093"/>
                    </a:cubicBezTo>
                    <a:lnTo>
                      <a:pt x="10105" y="13086"/>
                    </a:lnTo>
                    <a:cubicBezTo>
                      <a:pt x="10206" y="12862"/>
                      <a:pt x="10307" y="12639"/>
                      <a:pt x="10408" y="12422"/>
                    </a:cubicBezTo>
                    <a:lnTo>
                      <a:pt x="10531" y="12213"/>
                    </a:lnTo>
                    <a:close/>
                    <a:moveTo>
                      <a:pt x="8207" y="12624"/>
                    </a:moveTo>
                    <a:lnTo>
                      <a:pt x="8207" y="12624"/>
                    </a:lnTo>
                    <a:cubicBezTo>
                      <a:pt x="8062" y="12725"/>
                      <a:pt x="7918" y="12819"/>
                      <a:pt x="7774" y="12920"/>
                    </a:cubicBezTo>
                    <a:cubicBezTo>
                      <a:pt x="7304" y="13267"/>
                      <a:pt x="6850" y="13642"/>
                      <a:pt x="6417" y="14039"/>
                    </a:cubicBezTo>
                    <a:cubicBezTo>
                      <a:pt x="6352" y="14089"/>
                      <a:pt x="6294" y="14147"/>
                      <a:pt x="6236" y="14205"/>
                    </a:cubicBezTo>
                    <a:cubicBezTo>
                      <a:pt x="6106" y="14270"/>
                      <a:pt x="5969" y="14335"/>
                      <a:pt x="5839" y="14400"/>
                    </a:cubicBezTo>
                    <a:cubicBezTo>
                      <a:pt x="5616" y="14501"/>
                      <a:pt x="5392" y="14609"/>
                      <a:pt x="5168" y="14703"/>
                    </a:cubicBezTo>
                    <a:lnTo>
                      <a:pt x="4829" y="14847"/>
                    </a:lnTo>
                    <a:cubicBezTo>
                      <a:pt x="4713" y="14898"/>
                      <a:pt x="4598" y="14941"/>
                      <a:pt x="4482" y="14977"/>
                    </a:cubicBezTo>
                    <a:cubicBezTo>
                      <a:pt x="4020" y="15157"/>
                      <a:pt x="3551" y="15295"/>
                      <a:pt x="3068" y="15396"/>
                    </a:cubicBezTo>
                    <a:cubicBezTo>
                      <a:pt x="2679" y="15484"/>
                      <a:pt x="2280" y="15524"/>
                      <a:pt x="1880" y="15524"/>
                    </a:cubicBezTo>
                    <a:cubicBezTo>
                      <a:pt x="1790" y="15524"/>
                      <a:pt x="1700" y="15522"/>
                      <a:pt x="1610" y="15518"/>
                    </a:cubicBezTo>
                    <a:cubicBezTo>
                      <a:pt x="1400" y="15504"/>
                      <a:pt x="1191" y="15468"/>
                      <a:pt x="982" y="15410"/>
                    </a:cubicBezTo>
                    <a:cubicBezTo>
                      <a:pt x="960" y="15403"/>
                      <a:pt x="946" y="15396"/>
                      <a:pt x="931" y="15388"/>
                    </a:cubicBezTo>
                    <a:lnTo>
                      <a:pt x="939" y="15388"/>
                    </a:lnTo>
                    <a:cubicBezTo>
                      <a:pt x="838" y="15331"/>
                      <a:pt x="744" y="15266"/>
                      <a:pt x="650" y="15194"/>
                    </a:cubicBezTo>
                    <a:lnTo>
                      <a:pt x="621" y="15172"/>
                    </a:lnTo>
                    <a:cubicBezTo>
                      <a:pt x="729" y="15172"/>
                      <a:pt x="838" y="15165"/>
                      <a:pt x="946" y="15157"/>
                    </a:cubicBezTo>
                    <a:cubicBezTo>
                      <a:pt x="1184" y="15129"/>
                      <a:pt x="1415" y="15093"/>
                      <a:pt x="1653" y="15042"/>
                    </a:cubicBezTo>
                    <a:cubicBezTo>
                      <a:pt x="2122" y="14955"/>
                      <a:pt x="2577" y="14825"/>
                      <a:pt x="3032" y="14688"/>
                    </a:cubicBezTo>
                    <a:cubicBezTo>
                      <a:pt x="3941" y="14407"/>
                      <a:pt x="4843" y="14068"/>
                      <a:pt x="5717" y="13707"/>
                    </a:cubicBezTo>
                    <a:cubicBezTo>
                      <a:pt x="6554" y="13360"/>
                      <a:pt x="7384" y="12999"/>
                      <a:pt x="8207" y="12624"/>
                    </a:cubicBezTo>
                    <a:close/>
                    <a:moveTo>
                      <a:pt x="11043" y="13489"/>
                    </a:moveTo>
                    <a:cubicBezTo>
                      <a:pt x="11044" y="13517"/>
                      <a:pt x="11051" y="13550"/>
                      <a:pt x="11058" y="13584"/>
                    </a:cubicBezTo>
                    <a:cubicBezTo>
                      <a:pt x="11065" y="13822"/>
                      <a:pt x="11065" y="14068"/>
                      <a:pt x="11072" y="14306"/>
                    </a:cubicBezTo>
                    <a:lnTo>
                      <a:pt x="11079" y="14299"/>
                    </a:lnTo>
                    <a:cubicBezTo>
                      <a:pt x="11086" y="14732"/>
                      <a:pt x="11086" y="15165"/>
                      <a:pt x="11086" y="15598"/>
                    </a:cubicBezTo>
                    <a:lnTo>
                      <a:pt x="11079" y="15468"/>
                    </a:lnTo>
                    <a:lnTo>
                      <a:pt x="11079" y="15251"/>
                    </a:lnTo>
                    <a:cubicBezTo>
                      <a:pt x="11079" y="15107"/>
                      <a:pt x="11065" y="14963"/>
                      <a:pt x="11065" y="14818"/>
                    </a:cubicBezTo>
                    <a:lnTo>
                      <a:pt x="11043" y="13489"/>
                    </a:lnTo>
                    <a:close/>
                    <a:moveTo>
                      <a:pt x="6070" y="14364"/>
                    </a:moveTo>
                    <a:lnTo>
                      <a:pt x="5933" y="14486"/>
                    </a:lnTo>
                    <a:lnTo>
                      <a:pt x="5782" y="14645"/>
                    </a:lnTo>
                    <a:lnTo>
                      <a:pt x="5630" y="14797"/>
                    </a:lnTo>
                    <a:cubicBezTo>
                      <a:pt x="5572" y="14854"/>
                      <a:pt x="5522" y="14905"/>
                      <a:pt x="5478" y="14955"/>
                    </a:cubicBezTo>
                    <a:cubicBezTo>
                      <a:pt x="5428" y="15013"/>
                      <a:pt x="5377" y="15071"/>
                      <a:pt x="5327" y="15121"/>
                    </a:cubicBezTo>
                    <a:lnTo>
                      <a:pt x="5182" y="15186"/>
                    </a:lnTo>
                    <a:cubicBezTo>
                      <a:pt x="4952" y="15295"/>
                      <a:pt x="4713" y="15374"/>
                      <a:pt x="4475" y="15468"/>
                    </a:cubicBezTo>
                    <a:lnTo>
                      <a:pt x="4475" y="15461"/>
                    </a:lnTo>
                    <a:cubicBezTo>
                      <a:pt x="4013" y="15627"/>
                      <a:pt x="3522" y="15742"/>
                      <a:pt x="3032" y="15785"/>
                    </a:cubicBezTo>
                    <a:cubicBezTo>
                      <a:pt x="2913" y="15796"/>
                      <a:pt x="2792" y="15802"/>
                      <a:pt x="2670" y="15802"/>
                    </a:cubicBezTo>
                    <a:cubicBezTo>
                      <a:pt x="2548" y="15802"/>
                      <a:pt x="2425" y="15796"/>
                      <a:pt x="2303" y="15785"/>
                    </a:cubicBezTo>
                    <a:cubicBezTo>
                      <a:pt x="2064" y="15764"/>
                      <a:pt x="1826" y="15720"/>
                      <a:pt x="1595" y="15655"/>
                    </a:cubicBezTo>
                    <a:cubicBezTo>
                      <a:pt x="1509" y="15634"/>
                      <a:pt x="1415" y="15598"/>
                      <a:pt x="1328" y="15569"/>
                    </a:cubicBezTo>
                    <a:lnTo>
                      <a:pt x="1328" y="15569"/>
                    </a:lnTo>
                    <a:cubicBezTo>
                      <a:pt x="1422" y="15583"/>
                      <a:pt x="1509" y="15591"/>
                      <a:pt x="1603" y="15598"/>
                    </a:cubicBezTo>
                    <a:cubicBezTo>
                      <a:pt x="1712" y="15604"/>
                      <a:pt x="1821" y="15607"/>
                      <a:pt x="1930" y="15607"/>
                    </a:cubicBezTo>
                    <a:cubicBezTo>
                      <a:pt x="2319" y="15607"/>
                      <a:pt x="2705" y="15567"/>
                      <a:pt x="3082" y="15482"/>
                    </a:cubicBezTo>
                    <a:cubicBezTo>
                      <a:pt x="3573" y="15374"/>
                      <a:pt x="4049" y="15237"/>
                      <a:pt x="4511" y="15049"/>
                    </a:cubicBezTo>
                    <a:cubicBezTo>
                      <a:pt x="4627" y="15006"/>
                      <a:pt x="4742" y="14963"/>
                      <a:pt x="4858" y="14919"/>
                    </a:cubicBezTo>
                    <a:lnTo>
                      <a:pt x="5197" y="14768"/>
                    </a:lnTo>
                    <a:cubicBezTo>
                      <a:pt x="5421" y="14681"/>
                      <a:pt x="5644" y="14558"/>
                      <a:pt x="5868" y="14457"/>
                    </a:cubicBezTo>
                    <a:lnTo>
                      <a:pt x="6070" y="14364"/>
                    </a:lnTo>
                    <a:close/>
                    <a:moveTo>
                      <a:pt x="11029" y="12321"/>
                    </a:moveTo>
                    <a:cubicBezTo>
                      <a:pt x="11180" y="13007"/>
                      <a:pt x="11289" y="13700"/>
                      <a:pt x="11361" y="14400"/>
                    </a:cubicBezTo>
                    <a:cubicBezTo>
                      <a:pt x="11418" y="14869"/>
                      <a:pt x="11440" y="15345"/>
                      <a:pt x="11455" y="15822"/>
                    </a:cubicBezTo>
                    <a:cubicBezTo>
                      <a:pt x="11382" y="15468"/>
                      <a:pt x="11325" y="15107"/>
                      <a:pt x="11274" y="14746"/>
                    </a:cubicBezTo>
                    <a:lnTo>
                      <a:pt x="11281" y="14746"/>
                    </a:lnTo>
                    <a:cubicBezTo>
                      <a:pt x="11245" y="14465"/>
                      <a:pt x="11202" y="14183"/>
                      <a:pt x="11173" y="13902"/>
                    </a:cubicBezTo>
                    <a:cubicBezTo>
                      <a:pt x="11137" y="13620"/>
                      <a:pt x="11101" y="13331"/>
                      <a:pt x="11079" y="13050"/>
                    </a:cubicBezTo>
                    <a:cubicBezTo>
                      <a:pt x="11058" y="12898"/>
                      <a:pt x="11043" y="12747"/>
                      <a:pt x="11029" y="12595"/>
                    </a:cubicBezTo>
                    <a:lnTo>
                      <a:pt x="11029" y="12321"/>
                    </a:lnTo>
                    <a:close/>
                    <a:moveTo>
                      <a:pt x="12400" y="13562"/>
                    </a:moveTo>
                    <a:lnTo>
                      <a:pt x="12400" y="13562"/>
                    </a:lnTo>
                    <a:cubicBezTo>
                      <a:pt x="12631" y="13873"/>
                      <a:pt x="12869" y="14183"/>
                      <a:pt x="13115" y="14486"/>
                    </a:cubicBezTo>
                    <a:cubicBezTo>
                      <a:pt x="13281" y="14696"/>
                      <a:pt x="13447" y="14890"/>
                      <a:pt x="13620" y="15093"/>
                    </a:cubicBezTo>
                    <a:cubicBezTo>
                      <a:pt x="13757" y="15338"/>
                      <a:pt x="13894" y="15591"/>
                      <a:pt x="14017" y="15850"/>
                    </a:cubicBezTo>
                    <a:lnTo>
                      <a:pt x="14168" y="16154"/>
                    </a:lnTo>
                    <a:cubicBezTo>
                      <a:pt x="14219" y="16255"/>
                      <a:pt x="14262" y="16356"/>
                      <a:pt x="14305" y="16457"/>
                    </a:cubicBezTo>
                    <a:cubicBezTo>
                      <a:pt x="14356" y="16565"/>
                      <a:pt x="14406" y="16680"/>
                      <a:pt x="14450" y="16796"/>
                    </a:cubicBezTo>
                    <a:cubicBezTo>
                      <a:pt x="14313" y="16630"/>
                      <a:pt x="14176" y="16457"/>
                      <a:pt x="14053" y="16291"/>
                    </a:cubicBezTo>
                    <a:lnTo>
                      <a:pt x="13779" y="15886"/>
                    </a:lnTo>
                    <a:cubicBezTo>
                      <a:pt x="13678" y="15749"/>
                      <a:pt x="13591" y="15612"/>
                      <a:pt x="13504" y="15475"/>
                    </a:cubicBezTo>
                    <a:lnTo>
                      <a:pt x="13512" y="15475"/>
                    </a:lnTo>
                    <a:lnTo>
                      <a:pt x="13490" y="15446"/>
                    </a:lnTo>
                    <a:cubicBezTo>
                      <a:pt x="13151" y="14804"/>
                      <a:pt x="12783" y="14176"/>
                      <a:pt x="12400" y="13562"/>
                    </a:cubicBezTo>
                    <a:close/>
                    <a:moveTo>
                      <a:pt x="9744" y="13743"/>
                    </a:moveTo>
                    <a:cubicBezTo>
                      <a:pt x="9585" y="14104"/>
                      <a:pt x="9434" y="14472"/>
                      <a:pt x="9289" y="14833"/>
                    </a:cubicBezTo>
                    <a:cubicBezTo>
                      <a:pt x="9195" y="15071"/>
                      <a:pt x="9109" y="15316"/>
                      <a:pt x="9022" y="15569"/>
                    </a:cubicBezTo>
                    <a:cubicBezTo>
                      <a:pt x="8871" y="15814"/>
                      <a:pt x="8726" y="16052"/>
                      <a:pt x="8567" y="16291"/>
                    </a:cubicBezTo>
                    <a:lnTo>
                      <a:pt x="8380" y="16572"/>
                    </a:lnTo>
                    <a:cubicBezTo>
                      <a:pt x="8315" y="16659"/>
                      <a:pt x="8250" y="16753"/>
                      <a:pt x="8185" y="16839"/>
                    </a:cubicBezTo>
                    <a:cubicBezTo>
                      <a:pt x="8120" y="16933"/>
                      <a:pt x="8041" y="17041"/>
                      <a:pt x="7961" y="17128"/>
                    </a:cubicBezTo>
                    <a:cubicBezTo>
                      <a:pt x="8041" y="16933"/>
                      <a:pt x="8120" y="16731"/>
                      <a:pt x="8207" y="16536"/>
                    </a:cubicBezTo>
                    <a:lnTo>
                      <a:pt x="8409" y="16103"/>
                    </a:lnTo>
                    <a:cubicBezTo>
                      <a:pt x="8481" y="15951"/>
                      <a:pt x="8560" y="15814"/>
                      <a:pt x="8632" y="15670"/>
                    </a:cubicBezTo>
                    <a:lnTo>
                      <a:pt x="8661" y="15612"/>
                    </a:lnTo>
                    <a:cubicBezTo>
                      <a:pt x="9044" y="15006"/>
                      <a:pt x="9405" y="14378"/>
                      <a:pt x="9744" y="13743"/>
                    </a:cubicBezTo>
                    <a:close/>
                    <a:moveTo>
                      <a:pt x="15937" y="14024"/>
                    </a:moveTo>
                    <a:lnTo>
                      <a:pt x="16110" y="14075"/>
                    </a:lnTo>
                    <a:lnTo>
                      <a:pt x="16326" y="14125"/>
                    </a:lnTo>
                    <a:lnTo>
                      <a:pt x="16536" y="14183"/>
                    </a:lnTo>
                    <a:cubicBezTo>
                      <a:pt x="16608" y="14205"/>
                      <a:pt x="16680" y="14219"/>
                      <a:pt x="16752" y="14234"/>
                    </a:cubicBezTo>
                    <a:lnTo>
                      <a:pt x="16962" y="14284"/>
                    </a:lnTo>
                    <a:lnTo>
                      <a:pt x="17091" y="14378"/>
                    </a:lnTo>
                    <a:cubicBezTo>
                      <a:pt x="17301" y="14522"/>
                      <a:pt x="17496" y="14681"/>
                      <a:pt x="17683" y="14847"/>
                    </a:cubicBezTo>
                    <a:cubicBezTo>
                      <a:pt x="18066" y="15165"/>
                      <a:pt x="18398" y="15540"/>
                      <a:pt x="18687" y="15944"/>
                    </a:cubicBezTo>
                    <a:lnTo>
                      <a:pt x="18687" y="15937"/>
                    </a:lnTo>
                    <a:cubicBezTo>
                      <a:pt x="18831" y="16139"/>
                      <a:pt x="18954" y="16348"/>
                      <a:pt x="19055" y="16565"/>
                    </a:cubicBezTo>
                    <a:cubicBezTo>
                      <a:pt x="19156" y="16789"/>
                      <a:pt x="19242" y="17012"/>
                      <a:pt x="19300" y="17243"/>
                    </a:cubicBezTo>
                    <a:cubicBezTo>
                      <a:pt x="19322" y="17337"/>
                      <a:pt x="19336" y="17424"/>
                      <a:pt x="19351" y="17518"/>
                    </a:cubicBezTo>
                    <a:cubicBezTo>
                      <a:pt x="19322" y="17424"/>
                      <a:pt x="19286" y="17344"/>
                      <a:pt x="19242" y="17265"/>
                    </a:cubicBezTo>
                    <a:cubicBezTo>
                      <a:pt x="19019" y="16818"/>
                      <a:pt x="18737" y="16406"/>
                      <a:pt x="18398" y="16038"/>
                    </a:cubicBezTo>
                    <a:cubicBezTo>
                      <a:pt x="18066" y="15670"/>
                      <a:pt x="17705" y="15331"/>
                      <a:pt x="17315" y="15020"/>
                    </a:cubicBezTo>
                    <a:cubicBezTo>
                      <a:pt x="17221" y="14941"/>
                      <a:pt x="17120" y="14862"/>
                      <a:pt x="17026" y="14789"/>
                    </a:cubicBezTo>
                    <a:lnTo>
                      <a:pt x="16731" y="14566"/>
                    </a:lnTo>
                    <a:cubicBezTo>
                      <a:pt x="16528" y="14414"/>
                      <a:pt x="16319" y="14284"/>
                      <a:pt x="16117" y="14140"/>
                    </a:cubicBezTo>
                    <a:cubicBezTo>
                      <a:pt x="16059" y="14104"/>
                      <a:pt x="15994" y="14060"/>
                      <a:pt x="15937" y="14024"/>
                    </a:cubicBezTo>
                    <a:close/>
                    <a:moveTo>
                      <a:pt x="11101" y="13995"/>
                    </a:moveTo>
                    <a:lnTo>
                      <a:pt x="11101" y="13995"/>
                    </a:lnTo>
                    <a:cubicBezTo>
                      <a:pt x="11137" y="14248"/>
                      <a:pt x="11173" y="14508"/>
                      <a:pt x="11209" y="14753"/>
                    </a:cubicBezTo>
                    <a:cubicBezTo>
                      <a:pt x="11281" y="15208"/>
                      <a:pt x="11361" y="15648"/>
                      <a:pt x="11455" y="16096"/>
                    </a:cubicBezTo>
                    <a:lnTo>
                      <a:pt x="11455" y="16709"/>
                    </a:lnTo>
                    <a:lnTo>
                      <a:pt x="11447" y="17092"/>
                    </a:lnTo>
                    <a:lnTo>
                      <a:pt x="11447" y="17279"/>
                    </a:lnTo>
                    <a:lnTo>
                      <a:pt x="11433" y="17467"/>
                    </a:lnTo>
                    <a:lnTo>
                      <a:pt x="11411" y="17850"/>
                    </a:lnTo>
                    <a:cubicBezTo>
                      <a:pt x="11411" y="17886"/>
                      <a:pt x="11404" y="17915"/>
                      <a:pt x="11404" y="17943"/>
                    </a:cubicBezTo>
                    <a:cubicBezTo>
                      <a:pt x="11274" y="17496"/>
                      <a:pt x="11195" y="17027"/>
                      <a:pt x="11151" y="16558"/>
                    </a:cubicBezTo>
                    <a:lnTo>
                      <a:pt x="11130" y="16348"/>
                    </a:lnTo>
                    <a:cubicBezTo>
                      <a:pt x="11137" y="15663"/>
                      <a:pt x="11130" y="14984"/>
                      <a:pt x="11108" y="14299"/>
                    </a:cubicBezTo>
                    <a:lnTo>
                      <a:pt x="11108" y="14299"/>
                    </a:lnTo>
                    <a:lnTo>
                      <a:pt x="11115" y="14306"/>
                    </a:lnTo>
                    <a:cubicBezTo>
                      <a:pt x="11115" y="14205"/>
                      <a:pt x="11108" y="14104"/>
                      <a:pt x="11101" y="13995"/>
                    </a:cubicBezTo>
                    <a:close/>
                    <a:moveTo>
                      <a:pt x="6063" y="15165"/>
                    </a:moveTo>
                    <a:lnTo>
                      <a:pt x="6063" y="15165"/>
                    </a:lnTo>
                    <a:cubicBezTo>
                      <a:pt x="5911" y="15323"/>
                      <a:pt x="5760" y="15489"/>
                      <a:pt x="5616" y="15655"/>
                    </a:cubicBezTo>
                    <a:lnTo>
                      <a:pt x="5320" y="16016"/>
                    </a:lnTo>
                    <a:cubicBezTo>
                      <a:pt x="5226" y="16139"/>
                      <a:pt x="5139" y="16269"/>
                      <a:pt x="5045" y="16392"/>
                    </a:cubicBezTo>
                    <a:cubicBezTo>
                      <a:pt x="4959" y="16514"/>
                      <a:pt x="4879" y="16652"/>
                      <a:pt x="4800" y="16781"/>
                    </a:cubicBezTo>
                    <a:cubicBezTo>
                      <a:pt x="4721" y="16919"/>
                      <a:pt x="4641" y="17056"/>
                      <a:pt x="4576" y="17193"/>
                    </a:cubicBezTo>
                    <a:cubicBezTo>
                      <a:pt x="4439" y="17474"/>
                      <a:pt x="4338" y="17770"/>
                      <a:pt x="4273" y="18073"/>
                    </a:cubicBezTo>
                    <a:cubicBezTo>
                      <a:pt x="4273" y="18088"/>
                      <a:pt x="4273" y="18102"/>
                      <a:pt x="4266" y="18109"/>
                    </a:cubicBezTo>
                    <a:lnTo>
                      <a:pt x="4259" y="18023"/>
                    </a:lnTo>
                    <a:cubicBezTo>
                      <a:pt x="4223" y="17698"/>
                      <a:pt x="4237" y="17373"/>
                      <a:pt x="4302" y="17063"/>
                    </a:cubicBezTo>
                    <a:lnTo>
                      <a:pt x="4367" y="16825"/>
                    </a:lnTo>
                    <a:cubicBezTo>
                      <a:pt x="4389" y="16738"/>
                      <a:pt x="4417" y="16666"/>
                      <a:pt x="4446" y="16587"/>
                    </a:cubicBezTo>
                    <a:cubicBezTo>
                      <a:pt x="4504" y="16435"/>
                      <a:pt x="4569" y="16283"/>
                      <a:pt x="4648" y="16139"/>
                    </a:cubicBezTo>
                    <a:cubicBezTo>
                      <a:pt x="4684" y="16060"/>
                      <a:pt x="4728" y="15988"/>
                      <a:pt x="4771" y="15923"/>
                    </a:cubicBezTo>
                    <a:lnTo>
                      <a:pt x="4865" y="15771"/>
                    </a:lnTo>
                    <a:cubicBezTo>
                      <a:pt x="5024" y="15706"/>
                      <a:pt x="5190" y="15634"/>
                      <a:pt x="5341" y="15554"/>
                    </a:cubicBezTo>
                    <a:cubicBezTo>
                      <a:pt x="5457" y="15497"/>
                      <a:pt x="5579" y="15439"/>
                      <a:pt x="5695" y="15374"/>
                    </a:cubicBezTo>
                    <a:lnTo>
                      <a:pt x="6034" y="15179"/>
                    </a:lnTo>
                    <a:lnTo>
                      <a:pt x="6063" y="15165"/>
                    </a:lnTo>
                    <a:close/>
                    <a:moveTo>
                      <a:pt x="13360" y="13050"/>
                    </a:moveTo>
                    <a:cubicBezTo>
                      <a:pt x="13519" y="13129"/>
                      <a:pt x="13678" y="13202"/>
                      <a:pt x="13836" y="13274"/>
                    </a:cubicBezTo>
                    <a:cubicBezTo>
                      <a:pt x="14370" y="13512"/>
                      <a:pt x="14919" y="13721"/>
                      <a:pt x="15482" y="13894"/>
                    </a:cubicBezTo>
                    <a:cubicBezTo>
                      <a:pt x="15554" y="13923"/>
                      <a:pt x="15633" y="13945"/>
                      <a:pt x="15713" y="13967"/>
                    </a:cubicBezTo>
                    <a:cubicBezTo>
                      <a:pt x="15836" y="14046"/>
                      <a:pt x="15958" y="14125"/>
                      <a:pt x="16081" y="14212"/>
                    </a:cubicBezTo>
                    <a:cubicBezTo>
                      <a:pt x="16276" y="14356"/>
                      <a:pt x="16485" y="14493"/>
                      <a:pt x="16680" y="14645"/>
                    </a:cubicBezTo>
                    <a:lnTo>
                      <a:pt x="16976" y="14862"/>
                    </a:lnTo>
                    <a:cubicBezTo>
                      <a:pt x="17070" y="14941"/>
                      <a:pt x="17164" y="15020"/>
                      <a:pt x="17265" y="15093"/>
                    </a:cubicBezTo>
                    <a:cubicBezTo>
                      <a:pt x="17640" y="15403"/>
                      <a:pt x="18001" y="15742"/>
                      <a:pt x="18326" y="16110"/>
                    </a:cubicBezTo>
                    <a:cubicBezTo>
                      <a:pt x="18658" y="16471"/>
                      <a:pt x="18939" y="16875"/>
                      <a:pt x="19163" y="17316"/>
                    </a:cubicBezTo>
                    <a:cubicBezTo>
                      <a:pt x="19257" y="17503"/>
                      <a:pt x="19329" y="17705"/>
                      <a:pt x="19387" y="17915"/>
                    </a:cubicBezTo>
                    <a:cubicBezTo>
                      <a:pt x="19387" y="17929"/>
                      <a:pt x="19387" y="17943"/>
                      <a:pt x="19387" y="17958"/>
                    </a:cubicBezTo>
                    <a:lnTo>
                      <a:pt x="19394" y="17958"/>
                    </a:lnTo>
                    <a:cubicBezTo>
                      <a:pt x="19394" y="18081"/>
                      <a:pt x="19379" y="18196"/>
                      <a:pt x="19365" y="18312"/>
                    </a:cubicBezTo>
                    <a:lnTo>
                      <a:pt x="19365" y="18348"/>
                    </a:lnTo>
                    <a:cubicBezTo>
                      <a:pt x="19314" y="18254"/>
                      <a:pt x="19257" y="18167"/>
                      <a:pt x="19185" y="18073"/>
                    </a:cubicBezTo>
                    <a:cubicBezTo>
                      <a:pt x="19047" y="17878"/>
                      <a:pt x="18896" y="17698"/>
                      <a:pt x="18737" y="17518"/>
                    </a:cubicBezTo>
                    <a:cubicBezTo>
                      <a:pt x="18419" y="17157"/>
                      <a:pt x="18080" y="16825"/>
                      <a:pt x="17734" y="16493"/>
                    </a:cubicBezTo>
                    <a:cubicBezTo>
                      <a:pt x="17034" y="15850"/>
                      <a:pt x="16297" y="15244"/>
                      <a:pt x="15547" y="14667"/>
                    </a:cubicBezTo>
                    <a:cubicBezTo>
                      <a:pt x="14825" y="14111"/>
                      <a:pt x="14096" y="13577"/>
                      <a:pt x="13360" y="13050"/>
                    </a:cubicBezTo>
                    <a:close/>
                    <a:moveTo>
                      <a:pt x="11592" y="11982"/>
                    </a:moveTo>
                    <a:lnTo>
                      <a:pt x="11592" y="11982"/>
                    </a:lnTo>
                    <a:cubicBezTo>
                      <a:pt x="11823" y="12141"/>
                      <a:pt x="12054" y="12292"/>
                      <a:pt x="12285" y="12444"/>
                    </a:cubicBezTo>
                    <a:cubicBezTo>
                      <a:pt x="12559" y="12610"/>
                      <a:pt x="12840" y="12768"/>
                      <a:pt x="13129" y="12920"/>
                    </a:cubicBezTo>
                    <a:lnTo>
                      <a:pt x="13230" y="12999"/>
                    </a:lnTo>
                    <a:cubicBezTo>
                      <a:pt x="13995" y="13555"/>
                      <a:pt x="14753" y="14133"/>
                      <a:pt x="15496" y="14717"/>
                    </a:cubicBezTo>
                    <a:cubicBezTo>
                      <a:pt x="16240" y="15309"/>
                      <a:pt x="16976" y="15915"/>
                      <a:pt x="17669" y="16558"/>
                    </a:cubicBezTo>
                    <a:cubicBezTo>
                      <a:pt x="18015" y="16882"/>
                      <a:pt x="18354" y="17222"/>
                      <a:pt x="18665" y="17575"/>
                    </a:cubicBezTo>
                    <a:cubicBezTo>
                      <a:pt x="18816" y="17749"/>
                      <a:pt x="18968" y="17936"/>
                      <a:pt x="19105" y="18124"/>
                    </a:cubicBezTo>
                    <a:cubicBezTo>
                      <a:pt x="19177" y="18218"/>
                      <a:pt x="19242" y="18319"/>
                      <a:pt x="19300" y="18420"/>
                    </a:cubicBezTo>
                    <a:lnTo>
                      <a:pt x="19336" y="18470"/>
                    </a:lnTo>
                    <a:lnTo>
                      <a:pt x="19336" y="18478"/>
                    </a:lnTo>
                    <a:cubicBezTo>
                      <a:pt x="19329" y="18514"/>
                      <a:pt x="19322" y="18542"/>
                      <a:pt x="19314" y="18571"/>
                    </a:cubicBezTo>
                    <a:lnTo>
                      <a:pt x="19278" y="18586"/>
                    </a:lnTo>
                    <a:cubicBezTo>
                      <a:pt x="19264" y="18593"/>
                      <a:pt x="19249" y="18600"/>
                      <a:pt x="19235" y="18607"/>
                    </a:cubicBezTo>
                    <a:cubicBezTo>
                      <a:pt x="19170" y="18586"/>
                      <a:pt x="19112" y="18557"/>
                      <a:pt x="19055" y="18535"/>
                    </a:cubicBezTo>
                    <a:cubicBezTo>
                      <a:pt x="18903" y="18470"/>
                      <a:pt x="18766" y="18398"/>
                      <a:pt x="18622" y="18326"/>
                    </a:cubicBezTo>
                    <a:cubicBezTo>
                      <a:pt x="18347" y="18167"/>
                      <a:pt x="18073" y="17994"/>
                      <a:pt x="17813" y="17821"/>
                    </a:cubicBezTo>
                    <a:cubicBezTo>
                      <a:pt x="17546" y="17640"/>
                      <a:pt x="17286" y="17445"/>
                      <a:pt x="17041" y="17251"/>
                    </a:cubicBezTo>
                    <a:cubicBezTo>
                      <a:pt x="16911" y="17150"/>
                      <a:pt x="16788" y="17048"/>
                      <a:pt x="16666" y="16947"/>
                    </a:cubicBezTo>
                    <a:lnTo>
                      <a:pt x="16290" y="16637"/>
                    </a:lnTo>
                    <a:cubicBezTo>
                      <a:pt x="15821" y="16226"/>
                      <a:pt x="15352" y="15800"/>
                      <a:pt x="14897" y="15360"/>
                    </a:cubicBezTo>
                    <a:cubicBezTo>
                      <a:pt x="14450" y="14927"/>
                      <a:pt x="14002" y="14479"/>
                      <a:pt x="13562" y="14032"/>
                    </a:cubicBezTo>
                    <a:lnTo>
                      <a:pt x="12234" y="12689"/>
                    </a:lnTo>
                    <a:cubicBezTo>
                      <a:pt x="12082" y="12530"/>
                      <a:pt x="11931" y="12379"/>
                      <a:pt x="11787" y="12220"/>
                    </a:cubicBezTo>
                    <a:lnTo>
                      <a:pt x="11592" y="11982"/>
                    </a:lnTo>
                    <a:close/>
                    <a:moveTo>
                      <a:pt x="9347" y="12776"/>
                    </a:moveTo>
                    <a:cubicBezTo>
                      <a:pt x="9044" y="13064"/>
                      <a:pt x="8748" y="13360"/>
                      <a:pt x="8452" y="13656"/>
                    </a:cubicBezTo>
                    <a:cubicBezTo>
                      <a:pt x="8062" y="14060"/>
                      <a:pt x="7680" y="14472"/>
                      <a:pt x="7297" y="14883"/>
                    </a:cubicBezTo>
                    <a:cubicBezTo>
                      <a:pt x="6915" y="15287"/>
                      <a:pt x="6539" y="15713"/>
                      <a:pt x="6178" y="16139"/>
                    </a:cubicBezTo>
                    <a:cubicBezTo>
                      <a:pt x="5991" y="16356"/>
                      <a:pt x="5810" y="16572"/>
                      <a:pt x="5630" y="16796"/>
                    </a:cubicBezTo>
                    <a:cubicBezTo>
                      <a:pt x="5450" y="17020"/>
                      <a:pt x="5276" y="17243"/>
                      <a:pt x="5103" y="17474"/>
                    </a:cubicBezTo>
                    <a:cubicBezTo>
                      <a:pt x="4937" y="17705"/>
                      <a:pt x="4778" y="17943"/>
                      <a:pt x="4634" y="18196"/>
                    </a:cubicBezTo>
                    <a:cubicBezTo>
                      <a:pt x="4562" y="18319"/>
                      <a:pt x="4490" y="18449"/>
                      <a:pt x="4432" y="18579"/>
                    </a:cubicBezTo>
                    <a:cubicBezTo>
                      <a:pt x="4425" y="18607"/>
                      <a:pt x="4417" y="18622"/>
                      <a:pt x="4403" y="18644"/>
                    </a:cubicBezTo>
                    <a:cubicBezTo>
                      <a:pt x="4396" y="18622"/>
                      <a:pt x="4389" y="18607"/>
                      <a:pt x="4381" y="18586"/>
                    </a:cubicBezTo>
                    <a:cubicBezTo>
                      <a:pt x="4374" y="18550"/>
                      <a:pt x="4360" y="18514"/>
                      <a:pt x="4345" y="18478"/>
                    </a:cubicBezTo>
                    <a:cubicBezTo>
                      <a:pt x="4331" y="18427"/>
                      <a:pt x="4316" y="18369"/>
                      <a:pt x="4309" y="18319"/>
                    </a:cubicBezTo>
                    <a:cubicBezTo>
                      <a:pt x="4309" y="18319"/>
                      <a:pt x="4309" y="18312"/>
                      <a:pt x="4309" y="18312"/>
                    </a:cubicBezTo>
                    <a:cubicBezTo>
                      <a:pt x="4316" y="18232"/>
                      <a:pt x="4324" y="18160"/>
                      <a:pt x="4338" y="18081"/>
                    </a:cubicBezTo>
                    <a:cubicBezTo>
                      <a:pt x="4389" y="17777"/>
                      <a:pt x="4482" y="17489"/>
                      <a:pt x="4612" y="17207"/>
                    </a:cubicBezTo>
                    <a:cubicBezTo>
                      <a:pt x="4670" y="17063"/>
                      <a:pt x="4749" y="16933"/>
                      <a:pt x="4822" y="16796"/>
                    </a:cubicBezTo>
                    <a:cubicBezTo>
                      <a:pt x="4887" y="16659"/>
                      <a:pt x="4980" y="16529"/>
                      <a:pt x="5060" y="16399"/>
                    </a:cubicBezTo>
                    <a:cubicBezTo>
                      <a:pt x="5146" y="16269"/>
                      <a:pt x="5240" y="16146"/>
                      <a:pt x="5334" y="16024"/>
                    </a:cubicBezTo>
                    <a:lnTo>
                      <a:pt x="5623" y="15663"/>
                    </a:lnTo>
                    <a:cubicBezTo>
                      <a:pt x="5782" y="15482"/>
                      <a:pt x="5948" y="15302"/>
                      <a:pt x="6121" y="15136"/>
                    </a:cubicBezTo>
                    <a:cubicBezTo>
                      <a:pt x="6987" y="14616"/>
                      <a:pt x="7788" y="14010"/>
                      <a:pt x="8575" y="13389"/>
                    </a:cubicBezTo>
                    <a:cubicBezTo>
                      <a:pt x="8835" y="13187"/>
                      <a:pt x="9094" y="12978"/>
                      <a:pt x="9347" y="12776"/>
                    </a:cubicBezTo>
                    <a:close/>
                    <a:moveTo>
                      <a:pt x="12285" y="12862"/>
                    </a:moveTo>
                    <a:cubicBezTo>
                      <a:pt x="12689" y="13281"/>
                      <a:pt x="13086" y="13692"/>
                      <a:pt x="13497" y="14089"/>
                    </a:cubicBezTo>
                    <a:cubicBezTo>
                      <a:pt x="13952" y="14537"/>
                      <a:pt x="14406" y="14963"/>
                      <a:pt x="14868" y="15396"/>
                    </a:cubicBezTo>
                    <a:cubicBezTo>
                      <a:pt x="15330" y="15822"/>
                      <a:pt x="15799" y="16240"/>
                      <a:pt x="16276" y="16652"/>
                    </a:cubicBezTo>
                    <a:lnTo>
                      <a:pt x="16644" y="16962"/>
                    </a:lnTo>
                    <a:cubicBezTo>
                      <a:pt x="16767" y="17070"/>
                      <a:pt x="16897" y="17164"/>
                      <a:pt x="17019" y="17265"/>
                    </a:cubicBezTo>
                    <a:cubicBezTo>
                      <a:pt x="17142" y="17373"/>
                      <a:pt x="17272" y="17467"/>
                      <a:pt x="17395" y="17568"/>
                    </a:cubicBezTo>
                    <a:cubicBezTo>
                      <a:pt x="17524" y="17662"/>
                      <a:pt x="17654" y="17756"/>
                      <a:pt x="17784" y="17857"/>
                    </a:cubicBezTo>
                    <a:cubicBezTo>
                      <a:pt x="18044" y="18037"/>
                      <a:pt x="18311" y="18218"/>
                      <a:pt x="18585" y="18384"/>
                    </a:cubicBezTo>
                    <a:cubicBezTo>
                      <a:pt x="18730" y="18463"/>
                      <a:pt x="18867" y="18542"/>
                      <a:pt x="19019" y="18607"/>
                    </a:cubicBezTo>
                    <a:cubicBezTo>
                      <a:pt x="19055" y="18622"/>
                      <a:pt x="19091" y="18644"/>
                      <a:pt x="19127" y="18658"/>
                    </a:cubicBezTo>
                    <a:lnTo>
                      <a:pt x="19040" y="18687"/>
                    </a:lnTo>
                    <a:cubicBezTo>
                      <a:pt x="18997" y="18701"/>
                      <a:pt x="18954" y="18723"/>
                      <a:pt x="18910" y="18730"/>
                    </a:cubicBezTo>
                    <a:lnTo>
                      <a:pt x="18795" y="18759"/>
                    </a:lnTo>
                    <a:lnTo>
                      <a:pt x="18723" y="18752"/>
                    </a:lnTo>
                    <a:cubicBezTo>
                      <a:pt x="18636" y="18737"/>
                      <a:pt x="18549" y="18737"/>
                      <a:pt x="18470" y="18716"/>
                    </a:cubicBezTo>
                    <a:cubicBezTo>
                      <a:pt x="18124" y="18658"/>
                      <a:pt x="17792" y="18557"/>
                      <a:pt x="17481" y="18405"/>
                    </a:cubicBezTo>
                    <a:cubicBezTo>
                      <a:pt x="17322" y="18340"/>
                      <a:pt x="17171" y="18254"/>
                      <a:pt x="17019" y="18174"/>
                    </a:cubicBezTo>
                    <a:cubicBezTo>
                      <a:pt x="16860" y="18095"/>
                      <a:pt x="16723" y="17994"/>
                      <a:pt x="16572" y="17900"/>
                    </a:cubicBezTo>
                    <a:cubicBezTo>
                      <a:pt x="16427" y="17814"/>
                      <a:pt x="16290" y="17705"/>
                      <a:pt x="16153" y="17597"/>
                    </a:cubicBezTo>
                    <a:lnTo>
                      <a:pt x="15749" y="17272"/>
                    </a:lnTo>
                    <a:cubicBezTo>
                      <a:pt x="15345" y="16911"/>
                      <a:pt x="14962" y="16536"/>
                      <a:pt x="14594" y="16139"/>
                    </a:cubicBezTo>
                    <a:cubicBezTo>
                      <a:pt x="14565" y="16081"/>
                      <a:pt x="14536" y="16031"/>
                      <a:pt x="14508" y="15973"/>
                    </a:cubicBezTo>
                    <a:lnTo>
                      <a:pt x="14334" y="15670"/>
                    </a:lnTo>
                    <a:cubicBezTo>
                      <a:pt x="13865" y="14862"/>
                      <a:pt x="13295" y="14133"/>
                      <a:pt x="12725" y="13411"/>
                    </a:cubicBezTo>
                    <a:cubicBezTo>
                      <a:pt x="12580" y="13230"/>
                      <a:pt x="12436" y="13050"/>
                      <a:pt x="12285" y="12862"/>
                    </a:cubicBezTo>
                    <a:close/>
                    <a:moveTo>
                      <a:pt x="8039" y="16511"/>
                    </a:moveTo>
                    <a:cubicBezTo>
                      <a:pt x="7953" y="16777"/>
                      <a:pt x="7881" y="17043"/>
                      <a:pt x="7802" y="17308"/>
                    </a:cubicBezTo>
                    <a:lnTo>
                      <a:pt x="7766" y="17366"/>
                    </a:lnTo>
                    <a:cubicBezTo>
                      <a:pt x="7478" y="17698"/>
                      <a:pt x="7153" y="18001"/>
                      <a:pt x="6792" y="18254"/>
                    </a:cubicBezTo>
                    <a:cubicBezTo>
                      <a:pt x="6446" y="18499"/>
                      <a:pt x="6056" y="18687"/>
                      <a:pt x="5637" y="18795"/>
                    </a:cubicBezTo>
                    <a:lnTo>
                      <a:pt x="5536" y="18817"/>
                    </a:lnTo>
                    <a:cubicBezTo>
                      <a:pt x="5565" y="18802"/>
                      <a:pt x="5601" y="18788"/>
                      <a:pt x="5623" y="18773"/>
                    </a:cubicBezTo>
                    <a:cubicBezTo>
                      <a:pt x="6020" y="18571"/>
                      <a:pt x="6388" y="18319"/>
                      <a:pt x="6720" y="18023"/>
                    </a:cubicBezTo>
                    <a:cubicBezTo>
                      <a:pt x="7045" y="17720"/>
                      <a:pt x="7348" y="17402"/>
                      <a:pt x="7622" y="17056"/>
                    </a:cubicBezTo>
                    <a:cubicBezTo>
                      <a:pt x="7694" y="16962"/>
                      <a:pt x="7766" y="16882"/>
                      <a:pt x="7831" y="16796"/>
                    </a:cubicBezTo>
                    <a:lnTo>
                      <a:pt x="8026" y="16529"/>
                    </a:lnTo>
                    <a:cubicBezTo>
                      <a:pt x="8026" y="16523"/>
                      <a:pt x="8036" y="16517"/>
                      <a:pt x="8039" y="16511"/>
                    </a:cubicBezTo>
                    <a:close/>
                    <a:moveTo>
                      <a:pt x="10256" y="12040"/>
                    </a:moveTo>
                    <a:lnTo>
                      <a:pt x="10256" y="12040"/>
                    </a:lnTo>
                    <a:cubicBezTo>
                      <a:pt x="10062" y="12321"/>
                      <a:pt x="9874" y="12610"/>
                      <a:pt x="9693" y="12906"/>
                    </a:cubicBezTo>
                    <a:cubicBezTo>
                      <a:pt x="9549" y="13144"/>
                      <a:pt x="9412" y="13382"/>
                      <a:pt x="9275" y="13627"/>
                    </a:cubicBezTo>
                    <a:cubicBezTo>
                      <a:pt x="8820" y="14234"/>
                      <a:pt x="8365" y="14840"/>
                      <a:pt x="7889" y="15439"/>
                    </a:cubicBezTo>
                    <a:cubicBezTo>
                      <a:pt x="7362" y="16096"/>
                      <a:pt x="6828" y="16753"/>
                      <a:pt x="6251" y="17366"/>
                    </a:cubicBezTo>
                    <a:cubicBezTo>
                      <a:pt x="5962" y="17676"/>
                      <a:pt x="5666" y="17980"/>
                      <a:pt x="5348" y="18254"/>
                    </a:cubicBezTo>
                    <a:cubicBezTo>
                      <a:pt x="5190" y="18398"/>
                      <a:pt x="5024" y="18528"/>
                      <a:pt x="4858" y="18651"/>
                    </a:cubicBezTo>
                    <a:cubicBezTo>
                      <a:pt x="4771" y="18716"/>
                      <a:pt x="4684" y="18773"/>
                      <a:pt x="4598" y="18824"/>
                    </a:cubicBezTo>
                    <a:lnTo>
                      <a:pt x="4576" y="18831"/>
                    </a:lnTo>
                    <a:lnTo>
                      <a:pt x="4547" y="18831"/>
                    </a:lnTo>
                    <a:lnTo>
                      <a:pt x="4482" y="18810"/>
                    </a:lnTo>
                    <a:lnTo>
                      <a:pt x="4468" y="18795"/>
                    </a:lnTo>
                    <a:cubicBezTo>
                      <a:pt x="4461" y="18773"/>
                      <a:pt x="4453" y="18759"/>
                      <a:pt x="4446" y="18737"/>
                    </a:cubicBezTo>
                    <a:cubicBezTo>
                      <a:pt x="4461" y="18687"/>
                      <a:pt x="4482" y="18644"/>
                      <a:pt x="4497" y="18600"/>
                    </a:cubicBezTo>
                    <a:cubicBezTo>
                      <a:pt x="4555" y="18470"/>
                      <a:pt x="4619" y="18348"/>
                      <a:pt x="4684" y="18218"/>
                    </a:cubicBezTo>
                    <a:cubicBezTo>
                      <a:pt x="4822" y="17972"/>
                      <a:pt x="4980" y="17727"/>
                      <a:pt x="5139" y="17496"/>
                    </a:cubicBezTo>
                    <a:cubicBezTo>
                      <a:pt x="5298" y="17265"/>
                      <a:pt x="5464" y="17034"/>
                      <a:pt x="5644" y="16810"/>
                    </a:cubicBezTo>
                    <a:cubicBezTo>
                      <a:pt x="5825" y="16587"/>
                      <a:pt x="6005" y="16363"/>
                      <a:pt x="6186" y="16146"/>
                    </a:cubicBezTo>
                    <a:cubicBezTo>
                      <a:pt x="6554" y="15720"/>
                      <a:pt x="6936" y="15309"/>
                      <a:pt x="7326" y="14905"/>
                    </a:cubicBezTo>
                    <a:cubicBezTo>
                      <a:pt x="7716" y="14501"/>
                      <a:pt x="8113" y="14111"/>
                      <a:pt x="8510" y="13714"/>
                    </a:cubicBezTo>
                    <a:lnTo>
                      <a:pt x="9708" y="12530"/>
                    </a:lnTo>
                    <a:cubicBezTo>
                      <a:pt x="9809" y="12436"/>
                      <a:pt x="9903" y="12343"/>
                      <a:pt x="10004" y="12242"/>
                    </a:cubicBezTo>
                    <a:lnTo>
                      <a:pt x="10256" y="12040"/>
                    </a:lnTo>
                    <a:close/>
                    <a:moveTo>
                      <a:pt x="14637" y="16218"/>
                    </a:moveTo>
                    <a:lnTo>
                      <a:pt x="14637" y="16218"/>
                    </a:lnTo>
                    <a:cubicBezTo>
                      <a:pt x="14991" y="16587"/>
                      <a:pt x="15359" y="16940"/>
                      <a:pt x="15742" y="17279"/>
                    </a:cubicBezTo>
                    <a:lnTo>
                      <a:pt x="16146" y="17611"/>
                    </a:lnTo>
                    <a:cubicBezTo>
                      <a:pt x="16283" y="17720"/>
                      <a:pt x="16427" y="17814"/>
                      <a:pt x="16565" y="17922"/>
                    </a:cubicBezTo>
                    <a:cubicBezTo>
                      <a:pt x="16702" y="18023"/>
                      <a:pt x="16853" y="18109"/>
                      <a:pt x="17005" y="18203"/>
                    </a:cubicBezTo>
                    <a:cubicBezTo>
                      <a:pt x="17156" y="18290"/>
                      <a:pt x="17308" y="18376"/>
                      <a:pt x="17467" y="18441"/>
                    </a:cubicBezTo>
                    <a:cubicBezTo>
                      <a:pt x="17777" y="18600"/>
                      <a:pt x="18116" y="18716"/>
                      <a:pt x="18456" y="18788"/>
                    </a:cubicBezTo>
                    <a:cubicBezTo>
                      <a:pt x="18499" y="18795"/>
                      <a:pt x="18542" y="18802"/>
                      <a:pt x="18578" y="18802"/>
                    </a:cubicBezTo>
                    <a:lnTo>
                      <a:pt x="18528" y="18817"/>
                    </a:lnTo>
                    <a:lnTo>
                      <a:pt x="18398" y="18824"/>
                    </a:lnTo>
                    <a:cubicBezTo>
                      <a:pt x="18285" y="18835"/>
                      <a:pt x="18172" y="18841"/>
                      <a:pt x="18058" y="18841"/>
                    </a:cubicBezTo>
                    <a:cubicBezTo>
                      <a:pt x="17808" y="18841"/>
                      <a:pt x="17558" y="18814"/>
                      <a:pt x="17315" y="18759"/>
                    </a:cubicBezTo>
                    <a:lnTo>
                      <a:pt x="17048" y="18694"/>
                    </a:lnTo>
                    <a:cubicBezTo>
                      <a:pt x="16954" y="18665"/>
                      <a:pt x="16868" y="18629"/>
                      <a:pt x="16781" y="18600"/>
                    </a:cubicBezTo>
                    <a:cubicBezTo>
                      <a:pt x="16608" y="18535"/>
                      <a:pt x="16435" y="18456"/>
                      <a:pt x="16276" y="18369"/>
                    </a:cubicBezTo>
                    <a:cubicBezTo>
                      <a:pt x="16233" y="18348"/>
                      <a:pt x="16189" y="18326"/>
                      <a:pt x="16153" y="18304"/>
                    </a:cubicBezTo>
                    <a:lnTo>
                      <a:pt x="16030" y="18225"/>
                    </a:lnTo>
                    <a:cubicBezTo>
                      <a:pt x="15951" y="18182"/>
                      <a:pt x="15872" y="18131"/>
                      <a:pt x="15792" y="18081"/>
                    </a:cubicBezTo>
                    <a:lnTo>
                      <a:pt x="15345" y="17734"/>
                    </a:lnTo>
                    <a:cubicBezTo>
                      <a:pt x="15287" y="17676"/>
                      <a:pt x="15222" y="17619"/>
                      <a:pt x="15157" y="17561"/>
                    </a:cubicBezTo>
                    <a:cubicBezTo>
                      <a:pt x="15099" y="17344"/>
                      <a:pt x="15027" y="17135"/>
                      <a:pt x="14955" y="16933"/>
                    </a:cubicBezTo>
                    <a:cubicBezTo>
                      <a:pt x="14861" y="16716"/>
                      <a:pt x="14775" y="16493"/>
                      <a:pt x="14666" y="16283"/>
                    </a:cubicBezTo>
                    <a:lnTo>
                      <a:pt x="14637" y="16218"/>
                    </a:lnTo>
                    <a:close/>
                    <a:moveTo>
                      <a:pt x="9123" y="13887"/>
                    </a:moveTo>
                    <a:cubicBezTo>
                      <a:pt x="9001" y="14133"/>
                      <a:pt x="8871" y="14378"/>
                      <a:pt x="8762" y="14631"/>
                    </a:cubicBezTo>
                    <a:cubicBezTo>
                      <a:pt x="8517" y="15165"/>
                      <a:pt x="8308" y="15706"/>
                      <a:pt x="8127" y="16255"/>
                    </a:cubicBezTo>
                    <a:cubicBezTo>
                      <a:pt x="8077" y="16327"/>
                      <a:pt x="8019" y="16406"/>
                      <a:pt x="7968" y="16478"/>
                    </a:cubicBezTo>
                    <a:lnTo>
                      <a:pt x="7766" y="16738"/>
                    </a:lnTo>
                    <a:cubicBezTo>
                      <a:pt x="7701" y="16832"/>
                      <a:pt x="7629" y="16911"/>
                      <a:pt x="7564" y="16998"/>
                    </a:cubicBezTo>
                    <a:cubicBezTo>
                      <a:pt x="7283" y="17337"/>
                      <a:pt x="6987" y="17655"/>
                      <a:pt x="6662" y="17943"/>
                    </a:cubicBezTo>
                    <a:cubicBezTo>
                      <a:pt x="6337" y="18239"/>
                      <a:pt x="5976" y="18492"/>
                      <a:pt x="5587" y="18687"/>
                    </a:cubicBezTo>
                    <a:cubicBezTo>
                      <a:pt x="5442" y="18759"/>
                      <a:pt x="5291" y="18824"/>
                      <a:pt x="5139" y="18875"/>
                    </a:cubicBezTo>
                    <a:lnTo>
                      <a:pt x="5139" y="18867"/>
                    </a:lnTo>
                    <a:lnTo>
                      <a:pt x="5016" y="18867"/>
                    </a:lnTo>
                    <a:cubicBezTo>
                      <a:pt x="4915" y="18867"/>
                      <a:pt x="4814" y="18860"/>
                      <a:pt x="4713" y="18846"/>
                    </a:cubicBezTo>
                    <a:cubicBezTo>
                      <a:pt x="4778" y="18810"/>
                      <a:pt x="4850" y="18759"/>
                      <a:pt x="4915" y="18716"/>
                    </a:cubicBezTo>
                    <a:cubicBezTo>
                      <a:pt x="5089" y="18586"/>
                      <a:pt x="5255" y="18456"/>
                      <a:pt x="5413" y="18319"/>
                    </a:cubicBezTo>
                    <a:cubicBezTo>
                      <a:pt x="5731" y="18037"/>
                      <a:pt x="6034" y="17734"/>
                      <a:pt x="6323" y="17424"/>
                    </a:cubicBezTo>
                    <a:cubicBezTo>
                      <a:pt x="6900" y="16796"/>
                      <a:pt x="7434" y="16139"/>
                      <a:pt x="7954" y="15468"/>
                    </a:cubicBezTo>
                    <a:cubicBezTo>
                      <a:pt x="8351" y="14948"/>
                      <a:pt x="8748" y="14421"/>
                      <a:pt x="9123" y="13887"/>
                    </a:cubicBezTo>
                    <a:close/>
                    <a:moveTo>
                      <a:pt x="13952" y="16406"/>
                    </a:moveTo>
                    <a:lnTo>
                      <a:pt x="13952" y="16406"/>
                    </a:lnTo>
                    <a:cubicBezTo>
                      <a:pt x="14139" y="16608"/>
                      <a:pt x="14334" y="16810"/>
                      <a:pt x="14529" y="17012"/>
                    </a:cubicBezTo>
                    <a:cubicBezTo>
                      <a:pt x="14536" y="17034"/>
                      <a:pt x="14544" y="17056"/>
                      <a:pt x="14551" y="17077"/>
                    </a:cubicBezTo>
                    <a:cubicBezTo>
                      <a:pt x="14702" y="17489"/>
                      <a:pt x="14796" y="17922"/>
                      <a:pt x="14832" y="18355"/>
                    </a:cubicBezTo>
                    <a:cubicBezTo>
                      <a:pt x="14876" y="18788"/>
                      <a:pt x="14840" y="19221"/>
                      <a:pt x="14731" y="19632"/>
                    </a:cubicBezTo>
                    <a:lnTo>
                      <a:pt x="14724" y="19625"/>
                    </a:lnTo>
                    <a:lnTo>
                      <a:pt x="14695" y="19726"/>
                    </a:lnTo>
                    <a:cubicBezTo>
                      <a:pt x="14695" y="19697"/>
                      <a:pt x="14702" y="19661"/>
                      <a:pt x="14702" y="19625"/>
                    </a:cubicBezTo>
                    <a:cubicBezTo>
                      <a:pt x="14731" y="19185"/>
                      <a:pt x="14695" y="18737"/>
                      <a:pt x="14594" y="18304"/>
                    </a:cubicBezTo>
                    <a:cubicBezTo>
                      <a:pt x="14500" y="17871"/>
                      <a:pt x="14378" y="17445"/>
                      <a:pt x="14212" y="17034"/>
                    </a:cubicBezTo>
                    <a:cubicBezTo>
                      <a:pt x="14176" y="16933"/>
                      <a:pt x="14132" y="16832"/>
                      <a:pt x="14096" y="16724"/>
                    </a:cubicBezTo>
                    <a:lnTo>
                      <a:pt x="13959" y="16421"/>
                    </a:lnTo>
                    <a:lnTo>
                      <a:pt x="13952" y="16406"/>
                    </a:lnTo>
                    <a:close/>
                    <a:moveTo>
                      <a:pt x="12227" y="14154"/>
                    </a:moveTo>
                    <a:lnTo>
                      <a:pt x="12227" y="14154"/>
                    </a:lnTo>
                    <a:cubicBezTo>
                      <a:pt x="12371" y="14385"/>
                      <a:pt x="12523" y="14616"/>
                      <a:pt x="12689" y="14847"/>
                    </a:cubicBezTo>
                    <a:cubicBezTo>
                      <a:pt x="13028" y="15316"/>
                      <a:pt x="13389" y="15771"/>
                      <a:pt x="13779" y="16204"/>
                    </a:cubicBezTo>
                    <a:cubicBezTo>
                      <a:pt x="13815" y="16291"/>
                      <a:pt x="13851" y="16370"/>
                      <a:pt x="13887" y="16457"/>
                    </a:cubicBezTo>
                    <a:lnTo>
                      <a:pt x="14017" y="16760"/>
                    </a:lnTo>
                    <a:cubicBezTo>
                      <a:pt x="14060" y="16861"/>
                      <a:pt x="14096" y="16962"/>
                      <a:pt x="14132" y="17063"/>
                    </a:cubicBezTo>
                    <a:cubicBezTo>
                      <a:pt x="14291" y="17474"/>
                      <a:pt x="14414" y="17893"/>
                      <a:pt x="14500" y="18326"/>
                    </a:cubicBezTo>
                    <a:cubicBezTo>
                      <a:pt x="14594" y="18752"/>
                      <a:pt x="14630" y="19192"/>
                      <a:pt x="14609" y="19625"/>
                    </a:cubicBezTo>
                    <a:lnTo>
                      <a:pt x="14609" y="19618"/>
                    </a:lnTo>
                    <a:cubicBezTo>
                      <a:pt x="14601" y="19784"/>
                      <a:pt x="14580" y="19943"/>
                      <a:pt x="14544" y="20094"/>
                    </a:cubicBezTo>
                    <a:cubicBezTo>
                      <a:pt x="14522" y="20138"/>
                      <a:pt x="14500" y="20174"/>
                      <a:pt x="14479" y="20210"/>
                    </a:cubicBezTo>
                    <a:cubicBezTo>
                      <a:pt x="14428" y="20296"/>
                      <a:pt x="14378" y="20383"/>
                      <a:pt x="14313" y="20462"/>
                    </a:cubicBezTo>
                    <a:cubicBezTo>
                      <a:pt x="14313" y="20376"/>
                      <a:pt x="14305" y="20296"/>
                      <a:pt x="14298" y="20217"/>
                    </a:cubicBezTo>
                    <a:cubicBezTo>
                      <a:pt x="14277" y="20008"/>
                      <a:pt x="14248" y="19798"/>
                      <a:pt x="14204" y="19589"/>
                    </a:cubicBezTo>
                    <a:cubicBezTo>
                      <a:pt x="14118" y="19170"/>
                      <a:pt x="14010" y="18759"/>
                      <a:pt x="13887" y="18355"/>
                    </a:cubicBezTo>
                    <a:cubicBezTo>
                      <a:pt x="13634" y="17539"/>
                      <a:pt x="13331" y="16745"/>
                      <a:pt x="13014" y="15966"/>
                    </a:cubicBezTo>
                    <a:cubicBezTo>
                      <a:pt x="12761" y="15360"/>
                      <a:pt x="12494" y="14753"/>
                      <a:pt x="12227" y="14154"/>
                    </a:cubicBezTo>
                    <a:close/>
                    <a:moveTo>
                      <a:pt x="11787" y="17438"/>
                    </a:moveTo>
                    <a:cubicBezTo>
                      <a:pt x="11851" y="17648"/>
                      <a:pt x="11916" y="17864"/>
                      <a:pt x="11989" y="18073"/>
                    </a:cubicBezTo>
                    <a:lnTo>
                      <a:pt x="12155" y="18506"/>
                    </a:lnTo>
                    <a:cubicBezTo>
                      <a:pt x="12212" y="18651"/>
                      <a:pt x="12277" y="18795"/>
                      <a:pt x="12335" y="18932"/>
                    </a:cubicBezTo>
                    <a:cubicBezTo>
                      <a:pt x="12400" y="19077"/>
                      <a:pt x="12479" y="19207"/>
                      <a:pt x="12552" y="19344"/>
                    </a:cubicBezTo>
                    <a:cubicBezTo>
                      <a:pt x="12624" y="19481"/>
                      <a:pt x="12703" y="19618"/>
                      <a:pt x="12797" y="19741"/>
                    </a:cubicBezTo>
                    <a:cubicBezTo>
                      <a:pt x="12970" y="20000"/>
                      <a:pt x="13180" y="20239"/>
                      <a:pt x="13410" y="20448"/>
                    </a:cubicBezTo>
                    <a:lnTo>
                      <a:pt x="13439" y="20470"/>
                    </a:lnTo>
                    <a:lnTo>
                      <a:pt x="13360" y="20433"/>
                    </a:lnTo>
                    <a:cubicBezTo>
                      <a:pt x="13064" y="20304"/>
                      <a:pt x="12797" y="20130"/>
                      <a:pt x="12552" y="19914"/>
                    </a:cubicBezTo>
                    <a:lnTo>
                      <a:pt x="12371" y="19741"/>
                    </a:lnTo>
                    <a:cubicBezTo>
                      <a:pt x="12313" y="19683"/>
                      <a:pt x="12263" y="19618"/>
                      <a:pt x="12212" y="19553"/>
                    </a:cubicBezTo>
                    <a:cubicBezTo>
                      <a:pt x="12104" y="19430"/>
                      <a:pt x="12010" y="19293"/>
                      <a:pt x="11916" y="19156"/>
                    </a:cubicBezTo>
                    <a:cubicBezTo>
                      <a:pt x="11873" y="19084"/>
                      <a:pt x="11830" y="19012"/>
                      <a:pt x="11794" y="18932"/>
                    </a:cubicBezTo>
                    <a:lnTo>
                      <a:pt x="11714" y="18781"/>
                    </a:lnTo>
                    <a:cubicBezTo>
                      <a:pt x="11736" y="18607"/>
                      <a:pt x="11758" y="18427"/>
                      <a:pt x="11765" y="18254"/>
                    </a:cubicBezTo>
                    <a:cubicBezTo>
                      <a:pt x="11772" y="18124"/>
                      <a:pt x="11787" y="17994"/>
                      <a:pt x="11787" y="17864"/>
                    </a:cubicBezTo>
                    <a:lnTo>
                      <a:pt x="11787" y="17474"/>
                    </a:lnTo>
                    <a:lnTo>
                      <a:pt x="11787" y="17438"/>
                    </a:lnTo>
                    <a:close/>
                    <a:moveTo>
                      <a:pt x="11368" y="13411"/>
                    </a:moveTo>
                    <a:cubicBezTo>
                      <a:pt x="11469" y="13815"/>
                      <a:pt x="11577" y="14219"/>
                      <a:pt x="11685" y="14623"/>
                    </a:cubicBezTo>
                    <a:cubicBezTo>
                      <a:pt x="11837" y="15165"/>
                      <a:pt x="12003" y="15706"/>
                      <a:pt x="12169" y="16233"/>
                    </a:cubicBezTo>
                    <a:cubicBezTo>
                      <a:pt x="12335" y="16767"/>
                      <a:pt x="12508" y="17301"/>
                      <a:pt x="12696" y="17835"/>
                    </a:cubicBezTo>
                    <a:cubicBezTo>
                      <a:pt x="12790" y="18102"/>
                      <a:pt x="12884" y="18376"/>
                      <a:pt x="12992" y="18636"/>
                    </a:cubicBezTo>
                    <a:cubicBezTo>
                      <a:pt x="13093" y="18903"/>
                      <a:pt x="13201" y="19170"/>
                      <a:pt x="13317" y="19430"/>
                    </a:cubicBezTo>
                    <a:cubicBezTo>
                      <a:pt x="13439" y="19690"/>
                      <a:pt x="13562" y="19950"/>
                      <a:pt x="13706" y="20203"/>
                    </a:cubicBezTo>
                    <a:cubicBezTo>
                      <a:pt x="13779" y="20325"/>
                      <a:pt x="13851" y="20448"/>
                      <a:pt x="13937" y="20563"/>
                    </a:cubicBezTo>
                    <a:lnTo>
                      <a:pt x="13981" y="20621"/>
                    </a:lnTo>
                    <a:lnTo>
                      <a:pt x="13923" y="20607"/>
                    </a:lnTo>
                    <a:cubicBezTo>
                      <a:pt x="13880" y="20599"/>
                      <a:pt x="13844" y="20592"/>
                      <a:pt x="13807" y="20585"/>
                    </a:cubicBezTo>
                    <a:cubicBezTo>
                      <a:pt x="13750" y="20571"/>
                      <a:pt x="13699" y="20556"/>
                      <a:pt x="13649" y="20542"/>
                    </a:cubicBezTo>
                    <a:lnTo>
                      <a:pt x="13641" y="20542"/>
                    </a:lnTo>
                    <a:cubicBezTo>
                      <a:pt x="13584" y="20491"/>
                      <a:pt x="13519" y="20448"/>
                      <a:pt x="13461" y="20405"/>
                    </a:cubicBezTo>
                    <a:cubicBezTo>
                      <a:pt x="13223" y="20203"/>
                      <a:pt x="13014" y="19979"/>
                      <a:pt x="12840" y="19726"/>
                    </a:cubicBezTo>
                    <a:cubicBezTo>
                      <a:pt x="12746" y="19603"/>
                      <a:pt x="12667" y="19466"/>
                      <a:pt x="12588" y="19336"/>
                    </a:cubicBezTo>
                    <a:cubicBezTo>
                      <a:pt x="12501" y="19207"/>
                      <a:pt x="12436" y="19069"/>
                      <a:pt x="12364" y="18932"/>
                    </a:cubicBezTo>
                    <a:cubicBezTo>
                      <a:pt x="12292" y="18795"/>
                      <a:pt x="12234" y="18651"/>
                      <a:pt x="12176" y="18506"/>
                    </a:cubicBezTo>
                    <a:lnTo>
                      <a:pt x="12003" y="18073"/>
                    </a:lnTo>
                    <a:cubicBezTo>
                      <a:pt x="11931" y="17850"/>
                      <a:pt x="11859" y="17611"/>
                      <a:pt x="11794" y="17380"/>
                    </a:cubicBezTo>
                    <a:cubicBezTo>
                      <a:pt x="11787" y="16370"/>
                      <a:pt x="11657" y="15374"/>
                      <a:pt x="11512" y="14378"/>
                    </a:cubicBezTo>
                    <a:cubicBezTo>
                      <a:pt x="11469" y="14053"/>
                      <a:pt x="11418" y="13728"/>
                      <a:pt x="11368" y="13411"/>
                    </a:cubicBezTo>
                    <a:close/>
                    <a:moveTo>
                      <a:pt x="11180" y="12242"/>
                    </a:moveTo>
                    <a:lnTo>
                      <a:pt x="11180" y="12242"/>
                    </a:lnTo>
                    <a:cubicBezTo>
                      <a:pt x="11332" y="12559"/>
                      <a:pt x="11483" y="12862"/>
                      <a:pt x="11649" y="13173"/>
                    </a:cubicBezTo>
                    <a:cubicBezTo>
                      <a:pt x="11779" y="13411"/>
                      <a:pt x="11924" y="13656"/>
                      <a:pt x="12061" y="13894"/>
                    </a:cubicBezTo>
                    <a:cubicBezTo>
                      <a:pt x="12364" y="14587"/>
                      <a:pt x="12660" y="15287"/>
                      <a:pt x="12941" y="15995"/>
                    </a:cubicBezTo>
                    <a:cubicBezTo>
                      <a:pt x="13252" y="16781"/>
                      <a:pt x="13548" y="17575"/>
                      <a:pt x="13793" y="18384"/>
                    </a:cubicBezTo>
                    <a:cubicBezTo>
                      <a:pt x="13916" y="18788"/>
                      <a:pt x="14031" y="19192"/>
                      <a:pt x="14111" y="19603"/>
                    </a:cubicBezTo>
                    <a:cubicBezTo>
                      <a:pt x="14154" y="19813"/>
                      <a:pt x="14190" y="20022"/>
                      <a:pt x="14212" y="20231"/>
                    </a:cubicBezTo>
                    <a:cubicBezTo>
                      <a:pt x="14219" y="20332"/>
                      <a:pt x="14233" y="20441"/>
                      <a:pt x="14233" y="20542"/>
                    </a:cubicBezTo>
                    <a:lnTo>
                      <a:pt x="14233" y="20563"/>
                    </a:lnTo>
                    <a:cubicBezTo>
                      <a:pt x="14233" y="20571"/>
                      <a:pt x="14219" y="20592"/>
                      <a:pt x="14212" y="20592"/>
                    </a:cubicBezTo>
                    <a:lnTo>
                      <a:pt x="14212" y="20585"/>
                    </a:lnTo>
                    <a:cubicBezTo>
                      <a:pt x="14197" y="20607"/>
                      <a:pt x="14183" y="20621"/>
                      <a:pt x="14161" y="20636"/>
                    </a:cubicBezTo>
                    <a:lnTo>
                      <a:pt x="14082" y="20636"/>
                    </a:lnTo>
                    <a:cubicBezTo>
                      <a:pt x="14053" y="20592"/>
                      <a:pt x="14017" y="20556"/>
                      <a:pt x="13988" y="20520"/>
                    </a:cubicBezTo>
                    <a:cubicBezTo>
                      <a:pt x="13908" y="20405"/>
                      <a:pt x="13829" y="20282"/>
                      <a:pt x="13750" y="20166"/>
                    </a:cubicBezTo>
                    <a:cubicBezTo>
                      <a:pt x="13605" y="19921"/>
                      <a:pt x="13475" y="19668"/>
                      <a:pt x="13346" y="19409"/>
                    </a:cubicBezTo>
                    <a:cubicBezTo>
                      <a:pt x="13223" y="19156"/>
                      <a:pt x="13107" y="18896"/>
                      <a:pt x="13006" y="18629"/>
                    </a:cubicBezTo>
                    <a:cubicBezTo>
                      <a:pt x="12898" y="18362"/>
                      <a:pt x="12797" y="18095"/>
                      <a:pt x="12703" y="17828"/>
                    </a:cubicBezTo>
                    <a:cubicBezTo>
                      <a:pt x="12523" y="17294"/>
                      <a:pt x="12349" y="16760"/>
                      <a:pt x="12198" y="16218"/>
                    </a:cubicBezTo>
                    <a:cubicBezTo>
                      <a:pt x="12046" y="15684"/>
                      <a:pt x="11902" y="15136"/>
                      <a:pt x="11758" y="14595"/>
                    </a:cubicBezTo>
                    <a:lnTo>
                      <a:pt x="11332" y="12971"/>
                    </a:lnTo>
                    <a:cubicBezTo>
                      <a:pt x="11303" y="12833"/>
                      <a:pt x="11267" y="12696"/>
                      <a:pt x="11231" y="12566"/>
                    </a:cubicBezTo>
                    <a:cubicBezTo>
                      <a:pt x="11216" y="12458"/>
                      <a:pt x="11202" y="12350"/>
                      <a:pt x="11180" y="12242"/>
                    </a:cubicBezTo>
                    <a:close/>
                    <a:moveTo>
                      <a:pt x="8546" y="17012"/>
                    </a:moveTo>
                    <a:cubicBezTo>
                      <a:pt x="8409" y="17503"/>
                      <a:pt x="8279" y="17994"/>
                      <a:pt x="8185" y="18499"/>
                    </a:cubicBezTo>
                    <a:lnTo>
                      <a:pt x="8106" y="19012"/>
                    </a:lnTo>
                    <a:cubicBezTo>
                      <a:pt x="8077" y="19185"/>
                      <a:pt x="8062" y="19358"/>
                      <a:pt x="8048" y="19531"/>
                    </a:cubicBezTo>
                    <a:cubicBezTo>
                      <a:pt x="8026" y="19705"/>
                      <a:pt x="8026" y="19878"/>
                      <a:pt x="8019" y="20051"/>
                    </a:cubicBezTo>
                    <a:cubicBezTo>
                      <a:pt x="8019" y="20224"/>
                      <a:pt x="8019" y="20397"/>
                      <a:pt x="8041" y="20571"/>
                    </a:cubicBezTo>
                    <a:cubicBezTo>
                      <a:pt x="8062" y="20924"/>
                      <a:pt x="8127" y="21271"/>
                      <a:pt x="8243" y="21603"/>
                    </a:cubicBezTo>
                    <a:cubicBezTo>
                      <a:pt x="8250" y="21639"/>
                      <a:pt x="8272" y="21675"/>
                      <a:pt x="8286" y="21711"/>
                    </a:cubicBezTo>
                    <a:cubicBezTo>
                      <a:pt x="8272" y="21704"/>
                      <a:pt x="8264" y="21689"/>
                      <a:pt x="8250" y="21675"/>
                    </a:cubicBezTo>
                    <a:lnTo>
                      <a:pt x="8171" y="21574"/>
                    </a:lnTo>
                    <a:cubicBezTo>
                      <a:pt x="7961" y="21278"/>
                      <a:pt x="7795" y="20946"/>
                      <a:pt x="7687" y="20599"/>
                    </a:cubicBezTo>
                    <a:lnTo>
                      <a:pt x="7615" y="20332"/>
                    </a:lnTo>
                    <a:cubicBezTo>
                      <a:pt x="7586" y="20239"/>
                      <a:pt x="7579" y="20152"/>
                      <a:pt x="7564" y="20058"/>
                    </a:cubicBezTo>
                    <a:cubicBezTo>
                      <a:pt x="7528" y="19878"/>
                      <a:pt x="7514" y="19690"/>
                      <a:pt x="7507" y="19502"/>
                    </a:cubicBezTo>
                    <a:cubicBezTo>
                      <a:pt x="7499" y="19459"/>
                      <a:pt x="7499" y="19409"/>
                      <a:pt x="7507" y="19365"/>
                    </a:cubicBezTo>
                    <a:lnTo>
                      <a:pt x="7507" y="19228"/>
                    </a:lnTo>
                    <a:cubicBezTo>
                      <a:pt x="7507" y="19134"/>
                      <a:pt x="7507" y="19041"/>
                      <a:pt x="7514" y="18947"/>
                    </a:cubicBezTo>
                    <a:lnTo>
                      <a:pt x="7593" y="18384"/>
                    </a:lnTo>
                    <a:cubicBezTo>
                      <a:pt x="7608" y="18304"/>
                      <a:pt x="7629" y="18218"/>
                      <a:pt x="7644" y="18138"/>
                    </a:cubicBezTo>
                    <a:cubicBezTo>
                      <a:pt x="7802" y="17980"/>
                      <a:pt x="7947" y="17814"/>
                      <a:pt x="8091" y="17640"/>
                    </a:cubicBezTo>
                    <a:cubicBezTo>
                      <a:pt x="8235" y="17453"/>
                      <a:pt x="8380" y="17265"/>
                      <a:pt x="8510" y="17070"/>
                    </a:cubicBezTo>
                    <a:cubicBezTo>
                      <a:pt x="8517" y="17048"/>
                      <a:pt x="8531" y="17027"/>
                      <a:pt x="8546" y="17012"/>
                    </a:cubicBezTo>
                    <a:close/>
                    <a:moveTo>
                      <a:pt x="11094" y="17034"/>
                    </a:moveTo>
                    <a:lnTo>
                      <a:pt x="11137" y="17214"/>
                    </a:lnTo>
                    <a:lnTo>
                      <a:pt x="11195" y="17431"/>
                    </a:lnTo>
                    <a:lnTo>
                      <a:pt x="11252" y="17640"/>
                    </a:lnTo>
                    <a:cubicBezTo>
                      <a:pt x="11274" y="17712"/>
                      <a:pt x="11289" y="17777"/>
                      <a:pt x="11317" y="17850"/>
                    </a:cubicBezTo>
                    <a:cubicBezTo>
                      <a:pt x="11339" y="17915"/>
                      <a:pt x="11361" y="17987"/>
                      <a:pt x="11382" y="18059"/>
                    </a:cubicBezTo>
                    <a:cubicBezTo>
                      <a:pt x="11375" y="18109"/>
                      <a:pt x="11368" y="18167"/>
                      <a:pt x="11368" y="18218"/>
                    </a:cubicBezTo>
                    <a:cubicBezTo>
                      <a:pt x="11346" y="18478"/>
                      <a:pt x="11303" y="18723"/>
                      <a:pt x="11252" y="18968"/>
                    </a:cubicBezTo>
                    <a:lnTo>
                      <a:pt x="11260" y="18968"/>
                    </a:lnTo>
                    <a:cubicBezTo>
                      <a:pt x="11166" y="19452"/>
                      <a:pt x="11021" y="19928"/>
                      <a:pt x="10812" y="20383"/>
                    </a:cubicBezTo>
                    <a:cubicBezTo>
                      <a:pt x="10711" y="20599"/>
                      <a:pt x="10588" y="20809"/>
                      <a:pt x="10451" y="21011"/>
                    </a:cubicBezTo>
                    <a:cubicBezTo>
                      <a:pt x="10314" y="21213"/>
                      <a:pt x="10163" y="21393"/>
                      <a:pt x="9989" y="21559"/>
                    </a:cubicBezTo>
                    <a:cubicBezTo>
                      <a:pt x="9917" y="21624"/>
                      <a:pt x="9852" y="21682"/>
                      <a:pt x="9780" y="21740"/>
                    </a:cubicBezTo>
                    <a:cubicBezTo>
                      <a:pt x="9838" y="21668"/>
                      <a:pt x="9888" y="21596"/>
                      <a:pt x="9939" y="21523"/>
                    </a:cubicBezTo>
                    <a:cubicBezTo>
                      <a:pt x="10213" y="21105"/>
                      <a:pt x="10430" y="20650"/>
                      <a:pt x="10581" y="20174"/>
                    </a:cubicBezTo>
                    <a:cubicBezTo>
                      <a:pt x="10733" y="19705"/>
                      <a:pt x="10848" y="19221"/>
                      <a:pt x="10920" y="18730"/>
                    </a:cubicBezTo>
                    <a:cubicBezTo>
                      <a:pt x="10942" y="18607"/>
                      <a:pt x="10964" y="18485"/>
                      <a:pt x="10978" y="18362"/>
                    </a:cubicBezTo>
                    <a:lnTo>
                      <a:pt x="11021" y="17994"/>
                    </a:lnTo>
                    <a:cubicBezTo>
                      <a:pt x="11050" y="17749"/>
                      <a:pt x="11065" y="17503"/>
                      <a:pt x="11086" y="17258"/>
                    </a:cubicBezTo>
                    <a:cubicBezTo>
                      <a:pt x="11086" y="17186"/>
                      <a:pt x="11094" y="17113"/>
                      <a:pt x="11094" y="17034"/>
                    </a:cubicBezTo>
                    <a:close/>
                    <a:moveTo>
                      <a:pt x="10285" y="13303"/>
                    </a:moveTo>
                    <a:cubicBezTo>
                      <a:pt x="10126" y="13851"/>
                      <a:pt x="9975" y="14407"/>
                      <a:pt x="9831" y="14963"/>
                    </a:cubicBezTo>
                    <a:cubicBezTo>
                      <a:pt x="9672" y="15569"/>
                      <a:pt x="9527" y="16182"/>
                      <a:pt x="9390" y="16796"/>
                    </a:cubicBezTo>
                    <a:cubicBezTo>
                      <a:pt x="9246" y="17409"/>
                      <a:pt x="9116" y="18030"/>
                      <a:pt x="9001" y="18651"/>
                    </a:cubicBezTo>
                    <a:lnTo>
                      <a:pt x="8914" y="19120"/>
                    </a:lnTo>
                    <a:cubicBezTo>
                      <a:pt x="8885" y="19279"/>
                      <a:pt x="8863" y="19437"/>
                      <a:pt x="8835" y="19596"/>
                    </a:cubicBezTo>
                    <a:cubicBezTo>
                      <a:pt x="8813" y="19755"/>
                      <a:pt x="8791" y="19914"/>
                      <a:pt x="8770" y="20073"/>
                    </a:cubicBezTo>
                    <a:cubicBezTo>
                      <a:pt x="8741" y="20231"/>
                      <a:pt x="8726" y="20390"/>
                      <a:pt x="8712" y="20549"/>
                    </a:cubicBezTo>
                    <a:cubicBezTo>
                      <a:pt x="8683" y="20874"/>
                      <a:pt x="8654" y="21191"/>
                      <a:pt x="8654" y="21516"/>
                    </a:cubicBezTo>
                    <a:cubicBezTo>
                      <a:pt x="8654" y="21675"/>
                      <a:pt x="8654" y="21834"/>
                      <a:pt x="8676" y="22000"/>
                    </a:cubicBezTo>
                    <a:cubicBezTo>
                      <a:pt x="8676" y="22036"/>
                      <a:pt x="8683" y="22079"/>
                      <a:pt x="8690" y="22115"/>
                    </a:cubicBezTo>
                    <a:cubicBezTo>
                      <a:pt x="8661" y="22101"/>
                      <a:pt x="8640" y="22079"/>
                      <a:pt x="8611" y="22057"/>
                    </a:cubicBezTo>
                    <a:cubicBezTo>
                      <a:pt x="8589" y="22036"/>
                      <a:pt x="8546" y="22000"/>
                      <a:pt x="8517" y="21964"/>
                    </a:cubicBezTo>
                    <a:cubicBezTo>
                      <a:pt x="8488" y="21935"/>
                      <a:pt x="8459" y="21913"/>
                      <a:pt x="8430" y="21884"/>
                    </a:cubicBezTo>
                    <a:lnTo>
                      <a:pt x="8394" y="21819"/>
                    </a:lnTo>
                    <a:cubicBezTo>
                      <a:pt x="8365" y="21740"/>
                      <a:pt x="8322" y="21660"/>
                      <a:pt x="8300" y="21581"/>
                    </a:cubicBezTo>
                    <a:cubicBezTo>
                      <a:pt x="8178" y="21256"/>
                      <a:pt x="8106" y="20917"/>
                      <a:pt x="8077" y="20571"/>
                    </a:cubicBezTo>
                    <a:cubicBezTo>
                      <a:pt x="8055" y="20397"/>
                      <a:pt x="8055" y="20224"/>
                      <a:pt x="8048" y="20051"/>
                    </a:cubicBezTo>
                    <a:cubicBezTo>
                      <a:pt x="8033" y="19878"/>
                      <a:pt x="8055" y="19705"/>
                      <a:pt x="8062" y="19531"/>
                    </a:cubicBezTo>
                    <a:cubicBezTo>
                      <a:pt x="8069" y="19358"/>
                      <a:pt x="8091" y="19185"/>
                      <a:pt x="8113" y="19019"/>
                    </a:cubicBezTo>
                    <a:lnTo>
                      <a:pt x="8192" y="18499"/>
                    </a:lnTo>
                    <a:cubicBezTo>
                      <a:pt x="8300" y="17972"/>
                      <a:pt x="8438" y="17453"/>
                      <a:pt x="8596" y="16940"/>
                    </a:cubicBezTo>
                    <a:cubicBezTo>
                      <a:pt x="8632" y="16882"/>
                      <a:pt x="8669" y="16832"/>
                      <a:pt x="8697" y="16781"/>
                    </a:cubicBezTo>
                    <a:lnTo>
                      <a:pt x="8878" y="16478"/>
                    </a:lnTo>
                    <a:cubicBezTo>
                      <a:pt x="9340" y="15663"/>
                      <a:pt x="9693" y="14811"/>
                      <a:pt x="10033" y="13952"/>
                    </a:cubicBezTo>
                    <a:cubicBezTo>
                      <a:pt x="10119" y="13736"/>
                      <a:pt x="10206" y="13519"/>
                      <a:pt x="10285" y="13303"/>
                    </a:cubicBezTo>
                    <a:close/>
                    <a:moveTo>
                      <a:pt x="10661" y="14327"/>
                    </a:moveTo>
                    <a:cubicBezTo>
                      <a:pt x="10675" y="14501"/>
                      <a:pt x="10682" y="14674"/>
                      <a:pt x="10704" y="14847"/>
                    </a:cubicBezTo>
                    <a:cubicBezTo>
                      <a:pt x="10762" y="15432"/>
                      <a:pt x="10863" y="16009"/>
                      <a:pt x="10993" y="16587"/>
                    </a:cubicBezTo>
                    <a:cubicBezTo>
                      <a:pt x="11007" y="16666"/>
                      <a:pt x="11021" y="16745"/>
                      <a:pt x="11043" y="16818"/>
                    </a:cubicBezTo>
                    <a:cubicBezTo>
                      <a:pt x="11036" y="16969"/>
                      <a:pt x="11029" y="17113"/>
                      <a:pt x="11014" y="17265"/>
                    </a:cubicBezTo>
                    <a:cubicBezTo>
                      <a:pt x="10993" y="17510"/>
                      <a:pt x="10978" y="17756"/>
                      <a:pt x="10942" y="18001"/>
                    </a:cubicBezTo>
                    <a:lnTo>
                      <a:pt x="10899" y="18362"/>
                    </a:lnTo>
                    <a:cubicBezTo>
                      <a:pt x="10884" y="18485"/>
                      <a:pt x="10855" y="18607"/>
                      <a:pt x="10841" y="18723"/>
                    </a:cubicBezTo>
                    <a:cubicBezTo>
                      <a:pt x="10762" y="19207"/>
                      <a:pt x="10646" y="19690"/>
                      <a:pt x="10495" y="20152"/>
                    </a:cubicBezTo>
                    <a:cubicBezTo>
                      <a:pt x="10350" y="20621"/>
                      <a:pt x="10134" y="21069"/>
                      <a:pt x="9867" y="21480"/>
                    </a:cubicBezTo>
                    <a:cubicBezTo>
                      <a:pt x="9751" y="21653"/>
                      <a:pt x="9614" y="21826"/>
                      <a:pt x="9462" y="21978"/>
                    </a:cubicBezTo>
                    <a:lnTo>
                      <a:pt x="9426" y="22000"/>
                    </a:lnTo>
                    <a:cubicBezTo>
                      <a:pt x="9318" y="22065"/>
                      <a:pt x="9217" y="22115"/>
                      <a:pt x="9109" y="22158"/>
                    </a:cubicBezTo>
                    <a:lnTo>
                      <a:pt x="9073" y="22173"/>
                    </a:lnTo>
                    <a:cubicBezTo>
                      <a:pt x="9130" y="22079"/>
                      <a:pt x="9174" y="21985"/>
                      <a:pt x="9224" y="21884"/>
                    </a:cubicBezTo>
                    <a:cubicBezTo>
                      <a:pt x="9318" y="21668"/>
                      <a:pt x="9405" y="21444"/>
                      <a:pt x="9477" y="21213"/>
                    </a:cubicBezTo>
                    <a:cubicBezTo>
                      <a:pt x="9636" y="20765"/>
                      <a:pt x="9751" y="20304"/>
                      <a:pt x="9867" y="19842"/>
                    </a:cubicBezTo>
                    <a:cubicBezTo>
                      <a:pt x="10076" y="18911"/>
                      <a:pt x="10228" y="17972"/>
                      <a:pt x="10357" y="17027"/>
                    </a:cubicBezTo>
                    <a:cubicBezTo>
                      <a:pt x="10473" y="16125"/>
                      <a:pt x="10574" y="15230"/>
                      <a:pt x="10661" y="14327"/>
                    </a:cubicBezTo>
                    <a:close/>
                    <a:moveTo>
                      <a:pt x="10689" y="12256"/>
                    </a:moveTo>
                    <a:lnTo>
                      <a:pt x="10689" y="12256"/>
                    </a:lnTo>
                    <a:cubicBezTo>
                      <a:pt x="10668" y="12530"/>
                      <a:pt x="10653" y="12805"/>
                      <a:pt x="10646" y="13086"/>
                    </a:cubicBezTo>
                    <a:cubicBezTo>
                      <a:pt x="10632" y="13404"/>
                      <a:pt x="10639" y="13728"/>
                      <a:pt x="10646" y="14053"/>
                    </a:cubicBezTo>
                    <a:lnTo>
                      <a:pt x="10632" y="14183"/>
                    </a:lnTo>
                    <a:cubicBezTo>
                      <a:pt x="10531" y="15121"/>
                      <a:pt x="10408" y="16067"/>
                      <a:pt x="10271" y="17005"/>
                    </a:cubicBezTo>
                    <a:cubicBezTo>
                      <a:pt x="10134" y="17951"/>
                      <a:pt x="9975" y="18882"/>
                      <a:pt x="9766" y="19806"/>
                    </a:cubicBezTo>
                    <a:cubicBezTo>
                      <a:pt x="9657" y="20267"/>
                      <a:pt x="9535" y="20729"/>
                      <a:pt x="9383" y="21177"/>
                    </a:cubicBezTo>
                    <a:cubicBezTo>
                      <a:pt x="9311" y="21401"/>
                      <a:pt x="9224" y="21624"/>
                      <a:pt x="9130" y="21841"/>
                    </a:cubicBezTo>
                    <a:cubicBezTo>
                      <a:pt x="9087" y="21949"/>
                      <a:pt x="9037" y="22050"/>
                      <a:pt x="8979" y="22158"/>
                    </a:cubicBezTo>
                    <a:lnTo>
                      <a:pt x="8943" y="22216"/>
                    </a:lnTo>
                    <a:lnTo>
                      <a:pt x="8936" y="22216"/>
                    </a:lnTo>
                    <a:cubicBezTo>
                      <a:pt x="8907" y="22223"/>
                      <a:pt x="8878" y="22231"/>
                      <a:pt x="8849" y="22238"/>
                    </a:cubicBezTo>
                    <a:lnTo>
                      <a:pt x="8820" y="22216"/>
                    </a:lnTo>
                    <a:cubicBezTo>
                      <a:pt x="8806" y="22209"/>
                      <a:pt x="8791" y="22202"/>
                      <a:pt x="8777" y="22187"/>
                    </a:cubicBezTo>
                    <a:cubicBezTo>
                      <a:pt x="8762" y="22122"/>
                      <a:pt x="8755" y="22057"/>
                      <a:pt x="8748" y="21992"/>
                    </a:cubicBezTo>
                    <a:cubicBezTo>
                      <a:pt x="8726" y="21834"/>
                      <a:pt x="8719" y="21675"/>
                      <a:pt x="8719" y="21516"/>
                    </a:cubicBezTo>
                    <a:cubicBezTo>
                      <a:pt x="8712" y="21199"/>
                      <a:pt x="8726" y="20881"/>
                      <a:pt x="8748" y="20556"/>
                    </a:cubicBezTo>
                    <a:cubicBezTo>
                      <a:pt x="8770" y="20239"/>
                      <a:pt x="8806" y="19921"/>
                      <a:pt x="8856" y="19603"/>
                    </a:cubicBezTo>
                    <a:cubicBezTo>
                      <a:pt x="8878" y="19445"/>
                      <a:pt x="8900" y="19286"/>
                      <a:pt x="8928" y="19127"/>
                    </a:cubicBezTo>
                    <a:lnTo>
                      <a:pt x="9008" y="18658"/>
                    </a:lnTo>
                    <a:cubicBezTo>
                      <a:pt x="9130" y="18037"/>
                      <a:pt x="9268" y="17424"/>
                      <a:pt x="9419" y="16810"/>
                    </a:cubicBezTo>
                    <a:cubicBezTo>
                      <a:pt x="9571" y="16197"/>
                      <a:pt x="9737" y="15591"/>
                      <a:pt x="9896" y="14984"/>
                    </a:cubicBezTo>
                    <a:lnTo>
                      <a:pt x="10401" y="13165"/>
                    </a:lnTo>
                    <a:cubicBezTo>
                      <a:pt x="10458" y="12956"/>
                      <a:pt x="10523" y="12747"/>
                      <a:pt x="10581" y="12538"/>
                    </a:cubicBezTo>
                    <a:lnTo>
                      <a:pt x="10689" y="12256"/>
                    </a:lnTo>
                    <a:close/>
                    <a:moveTo>
                      <a:pt x="13042" y="1"/>
                    </a:moveTo>
                    <a:lnTo>
                      <a:pt x="12970" y="8"/>
                    </a:lnTo>
                    <a:cubicBezTo>
                      <a:pt x="12898" y="22"/>
                      <a:pt x="12826" y="37"/>
                      <a:pt x="12754" y="58"/>
                    </a:cubicBezTo>
                    <a:cubicBezTo>
                      <a:pt x="12682" y="80"/>
                      <a:pt x="12617" y="95"/>
                      <a:pt x="12552" y="123"/>
                    </a:cubicBezTo>
                    <a:cubicBezTo>
                      <a:pt x="12422" y="167"/>
                      <a:pt x="12292" y="224"/>
                      <a:pt x="12169" y="297"/>
                    </a:cubicBezTo>
                    <a:cubicBezTo>
                      <a:pt x="11924" y="427"/>
                      <a:pt x="11700" y="593"/>
                      <a:pt x="11498" y="780"/>
                    </a:cubicBezTo>
                    <a:cubicBezTo>
                      <a:pt x="11101" y="1156"/>
                      <a:pt x="10783" y="1610"/>
                      <a:pt x="10567" y="2115"/>
                    </a:cubicBezTo>
                    <a:cubicBezTo>
                      <a:pt x="10357" y="2606"/>
                      <a:pt x="10206" y="3119"/>
                      <a:pt x="10134" y="3646"/>
                    </a:cubicBezTo>
                    <a:cubicBezTo>
                      <a:pt x="10126" y="3696"/>
                      <a:pt x="10119" y="3747"/>
                      <a:pt x="10112" y="3797"/>
                    </a:cubicBezTo>
                    <a:cubicBezTo>
                      <a:pt x="10062" y="3696"/>
                      <a:pt x="10018" y="3588"/>
                      <a:pt x="9968" y="3494"/>
                    </a:cubicBezTo>
                    <a:cubicBezTo>
                      <a:pt x="9888" y="3342"/>
                      <a:pt x="9802" y="3191"/>
                      <a:pt x="9708" y="3054"/>
                    </a:cubicBezTo>
                    <a:cubicBezTo>
                      <a:pt x="9657" y="2982"/>
                      <a:pt x="9621" y="2909"/>
                      <a:pt x="9564" y="2837"/>
                    </a:cubicBezTo>
                    <a:lnTo>
                      <a:pt x="9398" y="2635"/>
                    </a:lnTo>
                    <a:cubicBezTo>
                      <a:pt x="9167" y="2368"/>
                      <a:pt x="8900" y="2137"/>
                      <a:pt x="8596" y="1957"/>
                    </a:cubicBezTo>
                    <a:cubicBezTo>
                      <a:pt x="8524" y="1906"/>
                      <a:pt x="8445" y="1863"/>
                      <a:pt x="8358" y="1827"/>
                    </a:cubicBezTo>
                    <a:cubicBezTo>
                      <a:pt x="8279" y="1791"/>
                      <a:pt x="8192" y="1755"/>
                      <a:pt x="8113" y="1733"/>
                    </a:cubicBezTo>
                    <a:cubicBezTo>
                      <a:pt x="8069" y="1711"/>
                      <a:pt x="8026" y="1697"/>
                      <a:pt x="7983" y="1690"/>
                    </a:cubicBezTo>
                    <a:cubicBezTo>
                      <a:pt x="7940" y="1675"/>
                      <a:pt x="7889" y="1661"/>
                      <a:pt x="7846" y="1654"/>
                    </a:cubicBezTo>
                    <a:cubicBezTo>
                      <a:pt x="7802" y="1646"/>
                      <a:pt x="7759" y="1639"/>
                      <a:pt x="7709" y="1632"/>
                    </a:cubicBezTo>
                    <a:cubicBezTo>
                      <a:pt x="7687" y="1632"/>
                      <a:pt x="7665" y="1625"/>
                      <a:pt x="7636" y="1617"/>
                    </a:cubicBezTo>
                    <a:lnTo>
                      <a:pt x="7492" y="1617"/>
                    </a:lnTo>
                    <a:lnTo>
                      <a:pt x="7427" y="1661"/>
                    </a:lnTo>
                    <a:cubicBezTo>
                      <a:pt x="7377" y="1704"/>
                      <a:pt x="7326" y="1747"/>
                      <a:pt x="7276" y="1798"/>
                    </a:cubicBezTo>
                    <a:cubicBezTo>
                      <a:pt x="7232" y="1841"/>
                      <a:pt x="7189" y="1885"/>
                      <a:pt x="7146" y="1942"/>
                    </a:cubicBezTo>
                    <a:cubicBezTo>
                      <a:pt x="7066" y="2036"/>
                      <a:pt x="6994" y="2137"/>
                      <a:pt x="6929" y="2245"/>
                    </a:cubicBezTo>
                    <a:cubicBezTo>
                      <a:pt x="6799" y="2455"/>
                      <a:pt x="6698" y="2686"/>
                      <a:pt x="6619" y="2924"/>
                    </a:cubicBezTo>
                    <a:cubicBezTo>
                      <a:pt x="6482" y="3393"/>
                      <a:pt x="6446" y="3884"/>
                      <a:pt x="6496" y="4375"/>
                    </a:cubicBezTo>
                    <a:cubicBezTo>
                      <a:pt x="6525" y="4598"/>
                      <a:pt x="6561" y="4829"/>
                      <a:pt x="6619" y="5046"/>
                    </a:cubicBezTo>
                    <a:cubicBezTo>
                      <a:pt x="6575" y="5002"/>
                      <a:pt x="6532" y="4959"/>
                      <a:pt x="6489" y="4923"/>
                    </a:cubicBezTo>
                    <a:lnTo>
                      <a:pt x="6041" y="4562"/>
                    </a:lnTo>
                    <a:cubicBezTo>
                      <a:pt x="5883" y="4461"/>
                      <a:pt x="5738" y="4338"/>
                      <a:pt x="5572" y="4237"/>
                    </a:cubicBezTo>
                    <a:cubicBezTo>
                      <a:pt x="5413" y="4136"/>
                      <a:pt x="5255" y="4035"/>
                      <a:pt x="5074" y="3956"/>
                    </a:cubicBezTo>
                    <a:cubicBezTo>
                      <a:pt x="4988" y="3920"/>
                      <a:pt x="4908" y="3869"/>
                      <a:pt x="4814" y="3833"/>
                    </a:cubicBezTo>
                    <a:lnTo>
                      <a:pt x="4547" y="3732"/>
                    </a:lnTo>
                    <a:cubicBezTo>
                      <a:pt x="4172" y="3602"/>
                      <a:pt x="3782" y="3530"/>
                      <a:pt x="3393" y="3530"/>
                    </a:cubicBezTo>
                    <a:cubicBezTo>
                      <a:pt x="3363" y="3528"/>
                      <a:pt x="3333" y="3527"/>
                      <a:pt x="3304" y="3527"/>
                    </a:cubicBezTo>
                    <a:cubicBezTo>
                      <a:pt x="3232" y="3527"/>
                      <a:pt x="3161" y="3532"/>
                      <a:pt x="3089" y="3537"/>
                    </a:cubicBezTo>
                    <a:cubicBezTo>
                      <a:pt x="2996" y="3552"/>
                      <a:pt x="2895" y="3566"/>
                      <a:pt x="2793" y="3588"/>
                    </a:cubicBezTo>
                    <a:cubicBezTo>
                      <a:pt x="2743" y="3595"/>
                      <a:pt x="2700" y="3609"/>
                      <a:pt x="2649" y="3617"/>
                    </a:cubicBezTo>
                    <a:cubicBezTo>
                      <a:pt x="2599" y="3631"/>
                      <a:pt x="2548" y="3646"/>
                      <a:pt x="2498" y="3660"/>
                    </a:cubicBezTo>
                    <a:cubicBezTo>
                      <a:pt x="2454" y="3674"/>
                      <a:pt x="2404" y="3696"/>
                      <a:pt x="2353" y="3711"/>
                    </a:cubicBezTo>
                    <a:cubicBezTo>
                      <a:pt x="2332" y="3725"/>
                      <a:pt x="2303" y="3732"/>
                      <a:pt x="2281" y="3747"/>
                    </a:cubicBezTo>
                    <a:cubicBezTo>
                      <a:pt x="2259" y="3761"/>
                      <a:pt x="2230" y="3768"/>
                      <a:pt x="2202" y="3783"/>
                    </a:cubicBezTo>
                    <a:lnTo>
                      <a:pt x="2144" y="3819"/>
                    </a:lnTo>
                    <a:lnTo>
                      <a:pt x="2115" y="3884"/>
                    </a:lnTo>
                    <a:cubicBezTo>
                      <a:pt x="2086" y="3956"/>
                      <a:pt x="2064" y="4028"/>
                      <a:pt x="2043" y="4100"/>
                    </a:cubicBezTo>
                    <a:cubicBezTo>
                      <a:pt x="2028" y="4172"/>
                      <a:pt x="2007" y="4237"/>
                      <a:pt x="2000" y="4310"/>
                    </a:cubicBezTo>
                    <a:cubicBezTo>
                      <a:pt x="1978" y="4447"/>
                      <a:pt x="1963" y="4584"/>
                      <a:pt x="1956" y="4721"/>
                    </a:cubicBezTo>
                    <a:cubicBezTo>
                      <a:pt x="1956" y="5002"/>
                      <a:pt x="1978" y="5277"/>
                      <a:pt x="2043" y="5551"/>
                    </a:cubicBezTo>
                    <a:cubicBezTo>
                      <a:pt x="2173" y="6078"/>
                      <a:pt x="2404" y="6583"/>
                      <a:pt x="2728" y="7023"/>
                    </a:cubicBezTo>
                    <a:cubicBezTo>
                      <a:pt x="3053" y="7449"/>
                      <a:pt x="3429" y="7832"/>
                      <a:pt x="3847" y="8164"/>
                    </a:cubicBezTo>
                    <a:lnTo>
                      <a:pt x="3963" y="8258"/>
                    </a:lnTo>
                    <a:cubicBezTo>
                      <a:pt x="3854" y="8243"/>
                      <a:pt x="3739" y="8236"/>
                      <a:pt x="3631" y="8229"/>
                    </a:cubicBezTo>
                    <a:cubicBezTo>
                      <a:pt x="3515" y="8229"/>
                      <a:pt x="3400" y="8222"/>
                      <a:pt x="3286" y="8222"/>
                    </a:cubicBezTo>
                    <a:cubicBezTo>
                      <a:pt x="3230" y="8222"/>
                      <a:pt x="3174" y="8224"/>
                      <a:pt x="3118" y="8229"/>
                    </a:cubicBezTo>
                    <a:cubicBezTo>
                      <a:pt x="3032" y="8236"/>
                      <a:pt x="2945" y="8243"/>
                      <a:pt x="2858" y="8250"/>
                    </a:cubicBezTo>
                    <a:lnTo>
                      <a:pt x="2606" y="8286"/>
                    </a:lnTo>
                    <a:cubicBezTo>
                      <a:pt x="2259" y="8351"/>
                      <a:pt x="1920" y="8467"/>
                      <a:pt x="1610" y="8640"/>
                    </a:cubicBezTo>
                    <a:cubicBezTo>
                      <a:pt x="1538" y="8683"/>
                      <a:pt x="1458" y="8727"/>
                      <a:pt x="1386" y="8784"/>
                    </a:cubicBezTo>
                    <a:cubicBezTo>
                      <a:pt x="1314" y="8835"/>
                      <a:pt x="1242" y="8893"/>
                      <a:pt x="1170" y="8950"/>
                    </a:cubicBezTo>
                    <a:cubicBezTo>
                      <a:pt x="1141" y="8979"/>
                      <a:pt x="1105" y="9008"/>
                      <a:pt x="1076" y="9037"/>
                    </a:cubicBezTo>
                    <a:cubicBezTo>
                      <a:pt x="1040" y="9066"/>
                      <a:pt x="1004" y="9102"/>
                      <a:pt x="975" y="9138"/>
                    </a:cubicBezTo>
                    <a:cubicBezTo>
                      <a:pt x="946" y="9174"/>
                      <a:pt x="917" y="9210"/>
                      <a:pt x="888" y="9246"/>
                    </a:cubicBezTo>
                    <a:cubicBezTo>
                      <a:pt x="874" y="9261"/>
                      <a:pt x="859" y="9282"/>
                      <a:pt x="845" y="9304"/>
                    </a:cubicBezTo>
                    <a:cubicBezTo>
                      <a:pt x="830" y="9326"/>
                      <a:pt x="816" y="9340"/>
                      <a:pt x="794" y="9369"/>
                    </a:cubicBezTo>
                    <a:lnTo>
                      <a:pt x="765" y="9427"/>
                    </a:lnTo>
                    <a:lnTo>
                      <a:pt x="773" y="9506"/>
                    </a:lnTo>
                    <a:cubicBezTo>
                      <a:pt x="780" y="9571"/>
                      <a:pt x="794" y="9636"/>
                      <a:pt x="816" y="9701"/>
                    </a:cubicBezTo>
                    <a:cubicBezTo>
                      <a:pt x="830" y="9766"/>
                      <a:pt x="852" y="9824"/>
                      <a:pt x="874" y="9881"/>
                    </a:cubicBezTo>
                    <a:cubicBezTo>
                      <a:pt x="917" y="10004"/>
                      <a:pt x="967" y="10112"/>
                      <a:pt x="1025" y="10228"/>
                    </a:cubicBezTo>
                    <a:cubicBezTo>
                      <a:pt x="1148" y="10452"/>
                      <a:pt x="1292" y="10661"/>
                      <a:pt x="1465" y="10849"/>
                    </a:cubicBezTo>
                    <a:cubicBezTo>
                      <a:pt x="1805" y="11202"/>
                      <a:pt x="2216" y="11484"/>
                      <a:pt x="2664" y="11679"/>
                    </a:cubicBezTo>
                    <a:cubicBezTo>
                      <a:pt x="2873" y="11772"/>
                      <a:pt x="3089" y="11845"/>
                      <a:pt x="3306" y="11910"/>
                    </a:cubicBezTo>
                    <a:cubicBezTo>
                      <a:pt x="3248" y="11924"/>
                      <a:pt x="3190" y="11946"/>
                      <a:pt x="3125" y="11960"/>
                    </a:cubicBezTo>
                    <a:lnTo>
                      <a:pt x="2599" y="12169"/>
                    </a:lnTo>
                    <a:cubicBezTo>
                      <a:pt x="2425" y="12256"/>
                      <a:pt x="2252" y="12321"/>
                      <a:pt x="2079" y="12415"/>
                    </a:cubicBezTo>
                    <a:cubicBezTo>
                      <a:pt x="1913" y="12501"/>
                      <a:pt x="1747" y="12595"/>
                      <a:pt x="1588" y="12704"/>
                    </a:cubicBezTo>
                    <a:cubicBezTo>
                      <a:pt x="1509" y="12761"/>
                      <a:pt x="1429" y="12812"/>
                      <a:pt x="1357" y="12870"/>
                    </a:cubicBezTo>
                    <a:lnTo>
                      <a:pt x="1126" y="13050"/>
                    </a:lnTo>
                    <a:cubicBezTo>
                      <a:pt x="830" y="13303"/>
                      <a:pt x="578" y="13606"/>
                      <a:pt x="376" y="13945"/>
                    </a:cubicBezTo>
                    <a:cubicBezTo>
                      <a:pt x="325" y="14032"/>
                      <a:pt x="275" y="14118"/>
                      <a:pt x="238" y="14212"/>
                    </a:cubicBezTo>
                    <a:cubicBezTo>
                      <a:pt x="195" y="14299"/>
                      <a:pt x="159" y="14392"/>
                      <a:pt x="123" y="14486"/>
                    </a:cubicBezTo>
                    <a:cubicBezTo>
                      <a:pt x="109" y="14537"/>
                      <a:pt x="94" y="14587"/>
                      <a:pt x="80" y="14638"/>
                    </a:cubicBezTo>
                    <a:cubicBezTo>
                      <a:pt x="65" y="14681"/>
                      <a:pt x="51" y="14732"/>
                      <a:pt x="44" y="14782"/>
                    </a:cubicBezTo>
                    <a:cubicBezTo>
                      <a:pt x="36" y="14833"/>
                      <a:pt x="22" y="14883"/>
                      <a:pt x="15" y="14934"/>
                    </a:cubicBezTo>
                    <a:cubicBezTo>
                      <a:pt x="15" y="14963"/>
                      <a:pt x="7" y="14991"/>
                      <a:pt x="7" y="15013"/>
                    </a:cubicBezTo>
                    <a:cubicBezTo>
                      <a:pt x="7" y="15042"/>
                      <a:pt x="0" y="15064"/>
                      <a:pt x="0" y="15107"/>
                    </a:cubicBezTo>
                    <a:lnTo>
                      <a:pt x="0" y="15172"/>
                    </a:lnTo>
                    <a:lnTo>
                      <a:pt x="51" y="15237"/>
                    </a:lnTo>
                    <a:cubicBezTo>
                      <a:pt x="94" y="15295"/>
                      <a:pt x="145" y="15345"/>
                      <a:pt x="202" y="15403"/>
                    </a:cubicBezTo>
                    <a:cubicBezTo>
                      <a:pt x="253" y="15446"/>
                      <a:pt x="303" y="15504"/>
                      <a:pt x="354" y="15547"/>
                    </a:cubicBezTo>
                    <a:cubicBezTo>
                      <a:pt x="462" y="15634"/>
                      <a:pt x="578" y="15713"/>
                      <a:pt x="693" y="15785"/>
                    </a:cubicBezTo>
                    <a:cubicBezTo>
                      <a:pt x="931" y="15930"/>
                      <a:pt x="1184" y="16045"/>
                      <a:pt x="1451" y="16125"/>
                    </a:cubicBezTo>
                    <a:cubicBezTo>
                      <a:pt x="1821" y="16236"/>
                      <a:pt x="2202" y="16291"/>
                      <a:pt x="2587" y="16291"/>
                    </a:cubicBezTo>
                    <a:cubicBezTo>
                      <a:pt x="2749" y="16291"/>
                      <a:pt x="2912" y="16281"/>
                      <a:pt x="3075" y="16262"/>
                    </a:cubicBezTo>
                    <a:cubicBezTo>
                      <a:pt x="3602" y="16204"/>
                      <a:pt x="4121" y="16067"/>
                      <a:pt x="4619" y="15872"/>
                    </a:cubicBezTo>
                    <a:lnTo>
                      <a:pt x="4764" y="15814"/>
                    </a:lnTo>
                    <a:lnTo>
                      <a:pt x="4764" y="15814"/>
                    </a:lnTo>
                    <a:cubicBezTo>
                      <a:pt x="4699" y="15908"/>
                      <a:pt x="4627" y="15995"/>
                      <a:pt x="4569" y="16096"/>
                    </a:cubicBezTo>
                    <a:cubicBezTo>
                      <a:pt x="4490" y="16240"/>
                      <a:pt x="4389" y="16384"/>
                      <a:pt x="4316" y="16536"/>
                    </a:cubicBezTo>
                    <a:cubicBezTo>
                      <a:pt x="4280" y="16615"/>
                      <a:pt x="4237" y="16688"/>
                      <a:pt x="4208" y="16767"/>
                    </a:cubicBezTo>
                    <a:lnTo>
                      <a:pt x="4114" y="17012"/>
                    </a:lnTo>
                    <a:cubicBezTo>
                      <a:pt x="3992" y="17344"/>
                      <a:pt x="3927" y="17691"/>
                      <a:pt x="3919" y="18044"/>
                    </a:cubicBezTo>
                    <a:cubicBezTo>
                      <a:pt x="3919" y="18131"/>
                      <a:pt x="3919" y="18225"/>
                      <a:pt x="3934" y="18312"/>
                    </a:cubicBezTo>
                    <a:cubicBezTo>
                      <a:pt x="3941" y="18405"/>
                      <a:pt x="3948" y="18492"/>
                      <a:pt x="3970" y="18586"/>
                    </a:cubicBezTo>
                    <a:cubicBezTo>
                      <a:pt x="3977" y="18629"/>
                      <a:pt x="3984" y="18672"/>
                      <a:pt x="3999" y="18716"/>
                    </a:cubicBezTo>
                    <a:cubicBezTo>
                      <a:pt x="4013" y="18759"/>
                      <a:pt x="4020" y="18810"/>
                      <a:pt x="4035" y="18853"/>
                    </a:cubicBezTo>
                    <a:cubicBezTo>
                      <a:pt x="4049" y="18889"/>
                      <a:pt x="4064" y="18939"/>
                      <a:pt x="4085" y="18983"/>
                    </a:cubicBezTo>
                    <a:cubicBezTo>
                      <a:pt x="4093" y="19004"/>
                      <a:pt x="4100" y="19026"/>
                      <a:pt x="4114" y="19048"/>
                    </a:cubicBezTo>
                    <a:cubicBezTo>
                      <a:pt x="4121" y="19069"/>
                      <a:pt x="4129" y="19091"/>
                      <a:pt x="4150" y="19120"/>
                    </a:cubicBezTo>
                    <a:lnTo>
                      <a:pt x="4179" y="19178"/>
                    </a:lnTo>
                    <a:lnTo>
                      <a:pt x="4251" y="19207"/>
                    </a:lnTo>
                    <a:cubicBezTo>
                      <a:pt x="4316" y="19235"/>
                      <a:pt x="4381" y="19257"/>
                      <a:pt x="4446" y="19271"/>
                    </a:cubicBezTo>
                    <a:cubicBezTo>
                      <a:pt x="4504" y="19286"/>
                      <a:pt x="4569" y="19300"/>
                      <a:pt x="4634" y="19315"/>
                    </a:cubicBezTo>
                    <a:cubicBezTo>
                      <a:pt x="4757" y="19336"/>
                      <a:pt x="4879" y="19344"/>
                      <a:pt x="5002" y="19351"/>
                    </a:cubicBezTo>
                    <a:cubicBezTo>
                      <a:pt x="5028" y="19352"/>
                      <a:pt x="5054" y="19352"/>
                      <a:pt x="5079" y="19352"/>
                    </a:cubicBezTo>
                    <a:cubicBezTo>
                      <a:pt x="5305" y="19352"/>
                      <a:pt x="5525" y="19324"/>
                      <a:pt x="5745" y="19279"/>
                    </a:cubicBezTo>
                    <a:cubicBezTo>
                      <a:pt x="6222" y="19163"/>
                      <a:pt x="6669" y="18947"/>
                      <a:pt x="7066" y="18658"/>
                    </a:cubicBezTo>
                    <a:cubicBezTo>
                      <a:pt x="7254" y="18521"/>
                      <a:pt x="7427" y="18376"/>
                      <a:pt x="7586" y="18218"/>
                    </a:cubicBezTo>
                    <a:lnTo>
                      <a:pt x="7586" y="18218"/>
                    </a:lnTo>
                    <a:cubicBezTo>
                      <a:pt x="7571" y="18275"/>
                      <a:pt x="7557" y="18333"/>
                      <a:pt x="7550" y="18398"/>
                    </a:cubicBezTo>
                    <a:lnTo>
                      <a:pt x="7456" y="18954"/>
                    </a:lnTo>
                    <a:cubicBezTo>
                      <a:pt x="7449" y="19142"/>
                      <a:pt x="7420" y="19329"/>
                      <a:pt x="7413" y="19524"/>
                    </a:cubicBezTo>
                    <a:cubicBezTo>
                      <a:pt x="7405" y="19712"/>
                      <a:pt x="7398" y="19907"/>
                      <a:pt x="7420" y="20094"/>
                    </a:cubicBezTo>
                    <a:cubicBezTo>
                      <a:pt x="7427" y="20188"/>
                      <a:pt x="7434" y="20289"/>
                      <a:pt x="7442" y="20383"/>
                    </a:cubicBezTo>
                    <a:lnTo>
                      <a:pt x="7492" y="20664"/>
                    </a:lnTo>
                    <a:cubicBezTo>
                      <a:pt x="7564" y="21054"/>
                      <a:pt x="7694" y="21422"/>
                      <a:pt x="7889" y="21769"/>
                    </a:cubicBezTo>
                    <a:cubicBezTo>
                      <a:pt x="7932" y="21855"/>
                      <a:pt x="7990" y="21942"/>
                      <a:pt x="8048" y="22021"/>
                    </a:cubicBezTo>
                    <a:cubicBezTo>
                      <a:pt x="8106" y="22101"/>
                      <a:pt x="8171" y="22180"/>
                      <a:pt x="8235" y="22260"/>
                    </a:cubicBezTo>
                    <a:cubicBezTo>
                      <a:pt x="8264" y="22296"/>
                      <a:pt x="8300" y="22332"/>
                      <a:pt x="8337" y="22368"/>
                    </a:cubicBezTo>
                    <a:cubicBezTo>
                      <a:pt x="8373" y="22404"/>
                      <a:pt x="8409" y="22440"/>
                      <a:pt x="8445" y="22476"/>
                    </a:cubicBezTo>
                    <a:cubicBezTo>
                      <a:pt x="8488" y="22512"/>
                      <a:pt x="8524" y="22541"/>
                      <a:pt x="8567" y="22577"/>
                    </a:cubicBezTo>
                    <a:cubicBezTo>
                      <a:pt x="8589" y="22592"/>
                      <a:pt x="8611" y="22606"/>
                      <a:pt x="8632" y="22620"/>
                    </a:cubicBezTo>
                    <a:cubicBezTo>
                      <a:pt x="8654" y="22642"/>
                      <a:pt x="8676" y="22656"/>
                      <a:pt x="8705" y="22671"/>
                    </a:cubicBezTo>
                    <a:lnTo>
                      <a:pt x="8762" y="22707"/>
                    </a:lnTo>
                    <a:lnTo>
                      <a:pt x="8835" y="22693"/>
                    </a:lnTo>
                    <a:cubicBezTo>
                      <a:pt x="8914" y="22685"/>
                      <a:pt x="8986" y="22671"/>
                      <a:pt x="9058" y="22649"/>
                    </a:cubicBezTo>
                    <a:cubicBezTo>
                      <a:pt x="9123" y="22628"/>
                      <a:pt x="9195" y="22613"/>
                      <a:pt x="9260" y="22584"/>
                    </a:cubicBezTo>
                    <a:cubicBezTo>
                      <a:pt x="9390" y="22534"/>
                      <a:pt x="9520" y="22476"/>
                      <a:pt x="9643" y="22411"/>
                    </a:cubicBezTo>
                    <a:cubicBezTo>
                      <a:pt x="9881" y="22281"/>
                      <a:pt x="10105" y="22115"/>
                      <a:pt x="10314" y="21928"/>
                    </a:cubicBezTo>
                    <a:cubicBezTo>
                      <a:pt x="10704" y="21552"/>
                      <a:pt x="11021" y="21097"/>
                      <a:pt x="11245" y="20592"/>
                    </a:cubicBezTo>
                    <a:cubicBezTo>
                      <a:pt x="11455" y="20101"/>
                      <a:pt x="11599" y="19589"/>
                      <a:pt x="11678" y="19062"/>
                    </a:cubicBezTo>
                    <a:cubicBezTo>
                      <a:pt x="11685" y="19012"/>
                      <a:pt x="11693" y="18961"/>
                      <a:pt x="11700" y="18911"/>
                    </a:cubicBezTo>
                    <a:cubicBezTo>
                      <a:pt x="11743" y="19012"/>
                      <a:pt x="11787" y="19120"/>
                      <a:pt x="11844" y="19214"/>
                    </a:cubicBezTo>
                    <a:cubicBezTo>
                      <a:pt x="11924" y="19365"/>
                      <a:pt x="12010" y="19517"/>
                      <a:pt x="12104" y="19661"/>
                    </a:cubicBezTo>
                    <a:cubicBezTo>
                      <a:pt x="12147" y="19726"/>
                      <a:pt x="12191" y="19798"/>
                      <a:pt x="12248" y="19871"/>
                    </a:cubicBezTo>
                    <a:lnTo>
                      <a:pt x="12407" y="20073"/>
                    </a:lnTo>
                    <a:cubicBezTo>
                      <a:pt x="12631" y="20340"/>
                      <a:pt x="12905" y="20571"/>
                      <a:pt x="13208" y="20751"/>
                    </a:cubicBezTo>
                    <a:cubicBezTo>
                      <a:pt x="13281" y="20802"/>
                      <a:pt x="13360" y="20838"/>
                      <a:pt x="13439" y="20881"/>
                    </a:cubicBezTo>
                    <a:cubicBezTo>
                      <a:pt x="13526" y="20917"/>
                      <a:pt x="13605" y="20953"/>
                      <a:pt x="13692" y="20982"/>
                    </a:cubicBezTo>
                    <a:cubicBezTo>
                      <a:pt x="13735" y="20996"/>
                      <a:pt x="13786" y="21004"/>
                      <a:pt x="13822" y="21018"/>
                    </a:cubicBezTo>
                    <a:cubicBezTo>
                      <a:pt x="13865" y="21033"/>
                      <a:pt x="13916" y="21047"/>
                      <a:pt x="13959" y="21054"/>
                    </a:cubicBezTo>
                    <a:cubicBezTo>
                      <a:pt x="14002" y="21061"/>
                      <a:pt x="14046" y="21076"/>
                      <a:pt x="14096" y="21076"/>
                    </a:cubicBezTo>
                    <a:cubicBezTo>
                      <a:pt x="14118" y="21076"/>
                      <a:pt x="14139" y="21083"/>
                      <a:pt x="14168" y="21090"/>
                    </a:cubicBezTo>
                    <a:lnTo>
                      <a:pt x="14313" y="21090"/>
                    </a:lnTo>
                    <a:lnTo>
                      <a:pt x="14378" y="21047"/>
                    </a:lnTo>
                    <a:cubicBezTo>
                      <a:pt x="14428" y="21004"/>
                      <a:pt x="14479" y="20960"/>
                      <a:pt x="14529" y="20910"/>
                    </a:cubicBezTo>
                    <a:cubicBezTo>
                      <a:pt x="14573" y="20867"/>
                      <a:pt x="14616" y="20823"/>
                      <a:pt x="14652" y="20773"/>
                    </a:cubicBezTo>
                    <a:cubicBezTo>
                      <a:pt x="14731" y="20672"/>
                      <a:pt x="14811" y="20571"/>
                      <a:pt x="14876" y="20462"/>
                    </a:cubicBezTo>
                    <a:cubicBezTo>
                      <a:pt x="15006" y="20253"/>
                      <a:pt x="15107" y="20022"/>
                      <a:pt x="15179" y="19784"/>
                    </a:cubicBezTo>
                    <a:cubicBezTo>
                      <a:pt x="15323" y="19315"/>
                      <a:pt x="15359" y="18817"/>
                      <a:pt x="15301" y="18333"/>
                    </a:cubicBezTo>
                    <a:cubicBezTo>
                      <a:pt x="15280" y="18102"/>
                      <a:pt x="15237" y="17878"/>
                      <a:pt x="15179" y="17662"/>
                    </a:cubicBezTo>
                    <a:lnTo>
                      <a:pt x="15179" y="17662"/>
                    </a:lnTo>
                    <a:cubicBezTo>
                      <a:pt x="15229" y="17705"/>
                      <a:pt x="15273" y="17749"/>
                      <a:pt x="15316" y="17785"/>
                    </a:cubicBezTo>
                    <a:lnTo>
                      <a:pt x="15756" y="18146"/>
                    </a:lnTo>
                    <a:cubicBezTo>
                      <a:pt x="15915" y="18247"/>
                      <a:pt x="16067" y="18369"/>
                      <a:pt x="16225" y="18470"/>
                    </a:cubicBezTo>
                    <a:cubicBezTo>
                      <a:pt x="16391" y="18571"/>
                      <a:pt x="16550" y="18672"/>
                      <a:pt x="16723" y="18752"/>
                    </a:cubicBezTo>
                    <a:cubicBezTo>
                      <a:pt x="16817" y="18788"/>
                      <a:pt x="16897" y="18831"/>
                      <a:pt x="16990" y="18875"/>
                    </a:cubicBezTo>
                    <a:lnTo>
                      <a:pt x="17257" y="18976"/>
                    </a:lnTo>
                    <a:cubicBezTo>
                      <a:pt x="17626" y="19105"/>
                      <a:pt x="18015" y="19170"/>
                      <a:pt x="18412" y="19178"/>
                    </a:cubicBezTo>
                    <a:cubicBezTo>
                      <a:pt x="18440" y="19180"/>
                      <a:pt x="18468" y="19181"/>
                      <a:pt x="18496" y="19181"/>
                    </a:cubicBezTo>
                    <a:cubicBezTo>
                      <a:pt x="18565" y="19181"/>
                      <a:pt x="18637" y="19176"/>
                      <a:pt x="18708" y="19170"/>
                    </a:cubicBezTo>
                    <a:cubicBezTo>
                      <a:pt x="18809" y="19156"/>
                      <a:pt x="18910" y="19142"/>
                      <a:pt x="19004" y="19127"/>
                    </a:cubicBezTo>
                    <a:cubicBezTo>
                      <a:pt x="19055" y="19113"/>
                      <a:pt x="19105" y="19098"/>
                      <a:pt x="19156" y="19091"/>
                    </a:cubicBezTo>
                    <a:cubicBezTo>
                      <a:pt x="19206" y="19077"/>
                      <a:pt x="19257" y="19062"/>
                      <a:pt x="19300" y="19048"/>
                    </a:cubicBezTo>
                    <a:cubicBezTo>
                      <a:pt x="19351" y="19033"/>
                      <a:pt x="19401" y="19012"/>
                      <a:pt x="19444" y="18997"/>
                    </a:cubicBezTo>
                    <a:cubicBezTo>
                      <a:pt x="19473" y="18983"/>
                      <a:pt x="19495" y="18976"/>
                      <a:pt x="19524" y="18961"/>
                    </a:cubicBezTo>
                    <a:cubicBezTo>
                      <a:pt x="19545" y="18947"/>
                      <a:pt x="19567" y="18939"/>
                      <a:pt x="19603" y="18925"/>
                    </a:cubicBezTo>
                    <a:lnTo>
                      <a:pt x="19661" y="18889"/>
                    </a:lnTo>
                    <a:lnTo>
                      <a:pt x="19690" y="18817"/>
                    </a:lnTo>
                    <a:cubicBezTo>
                      <a:pt x="19719" y="18752"/>
                      <a:pt x="19740" y="18680"/>
                      <a:pt x="19762" y="18607"/>
                    </a:cubicBezTo>
                    <a:cubicBezTo>
                      <a:pt x="19776" y="18535"/>
                      <a:pt x="19791" y="18470"/>
                      <a:pt x="19805" y="18398"/>
                    </a:cubicBezTo>
                    <a:cubicBezTo>
                      <a:pt x="19827" y="18261"/>
                      <a:pt x="19841" y="18124"/>
                      <a:pt x="19841" y="17987"/>
                    </a:cubicBezTo>
                    <a:cubicBezTo>
                      <a:pt x="19849" y="17705"/>
                      <a:pt x="19820" y="17431"/>
                      <a:pt x="19762" y="17157"/>
                    </a:cubicBezTo>
                    <a:cubicBezTo>
                      <a:pt x="19632" y="16630"/>
                      <a:pt x="19394" y="16125"/>
                      <a:pt x="19069" y="15684"/>
                    </a:cubicBezTo>
                    <a:cubicBezTo>
                      <a:pt x="18751" y="15259"/>
                      <a:pt x="18376" y="14876"/>
                      <a:pt x="17958" y="14544"/>
                    </a:cubicBezTo>
                    <a:lnTo>
                      <a:pt x="17835" y="14450"/>
                    </a:lnTo>
                    <a:lnTo>
                      <a:pt x="17835" y="14450"/>
                    </a:lnTo>
                    <a:cubicBezTo>
                      <a:pt x="17950" y="14465"/>
                      <a:pt x="18059" y="14472"/>
                      <a:pt x="18174" y="14479"/>
                    </a:cubicBezTo>
                    <a:cubicBezTo>
                      <a:pt x="18261" y="14483"/>
                      <a:pt x="18345" y="14484"/>
                      <a:pt x="18430" y="14484"/>
                    </a:cubicBezTo>
                    <a:cubicBezTo>
                      <a:pt x="18515" y="14484"/>
                      <a:pt x="18600" y="14483"/>
                      <a:pt x="18687" y="14479"/>
                    </a:cubicBezTo>
                    <a:cubicBezTo>
                      <a:pt x="18773" y="14472"/>
                      <a:pt x="18853" y="14465"/>
                      <a:pt x="18939" y="14457"/>
                    </a:cubicBezTo>
                    <a:lnTo>
                      <a:pt x="19199" y="14421"/>
                    </a:lnTo>
                    <a:cubicBezTo>
                      <a:pt x="19545" y="14356"/>
                      <a:pt x="19877" y="14241"/>
                      <a:pt x="20188" y="14068"/>
                    </a:cubicBezTo>
                    <a:cubicBezTo>
                      <a:pt x="20267" y="14024"/>
                      <a:pt x="20347" y="13981"/>
                      <a:pt x="20419" y="13923"/>
                    </a:cubicBezTo>
                    <a:cubicBezTo>
                      <a:pt x="20491" y="13873"/>
                      <a:pt x="20563" y="13815"/>
                      <a:pt x="20628" y="13757"/>
                    </a:cubicBezTo>
                    <a:cubicBezTo>
                      <a:pt x="20664" y="13728"/>
                      <a:pt x="20693" y="13700"/>
                      <a:pt x="20729" y="13671"/>
                    </a:cubicBezTo>
                    <a:cubicBezTo>
                      <a:pt x="20765" y="13635"/>
                      <a:pt x="20794" y="13606"/>
                      <a:pt x="20823" y="13570"/>
                    </a:cubicBezTo>
                    <a:cubicBezTo>
                      <a:pt x="20859" y="13534"/>
                      <a:pt x="20888" y="13497"/>
                      <a:pt x="20917" y="13461"/>
                    </a:cubicBezTo>
                    <a:cubicBezTo>
                      <a:pt x="20931" y="13447"/>
                      <a:pt x="20946" y="13425"/>
                      <a:pt x="20960" y="13404"/>
                    </a:cubicBezTo>
                    <a:cubicBezTo>
                      <a:pt x="20974" y="13382"/>
                      <a:pt x="20989" y="13368"/>
                      <a:pt x="21003" y="13339"/>
                    </a:cubicBezTo>
                    <a:lnTo>
                      <a:pt x="21039" y="13281"/>
                    </a:lnTo>
                    <a:lnTo>
                      <a:pt x="21032" y="13202"/>
                    </a:lnTo>
                    <a:cubicBezTo>
                      <a:pt x="21018" y="13137"/>
                      <a:pt x="21003" y="13072"/>
                      <a:pt x="20989" y="13007"/>
                    </a:cubicBezTo>
                    <a:cubicBezTo>
                      <a:pt x="20967" y="12942"/>
                      <a:pt x="20953" y="12884"/>
                      <a:pt x="20931" y="12826"/>
                    </a:cubicBezTo>
                    <a:cubicBezTo>
                      <a:pt x="20888" y="12704"/>
                      <a:pt x="20837" y="12588"/>
                      <a:pt x="20772" y="12480"/>
                    </a:cubicBezTo>
                    <a:cubicBezTo>
                      <a:pt x="20657" y="12263"/>
                      <a:pt x="20513" y="12061"/>
                      <a:pt x="20339" y="11874"/>
                    </a:cubicBezTo>
                    <a:cubicBezTo>
                      <a:pt x="20000" y="11520"/>
                      <a:pt x="19596" y="11238"/>
                      <a:pt x="19141" y="11044"/>
                    </a:cubicBezTo>
                    <a:cubicBezTo>
                      <a:pt x="18939" y="10950"/>
                      <a:pt x="18723" y="10870"/>
                      <a:pt x="18499" y="10813"/>
                    </a:cubicBezTo>
                    <a:lnTo>
                      <a:pt x="18679" y="10755"/>
                    </a:lnTo>
                    <a:lnTo>
                      <a:pt x="19206" y="10553"/>
                    </a:lnTo>
                    <a:cubicBezTo>
                      <a:pt x="19379" y="10466"/>
                      <a:pt x="19553" y="10401"/>
                      <a:pt x="19719" y="10307"/>
                    </a:cubicBezTo>
                    <a:cubicBezTo>
                      <a:pt x="19885" y="10221"/>
                      <a:pt x="20058" y="10127"/>
                      <a:pt x="20209" y="10019"/>
                    </a:cubicBezTo>
                    <a:cubicBezTo>
                      <a:pt x="20289" y="9961"/>
                      <a:pt x="20375" y="9910"/>
                      <a:pt x="20448" y="9853"/>
                    </a:cubicBezTo>
                    <a:lnTo>
                      <a:pt x="20671" y="9672"/>
                    </a:lnTo>
                    <a:cubicBezTo>
                      <a:pt x="20974" y="9412"/>
                      <a:pt x="21227" y="9116"/>
                      <a:pt x="21429" y="8777"/>
                    </a:cubicBezTo>
                    <a:cubicBezTo>
                      <a:pt x="21480" y="8691"/>
                      <a:pt x="21523" y="8604"/>
                      <a:pt x="21566" y="8510"/>
                    </a:cubicBezTo>
                    <a:cubicBezTo>
                      <a:pt x="21610" y="8416"/>
                      <a:pt x="21646" y="8330"/>
                      <a:pt x="21675" y="8229"/>
                    </a:cubicBezTo>
                    <a:cubicBezTo>
                      <a:pt x="21696" y="8185"/>
                      <a:pt x="21711" y="8135"/>
                      <a:pt x="21725" y="8084"/>
                    </a:cubicBezTo>
                    <a:cubicBezTo>
                      <a:pt x="21740" y="8034"/>
                      <a:pt x="21747" y="7991"/>
                      <a:pt x="21761" y="7940"/>
                    </a:cubicBezTo>
                    <a:cubicBezTo>
                      <a:pt x="21768" y="7889"/>
                      <a:pt x="21783" y="7839"/>
                      <a:pt x="21783" y="7781"/>
                    </a:cubicBezTo>
                    <a:cubicBezTo>
                      <a:pt x="21783" y="7760"/>
                      <a:pt x="21797" y="7731"/>
                      <a:pt x="21797" y="7702"/>
                    </a:cubicBezTo>
                    <a:cubicBezTo>
                      <a:pt x="21797" y="7680"/>
                      <a:pt x="21797" y="7651"/>
                      <a:pt x="21804" y="7615"/>
                    </a:cubicBezTo>
                    <a:lnTo>
                      <a:pt x="21804" y="7543"/>
                    </a:lnTo>
                    <a:lnTo>
                      <a:pt x="21754" y="7464"/>
                    </a:lnTo>
                    <a:cubicBezTo>
                      <a:pt x="21703" y="7406"/>
                      <a:pt x="21653" y="7348"/>
                      <a:pt x="21602" y="7298"/>
                    </a:cubicBezTo>
                    <a:cubicBezTo>
                      <a:pt x="21552" y="7247"/>
                      <a:pt x="21501" y="7197"/>
                      <a:pt x="21444" y="7153"/>
                    </a:cubicBezTo>
                    <a:cubicBezTo>
                      <a:pt x="21335" y="7067"/>
                      <a:pt x="21227" y="6987"/>
                      <a:pt x="21104" y="6915"/>
                    </a:cubicBezTo>
                    <a:cubicBezTo>
                      <a:pt x="20866" y="6771"/>
                      <a:pt x="20614" y="6655"/>
                      <a:pt x="20354" y="6569"/>
                    </a:cubicBezTo>
                    <a:cubicBezTo>
                      <a:pt x="19976" y="6460"/>
                      <a:pt x="19583" y="6407"/>
                      <a:pt x="19192" y="6407"/>
                    </a:cubicBezTo>
                    <a:cubicBezTo>
                      <a:pt x="19037" y="6407"/>
                      <a:pt x="18883" y="6415"/>
                      <a:pt x="18730" y="6432"/>
                    </a:cubicBezTo>
                    <a:cubicBezTo>
                      <a:pt x="18196" y="6496"/>
                      <a:pt x="17676" y="6626"/>
                      <a:pt x="17178" y="6828"/>
                    </a:cubicBezTo>
                    <a:lnTo>
                      <a:pt x="17041" y="6879"/>
                    </a:lnTo>
                    <a:cubicBezTo>
                      <a:pt x="17106" y="6792"/>
                      <a:pt x="17171" y="6699"/>
                      <a:pt x="17229" y="6605"/>
                    </a:cubicBezTo>
                    <a:cubicBezTo>
                      <a:pt x="17315" y="6460"/>
                      <a:pt x="17409" y="6316"/>
                      <a:pt x="17481" y="6157"/>
                    </a:cubicBezTo>
                    <a:cubicBezTo>
                      <a:pt x="17517" y="6085"/>
                      <a:pt x="17561" y="6006"/>
                      <a:pt x="17597" y="5926"/>
                    </a:cubicBezTo>
                    <a:lnTo>
                      <a:pt x="17683" y="5688"/>
                    </a:lnTo>
                    <a:cubicBezTo>
                      <a:pt x="17806" y="5356"/>
                      <a:pt x="17871" y="5010"/>
                      <a:pt x="17878" y="4656"/>
                    </a:cubicBezTo>
                    <a:cubicBezTo>
                      <a:pt x="17878" y="4569"/>
                      <a:pt x="17871" y="4476"/>
                      <a:pt x="17864" y="4389"/>
                    </a:cubicBezTo>
                    <a:cubicBezTo>
                      <a:pt x="17856" y="4295"/>
                      <a:pt x="17842" y="4209"/>
                      <a:pt x="17828" y="4115"/>
                    </a:cubicBezTo>
                    <a:cubicBezTo>
                      <a:pt x="17820" y="4071"/>
                      <a:pt x="17806" y="4028"/>
                      <a:pt x="17799" y="3985"/>
                    </a:cubicBezTo>
                    <a:cubicBezTo>
                      <a:pt x="17784" y="3941"/>
                      <a:pt x="17777" y="3891"/>
                      <a:pt x="17763" y="3848"/>
                    </a:cubicBezTo>
                    <a:cubicBezTo>
                      <a:pt x="17741" y="3804"/>
                      <a:pt x="17734" y="3761"/>
                      <a:pt x="17712" y="3718"/>
                    </a:cubicBezTo>
                    <a:cubicBezTo>
                      <a:pt x="17705" y="3696"/>
                      <a:pt x="17698" y="3674"/>
                      <a:pt x="17683" y="3653"/>
                    </a:cubicBezTo>
                    <a:cubicBezTo>
                      <a:pt x="17676" y="3631"/>
                      <a:pt x="17669" y="3609"/>
                      <a:pt x="17647" y="3581"/>
                    </a:cubicBezTo>
                    <a:lnTo>
                      <a:pt x="17618" y="3523"/>
                    </a:lnTo>
                    <a:lnTo>
                      <a:pt x="17546" y="3494"/>
                    </a:lnTo>
                    <a:cubicBezTo>
                      <a:pt x="17481" y="3465"/>
                      <a:pt x="17416" y="3443"/>
                      <a:pt x="17351" y="3429"/>
                    </a:cubicBezTo>
                    <a:cubicBezTo>
                      <a:pt x="17286" y="3415"/>
                      <a:pt x="17229" y="3393"/>
                      <a:pt x="17164" y="3386"/>
                    </a:cubicBezTo>
                    <a:cubicBezTo>
                      <a:pt x="17048" y="3371"/>
                      <a:pt x="16925" y="3357"/>
                      <a:pt x="16803" y="3357"/>
                    </a:cubicBezTo>
                    <a:cubicBezTo>
                      <a:pt x="16773" y="3356"/>
                      <a:pt x="16742" y="3356"/>
                      <a:pt x="16712" y="3356"/>
                    </a:cubicBezTo>
                    <a:cubicBezTo>
                      <a:pt x="16495" y="3356"/>
                      <a:pt x="16275" y="3378"/>
                      <a:pt x="16059" y="3429"/>
                    </a:cubicBezTo>
                    <a:cubicBezTo>
                      <a:pt x="15583" y="3545"/>
                      <a:pt x="15135" y="3754"/>
                      <a:pt x="14739" y="4050"/>
                    </a:cubicBezTo>
                    <a:cubicBezTo>
                      <a:pt x="14558" y="4187"/>
                      <a:pt x="14385" y="4331"/>
                      <a:pt x="14226" y="4490"/>
                    </a:cubicBezTo>
                    <a:cubicBezTo>
                      <a:pt x="14233" y="4432"/>
                      <a:pt x="14248" y="4375"/>
                      <a:pt x="14262" y="4310"/>
                    </a:cubicBezTo>
                    <a:lnTo>
                      <a:pt x="14356" y="3754"/>
                    </a:lnTo>
                    <a:cubicBezTo>
                      <a:pt x="14363" y="3559"/>
                      <a:pt x="14392" y="3371"/>
                      <a:pt x="14399" y="3184"/>
                    </a:cubicBezTo>
                    <a:cubicBezTo>
                      <a:pt x="14399" y="2996"/>
                      <a:pt x="14414" y="2801"/>
                      <a:pt x="14392" y="2613"/>
                    </a:cubicBezTo>
                    <a:cubicBezTo>
                      <a:pt x="14385" y="2520"/>
                      <a:pt x="14378" y="2419"/>
                      <a:pt x="14363" y="2325"/>
                    </a:cubicBezTo>
                    <a:lnTo>
                      <a:pt x="14320" y="2036"/>
                    </a:lnTo>
                    <a:cubicBezTo>
                      <a:pt x="14248" y="1654"/>
                      <a:pt x="14111" y="1278"/>
                      <a:pt x="13923" y="939"/>
                    </a:cubicBezTo>
                    <a:cubicBezTo>
                      <a:pt x="13872" y="852"/>
                      <a:pt x="13822" y="766"/>
                      <a:pt x="13764" y="686"/>
                    </a:cubicBezTo>
                    <a:cubicBezTo>
                      <a:pt x="13706" y="600"/>
                      <a:pt x="13641" y="528"/>
                      <a:pt x="13576" y="448"/>
                    </a:cubicBezTo>
                    <a:cubicBezTo>
                      <a:pt x="13540" y="412"/>
                      <a:pt x="13504" y="376"/>
                      <a:pt x="13468" y="340"/>
                    </a:cubicBezTo>
                    <a:cubicBezTo>
                      <a:pt x="13432" y="304"/>
                      <a:pt x="13396" y="268"/>
                      <a:pt x="13360" y="232"/>
                    </a:cubicBezTo>
                    <a:cubicBezTo>
                      <a:pt x="13324" y="196"/>
                      <a:pt x="13281" y="167"/>
                      <a:pt x="13244" y="131"/>
                    </a:cubicBezTo>
                    <a:cubicBezTo>
                      <a:pt x="13223" y="116"/>
                      <a:pt x="13201" y="102"/>
                      <a:pt x="13180" y="87"/>
                    </a:cubicBezTo>
                    <a:cubicBezTo>
                      <a:pt x="13151" y="66"/>
                      <a:pt x="13129" y="51"/>
                      <a:pt x="13107" y="37"/>
                    </a:cubicBezTo>
                    <a:lnTo>
                      <a:pt x="13042" y="1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9" name="Google Shape;7159;p20"/>
              <p:cNvSpPr/>
              <p:nvPr/>
            </p:nvSpPr>
            <p:spPr>
              <a:xfrm>
                <a:off x="-2517600" y="1932825"/>
                <a:ext cx="16260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504" h="7993" extrusionOk="0">
                    <a:moveTo>
                      <a:pt x="1493" y="1"/>
                    </a:moveTo>
                    <a:cubicBezTo>
                      <a:pt x="1229" y="1"/>
                      <a:pt x="1069" y="46"/>
                      <a:pt x="1069" y="46"/>
                    </a:cubicBezTo>
                    <a:cubicBezTo>
                      <a:pt x="1069" y="46"/>
                      <a:pt x="1" y="1461"/>
                      <a:pt x="1502" y="3655"/>
                    </a:cubicBezTo>
                    <a:cubicBezTo>
                      <a:pt x="2996" y="5849"/>
                      <a:pt x="6504" y="7993"/>
                      <a:pt x="6504" y="7993"/>
                    </a:cubicBezTo>
                    <a:cubicBezTo>
                      <a:pt x="6504" y="7993"/>
                      <a:pt x="5775" y="3951"/>
                      <a:pt x="4274" y="1757"/>
                    </a:cubicBezTo>
                    <a:cubicBezTo>
                      <a:pt x="3232" y="234"/>
                      <a:pt x="2092" y="1"/>
                      <a:pt x="149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0" name="Google Shape;7160;p20"/>
              <p:cNvSpPr/>
              <p:nvPr/>
            </p:nvSpPr>
            <p:spPr>
              <a:xfrm>
                <a:off x="-2595000" y="2102525"/>
                <a:ext cx="240000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3381" extrusionOk="0">
                    <a:moveTo>
                      <a:pt x="3638" y="1"/>
                    </a:moveTo>
                    <a:cubicBezTo>
                      <a:pt x="3448" y="1"/>
                      <a:pt x="3263" y="7"/>
                      <a:pt x="3083" y="21"/>
                    </a:cubicBezTo>
                    <a:cubicBezTo>
                      <a:pt x="434" y="216"/>
                      <a:pt x="1" y="1934"/>
                      <a:pt x="1" y="1934"/>
                    </a:cubicBezTo>
                    <a:cubicBezTo>
                      <a:pt x="1" y="1934"/>
                      <a:pt x="609" y="3380"/>
                      <a:pt x="2897" y="3380"/>
                    </a:cubicBezTo>
                    <a:cubicBezTo>
                      <a:pt x="3039" y="3380"/>
                      <a:pt x="3187" y="3374"/>
                      <a:pt x="3342" y="3363"/>
                    </a:cubicBezTo>
                    <a:cubicBezTo>
                      <a:pt x="5991" y="3161"/>
                      <a:pt x="9600" y="1205"/>
                      <a:pt x="9600" y="1205"/>
                    </a:cubicBezTo>
                    <a:cubicBezTo>
                      <a:pt x="9600" y="1205"/>
                      <a:pt x="6239" y="1"/>
                      <a:pt x="3638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1" name="Google Shape;7161;p20"/>
              <p:cNvSpPr/>
              <p:nvPr/>
            </p:nvSpPr>
            <p:spPr>
              <a:xfrm>
                <a:off x="-2491075" y="2132800"/>
                <a:ext cx="136075" cy="2168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5" extrusionOk="0">
                    <a:moveTo>
                      <a:pt x="5443" y="1"/>
                    </a:moveTo>
                    <a:cubicBezTo>
                      <a:pt x="5443" y="1"/>
                      <a:pt x="2303" y="2650"/>
                      <a:pt x="1156" y="5039"/>
                    </a:cubicBezTo>
                    <a:cubicBezTo>
                      <a:pt x="1" y="7435"/>
                      <a:pt x="1271" y="8669"/>
                      <a:pt x="1271" y="8669"/>
                    </a:cubicBezTo>
                    <a:cubicBezTo>
                      <a:pt x="1271" y="8669"/>
                      <a:pt x="1315" y="8675"/>
                      <a:pt x="1393" y="8675"/>
                    </a:cubicBezTo>
                    <a:cubicBezTo>
                      <a:pt x="1810" y="8675"/>
                      <a:pt x="3213" y="8516"/>
                      <a:pt x="4180" y="6497"/>
                    </a:cubicBezTo>
                    <a:cubicBezTo>
                      <a:pt x="5327" y="4100"/>
                      <a:pt x="5443" y="1"/>
                      <a:pt x="544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2" name="Google Shape;7162;p20"/>
              <p:cNvSpPr/>
              <p:nvPr/>
            </p:nvSpPr>
            <p:spPr>
              <a:xfrm>
                <a:off x="-2355025" y="2132625"/>
                <a:ext cx="1624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7993" extrusionOk="0">
                    <a:moveTo>
                      <a:pt x="1" y="1"/>
                    </a:moveTo>
                    <a:cubicBezTo>
                      <a:pt x="1" y="1"/>
                      <a:pt x="723" y="4043"/>
                      <a:pt x="2224" y="6237"/>
                    </a:cubicBezTo>
                    <a:cubicBezTo>
                      <a:pt x="3266" y="7759"/>
                      <a:pt x="4405" y="7992"/>
                      <a:pt x="5005" y="7992"/>
                    </a:cubicBezTo>
                    <a:cubicBezTo>
                      <a:pt x="5269" y="7992"/>
                      <a:pt x="5429" y="7947"/>
                      <a:pt x="5429" y="7947"/>
                    </a:cubicBezTo>
                    <a:cubicBezTo>
                      <a:pt x="5429" y="7947"/>
                      <a:pt x="6497" y="6532"/>
                      <a:pt x="4996" y="4338"/>
                    </a:cubicBezTo>
                    <a:cubicBezTo>
                      <a:pt x="3502" y="214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3" name="Google Shape;7163;p20"/>
              <p:cNvSpPr/>
              <p:nvPr/>
            </p:nvSpPr>
            <p:spPr>
              <a:xfrm>
                <a:off x="-2355025" y="2078250"/>
                <a:ext cx="2398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3386" extrusionOk="0">
                    <a:moveTo>
                      <a:pt x="6702" y="0"/>
                    </a:moveTo>
                    <a:cubicBezTo>
                      <a:pt x="6561" y="0"/>
                      <a:pt x="6413" y="6"/>
                      <a:pt x="6259" y="18"/>
                    </a:cubicBezTo>
                    <a:cubicBezTo>
                      <a:pt x="3610" y="220"/>
                      <a:pt x="1" y="2176"/>
                      <a:pt x="1" y="2176"/>
                    </a:cubicBezTo>
                    <a:cubicBezTo>
                      <a:pt x="1" y="2176"/>
                      <a:pt x="3372" y="3385"/>
                      <a:pt x="5975" y="3385"/>
                    </a:cubicBezTo>
                    <a:cubicBezTo>
                      <a:pt x="6158" y="3385"/>
                      <a:pt x="6337" y="3379"/>
                      <a:pt x="6511" y="3367"/>
                    </a:cubicBezTo>
                    <a:cubicBezTo>
                      <a:pt x="9160" y="3164"/>
                      <a:pt x="9593" y="1447"/>
                      <a:pt x="9593" y="1447"/>
                    </a:cubicBezTo>
                    <a:cubicBezTo>
                      <a:pt x="9593" y="1447"/>
                      <a:pt x="8985" y="0"/>
                      <a:pt x="6702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4" name="Google Shape;7164;p20"/>
              <p:cNvSpPr/>
              <p:nvPr/>
            </p:nvSpPr>
            <p:spPr>
              <a:xfrm>
                <a:off x="-2355200" y="1915625"/>
                <a:ext cx="13607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4" extrusionOk="0">
                    <a:moveTo>
                      <a:pt x="4057" y="0"/>
                    </a:moveTo>
                    <a:cubicBezTo>
                      <a:pt x="3646" y="0"/>
                      <a:pt x="2235" y="155"/>
                      <a:pt x="1264" y="2178"/>
                    </a:cubicBezTo>
                    <a:cubicBezTo>
                      <a:pt x="116" y="4574"/>
                      <a:pt x="1" y="8673"/>
                      <a:pt x="1" y="8673"/>
                    </a:cubicBezTo>
                    <a:cubicBezTo>
                      <a:pt x="1" y="8673"/>
                      <a:pt x="3140" y="6032"/>
                      <a:pt x="4288" y="3636"/>
                    </a:cubicBezTo>
                    <a:cubicBezTo>
                      <a:pt x="5443" y="1239"/>
                      <a:pt x="4173" y="5"/>
                      <a:pt x="4173" y="5"/>
                    </a:cubicBezTo>
                    <a:cubicBezTo>
                      <a:pt x="4173" y="5"/>
                      <a:pt x="4131" y="0"/>
                      <a:pt x="4057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5" name="Google Shape;7165;p20"/>
              <p:cNvSpPr/>
              <p:nvPr/>
            </p:nvSpPr>
            <p:spPr>
              <a:xfrm>
                <a:off x="-2600600" y="1910325"/>
                <a:ext cx="491200" cy="444450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778" extrusionOk="0">
                    <a:moveTo>
                      <a:pt x="5265" y="1128"/>
                    </a:moveTo>
                    <a:lnTo>
                      <a:pt x="5313" y="1134"/>
                    </a:lnTo>
                    <a:cubicBezTo>
                      <a:pt x="5616" y="1177"/>
                      <a:pt x="5905" y="1271"/>
                      <a:pt x="6179" y="1408"/>
                    </a:cubicBezTo>
                    <a:lnTo>
                      <a:pt x="6388" y="1516"/>
                    </a:lnTo>
                    <a:cubicBezTo>
                      <a:pt x="6453" y="1560"/>
                      <a:pt x="6518" y="1610"/>
                      <a:pt x="6583" y="1653"/>
                    </a:cubicBezTo>
                    <a:cubicBezTo>
                      <a:pt x="6713" y="1740"/>
                      <a:pt x="6836" y="1841"/>
                      <a:pt x="6951" y="1949"/>
                    </a:cubicBezTo>
                    <a:cubicBezTo>
                      <a:pt x="7009" y="2000"/>
                      <a:pt x="7067" y="2058"/>
                      <a:pt x="7117" y="2115"/>
                    </a:cubicBezTo>
                    <a:lnTo>
                      <a:pt x="7283" y="2289"/>
                    </a:lnTo>
                    <a:cubicBezTo>
                      <a:pt x="7377" y="2419"/>
                      <a:pt x="7478" y="2541"/>
                      <a:pt x="7572" y="2671"/>
                    </a:cubicBezTo>
                    <a:cubicBezTo>
                      <a:pt x="7875" y="3133"/>
                      <a:pt x="8121" y="3631"/>
                      <a:pt x="8316" y="4151"/>
                    </a:cubicBezTo>
                    <a:lnTo>
                      <a:pt x="8453" y="4540"/>
                    </a:lnTo>
                    <a:cubicBezTo>
                      <a:pt x="8496" y="4678"/>
                      <a:pt x="8532" y="4808"/>
                      <a:pt x="8575" y="4937"/>
                    </a:cubicBezTo>
                    <a:lnTo>
                      <a:pt x="8633" y="5132"/>
                    </a:lnTo>
                    <a:lnTo>
                      <a:pt x="8691" y="5334"/>
                    </a:lnTo>
                    <a:cubicBezTo>
                      <a:pt x="8727" y="5472"/>
                      <a:pt x="8770" y="5601"/>
                      <a:pt x="8806" y="5731"/>
                    </a:cubicBezTo>
                    <a:lnTo>
                      <a:pt x="9138" y="6857"/>
                    </a:lnTo>
                    <a:cubicBezTo>
                      <a:pt x="9001" y="6511"/>
                      <a:pt x="8857" y="6172"/>
                      <a:pt x="8705" y="5832"/>
                    </a:cubicBezTo>
                    <a:cubicBezTo>
                      <a:pt x="8489" y="5334"/>
                      <a:pt x="8251" y="4844"/>
                      <a:pt x="7998" y="4360"/>
                    </a:cubicBezTo>
                    <a:cubicBezTo>
                      <a:pt x="7738" y="3884"/>
                      <a:pt x="7457" y="3415"/>
                      <a:pt x="7161" y="2960"/>
                    </a:cubicBezTo>
                    <a:lnTo>
                      <a:pt x="6901" y="2599"/>
                    </a:lnTo>
                    <a:cubicBezTo>
                      <a:pt x="6807" y="2484"/>
                      <a:pt x="6720" y="2368"/>
                      <a:pt x="6627" y="2253"/>
                    </a:cubicBezTo>
                    <a:cubicBezTo>
                      <a:pt x="6526" y="2137"/>
                      <a:pt x="6425" y="2036"/>
                      <a:pt x="6323" y="1928"/>
                    </a:cubicBezTo>
                    <a:cubicBezTo>
                      <a:pt x="6222" y="1820"/>
                      <a:pt x="6114" y="1718"/>
                      <a:pt x="5999" y="1625"/>
                    </a:cubicBezTo>
                    <a:cubicBezTo>
                      <a:pt x="5776" y="1423"/>
                      <a:pt x="5531" y="1258"/>
                      <a:pt x="5265" y="1128"/>
                    </a:cubicBezTo>
                    <a:close/>
                    <a:moveTo>
                      <a:pt x="14270" y="1047"/>
                    </a:moveTo>
                    <a:lnTo>
                      <a:pt x="14292" y="1105"/>
                    </a:lnTo>
                    <a:cubicBezTo>
                      <a:pt x="14400" y="1386"/>
                      <a:pt x="14465" y="1690"/>
                      <a:pt x="14487" y="2000"/>
                    </a:cubicBezTo>
                    <a:lnTo>
                      <a:pt x="14494" y="2231"/>
                    </a:lnTo>
                    <a:cubicBezTo>
                      <a:pt x="14494" y="2310"/>
                      <a:pt x="14479" y="2390"/>
                      <a:pt x="14472" y="2469"/>
                    </a:cubicBezTo>
                    <a:cubicBezTo>
                      <a:pt x="14458" y="2628"/>
                      <a:pt x="14436" y="2779"/>
                      <a:pt x="14400" y="2938"/>
                    </a:cubicBezTo>
                    <a:cubicBezTo>
                      <a:pt x="14385" y="3018"/>
                      <a:pt x="14364" y="3090"/>
                      <a:pt x="14335" y="3169"/>
                    </a:cubicBezTo>
                    <a:lnTo>
                      <a:pt x="14270" y="3393"/>
                    </a:lnTo>
                    <a:cubicBezTo>
                      <a:pt x="14212" y="3544"/>
                      <a:pt x="14147" y="3689"/>
                      <a:pt x="14090" y="3840"/>
                    </a:cubicBezTo>
                    <a:cubicBezTo>
                      <a:pt x="13837" y="4331"/>
                      <a:pt x="13534" y="4793"/>
                      <a:pt x="13173" y="5219"/>
                    </a:cubicBezTo>
                    <a:lnTo>
                      <a:pt x="12906" y="5529"/>
                    </a:lnTo>
                    <a:cubicBezTo>
                      <a:pt x="12812" y="5638"/>
                      <a:pt x="12718" y="5739"/>
                      <a:pt x="12624" y="5840"/>
                    </a:cubicBezTo>
                    <a:lnTo>
                      <a:pt x="12487" y="5991"/>
                    </a:lnTo>
                    <a:lnTo>
                      <a:pt x="12343" y="6136"/>
                    </a:lnTo>
                    <a:cubicBezTo>
                      <a:pt x="12242" y="6237"/>
                      <a:pt x="12155" y="6338"/>
                      <a:pt x="12054" y="6439"/>
                    </a:cubicBezTo>
                    <a:lnTo>
                      <a:pt x="11246" y="7276"/>
                    </a:lnTo>
                    <a:cubicBezTo>
                      <a:pt x="11477" y="6987"/>
                      <a:pt x="11701" y="6691"/>
                      <a:pt x="11917" y="6395"/>
                    </a:cubicBezTo>
                    <a:cubicBezTo>
                      <a:pt x="12242" y="5955"/>
                      <a:pt x="12545" y="5500"/>
                      <a:pt x="12834" y="5039"/>
                    </a:cubicBezTo>
                    <a:cubicBezTo>
                      <a:pt x="13115" y="4577"/>
                      <a:pt x="13389" y="4107"/>
                      <a:pt x="13628" y="3617"/>
                    </a:cubicBezTo>
                    <a:lnTo>
                      <a:pt x="13808" y="3212"/>
                    </a:lnTo>
                    <a:cubicBezTo>
                      <a:pt x="13866" y="3075"/>
                      <a:pt x="13916" y="2938"/>
                      <a:pt x="13974" y="2801"/>
                    </a:cubicBezTo>
                    <a:cubicBezTo>
                      <a:pt x="14025" y="2664"/>
                      <a:pt x="14061" y="2520"/>
                      <a:pt x="14104" y="2375"/>
                    </a:cubicBezTo>
                    <a:cubicBezTo>
                      <a:pt x="14147" y="2231"/>
                      <a:pt x="14183" y="2094"/>
                      <a:pt x="14205" y="1942"/>
                    </a:cubicBezTo>
                    <a:cubicBezTo>
                      <a:pt x="14263" y="1653"/>
                      <a:pt x="14284" y="1350"/>
                      <a:pt x="14270" y="1054"/>
                    </a:cubicBezTo>
                    <a:lnTo>
                      <a:pt x="14270" y="1047"/>
                    </a:lnTo>
                    <a:close/>
                    <a:moveTo>
                      <a:pt x="12877" y="715"/>
                    </a:moveTo>
                    <a:cubicBezTo>
                      <a:pt x="12870" y="722"/>
                      <a:pt x="12855" y="730"/>
                      <a:pt x="12848" y="744"/>
                    </a:cubicBezTo>
                    <a:cubicBezTo>
                      <a:pt x="12531" y="1026"/>
                      <a:pt x="12249" y="1350"/>
                      <a:pt x="12025" y="1704"/>
                    </a:cubicBezTo>
                    <a:cubicBezTo>
                      <a:pt x="11794" y="2058"/>
                      <a:pt x="11592" y="2433"/>
                      <a:pt x="11426" y="2823"/>
                    </a:cubicBezTo>
                    <a:cubicBezTo>
                      <a:pt x="11383" y="2917"/>
                      <a:pt x="11340" y="3010"/>
                      <a:pt x="11296" y="3111"/>
                    </a:cubicBezTo>
                    <a:lnTo>
                      <a:pt x="11181" y="3400"/>
                    </a:lnTo>
                    <a:cubicBezTo>
                      <a:pt x="11101" y="3595"/>
                      <a:pt x="11044" y="3797"/>
                      <a:pt x="10972" y="3999"/>
                    </a:cubicBezTo>
                    <a:cubicBezTo>
                      <a:pt x="10705" y="4793"/>
                      <a:pt x="10481" y="5601"/>
                      <a:pt x="10300" y="6424"/>
                    </a:cubicBezTo>
                    <a:cubicBezTo>
                      <a:pt x="10170" y="6973"/>
                      <a:pt x="10055" y="7521"/>
                      <a:pt x="9947" y="8070"/>
                    </a:cubicBezTo>
                    <a:cubicBezTo>
                      <a:pt x="9976" y="7471"/>
                      <a:pt x="10033" y="6879"/>
                      <a:pt x="10134" y="6287"/>
                    </a:cubicBezTo>
                    <a:cubicBezTo>
                      <a:pt x="10271" y="5435"/>
                      <a:pt x="10488" y="4584"/>
                      <a:pt x="10762" y="3761"/>
                    </a:cubicBezTo>
                    <a:lnTo>
                      <a:pt x="10871" y="3458"/>
                    </a:lnTo>
                    <a:cubicBezTo>
                      <a:pt x="10899" y="3357"/>
                      <a:pt x="10943" y="3256"/>
                      <a:pt x="10986" y="3155"/>
                    </a:cubicBezTo>
                    <a:cubicBezTo>
                      <a:pt x="11051" y="2953"/>
                      <a:pt x="11145" y="2765"/>
                      <a:pt x="11239" y="2570"/>
                    </a:cubicBezTo>
                    <a:cubicBezTo>
                      <a:pt x="11412" y="2195"/>
                      <a:pt x="11643" y="1841"/>
                      <a:pt x="11910" y="1516"/>
                    </a:cubicBezTo>
                    <a:cubicBezTo>
                      <a:pt x="12170" y="1206"/>
                      <a:pt x="12480" y="939"/>
                      <a:pt x="12834" y="737"/>
                    </a:cubicBezTo>
                    <a:cubicBezTo>
                      <a:pt x="12848" y="730"/>
                      <a:pt x="12863" y="722"/>
                      <a:pt x="12877" y="715"/>
                    </a:cubicBezTo>
                    <a:close/>
                    <a:moveTo>
                      <a:pt x="5046" y="1112"/>
                    </a:moveTo>
                    <a:cubicBezTo>
                      <a:pt x="5104" y="1127"/>
                      <a:pt x="5169" y="1148"/>
                      <a:pt x="5234" y="1177"/>
                    </a:cubicBezTo>
                    <a:lnTo>
                      <a:pt x="5234" y="1184"/>
                    </a:lnTo>
                    <a:cubicBezTo>
                      <a:pt x="5501" y="1307"/>
                      <a:pt x="5746" y="1466"/>
                      <a:pt x="5970" y="1661"/>
                    </a:cubicBezTo>
                    <a:cubicBezTo>
                      <a:pt x="6085" y="1747"/>
                      <a:pt x="6194" y="1848"/>
                      <a:pt x="6302" y="1949"/>
                    </a:cubicBezTo>
                    <a:cubicBezTo>
                      <a:pt x="6410" y="2050"/>
                      <a:pt x="6504" y="2159"/>
                      <a:pt x="6605" y="2267"/>
                    </a:cubicBezTo>
                    <a:cubicBezTo>
                      <a:pt x="6706" y="2375"/>
                      <a:pt x="6793" y="2498"/>
                      <a:pt x="6886" y="2613"/>
                    </a:cubicBezTo>
                    <a:lnTo>
                      <a:pt x="7146" y="2974"/>
                    </a:lnTo>
                    <a:cubicBezTo>
                      <a:pt x="7442" y="3429"/>
                      <a:pt x="7716" y="3898"/>
                      <a:pt x="7962" y="4382"/>
                    </a:cubicBezTo>
                    <a:cubicBezTo>
                      <a:pt x="8200" y="4873"/>
                      <a:pt x="8424" y="5371"/>
                      <a:pt x="8633" y="5869"/>
                    </a:cubicBezTo>
                    <a:cubicBezTo>
                      <a:pt x="8741" y="6114"/>
                      <a:pt x="8842" y="6367"/>
                      <a:pt x="8943" y="6619"/>
                    </a:cubicBezTo>
                    <a:cubicBezTo>
                      <a:pt x="9044" y="6872"/>
                      <a:pt x="9146" y="7124"/>
                      <a:pt x="9247" y="7377"/>
                    </a:cubicBezTo>
                    <a:cubicBezTo>
                      <a:pt x="9290" y="7492"/>
                      <a:pt x="9326" y="7601"/>
                      <a:pt x="9369" y="7716"/>
                    </a:cubicBezTo>
                    <a:cubicBezTo>
                      <a:pt x="9427" y="7918"/>
                      <a:pt x="9492" y="8128"/>
                      <a:pt x="9543" y="8337"/>
                    </a:cubicBezTo>
                    <a:cubicBezTo>
                      <a:pt x="9391" y="8048"/>
                      <a:pt x="9239" y="7760"/>
                      <a:pt x="9088" y="7478"/>
                    </a:cubicBezTo>
                    <a:cubicBezTo>
                      <a:pt x="8828" y="7009"/>
                      <a:pt x="8568" y="6540"/>
                      <a:pt x="8294" y="6078"/>
                    </a:cubicBezTo>
                    <a:cubicBezTo>
                      <a:pt x="8020" y="5616"/>
                      <a:pt x="7738" y="5161"/>
                      <a:pt x="7449" y="4707"/>
                    </a:cubicBezTo>
                    <a:cubicBezTo>
                      <a:pt x="7168" y="4259"/>
                      <a:pt x="6872" y="3804"/>
                      <a:pt x="6569" y="3364"/>
                    </a:cubicBezTo>
                    <a:cubicBezTo>
                      <a:pt x="6417" y="3140"/>
                      <a:pt x="6259" y="2917"/>
                      <a:pt x="6100" y="2700"/>
                    </a:cubicBezTo>
                    <a:cubicBezTo>
                      <a:pt x="5934" y="2476"/>
                      <a:pt x="5775" y="2260"/>
                      <a:pt x="5602" y="2050"/>
                    </a:cubicBezTo>
                    <a:cubicBezTo>
                      <a:pt x="5428" y="1834"/>
                      <a:pt x="5248" y="1632"/>
                      <a:pt x="5060" y="1437"/>
                    </a:cubicBezTo>
                    <a:cubicBezTo>
                      <a:pt x="4959" y="1336"/>
                      <a:pt x="4866" y="1242"/>
                      <a:pt x="4757" y="1155"/>
                    </a:cubicBezTo>
                    <a:lnTo>
                      <a:pt x="4714" y="1119"/>
                    </a:lnTo>
                    <a:lnTo>
                      <a:pt x="4757" y="1119"/>
                    </a:lnTo>
                    <a:cubicBezTo>
                      <a:pt x="4793" y="1119"/>
                      <a:pt x="4829" y="1112"/>
                      <a:pt x="4866" y="1112"/>
                    </a:cubicBezTo>
                    <a:close/>
                    <a:moveTo>
                      <a:pt x="4266" y="2195"/>
                    </a:moveTo>
                    <a:cubicBezTo>
                      <a:pt x="4353" y="2613"/>
                      <a:pt x="4497" y="3010"/>
                      <a:pt x="4692" y="3393"/>
                    </a:cubicBezTo>
                    <a:cubicBezTo>
                      <a:pt x="4887" y="3768"/>
                      <a:pt x="5111" y="4122"/>
                      <a:pt x="5364" y="4461"/>
                    </a:cubicBezTo>
                    <a:cubicBezTo>
                      <a:pt x="5421" y="4548"/>
                      <a:pt x="5486" y="4634"/>
                      <a:pt x="5544" y="4721"/>
                    </a:cubicBezTo>
                    <a:lnTo>
                      <a:pt x="5746" y="4966"/>
                    </a:lnTo>
                    <a:cubicBezTo>
                      <a:pt x="5869" y="5132"/>
                      <a:pt x="6013" y="5291"/>
                      <a:pt x="6150" y="5450"/>
                    </a:cubicBezTo>
                    <a:cubicBezTo>
                      <a:pt x="6706" y="6078"/>
                      <a:pt x="7305" y="6670"/>
                      <a:pt x="7919" y="7247"/>
                    </a:cubicBezTo>
                    <a:cubicBezTo>
                      <a:pt x="8323" y="7630"/>
                      <a:pt x="8741" y="8005"/>
                      <a:pt x="9167" y="8373"/>
                    </a:cubicBezTo>
                    <a:cubicBezTo>
                      <a:pt x="8662" y="8048"/>
                      <a:pt x="8186" y="7702"/>
                      <a:pt x="7724" y="7319"/>
                    </a:cubicBezTo>
                    <a:cubicBezTo>
                      <a:pt x="7052" y="6771"/>
                      <a:pt x="6425" y="6164"/>
                      <a:pt x="5847" y="5508"/>
                    </a:cubicBezTo>
                    <a:lnTo>
                      <a:pt x="5638" y="5269"/>
                    </a:lnTo>
                    <a:cubicBezTo>
                      <a:pt x="5566" y="5190"/>
                      <a:pt x="5501" y="5103"/>
                      <a:pt x="5436" y="5017"/>
                    </a:cubicBezTo>
                    <a:cubicBezTo>
                      <a:pt x="5291" y="4851"/>
                      <a:pt x="5176" y="4678"/>
                      <a:pt x="5053" y="4504"/>
                    </a:cubicBezTo>
                    <a:cubicBezTo>
                      <a:pt x="4815" y="4158"/>
                      <a:pt x="4620" y="3790"/>
                      <a:pt x="4476" y="3393"/>
                    </a:cubicBezTo>
                    <a:cubicBezTo>
                      <a:pt x="4331" y="3010"/>
                      <a:pt x="4259" y="2606"/>
                      <a:pt x="4266" y="2202"/>
                    </a:cubicBezTo>
                    <a:lnTo>
                      <a:pt x="4266" y="2195"/>
                    </a:lnTo>
                    <a:close/>
                    <a:moveTo>
                      <a:pt x="14003" y="585"/>
                    </a:moveTo>
                    <a:cubicBezTo>
                      <a:pt x="14010" y="593"/>
                      <a:pt x="14025" y="607"/>
                      <a:pt x="14032" y="614"/>
                    </a:cubicBezTo>
                    <a:cubicBezTo>
                      <a:pt x="14046" y="650"/>
                      <a:pt x="14068" y="679"/>
                      <a:pt x="14090" y="708"/>
                    </a:cubicBezTo>
                    <a:cubicBezTo>
                      <a:pt x="14118" y="759"/>
                      <a:pt x="14147" y="809"/>
                      <a:pt x="14176" y="860"/>
                    </a:cubicBezTo>
                    <a:cubicBezTo>
                      <a:pt x="14191" y="925"/>
                      <a:pt x="14205" y="997"/>
                      <a:pt x="14205" y="1062"/>
                    </a:cubicBezTo>
                    <a:lnTo>
                      <a:pt x="14205" y="1069"/>
                    </a:lnTo>
                    <a:cubicBezTo>
                      <a:pt x="14234" y="1358"/>
                      <a:pt x="14219" y="1653"/>
                      <a:pt x="14169" y="1942"/>
                    </a:cubicBezTo>
                    <a:cubicBezTo>
                      <a:pt x="14155" y="2087"/>
                      <a:pt x="14111" y="2231"/>
                      <a:pt x="14075" y="2375"/>
                    </a:cubicBezTo>
                    <a:cubicBezTo>
                      <a:pt x="14046" y="2520"/>
                      <a:pt x="13996" y="2657"/>
                      <a:pt x="13952" y="2794"/>
                    </a:cubicBezTo>
                    <a:cubicBezTo>
                      <a:pt x="13909" y="2938"/>
                      <a:pt x="13851" y="3075"/>
                      <a:pt x="13794" y="3212"/>
                    </a:cubicBezTo>
                    <a:lnTo>
                      <a:pt x="13613" y="3617"/>
                    </a:lnTo>
                    <a:cubicBezTo>
                      <a:pt x="13375" y="4100"/>
                      <a:pt x="13101" y="4577"/>
                      <a:pt x="12805" y="5024"/>
                    </a:cubicBezTo>
                    <a:cubicBezTo>
                      <a:pt x="12509" y="5479"/>
                      <a:pt x="12184" y="5919"/>
                      <a:pt x="11859" y="6352"/>
                    </a:cubicBezTo>
                    <a:cubicBezTo>
                      <a:pt x="11693" y="6569"/>
                      <a:pt x="11527" y="6785"/>
                      <a:pt x="11361" y="7002"/>
                    </a:cubicBezTo>
                    <a:cubicBezTo>
                      <a:pt x="11195" y="7211"/>
                      <a:pt x="11022" y="7427"/>
                      <a:pt x="10856" y="7637"/>
                    </a:cubicBezTo>
                    <a:lnTo>
                      <a:pt x="10625" y="7911"/>
                    </a:lnTo>
                    <a:cubicBezTo>
                      <a:pt x="10481" y="8070"/>
                      <a:pt x="10329" y="8221"/>
                      <a:pt x="10178" y="8373"/>
                    </a:cubicBezTo>
                    <a:cubicBezTo>
                      <a:pt x="10351" y="8099"/>
                      <a:pt x="10524" y="7824"/>
                      <a:pt x="10690" y="7550"/>
                    </a:cubicBezTo>
                    <a:cubicBezTo>
                      <a:pt x="10972" y="7088"/>
                      <a:pt x="11246" y="6626"/>
                      <a:pt x="11506" y="6164"/>
                    </a:cubicBezTo>
                    <a:cubicBezTo>
                      <a:pt x="11766" y="5695"/>
                      <a:pt x="12018" y="5226"/>
                      <a:pt x="12271" y="4750"/>
                    </a:cubicBezTo>
                    <a:cubicBezTo>
                      <a:pt x="12516" y="4273"/>
                      <a:pt x="12762" y="3797"/>
                      <a:pt x="12992" y="3314"/>
                    </a:cubicBezTo>
                    <a:cubicBezTo>
                      <a:pt x="13108" y="3068"/>
                      <a:pt x="13223" y="2823"/>
                      <a:pt x="13332" y="2570"/>
                    </a:cubicBezTo>
                    <a:cubicBezTo>
                      <a:pt x="13440" y="2325"/>
                      <a:pt x="13548" y="2072"/>
                      <a:pt x="13649" y="1820"/>
                    </a:cubicBezTo>
                    <a:cubicBezTo>
                      <a:pt x="13750" y="1560"/>
                      <a:pt x="13837" y="1300"/>
                      <a:pt x="13909" y="1040"/>
                    </a:cubicBezTo>
                    <a:cubicBezTo>
                      <a:pt x="13945" y="903"/>
                      <a:pt x="13974" y="773"/>
                      <a:pt x="13996" y="636"/>
                    </a:cubicBezTo>
                    <a:lnTo>
                      <a:pt x="14003" y="585"/>
                    </a:lnTo>
                    <a:close/>
                    <a:moveTo>
                      <a:pt x="13664" y="455"/>
                    </a:moveTo>
                    <a:cubicBezTo>
                      <a:pt x="13613" y="513"/>
                      <a:pt x="13570" y="564"/>
                      <a:pt x="13527" y="614"/>
                    </a:cubicBezTo>
                    <a:cubicBezTo>
                      <a:pt x="13397" y="773"/>
                      <a:pt x="13274" y="939"/>
                      <a:pt x="13166" y="1105"/>
                    </a:cubicBezTo>
                    <a:cubicBezTo>
                      <a:pt x="12935" y="1444"/>
                      <a:pt x="12733" y="1798"/>
                      <a:pt x="12545" y="2152"/>
                    </a:cubicBezTo>
                    <a:cubicBezTo>
                      <a:pt x="12170" y="2873"/>
                      <a:pt x="11838" y="3609"/>
                      <a:pt x="11520" y="4353"/>
                    </a:cubicBezTo>
                    <a:cubicBezTo>
                      <a:pt x="11210" y="5103"/>
                      <a:pt x="10921" y="5854"/>
                      <a:pt x="10640" y="6612"/>
                    </a:cubicBezTo>
                    <a:lnTo>
                      <a:pt x="10221" y="7745"/>
                    </a:lnTo>
                    <a:lnTo>
                      <a:pt x="9939" y="8510"/>
                    </a:lnTo>
                    <a:lnTo>
                      <a:pt x="9939" y="8294"/>
                    </a:lnTo>
                    <a:cubicBezTo>
                      <a:pt x="10055" y="7666"/>
                      <a:pt x="10185" y="7045"/>
                      <a:pt x="10329" y="6431"/>
                    </a:cubicBezTo>
                    <a:cubicBezTo>
                      <a:pt x="10531" y="5616"/>
                      <a:pt x="10762" y="4815"/>
                      <a:pt x="11044" y="4021"/>
                    </a:cubicBezTo>
                    <a:cubicBezTo>
                      <a:pt x="11116" y="3826"/>
                      <a:pt x="11181" y="3624"/>
                      <a:pt x="11260" y="3429"/>
                    </a:cubicBezTo>
                    <a:lnTo>
                      <a:pt x="11383" y="3140"/>
                    </a:lnTo>
                    <a:cubicBezTo>
                      <a:pt x="11419" y="3046"/>
                      <a:pt x="11470" y="2953"/>
                      <a:pt x="11506" y="2859"/>
                    </a:cubicBezTo>
                    <a:cubicBezTo>
                      <a:pt x="11679" y="2476"/>
                      <a:pt x="11881" y="2108"/>
                      <a:pt x="12105" y="1762"/>
                    </a:cubicBezTo>
                    <a:cubicBezTo>
                      <a:pt x="12328" y="1408"/>
                      <a:pt x="12596" y="1091"/>
                      <a:pt x="12906" y="809"/>
                    </a:cubicBezTo>
                    <a:cubicBezTo>
                      <a:pt x="13014" y="715"/>
                      <a:pt x="13130" y="629"/>
                      <a:pt x="13252" y="549"/>
                    </a:cubicBezTo>
                    <a:lnTo>
                      <a:pt x="13252" y="556"/>
                    </a:lnTo>
                    <a:cubicBezTo>
                      <a:pt x="13296" y="542"/>
                      <a:pt x="13339" y="528"/>
                      <a:pt x="13389" y="513"/>
                    </a:cubicBezTo>
                    <a:cubicBezTo>
                      <a:pt x="13483" y="491"/>
                      <a:pt x="13570" y="470"/>
                      <a:pt x="13664" y="455"/>
                    </a:cubicBezTo>
                    <a:close/>
                    <a:moveTo>
                      <a:pt x="16399" y="6941"/>
                    </a:moveTo>
                    <a:cubicBezTo>
                      <a:pt x="16684" y="6941"/>
                      <a:pt x="16971" y="6967"/>
                      <a:pt x="17251" y="7016"/>
                    </a:cubicBezTo>
                    <a:cubicBezTo>
                      <a:pt x="17648" y="7081"/>
                      <a:pt x="18038" y="7225"/>
                      <a:pt x="18391" y="7427"/>
                    </a:cubicBezTo>
                    <a:lnTo>
                      <a:pt x="18427" y="7449"/>
                    </a:lnTo>
                    <a:lnTo>
                      <a:pt x="18391" y="7435"/>
                    </a:lnTo>
                    <a:cubicBezTo>
                      <a:pt x="17987" y="7305"/>
                      <a:pt x="17568" y="7225"/>
                      <a:pt x="17143" y="7211"/>
                    </a:cubicBezTo>
                    <a:cubicBezTo>
                      <a:pt x="17013" y="7204"/>
                      <a:pt x="16883" y="7201"/>
                      <a:pt x="16752" y="7201"/>
                    </a:cubicBezTo>
                    <a:cubicBezTo>
                      <a:pt x="16461" y="7201"/>
                      <a:pt x="16169" y="7217"/>
                      <a:pt x="15880" y="7247"/>
                    </a:cubicBezTo>
                    <a:cubicBezTo>
                      <a:pt x="15778" y="7261"/>
                      <a:pt x="15670" y="7269"/>
                      <a:pt x="15569" y="7283"/>
                    </a:cubicBezTo>
                    <a:lnTo>
                      <a:pt x="15252" y="7326"/>
                    </a:lnTo>
                    <a:cubicBezTo>
                      <a:pt x="15042" y="7355"/>
                      <a:pt x="14840" y="7406"/>
                      <a:pt x="14631" y="7442"/>
                    </a:cubicBezTo>
                    <a:cubicBezTo>
                      <a:pt x="13808" y="7608"/>
                      <a:pt x="13000" y="7817"/>
                      <a:pt x="12199" y="8070"/>
                    </a:cubicBezTo>
                    <a:cubicBezTo>
                      <a:pt x="11657" y="8236"/>
                      <a:pt x="11130" y="8409"/>
                      <a:pt x="10596" y="8590"/>
                    </a:cubicBezTo>
                    <a:cubicBezTo>
                      <a:pt x="11130" y="8315"/>
                      <a:pt x="11672" y="8070"/>
                      <a:pt x="12235" y="7861"/>
                    </a:cubicBezTo>
                    <a:lnTo>
                      <a:pt x="12227" y="7861"/>
                    </a:lnTo>
                    <a:cubicBezTo>
                      <a:pt x="13043" y="7557"/>
                      <a:pt x="13880" y="7319"/>
                      <a:pt x="14732" y="7146"/>
                    </a:cubicBezTo>
                    <a:lnTo>
                      <a:pt x="15049" y="7081"/>
                    </a:lnTo>
                    <a:cubicBezTo>
                      <a:pt x="15158" y="7059"/>
                      <a:pt x="15259" y="7045"/>
                      <a:pt x="15367" y="7031"/>
                    </a:cubicBezTo>
                    <a:cubicBezTo>
                      <a:pt x="15576" y="6994"/>
                      <a:pt x="15793" y="6980"/>
                      <a:pt x="16002" y="6958"/>
                    </a:cubicBezTo>
                    <a:cubicBezTo>
                      <a:pt x="16133" y="6947"/>
                      <a:pt x="16266" y="6941"/>
                      <a:pt x="16399" y="6941"/>
                    </a:cubicBezTo>
                    <a:close/>
                    <a:moveTo>
                      <a:pt x="4425" y="1350"/>
                    </a:moveTo>
                    <a:cubicBezTo>
                      <a:pt x="4447" y="1415"/>
                      <a:pt x="4469" y="1487"/>
                      <a:pt x="4497" y="1552"/>
                    </a:cubicBezTo>
                    <a:cubicBezTo>
                      <a:pt x="4570" y="1740"/>
                      <a:pt x="4649" y="1928"/>
                      <a:pt x="4743" y="2108"/>
                    </a:cubicBezTo>
                    <a:cubicBezTo>
                      <a:pt x="4923" y="2469"/>
                      <a:pt x="5125" y="2823"/>
                      <a:pt x="5335" y="3169"/>
                    </a:cubicBezTo>
                    <a:cubicBezTo>
                      <a:pt x="5768" y="3855"/>
                      <a:pt x="6237" y="4512"/>
                      <a:pt x="6735" y="5154"/>
                    </a:cubicBezTo>
                    <a:cubicBezTo>
                      <a:pt x="7226" y="5796"/>
                      <a:pt x="7731" y="6424"/>
                      <a:pt x="8251" y="7045"/>
                    </a:cubicBezTo>
                    <a:lnTo>
                      <a:pt x="9023" y="7983"/>
                    </a:lnTo>
                    <a:lnTo>
                      <a:pt x="9543" y="8604"/>
                    </a:lnTo>
                    <a:cubicBezTo>
                      <a:pt x="9478" y="8561"/>
                      <a:pt x="9420" y="8525"/>
                      <a:pt x="9355" y="8488"/>
                    </a:cubicBezTo>
                    <a:cubicBezTo>
                      <a:pt x="8871" y="8084"/>
                      <a:pt x="8395" y="7658"/>
                      <a:pt x="7940" y="7218"/>
                    </a:cubicBezTo>
                    <a:cubicBezTo>
                      <a:pt x="7334" y="6641"/>
                      <a:pt x="6749" y="6042"/>
                      <a:pt x="6201" y="5399"/>
                    </a:cubicBezTo>
                    <a:cubicBezTo>
                      <a:pt x="6071" y="5241"/>
                      <a:pt x="5934" y="5082"/>
                      <a:pt x="5804" y="4916"/>
                    </a:cubicBezTo>
                    <a:lnTo>
                      <a:pt x="5616" y="4670"/>
                    </a:lnTo>
                    <a:cubicBezTo>
                      <a:pt x="5551" y="4584"/>
                      <a:pt x="5493" y="4497"/>
                      <a:pt x="5436" y="4418"/>
                    </a:cubicBezTo>
                    <a:cubicBezTo>
                      <a:pt x="5190" y="4079"/>
                      <a:pt x="4974" y="3718"/>
                      <a:pt x="4779" y="3350"/>
                    </a:cubicBezTo>
                    <a:cubicBezTo>
                      <a:pt x="4591" y="2982"/>
                      <a:pt x="4447" y="2585"/>
                      <a:pt x="4360" y="2173"/>
                    </a:cubicBezTo>
                    <a:cubicBezTo>
                      <a:pt x="4339" y="2036"/>
                      <a:pt x="4317" y="1892"/>
                      <a:pt x="4310" y="1747"/>
                    </a:cubicBezTo>
                    <a:cubicBezTo>
                      <a:pt x="4324" y="1704"/>
                      <a:pt x="4331" y="1653"/>
                      <a:pt x="4346" y="1610"/>
                    </a:cubicBezTo>
                    <a:lnTo>
                      <a:pt x="4339" y="1610"/>
                    </a:lnTo>
                    <a:cubicBezTo>
                      <a:pt x="4368" y="1524"/>
                      <a:pt x="4396" y="1437"/>
                      <a:pt x="4425" y="1350"/>
                    </a:cubicBezTo>
                    <a:close/>
                    <a:moveTo>
                      <a:pt x="13887" y="441"/>
                    </a:moveTo>
                    <a:lnTo>
                      <a:pt x="13902" y="448"/>
                    </a:lnTo>
                    <a:cubicBezTo>
                      <a:pt x="13916" y="470"/>
                      <a:pt x="13931" y="484"/>
                      <a:pt x="13945" y="506"/>
                    </a:cubicBezTo>
                    <a:cubicBezTo>
                      <a:pt x="13945" y="549"/>
                      <a:pt x="13931" y="593"/>
                      <a:pt x="13924" y="629"/>
                    </a:cubicBezTo>
                    <a:cubicBezTo>
                      <a:pt x="13909" y="766"/>
                      <a:pt x="13880" y="903"/>
                      <a:pt x="13851" y="1026"/>
                    </a:cubicBezTo>
                    <a:cubicBezTo>
                      <a:pt x="13786" y="1293"/>
                      <a:pt x="13700" y="1552"/>
                      <a:pt x="13613" y="1812"/>
                    </a:cubicBezTo>
                    <a:cubicBezTo>
                      <a:pt x="13527" y="2065"/>
                      <a:pt x="13426" y="2318"/>
                      <a:pt x="13317" y="2570"/>
                    </a:cubicBezTo>
                    <a:cubicBezTo>
                      <a:pt x="13209" y="2823"/>
                      <a:pt x="13101" y="3068"/>
                      <a:pt x="12985" y="3314"/>
                    </a:cubicBezTo>
                    <a:cubicBezTo>
                      <a:pt x="12747" y="3797"/>
                      <a:pt x="12502" y="4273"/>
                      <a:pt x="12242" y="4735"/>
                    </a:cubicBezTo>
                    <a:cubicBezTo>
                      <a:pt x="11982" y="5205"/>
                      <a:pt x="11708" y="5666"/>
                      <a:pt x="11441" y="6128"/>
                    </a:cubicBezTo>
                    <a:lnTo>
                      <a:pt x="10632" y="7514"/>
                    </a:lnTo>
                    <a:cubicBezTo>
                      <a:pt x="10423" y="7861"/>
                      <a:pt x="10221" y="8207"/>
                      <a:pt x="10012" y="8553"/>
                    </a:cubicBezTo>
                    <a:lnTo>
                      <a:pt x="9947" y="8618"/>
                    </a:lnTo>
                    <a:cubicBezTo>
                      <a:pt x="10170" y="7954"/>
                      <a:pt x="10416" y="7290"/>
                      <a:pt x="10668" y="6634"/>
                    </a:cubicBezTo>
                    <a:cubicBezTo>
                      <a:pt x="10964" y="5883"/>
                      <a:pt x="11267" y="5132"/>
                      <a:pt x="11592" y="4389"/>
                    </a:cubicBezTo>
                    <a:cubicBezTo>
                      <a:pt x="11910" y="3653"/>
                      <a:pt x="12249" y="2917"/>
                      <a:pt x="12624" y="2202"/>
                    </a:cubicBezTo>
                    <a:cubicBezTo>
                      <a:pt x="12819" y="1848"/>
                      <a:pt x="13014" y="1502"/>
                      <a:pt x="13238" y="1163"/>
                    </a:cubicBezTo>
                    <a:cubicBezTo>
                      <a:pt x="13346" y="997"/>
                      <a:pt x="13462" y="838"/>
                      <a:pt x="13592" y="679"/>
                    </a:cubicBezTo>
                    <a:cubicBezTo>
                      <a:pt x="13649" y="593"/>
                      <a:pt x="13714" y="513"/>
                      <a:pt x="13786" y="441"/>
                    </a:cubicBezTo>
                    <a:close/>
                    <a:moveTo>
                      <a:pt x="4606" y="1134"/>
                    </a:moveTo>
                    <a:lnTo>
                      <a:pt x="4707" y="1206"/>
                    </a:lnTo>
                    <a:cubicBezTo>
                      <a:pt x="4815" y="1293"/>
                      <a:pt x="4916" y="1379"/>
                      <a:pt x="5017" y="1480"/>
                    </a:cubicBezTo>
                    <a:cubicBezTo>
                      <a:pt x="5212" y="1668"/>
                      <a:pt x="5392" y="1863"/>
                      <a:pt x="5573" y="2072"/>
                    </a:cubicBezTo>
                    <a:cubicBezTo>
                      <a:pt x="5753" y="2274"/>
                      <a:pt x="5919" y="2491"/>
                      <a:pt x="6085" y="2707"/>
                    </a:cubicBezTo>
                    <a:cubicBezTo>
                      <a:pt x="6251" y="2924"/>
                      <a:pt x="6403" y="3148"/>
                      <a:pt x="6562" y="3371"/>
                    </a:cubicBezTo>
                    <a:cubicBezTo>
                      <a:pt x="6865" y="3819"/>
                      <a:pt x="7153" y="4266"/>
                      <a:pt x="7421" y="4721"/>
                    </a:cubicBezTo>
                    <a:cubicBezTo>
                      <a:pt x="7695" y="5183"/>
                      <a:pt x="7962" y="5652"/>
                      <a:pt x="8229" y="6114"/>
                    </a:cubicBezTo>
                    <a:lnTo>
                      <a:pt x="9023" y="7507"/>
                    </a:lnTo>
                    <a:cubicBezTo>
                      <a:pt x="9218" y="7861"/>
                      <a:pt x="9413" y="8214"/>
                      <a:pt x="9607" y="8561"/>
                    </a:cubicBezTo>
                    <a:cubicBezTo>
                      <a:pt x="9615" y="8597"/>
                      <a:pt x="9622" y="8626"/>
                      <a:pt x="9636" y="8654"/>
                    </a:cubicBezTo>
                    <a:cubicBezTo>
                      <a:pt x="9174" y="8120"/>
                      <a:pt x="8720" y="7579"/>
                      <a:pt x="8279" y="7031"/>
                    </a:cubicBezTo>
                    <a:cubicBezTo>
                      <a:pt x="7774" y="6395"/>
                      <a:pt x="7276" y="5760"/>
                      <a:pt x="6800" y="5111"/>
                    </a:cubicBezTo>
                    <a:cubicBezTo>
                      <a:pt x="6316" y="4461"/>
                      <a:pt x="5847" y="3804"/>
                      <a:pt x="5421" y="3126"/>
                    </a:cubicBezTo>
                    <a:cubicBezTo>
                      <a:pt x="5212" y="2779"/>
                      <a:pt x="5010" y="2433"/>
                      <a:pt x="4829" y="2072"/>
                    </a:cubicBezTo>
                    <a:cubicBezTo>
                      <a:pt x="4736" y="1892"/>
                      <a:pt x="4656" y="1711"/>
                      <a:pt x="4584" y="1524"/>
                    </a:cubicBezTo>
                    <a:cubicBezTo>
                      <a:pt x="4548" y="1437"/>
                      <a:pt x="4512" y="1336"/>
                      <a:pt x="4490" y="1242"/>
                    </a:cubicBezTo>
                    <a:lnTo>
                      <a:pt x="4490" y="1235"/>
                    </a:lnTo>
                    <a:lnTo>
                      <a:pt x="4497" y="1199"/>
                    </a:lnTo>
                    <a:cubicBezTo>
                      <a:pt x="4505" y="1177"/>
                      <a:pt x="4519" y="1163"/>
                      <a:pt x="4526" y="1141"/>
                    </a:cubicBezTo>
                    <a:lnTo>
                      <a:pt x="4541" y="1141"/>
                    </a:lnTo>
                    <a:cubicBezTo>
                      <a:pt x="4562" y="1134"/>
                      <a:pt x="4584" y="1134"/>
                      <a:pt x="4606" y="1134"/>
                    </a:cubicBezTo>
                    <a:close/>
                    <a:moveTo>
                      <a:pt x="16692" y="7293"/>
                    </a:moveTo>
                    <a:cubicBezTo>
                      <a:pt x="16842" y="7293"/>
                      <a:pt x="16992" y="7297"/>
                      <a:pt x="17143" y="7305"/>
                    </a:cubicBezTo>
                    <a:cubicBezTo>
                      <a:pt x="17554" y="7319"/>
                      <a:pt x="17965" y="7391"/>
                      <a:pt x="18362" y="7529"/>
                    </a:cubicBezTo>
                    <a:cubicBezTo>
                      <a:pt x="18499" y="7572"/>
                      <a:pt x="18629" y="7630"/>
                      <a:pt x="18759" y="7695"/>
                    </a:cubicBezTo>
                    <a:cubicBezTo>
                      <a:pt x="18795" y="7723"/>
                      <a:pt x="18831" y="7760"/>
                      <a:pt x="18868" y="7796"/>
                    </a:cubicBezTo>
                    <a:cubicBezTo>
                      <a:pt x="18933" y="7861"/>
                      <a:pt x="18990" y="7926"/>
                      <a:pt x="19048" y="7998"/>
                    </a:cubicBezTo>
                    <a:cubicBezTo>
                      <a:pt x="18976" y="7983"/>
                      <a:pt x="18911" y="7969"/>
                      <a:pt x="18839" y="7954"/>
                    </a:cubicBezTo>
                    <a:cubicBezTo>
                      <a:pt x="18637" y="7926"/>
                      <a:pt x="18435" y="7904"/>
                      <a:pt x="18232" y="7889"/>
                    </a:cubicBezTo>
                    <a:cubicBezTo>
                      <a:pt x="18009" y="7873"/>
                      <a:pt x="17786" y="7869"/>
                      <a:pt x="17562" y="7869"/>
                    </a:cubicBezTo>
                    <a:cubicBezTo>
                      <a:pt x="17381" y="7869"/>
                      <a:pt x="17201" y="7872"/>
                      <a:pt x="17020" y="7875"/>
                    </a:cubicBezTo>
                    <a:cubicBezTo>
                      <a:pt x="16204" y="7911"/>
                      <a:pt x="15403" y="7990"/>
                      <a:pt x="14602" y="8092"/>
                    </a:cubicBezTo>
                    <a:cubicBezTo>
                      <a:pt x="13801" y="8200"/>
                      <a:pt x="13000" y="8322"/>
                      <a:pt x="12206" y="8452"/>
                    </a:cubicBezTo>
                    <a:lnTo>
                      <a:pt x="11008" y="8662"/>
                    </a:lnTo>
                    <a:lnTo>
                      <a:pt x="10214" y="8806"/>
                    </a:lnTo>
                    <a:lnTo>
                      <a:pt x="10401" y="8698"/>
                    </a:lnTo>
                    <a:cubicBezTo>
                      <a:pt x="11000" y="8481"/>
                      <a:pt x="11600" y="8286"/>
                      <a:pt x="12206" y="8106"/>
                    </a:cubicBezTo>
                    <a:cubicBezTo>
                      <a:pt x="13014" y="7868"/>
                      <a:pt x="13830" y="7666"/>
                      <a:pt x="14653" y="7514"/>
                    </a:cubicBezTo>
                    <a:cubicBezTo>
                      <a:pt x="14855" y="7478"/>
                      <a:pt x="15064" y="7435"/>
                      <a:pt x="15266" y="7413"/>
                    </a:cubicBezTo>
                    <a:lnTo>
                      <a:pt x="15576" y="7363"/>
                    </a:lnTo>
                    <a:cubicBezTo>
                      <a:pt x="15685" y="7355"/>
                      <a:pt x="15786" y="7348"/>
                      <a:pt x="15894" y="7334"/>
                    </a:cubicBezTo>
                    <a:cubicBezTo>
                      <a:pt x="16158" y="7306"/>
                      <a:pt x="16424" y="7293"/>
                      <a:pt x="16692" y="7293"/>
                    </a:cubicBezTo>
                    <a:close/>
                    <a:moveTo>
                      <a:pt x="17625" y="7963"/>
                    </a:moveTo>
                    <a:cubicBezTo>
                      <a:pt x="17826" y="7963"/>
                      <a:pt x="18027" y="7969"/>
                      <a:pt x="18225" y="7983"/>
                    </a:cubicBezTo>
                    <a:cubicBezTo>
                      <a:pt x="18427" y="7990"/>
                      <a:pt x="18629" y="8012"/>
                      <a:pt x="18824" y="8048"/>
                    </a:cubicBezTo>
                    <a:cubicBezTo>
                      <a:pt x="18925" y="8063"/>
                      <a:pt x="19026" y="8077"/>
                      <a:pt x="19120" y="8106"/>
                    </a:cubicBezTo>
                    <a:lnTo>
                      <a:pt x="19127" y="8106"/>
                    </a:lnTo>
                    <a:lnTo>
                      <a:pt x="19149" y="8135"/>
                    </a:lnTo>
                    <a:lnTo>
                      <a:pt x="19185" y="8185"/>
                    </a:lnTo>
                    <a:lnTo>
                      <a:pt x="19185" y="8200"/>
                    </a:lnTo>
                    <a:cubicBezTo>
                      <a:pt x="19178" y="8221"/>
                      <a:pt x="19171" y="8243"/>
                      <a:pt x="19156" y="8265"/>
                    </a:cubicBezTo>
                    <a:cubicBezTo>
                      <a:pt x="19120" y="8279"/>
                      <a:pt x="19077" y="8301"/>
                      <a:pt x="19041" y="8315"/>
                    </a:cubicBezTo>
                    <a:cubicBezTo>
                      <a:pt x="18918" y="8366"/>
                      <a:pt x="18788" y="8402"/>
                      <a:pt x="18658" y="8445"/>
                    </a:cubicBezTo>
                    <a:cubicBezTo>
                      <a:pt x="18398" y="8525"/>
                      <a:pt x="18131" y="8582"/>
                      <a:pt x="17864" y="8633"/>
                    </a:cubicBezTo>
                    <a:cubicBezTo>
                      <a:pt x="17597" y="8683"/>
                      <a:pt x="17323" y="8719"/>
                      <a:pt x="17049" y="8756"/>
                    </a:cubicBezTo>
                    <a:cubicBezTo>
                      <a:pt x="16782" y="8792"/>
                      <a:pt x="16507" y="8813"/>
                      <a:pt x="16240" y="8842"/>
                    </a:cubicBezTo>
                    <a:cubicBezTo>
                      <a:pt x="15706" y="8878"/>
                      <a:pt x="15172" y="8900"/>
                      <a:pt x="14638" y="8907"/>
                    </a:cubicBezTo>
                    <a:cubicBezTo>
                      <a:pt x="14460" y="8909"/>
                      <a:pt x="14282" y="8910"/>
                      <a:pt x="14104" y="8910"/>
                    </a:cubicBezTo>
                    <a:cubicBezTo>
                      <a:pt x="13747" y="8910"/>
                      <a:pt x="13389" y="8907"/>
                      <a:pt x="13029" y="8907"/>
                    </a:cubicBezTo>
                    <a:lnTo>
                      <a:pt x="11426" y="8893"/>
                    </a:lnTo>
                    <a:cubicBezTo>
                      <a:pt x="11022" y="8893"/>
                      <a:pt x="10618" y="8885"/>
                      <a:pt x="10221" y="8878"/>
                    </a:cubicBezTo>
                    <a:lnTo>
                      <a:pt x="10127" y="8857"/>
                    </a:lnTo>
                    <a:cubicBezTo>
                      <a:pt x="10820" y="8719"/>
                      <a:pt x="11513" y="8597"/>
                      <a:pt x="12213" y="8496"/>
                    </a:cubicBezTo>
                    <a:cubicBezTo>
                      <a:pt x="13007" y="8373"/>
                      <a:pt x="13808" y="8265"/>
                      <a:pt x="14609" y="8171"/>
                    </a:cubicBezTo>
                    <a:cubicBezTo>
                      <a:pt x="15410" y="8077"/>
                      <a:pt x="16219" y="8005"/>
                      <a:pt x="17020" y="7976"/>
                    </a:cubicBezTo>
                    <a:cubicBezTo>
                      <a:pt x="17222" y="7969"/>
                      <a:pt x="17424" y="7963"/>
                      <a:pt x="17625" y="7963"/>
                    </a:cubicBezTo>
                    <a:close/>
                    <a:moveTo>
                      <a:pt x="3734" y="7717"/>
                    </a:moveTo>
                    <a:cubicBezTo>
                      <a:pt x="4147" y="7717"/>
                      <a:pt x="4557" y="7755"/>
                      <a:pt x="4959" y="7824"/>
                    </a:cubicBezTo>
                    <a:lnTo>
                      <a:pt x="5371" y="7904"/>
                    </a:lnTo>
                    <a:cubicBezTo>
                      <a:pt x="5501" y="7933"/>
                      <a:pt x="5638" y="7962"/>
                      <a:pt x="5775" y="7998"/>
                    </a:cubicBezTo>
                    <a:lnTo>
                      <a:pt x="5977" y="8041"/>
                    </a:lnTo>
                    <a:lnTo>
                      <a:pt x="6172" y="8092"/>
                    </a:lnTo>
                    <a:cubicBezTo>
                      <a:pt x="6309" y="8128"/>
                      <a:pt x="6446" y="8156"/>
                      <a:pt x="6576" y="8185"/>
                    </a:cubicBezTo>
                    <a:lnTo>
                      <a:pt x="7709" y="8474"/>
                    </a:lnTo>
                    <a:cubicBezTo>
                      <a:pt x="7348" y="8416"/>
                      <a:pt x="6973" y="8366"/>
                      <a:pt x="6605" y="8330"/>
                    </a:cubicBezTo>
                    <a:cubicBezTo>
                      <a:pt x="6064" y="8265"/>
                      <a:pt x="5522" y="8229"/>
                      <a:pt x="4981" y="8214"/>
                    </a:cubicBezTo>
                    <a:cubicBezTo>
                      <a:pt x="4746" y="8208"/>
                      <a:pt x="4510" y="8203"/>
                      <a:pt x="4273" y="8203"/>
                    </a:cubicBezTo>
                    <a:cubicBezTo>
                      <a:pt x="3965" y="8203"/>
                      <a:pt x="3656" y="8211"/>
                      <a:pt x="3350" y="8236"/>
                    </a:cubicBezTo>
                    <a:lnTo>
                      <a:pt x="2910" y="8279"/>
                    </a:lnTo>
                    <a:cubicBezTo>
                      <a:pt x="2765" y="8301"/>
                      <a:pt x="2621" y="8322"/>
                      <a:pt x="2469" y="8344"/>
                    </a:cubicBezTo>
                    <a:cubicBezTo>
                      <a:pt x="2325" y="8366"/>
                      <a:pt x="2181" y="8402"/>
                      <a:pt x="2036" y="8438"/>
                    </a:cubicBezTo>
                    <a:cubicBezTo>
                      <a:pt x="1899" y="8474"/>
                      <a:pt x="1755" y="8517"/>
                      <a:pt x="1610" y="8568"/>
                    </a:cubicBezTo>
                    <a:cubicBezTo>
                      <a:pt x="1329" y="8662"/>
                      <a:pt x="1062" y="8792"/>
                      <a:pt x="816" y="8958"/>
                    </a:cubicBezTo>
                    <a:lnTo>
                      <a:pt x="809" y="8958"/>
                    </a:lnTo>
                    <a:lnTo>
                      <a:pt x="845" y="8914"/>
                    </a:lnTo>
                    <a:cubicBezTo>
                      <a:pt x="1033" y="8676"/>
                      <a:pt x="1264" y="8467"/>
                      <a:pt x="1517" y="8301"/>
                    </a:cubicBezTo>
                    <a:lnTo>
                      <a:pt x="1719" y="8178"/>
                    </a:lnTo>
                    <a:cubicBezTo>
                      <a:pt x="1784" y="8142"/>
                      <a:pt x="1856" y="8113"/>
                      <a:pt x="1928" y="8077"/>
                    </a:cubicBezTo>
                    <a:cubicBezTo>
                      <a:pt x="2072" y="8005"/>
                      <a:pt x="2217" y="7947"/>
                      <a:pt x="2368" y="7904"/>
                    </a:cubicBezTo>
                    <a:cubicBezTo>
                      <a:pt x="2448" y="7882"/>
                      <a:pt x="2520" y="7861"/>
                      <a:pt x="2599" y="7846"/>
                    </a:cubicBezTo>
                    <a:lnTo>
                      <a:pt x="2837" y="7788"/>
                    </a:lnTo>
                    <a:cubicBezTo>
                      <a:pt x="2989" y="7767"/>
                      <a:pt x="3148" y="7745"/>
                      <a:pt x="3307" y="7731"/>
                    </a:cubicBezTo>
                    <a:cubicBezTo>
                      <a:pt x="3449" y="7721"/>
                      <a:pt x="3592" y="7717"/>
                      <a:pt x="3734" y="7717"/>
                    </a:cubicBezTo>
                    <a:close/>
                    <a:moveTo>
                      <a:pt x="4163" y="8223"/>
                    </a:moveTo>
                    <a:cubicBezTo>
                      <a:pt x="4434" y="8223"/>
                      <a:pt x="4707" y="8232"/>
                      <a:pt x="4981" y="8250"/>
                    </a:cubicBezTo>
                    <a:cubicBezTo>
                      <a:pt x="5522" y="8279"/>
                      <a:pt x="6064" y="8337"/>
                      <a:pt x="6605" y="8402"/>
                    </a:cubicBezTo>
                    <a:cubicBezTo>
                      <a:pt x="6872" y="8438"/>
                      <a:pt x="7146" y="8474"/>
                      <a:pt x="7413" y="8510"/>
                    </a:cubicBezTo>
                    <a:cubicBezTo>
                      <a:pt x="7673" y="8553"/>
                      <a:pt x="7947" y="8582"/>
                      <a:pt x="8214" y="8626"/>
                    </a:cubicBezTo>
                    <a:lnTo>
                      <a:pt x="8207" y="8633"/>
                    </a:lnTo>
                    <a:lnTo>
                      <a:pt x="8561" y="8691"/>
                    </a:lnTo>
                    <a:cubicBezTo>
                      <a:pt x="8770" y="8748"/>
                      <a:pt x="8980" y="8799"/>
                      <a:pt x="9196" y="8849"/>
                    </a:cubicBezTo>
                    <a:cubicBezTo>
                      <a:pt x="8871" y="8842"/>
                      <a:pt x="8539" y="8828"/>
                      <a:pt x="8214" y="8820"/>
                    </a:cubicBezTo>
                    <a:cubicBezTo>
                      <a:pt x="7680" y="8806"/>
                      <a:pt x="7146" y="8806"/>
                      <a:pt x="6612" y="8806"/>
                    </a:cubicBezTo>
                    <a:cubicBezTo>
                      <a:pt x="6078" y="8813"/>
                      <a:pt x="5537" y="8835"/>
                      <a:pt x="5003" y="8857"/>
                    </a:cubicBezTo>
                    <a:cubicBezTo>
                      <a:pt x="4469" y="8878"/>
                      <a:pt x="3934" y="8907"/>
                      <a:pt x="3400" y="8943"/>
                    </a:cubicBezTo>
                    <a:cubicBezTo>
                      <a:pt x="3133" y="8965"/>
                      <a:pt x="2859" y="8986"/>
                      <a:pt x="2592" y="9015"/>
                    </a:cubicBezTo>
                    <a:cubicBezTo>
                      <a:pt x="2318" y="9051"/>
                      <a:pt x="2051" y="9080"/>
                      <a:pt x="1776" y="9124"/>
                    </a:cubicBezTo>
                    <a:cubicBezTo>
                      <a:pt x="1509" y="9167"/>
                      <a:pt x="1235" y="9217"/>
                      <a:pt x="975" y="9290"/>
                    </a:cubicBezTo>
                    <a:cubicBezTo>
                      <a:pt x="845" y="9326"/>
                      <a:pt x="708" y="9362"/>
                      <a:pt x="578" y="9412"/>
                    </a:cubicBezTo>
                    <a:lnTo>
                      <a:pt x="528" y="9434"/>
                    </a:lnTo>
                    <a:cubicBezTo>
                      <a:pt x="535" y="9420"/>
                      <a:pt x="542" y="9405"/>
                      <a:pt x="549" y="9391"/>
                    </a:cubicBezTo>
                    <a:cubicBezTo>
                      <a:pt x="564" y="9362"/>
                      <a:pt x="578" y="9326"/>
                      <a:pt x="600" y="9297"/>
                    </a:cubicBezTo>
                    <a:cubicBezTo>
                      <a:pt x="629" y="9239"/>
                      <a:pt x="658" y="9189"/>
                      <a:pt x="687" y="9138"/>
                    </a:cubicBezTo>
                    <a:cubicBezTo>
                      <a:pt x="737" y="9095"/>
                      <a:pt x="788" y="9051"/>
                      <a:pt x="845" y="9015"/>
                    </a:cubicBezTo>
                    <a:cubicBezTo>
                      <a:pt x="1091" y="8849"/>
                      <a:pt x="1351" y="8712"/>
                      <a:pt x="1625" y="8611"/>
                    </a:cubicBezTo>
                    <a:cubicBezTo>
                      <a:pt x="1762" y="8553"/>
                      <a:pt x="1906" y="8517"/>
                      <a:pt x="2043" y="8474"/>
                    </a:cubicBezTo>
                    <a:cubicBezTo>
                      <a:pt x="2181" y="8424"/>
                      <a:pt x="2332" y="8402"/>
                      <a:pt x="2477" y="8366"/>
                    </a:cubicBezTo>
                    <a:cubicBezTo>
                      <a:pt x="2621" y="8337"/>
                      <a:pt x="2765" y="8322"/>
                      <a:pt x="2910" y="8294"/>
                    </a:cubicBezTo>
                    <a:lnTo>
                      <a:pt x="3350" y="8250"/>
                    </a:lnTo>
                    <a:cubicBezTo>
                      <a:pt x="3620" y="8232"/>
                      <a:pt x="3891" y="8223"/>
                      <a:pt x="4163" y="8223"/>
                    </a:cubicBezTo>
                    <a:close/>
                    <a:moveTo>
                      <a:pt x="5537" y="8882"/>
                    </a:moveTo>
                    <a:cubicBezTo>
                      <a:pt x="5893" y="8882"/>
                      <a:pt x="6249" y="8885"/>
                      <a:pt x="6605" y="8885"/>
                    </a:cubicBezTo>
                    <a:lnTo>
                      <a:pt x="8214" y="8900"/>
                    </a:lnTo>
                    <a:cubicBezTo>
                      <a:pt x="8619" y="8900"/>
                      <a:pt x="9016" y="8907"/>
                      <a:pt x="9420" y="8914"/>
                    </a:cubicBezTo>
                    <a:lnTo>
                      <a:pt x="9514" y="8943"/>
                    </a:lnTo>
                    <a:cubicBezTo>
                      <a:pt x="8821" y="9073"/>
                      <a:pt x="8128" y="9196"/>
                      <a:pt x="7428" y="9304"/>
                    </a:cubicBezTo>
                    <a:cubicBezTo>
                      <a:pt x="6627" y="9420"/>
                      <a:pt x="5833" y="9535"/>
                      <a:pt x="5024" y="9629"/>
                    </a:cubicBezTo>
                    <a:cubicBezTo>
                      <a:pt x="4223" y="9715"/>
                      <a:pt x="3422" y="9795"/>
                      <a:pt x="2614" y="9824"/>
                    </a:cubicBezTo>
                    <a:cubicBezTo>
                      <a:pt x="2449" y="9830"/>
                      <a:pt x="2284" y="9833"/>
                      <a:pt x="2117" y="9833"/>
                    </a:cubicBezTo>
                    <a:cubicBezTo>
                      <a:pt x="1882" y="9833"/>
                      <a:pt x="1645" y="9826"/>
                      <a:pt x="1408" y="9809"/>
                    </a:cubicBezTo>
                    <a:cubicBezTo>
                      <a:pt x="1206" y="9802"/>
                      <a:pt x="1011" y="9780"/>
                      <a:pt x="809" y="9752"/>
                    </a:cubicBezTo>
                    <a:cubicBezTo>
                      <a:pt x="715" y="9730"/>
                      <a:pt x="614" y="9708"/>
                      <a:pt x="521" y="9687"/>
                    </a:cubicBezTo>
                    <a:lnTo>
                      <a:pt x="513" y="9687"/>
                    </a:lnTo>
                    <a:lnTo>
                      <a:pt x="492" y="9658"/>
                    </a:lnTo>
                    <a:lnTo>
                      <a:pt x="456" y="9600"/>
                    </a:lnTo>
                    <a:cubicBezTo>
                      <a:pt x="456" y="9600"/>
                      <a:pt x="456" y="9593"/>
                      <a:pt x="456" y="9593"/>
                    </a:cubicBezTo>
                    <a:cubicBezTo>
                      <a:pt x="463" y="9571"/>
                      <a:pt x="470" y="9549"/>
                      <a:pt x="484" y="9528"/>
                    </a:cubicBezTo>
                    <a:cubicBezTo>
                      <a:pt x="521" y="9513"/>
                      <a:pt x="557" y="9492"/>
                      <a:pt x="600" y="9477"/>
                    </a:cubicBezTo>
                    <a:cubicBezTo>
                      <a:pt x="723" y="9427"/>
                      <a:pt x="853" y="9391"/>
                      <a:pt x="982" y="9347"/>
                    </a:cubicBezTo>
                    <a:cubicBezTo>
                      <a:pt x="1242" y="9268"/>
                      <a:pt x="1509" y="9210"/>
                      <a:pt x="1776" y="9160"/>
                    </a:cubicBezTo>
                    <a:cubicBezTo>
                      <a:pt x="2043" y="9109"/>
                      <a:pt x="2318" y="9066"/>
                      <a:pt x="2585" y="9037"/>
                    </a:cubicBezTo>
                    <a:cubicBezTo>
                      <a:pt x="2859" y="9001"/>
                      <a:pt x="3126" y="8979"/>
                      <a:pt x="3400" y="8950"/>
                    </a:cubicBezTo>
                    <a:cubicBezTo>
                      <a:pt x="3934" y="8914"/>
                      <a:pt x="4469" y="8893"/>
                      <a:pt x="5003" y="8885"/>
                    </a:cubicBezTo>
                    <a:cubicBezTo>
                      <a:pt x="5181" y="8883"/>
                      <a:pt x="5359" y="8882"/>
                      <a:pt x="5537" y="8882"/>
                    </a:cubicBezTo>
                    <a:close/>
                    <a:moveTo>
                      <a:pt x="19106" y="8366"/>
                    </a:moveTo>
                    <a:cubicBezTo>
                      <a:pt x="19099" y="8380"/>
                      <a:pt x="19099" y="8395"/>
                      <a:pt x="19091" y="8402"/>
                    </a:cubicBezTo>
                    <a:cubicBezTo>
                      <a:pt x="19077" y="8438"/>
                      <a:pt x="19062" y="8474"/>
                      <a:pt x="19041" y="8503"/>
                    </a:cubicBezTo>
                    <a:cubicBezTo>
                      <a:pt x="19012" y="8553"/>
                      <a:pt x="18983" y="8604"/>
                      <a:pt x="18954" y="8654"/>
                    </a:cubicBezTo>
                    <a:cubicBezTo>
                      <a:pt x="18896" y="8698"/>
                      <a:pt x="18846" y="8748"/>
                      <a:pt x="18788" y="8784"/>
                    </a:cubicBezTo>
                    <a:cubicBezTo>
                      <a:pt x="18550" y="8950"/>
                      <a:pt x="18290" y="9088"/>
                      <a:pt x="18016" y="9189"/>
                    </a:cubicBezTo>
                    <a:cubicBezTo>
                      <a:pt x="17879" y="9246"/>
                      <a:pt x="17734" y="9275"/>
                      <a:pt x="17597" y="9326"/>
                    </a:cubicBezTo>
                    <a:cubicBezTo>
                      <a:pt x="17453" y="9376"/>
                      <a:pt x="17309" y="9398"/>
                      <a:pt x="17164" y="9427"/>
                    </a:cubicBezTo>
                    <a:cubicBezTo>
                      <a:pt x="17020" y="9463"/>
                      <a:pt x="16876" y="9477"/>
                      <a:pt x="16731" y="9499"/>
                    </a:cubicBezTo>
                    <a:lnTo>
                      <a:pt x="16291" y="9549"/>
                    </a:lnTo>
                    <a:lnTo>
                      <a:pt x="16731" y="9506"/>
                    </a:lnTo>
                    <a:cubicBezTo>
                      <a:pt x="16876" y="9492"/>
                      <a:pt x="17020" y="9463"/>
                      <a:pt x="17164" y="9441"/>
                    </a:cubicBezTo>
                    <a:cubicBezTo>
                      <a:pt x="17316" y="9420"/>
                      <a:pt x="17460" y="9383"/>
                      <a:pt x="17597" y="9347"/>
                    </a:cubicBezTo>
                    <a:cubicBezTo>
                      <a:pt x="17742" y="9311"/>
                      <a:pt x="17886" y="9268"/>
                      <a:pt x="18023" y="9217"/>
                    </a:cubicBezTo>
                    <a:cubicBezTo>
                      <a:pt x="18305" y="9124"/>
                      <a:pt x="18579" y="8994"/>
                      <a:pt x="18824" y="8828"/>
                    </a:cubicBezTo>
                    <a:lnTo>
                      <a:pt x="18824" y="8828"/>
                    </a:lnTo>
                    <a:lnTo>
                      <a:pt x="18788" y="8871"/>
                    </a:lnTo>
                    <a:cubicBezTo>
                      <a:pt x="18601" y="9109"/>
                      <a:pt x="18377" y="9318"/>
                      <a:pt x="18124" y="9484"/>
                    </a:cubicBezTo>
                    <a:lnTo>
                      <a:pt x="17922" y="9607"/>
                    </a:lnTo>
                    <a:cubicBezTo>
                      <a:pt x="17857" y="9650"/>
                      <a:pt x="17785" y="9679"/>
                      <a:pt x="17713" y="9708"/>
                    </a:cubicBezTo>
                    <a:cubicBezTo>
                      <a:pt x="17568" y="9780"/>
                      <a:pt x="17424" y="9838"/>
                      <a:pt x="17272" y="9881"/>
                    </a:cubicBezTo>
                    <a:cubicBezTo>
                      <a:pt x="17193" y="9910"/>
                      <a:pt x="17121" y="9925"/>
                      <a:pt x="17042" y="9946"/>
                    </a:cubicBezTo>
                    <a:lnTo>
                      <a:pt x="16811" y="9997"/>
                    </a:lnTo>
                    <a:cubicBezTo>
                      <a:pt x="16652" y="10019"/>
                      <a:pt x="16493" y="10040"/>
                      <a:pt x="16334" y="10062"/>
                    </a:cubicBezTo>
                    <a:cubicBezTo>
                      <a:pt x="16209" y="10068"/>
                      <a:pt x="16084" y="10072"/>
                      <a:pt x="15959" y="10072"/>
                    </a:cubicBezTo>
                    <a:cubicBezTo>
                      <a:pt x="15529" y="10072"/>
                      <a:pt x="15101" y="10034"/>
                      <a:pt x="14681" y="9961"/>
                    </a:cubicBezTo>
                    <a:lnTo>
                      <a:pt x="14270" y="9881"/>
                    </a:lnTo>
                    <a:cubicBezTo>
                      <a:pt x="14140" y="9860"/>
                      <a:pt x="14003" y="9824"/>
                      <a:pt x="13866" y="9795"/>
                    </a:cubicBezTo>
                    <a:lnTo>
                      <a:pt x="13664" y="9752"/>
                    </a:lnTo>
                    <a:lnTo>
                      <a:pt x="13469" y="9701"/>
                    </a:lnTo>
                    <a:cubicBezTo>
                      <a:pt x="13332" y="9665"/>
                      <a:pt x="13195" y="9636"/>
                      <a:pt x="13065" y="9600"/>
                    </a:cubicBezTo>
                    <a:lnTo>
                      <a:pt x="11932" y="9318"/>
                    </a:lnTo>
                    <a:lnTo>
                      <a:pt x="11932" y="9318"/>
                    </a:lnTo>
                    <a:cubicBezTo>
                      <a:pt x="12300" y="9369"/>
                      <a:pt x="12668" y="9420"/>
                      <a:pt x="13036" y="9463"/>
                    </a:cubicBezTo>
                    <a:cubicBezTo>
                      <a:pt x="13577" y="9521"/>
                      <a:pt x="14118" y="9557"/>
                      <a:pt x="14660" y="9578"/>
                    </a:cubicBezTo>
                    <a:cubicBezTo>
                      <a:pt x="14864" y="9581"/>
                      <a:pt x="15069" y="9584"/>
                      <a:pt x="15274" y="9584"/>
                    </a:cubicBezTo>
                    <a:cubicBezTo>
                      <a:pt x="15611" y="9584"/>
                      <a:pt x="15950" y="9576"/>
                      <a:pt x="16291" y="9549"/>
                    </a:cubicBezTo>
                    <a:lnTo>
                      <a:pt x="16291" y="9549"/>
                    </a:lnTo>
                    <a:cubicBezTo>
                      <a:pt x="16020" y="9564"/>
                      <a:pt x="15750" y="9571"/>
                      <a:pt x="15479" y="9571"/>
                    </a:cubicBezTo>
                    <a:cubicBezTo>
                      <a:pt x="15208" y="9571"/>
                      <a:pt x="14938" y="9564"/>
                      <a:pt x="14667" y="9549"/>
                    </a:cubicBezTo>
                    <a:cubicBezTo>
                      <a:pt x="14126" y="9513"/>
                      <a:pt x="13584" y="9456"/>
                      <a:pt x="13043" y="9391"/>
                    </a:cubicBezTo>
                    <a:cubicBezTo>
                      <a:pt x="12769" y="9362"/>
                      <a:pt x="12502" y="9326"/>
                      <a:pt x="12227" y="9282"/>
                    </a:cubicBezTo>
                    <a:cubicBezTo>
                      <a:pt x="11960" y="9246"/>
                      <a:pt x="11701" y="9203"/>
                      <a:pt x="11426" y="9160"/>
                    </a:cubicBezTo>
                    <a:lnTo>
                      <a:pt x="11080" y="9102"/>
                    </a:lnTo>
                    <a:lnTo>
                      <a:pt x="10445" y="8943"/>
                    </a:lnTo>
                    <a:lnTo>
                      <a:pt x="10445" y="8943"/>
                    </a:lnTo>
                    <a:cubicBezTo>
                      <a:pt x="10769" y="8958"/>
                      <a:pt x="11094" y="8965"/>
                      <a:pt x="11419" y="8979"/>
                    </a:cubicBezTo>
                    <a:cubicBezTo>
                      <a:pt x="11802" y="8984"/>
                      <a:pt x="12181" y="8989"/>
                      <a:pt x="12559" y="8989"/>
                    </a:cubicBezTo>
                    <a:cubicBezTo>
                      <a:pt x="12716" y="8989"/>
                      <a:pt x="12872" y="8989"/>
                      <a:pt x="13029" y="8986"/>
                    </a:cubicBezTo>
                    <a:cubicBezTo>
                      <a:pt x="13563" y="8979"/>
                      <a:pt x="14097" y="8965"/>
                      <a:pt x="14631" y="8943"/>
                    </a:cubicBezTo>
                    <a:cubicBezTo>
                      <a:pt x="15172" y="8922"/>
                      <a:pt x="15706" y="8893"/>
                      <a:pt x="16233" y="8857"/>
                    </a:cubicBezTo>
                    <a:cubicBezTo>
                      <a:pt x="16507" y="8835"/>
                      <a:pt x="16774" y="8813"/>
                      <a:pt x="17049" y="8777"/>
                    </a:cubicBezTo>
                    <a:cubicBezTo>
                      <a:pt x="17316" y="8748"/>
                      <a:pt x="17590" y="8719"/>
                      <a:pt x="17857" y="8676"/>
                    </a:cubicBezTo>
                    <a:cubicBezTo>
                      <a:pt x="18131" y="8633"/>
                      <a:pt x="18398" y="8575"/>
                      <a:pt x="18665" y="8510"/>
                    </a:cubicBezTo>
                    <a:cubicBezTo>
                      <a:pt x="18795" y="8474"/>
                      <a:pt x="18933" y="8438"/>
                      <a:pt x="19055" y="8387"/>
                    </a:cubicBezTo>
                    <a:lnTo>
                      <a:pt x="19106" y="8366"/>
                    </a:lnTo>
                    <a:close/>
                    <a:moveTo>
                      <a:pt x="9427" y="8986"/>
                    </a:moveTo>
                    <a:lnTo>
                      <a:pt x="9232" y="9095"/>
                    </a:lnTo>
                    <a:cubicBezTo>
                      <a:pt x="8640" y="9311"/>
                      <a:pt x="8034" y="9506"/>
                      <a:pt x="7428" y="9687"/>
                    </a:cubicBezTo>
                    <a:cubicBezTo>
                      <a:pt x="6627" y="9925"/>
                      <a:pt x="5811" y="10120"/>
                      <a:pt x="4988" y="10278"/>
                    </a:cubicBezTo>
                    <a:cubicBezTo>
                      <a:pt x="4779" y="10314"/>
                      <a:pt x="4577" y="10351"/>
                      <a:pt x="4368" y="10379"/>
                    </a:cubicBezTo>
                    <a:lnTo>
                      <a:pt x="4057" y="10423"/>
                    </a:lnTo>
                    <a:cubicBezTo>
                      <a:pt x="3956" y="10437"/>
                      <a:pt x="3848" y="10444"/>
                      <a:pt x="3747" y="10459"/>
                    </a:cubicBezTo>
                    <a:cubicBezTo>
                      <a:pt x="3478" y="10487"/>
                      <a:pt x="3210" y="10500"/>
                      <a:pt x="2944" y="10500"/>
                    </a:cubicBezTo>
                    <a:cubicBezTo>
                      <a:pt x="2794" y="10500"/>
                      <a:pt x="2646" y="10495"/>
                      <a:pt x="2498" y="10488"/>
                    </a:cubicBezTo>
                    <a:cubicBezTo>
                      <a:pt x="2080" y="10466"/>
                      <a:pt x="1668" y="10394"/>
                      <a:pt x="1278" y="10264"/>
                    </a:cubicBezTo>
                    <a:cubicBezTo>
                      <a:pt x="1141" y="10221"/>
                      <a:pt x="1004" y="10163"/>
                      <a:pt x="881" y="10098"/>
                    </a:cubicBezTo>
                    <a:cubicBezTo>
                      <a:pt x="845" y="10062"/>
                      <a:pt x="809" y="10026"/>
                      <a:pt x="773" y="9990"/>
                    </a:cubicBezTo>
                    <a:cubicBezTo>
                      <a:pt x="708" y="9925"/>
                      <a:pt x="643" y="9860"/>
                      <a:pt x="593" y="9788"/>
                    </a:cubicBezTo>
                    <a:lnTo>
                      <a:pt x="593" y="9788"/>
                    </a:lnTo>
                    <a:cubicBezTo>
                      <a:pt x="658" y="9802"/>
                      <a:pt x="730" y="9816"/>
                      <a:pt x="795" y="9831"/>
                    </a:cubicBezTo>
                    <a:cubicBezTo>
                      <a:pt x="997" y="9860"/>
                      <a:pt x="1199" y="9889"/>
                      <a:pt x="1401" y="9896"/>
                    </a:cubicBezTo>
                    <a:cubicBezTo>
                      <a:pt x="1638" y="9913"/>
                      <a:pt x="1877" y="9920"/>
                      <a:pt x="2116" y="9920"/>
                    </a:cubicBezTo>
                    <a:cubicBezTo>
                      <a:pt x="2285" y="9920"/>
                      <a:pt x="2453" y="9916"/>
                      <a:pt x="2621" y="9910"/>
                    </a:cubicBezTo>
                    <a:cubicBezTo>
                      <a:pt x="3429" y="9874"/>
                      <a:pt x="4238" y="9795"/>
                      <a:pt x="5039" y="9694"/>
                    </a:cubicBezTo>
                    <a:cubicBezTo>
                      <a:pt x="5833" y="9586"/>
                      <a:pt x="6634" y="9463"/>
                      <a:pt x="7435" y="9333"/>
                    </a:cubicBezTo>
                    <a:lnTo>
                      <a:pt x="8626" y="9131"/>
                    </a:lnTo>
                    <a:lnTo>
                      <a:pt x="9427" y="8986"/>
                    </a:lnTo>
                    <a:close/>
                    <a:moveTo>
                      <a:pt x="9037" y="9196"/>
                    </a:moveTo>
                    <a:cubicBezTo>
                      <a:pt x="8510" y="9470"/>
                      <a:pt x="7969" y="9715"/>
                      <a:pt x="7406" y="9925"/>
                    </a:cubicBezTo>
                    <a:cubicBezTo>
                      <a:pt x="6598" y="10228"/>
                      <a:pt x="5761" y="10466"/>
                      <a:pt x="4902" y="10639"/>
                    </a:cubicBezTo>
                    <a:lnTo>
                      <a:pt x="4591" y="10704"/>
                    </a:lnTo>
                    <a:cubicBezTo>
                      <a:pt x="4483" y="10726"/>
                      <a:pt x="4375" y="10740"/>
                      <a:pt x="4274" y="10755"/>
                    </a:cubicBezTo>
                    <a:cubicBezTo>
                      <a:pt x="4057" y="10791"/>
                      <a:pt x="3848" y="10805"/>
                      <a:pt x="3639" y="10827"/>
                    </a:cubicBezTo>
                    <a:cubicBezTo>
                      <a:pt x="3502" y="10839"/>
                      <a:pt x="3366" y="10844"/>
                      <a:pt x="3230" y="10844"/>
                    </a:cubicBezTo>
                    <a:cubicBezTo>
                      <a:pt x="2948" y="10844"/>
                      <a:pt x="2667" y="10820"/>
                      <a:pt x="2390" y="10776"/>
                    </a:cubicBezTo>
                    <a:cubicBezTo>
                      <a:pt x="1986" y="10704"/>
                      <a:pt x="1603" y="10567"/>
                      <a:pt x="1250" y="10358"/>
                    </a:cubicBezTo>
                    <a:lnTo>
                      <a:pt x="1213" y="10336"/>
                    </a:lnTo>
                    <a:lnTo>
                      <a:pt x="1250" y="10351"/>
                    </a:lnTo>
                    <a:cubicBezTo>
                      <a:pt x="1654" y="10481"/>
                      <a:pt x="2072" y="10560"/>
                      <a:pt x="2498" y="10574"/>
                    </a:cubicBezTo>
                    <a:cubicBezTo>
                      <a:pt x="2643" y="10582"/>
                      <a:pt x="2787" y="10586"/>
                      <a:pt x="2932" y="10586"/>
                    </a:cubicBezTo>
                    <a:cubicBezTo>
                      <a:pt x="3207" y="10586"/>
                      <a:pt x="3482" y="10571"/>
                      <a:pt x="3761" y="10538"/>
                    </a:cubicBezTo>
                    <a:cubicBezTo>
                      <a:pt x="3862" y="10531"/>
                      <a:pt x="3963" y="10517"/>
                      <a:pt x="4072" y="10502"/>
                    </a:cubicBezTo>
                    <a:lnTo>
                      <a:pt x="4382" y="10459"/>
                    </a:lnTo>
                    <a:cubicBezTo>
                      <a:pt x="4591" y="10430"/>
                      <a:pt x="4801" y="10387"/>
                      <a:pt x="5003" y="10351"/>
                    </a:cubicBezTo>
                    <a:cubicBezTo>
                      <a:pt x="5825" y="10177"/>
                      <a:pt x="6641" y="9968"/>
                      <a:pt x="7442" y="9715"/>
                    </a:cubicBezTo>
                    <a:cubicBezTo>
                      <a:pt x="7976" y="9549"/>
                      <a:pt x="8510" y="9376"/>
                      <a:pt x="9037" y="9196"/>
                    </a:cubicBezTo>
                    <a:close/>
                    <a:moveTo>
                      <a:pt x="10474" y="9420"/>
                    </a:moveTo>
                    <a:cubicBezTo>
                      <a:pt x="10979" y="9737"/>
                      <a:pt x="11455" y="10091"/>
                      <a:pt x="11917" y="10466"/>
                    </a:cubicBezTo>
                    <a:cubicBezTo>
                      <a:pt x="12588" y="11022"/>
                      <a:pt x="13216" y="11621"/>
                      <a:pt x="13794" y="12278"/>
                    </a:cubicBezTo>
                    <a:lnTo>
                      <a:pt x="14003" y="12523"/>
                    </a:lnTo>
                    <a:cubicBezTo>
                      <a:pt x="14075" y="12602"/>
                      <a:pt x="14140" y="12689"/>
                      <a:pt x="14205" y="12768"/>
                    </a:cubicBezTo>
                    <a:cubicBezTo>
                      <a:pt x="14349" y="12934"/>
                      <a:pt x="14465" y="13108"/>
                      <a:pt x="14588" y="13281"/>
                    </a:cubicBezTo>
                    <a:cubicBezTo>
                      <a:pt x="14826" y="13627"/>
                      <a:pt x="15021" y="14003"/>
                      <a:pt x="15165" y="14392"/>
                    </a:cubicBezTo>
                    <a:cubicBezTo>
                      <a:pt x="15309" y="14775"/>
                      <a:pt x="15374" y="15179"/>
                      <a:pt x="15374" y="15583"/>
                    </a:cubicBezTo>
                    <a:lnTo>
                      <a:pt x="15374" y="15634"/>
                    </a:lnTo>
                    <a:cubicBezTo>
                      <a:pt x="15374" y="15619"/>
                      <a:pt x="15374" y="15605"/>
                      <a:pt x="15367" y="15590"/>
                    </a:cubicBezTo>
                    <a:cubicBezTo>
                      <a:pt x="15288" y="15179"/>
                      <a:pt x="15143" y="14775"/>
                      <a:pt x="14948" y="14400"/>
                    </a:cubicBezTo>
                    <a:cubicBezTo>
                      <a:pt x="14754" y="14024"/>
                      <a:pt x="14530" y="13663"/>
                      <a:pt x="14277" y="13324"/>
                    </a:cubicBezTo>
                    <a:cubicBezTo>
                      <a:pt x="14219" y="13238"/>
                      <a:pt x="14155" y="13151"/>
                      <a:pt x="14090" y="13072"/>
                    </a:cubicBezTo>
                    <a:lnTo>
                      <a:pt x="13895" y="12819"/>
                    </a:lnTo>
                    <a:cubicBezTo>
                      <a:pt x="13765" y="12653"/>
                      <a:pt x="13628" y="12501"/>
                      <a:pt x="13491" y="12343"/>
                    </a:cubicBezTo>
                    <a:cubicBezTo>
                      <a:pt x="12935" y="11707"/>
                      <a:pt x="12336" y="11116"/>
                      <a:pt x="11722" y="10545"/>
                    </a:cubicBezTo>
                    <a:cubicBezTo>
                      <a:pt x="11318" y="10163"/>
                      <a:pt x="10899" y="9788"/>
                      <a:pt x="10474" y="9420"/>
                    </a:cubicBezTo>
                    <a:close/>
                    <a:moveTo>
                      <a:pt x="10091" y="9189"/>
                    </a:moveTo>
                    <a:cubicBezTo>
                      <a:pt x="10156" y="9225"/>
                      <a:pt x="10214" y="9261"/>
                      <a:pt x="10279" y="9297"/>
                    </a:cubicBezTo>
                    <a:cubicBezTo>
                      <a:pt x="10762" y="9701"/>
                      <a:pt x="11239" y="10127"/>
                      <a:pt x="11693" y="10560"/>
                    </a:cubicBezTo>
                    <a:cubicBezTo>
                      <a:pt x="12300" y="11145"/>
                      <a:pt x="12884" y="11744"/>
                      <a:pt x="13426" y="12379"/>
                    </a:cubicBezTo>
                    <a:cubicBezTo>
                      <a:pt x="13563" y="12545"/>
                      <a:pt x="13700" y="12696"/>
                      <a:pt x="13830" y="12862"/>
                    </a:cubicBezTo>
                    <a:lnTo>
                      <a:pt x="14017" y="13115"/>
                    </a:lnTo>
                    <a:cubicBezTo>
                      <a:pt x="14082" y="13194"/>
                      <a:pt x="14140" y="13281"/>
                      <a:pt x="14198" y="13368"/>
                    </a:cubicBezTo>
                    <a:cubicBezTo>
                      <a:pt x="14443" y="13707"/>
                      <a:pt x="14667" y="14060"/>
                      <a:pt x="14855" y="14436"/>
                    </a:cubicBezTo>
                    <a:cubicBezTo>
                      <a:pt x="15042" y="14804"/>
                      <a:pt x="15187" y="15201"/>
                      <a:pt x="15273" y="15605"/>
                    </a:cubicBezTo>
                    <a:cubicBezTo>
                      <a:pt x="15295" y="15749"/>
                      <a:pt x="15317" y="15886"/>
                      <a:pt x="15324" y="16031"/>
                    </a:cubicBezTo>
                    <a:cubicBezTo>
                      <a:pt x="15317" y="16081"/>
                      <a:pt x="15309" y="16132"/>
                      <a:pt x="15295" y="16175"/>
                    </a:cubicBezTo>
                    <a:cubicBezTo>
                      <a:pt x="15273" y="16262"/>
                      <a:pt x="15244" y="16348"/>
                      <a:pt x="15208" y="16435"/>
                    </a:cubicBezTo>
                    <a:cubicBezTo>
                      <a:pt x="15187" y="16370"/>
                      <a:pt x="15165" y="16298"/>
                      <a:pt x="15136" y="16233"/>
                    </a:cubicBezTo>
                    <a:cubicBezTo>
                      <a:pt x="15064" y="16045"/>
                      <a:pt x="14985" y="15858"/>
                      <a:pt x="14891" y="15677"/>
                    </a:cubicBezTo>
                    <a:cubicBezTo>
                      <a:pt x="14710" y="15316"/>
                      <a:pt x="14508" y="14963"/>
                      <a:pt x="14299" y="14616"/>
                    </a:cubicBezTo>
                    <a:cubicBezTo>
                      <a:pt x="13866" y="13930"/>
                      <a:pt x="13397" y="13274"/>
                      <a:pt x="12899" y="12631"/>
                    </a:cubicBezTo>
                    <a:cubicBezTo>
                      <a:pt x="12408" y="11989"/>
                      <a:pt x="11903" y="11361"/>
                      <a:pt x="11383" y="10740"/>
                    </a:cubicBezTo>
                    <a:lnTo>
                      <a:pt x="10611" y="9802"/>
                    </a:lnTo>
                    <a:lnTo>
                      <a:pt x="10091" y="9189"/>
                    </a:lnTo>
                    <a:close/>
                    <a:moveTo>
                      <a:pt x="10510" y="10935"/>
                    </a:moveTo>
                    <a:lnTo>
                      <a:pt x="10510" y="10935"/>
                    </a:lnTo>
                    <a:cubicBezTo>
                      <a:pt x="10647" y="11282"/>
                      <a:pt x="10777" y="11621"/>
                      <a:pt x="10935" y="11960"/>
                    </a:cubicBezTo>
                    <a:cubicBezTo>
                      <a:pt x="11152" y="12458"/>
                      <a:pt x="11390" y="12949"/>
                      <a:pt x="11650" y="13425"/>
                    </a:cubicBezTo>
                    <a:cubicBezTo>
                      <a:pt x="11910" y="13909"/>
                      <a:pt x="12177" y="14378"/>
                      <a:pt x="12487" y="14825"/>
                    </a:cubicBezTo>
                    <a:lnTo>
                      <a:pt x="12740" y="15186"/>
                    </a:lnTo>
                    <a:cubicBezTo>
                      <a:pt x="12834" y="15309"/>
                      <a:pt x="12920" y="15417"/>
                      <a:pt x="13021" y="15533"/>
                    </a:cubicBezTo>
                    <a:cubicBezTo>
                      <a:pt x="13115" y="15648"/>
                      <a:pt x="13216" y="15756"/>
                      <a:pt x="13317" y="15865"/>
                    </a:cubicBezTo>
                    <a:cubicBezTo>
                      <a:pt x="13418" y="15973"/>
                      <a:pt x="13527" y="16074"/>
                      <a:pt x="13642" y="16168"/>
                    </a:cubicBezTo>
                    <a:cubicBezTo>
                      <a:pt x="13865" y="16362"/>
                      <a:pt x="14110" y="16535"/>
                      <a:pt x="14376" y="16665"/>
                    </a:cubicBezTo>
                    <a:lnTo>
                      <a:pt x="14376" y="16665"/>
                    </a:lnTo>
                    <a:lnTo>
                      <a:pt x="14328" y="16659"/>
                    </a:lnTo>
                    <a:cubicBezTo>
                      <a:pt x="14025" y="16608"/>
                      <a:pt x="13736" y="16514"/>
                      <a:pt x="13462" y="16377"/>
                    </a:cubicBezTo>
                    <a:lnTo>
                      <a:pt x="13454" y="16384"/>
                    </a:lnTo>
                    <a:lnTo>
                      <a:pt x="13252" y="16269"/>
                    </a:lnTo>
                    <a:cubicBezTo>
                      <a:pt x="13180" y="16233"/>
                      <a:pt x="13122" y="16182"/>
                      <a:pt x="13057" y="16139"/>
                    </a:cubicBezTo>
                    <a:cubicBezTo>
                      <a:pt x="12928" y="16045"/>
                      <a:pt x="12805" y="15944"/>
                      <a:pt x="12689" y="15843"/>
                    </a:cubicBezTo>
                    <a:cubicBezTo>
                      <a:pt x="12624" y="15785"/>
                      <a:pt x="12574" y="15728"/>
                      <a:pt x="12516" y="15670"/>
                    </a:cubicBezTo>
                    <a:lnTo>
                      <a:pt x="12357" y="15497"/>
                    </a:lnTo>
                    <a:cubicBezTo>
                      <a:pt x="12256" y="15374"/>
                      <a:pt x="12162" y="15244"/>
                      <a:pt x="12061" y="15114"/>
                    </a:cubicBezTo>
                    <a:cubicBezTo>
                      <a:pt x="11758" y="14652"/>
                      <a:pt x="11513" y="14154"/>
                      <a:pt x="11325" y="13635"/>
                    </a:cubicBezTo>
                    <a:lnTo>
                      <a:pt x="11188" y="13245"/>
                    </a:lnTo>
                    <a:cubicBezTo>
                      <a:pt x="11145" y="13115"/>
                      <a:pt x="11109" y="12978"/>
                      <a:pt x="11065" y="12848"/>
                    </a:cubicBezTo>
                    <a:lnTo>
                      <a:pt x="11000" y="12653"/>
                    </a:lnTo>
                    <a:lnTo>
                      <a:pt x="10943" y="12451"/>
                    </a:lnTo>
                    <a:cubicBezTo>
                      <a:pt x="10907" y="12321"/>
                      <a:pt x="10863" y="12191"/>
                      <a:pt x="10827" y="12054"/>
                    </a:cubicBezTo>
                    <a:lnTo>
                      <a:pt x="10510" y="10935"/>
                    </a:lnTo>
                    <a:close/>
                    <a:moveTo>
                      <a:pt x="10004" y="9138"/>
                    </a:moveTo>
                    <a:lnTo>
                      <a:pt x="10004" y="9138"/>
                    </a:lnTo>
                    <a:cubicBezTo>
                      <a:pt x="10466" y="9672"/>
                      <a:pt x="10921" y="10213"/>
                      <a:pt x="11361" y="10762"/>
                    </a:cubicBezTo>
                    <a:cubicBezTo>
                      <a:pt x="11867" y="11397"/>
                      <a:pt x="12357" y="12032"/>
                      <a:pt x="12841" y="12682"/>
                    </a:cubicBezTo>
                    <a:cubicBezTo>
                      <a:pt x="13324" y="13331"/>
                      <a:pt x="13794" y="13988"/>
                      <a:pt x="14219" y="14667"/>
                    </a:cubicBezTo>
                    <a:cubicBezTo>
                      <a:pt x="14429" y="15006"/>
                      <a:pt x="14631" y="15360"/>
                      <a:pt x="14811" y="15720"/>
                    </a:cubicBezTo>
                    <a:cubicBezTo>
                      <a:pt x="14905" y="15894"/>
                      <a:pt x="14985" y="16081"/>
                      <a:pt x="15057" y="16269"/>
                    </a:cubicBezTo>
                    <a:cubicBezTo>
                      <a:pt x="15093" y="16356"/>
                      <a:pt x="15129" y="16449"/>
                      <a:pt x="15151" y="16550"/>
                    </a:cubicBezTo>
                    <a:lnTo>
                      <a:pt x="15151" y="16558"/>
                    </a:lnTo>
                    <a:lnTo>
                      <a:pt x="15143" y="16594"/>
                    </a:lnTo>
                    <a:cubicBezTo>
                      <a:pt x="15136" y="16615"/>
                      <a:pt x="15122" y="16637"/>
                      <a:pt x="15114" y="16651"/>
                    </a:cubicBezTo>
                    <a:lnTo>
                      <a:pt x="15100" y="16651"/>
                    </a:lnTo>
                    <a:cubicBezTo>
                      <a:pt x="15078" y="16659"/>
                      <a:pt x="15057" y="16659"/>
                      <a:pt x="15035" y="16666"/>
                    </a:cubicBezTo>
                    <a:lnTo>
                      <a:pt x="14934" y="16587"/>
                    </a:lnTo>
                    <a:cubicBezTo>
                      <a:pt x="14826" y="16507"/>
                      <a:pt x="14725" y="16413"/>
                      <a:pt x="14624" y="16319"/>
                    </a:cubicBezTo>
                    <a:cubicBezTo>
                      <a:pt x="14429" y="16132"/>
                      <a:pt x="14248" y="15930"/>
                      <a:pt x="14068" y="15720"/>
                    </a:cubicBezTo>
                    <a:cubicBezTo>
                      <a:pt x="13887" y="15518"/>
                      <a:pt x="13721" y="15302"/>
                      <a:pt x="13555" y="15085"/>
                    </a:cubicBezTo>
                    <a:cubicBezTo>
                      <a:pt x="13389" y="14869"/>
                      <a:pt x="13231" y="14645"/>
                      <a:pt x="13079" y="14421"/>
                    </a:cubicBezTo>
                    <a:cubicBezTo>
                      <a:pt x="12776" y="13981"/>
                      <a:pt x="12487" y="13526"/>
                      <a:pt x="12220" y="13072"/>
                    </a:cubicBezTo>
                    <a:cubicBezTo>
                      <a:pt x="11939" y="12610"/>
                      <a:pt x="11679" y="12148"/>
                      <a:pt x="11412" y="11686"/>
                    </a:cubicBezTo>
                    <a:lnTo>
                      <a:pt x="10618" y="10286"/>
                    </a:lnTo>
                    <a:cubicBezTo>
                      <a:pt x="10423" y="9932"/>
                      <a:pt x="10228" y="9586"/>
                      <a:pt x="10033" y="9232"/>
                    </a:cubicBezTo>
                    <a:cubicBezTo>
                      <a:pt x="10026" y="9203"/>
                      <a:pt x="10012" y="9167"/>
                      <a:pt x="10004" y="9138"/>
                    </a:cubicBezTo>
                    <a:close/>
                    <a:moveTo>
                      <a:pt x="10091" y="9463"/>
                    </a:moveTo>
                    <a:cubicBezTo>
                      <a:pt x="10243" y="9752"/>
                      <a:pt x="10394" y="10033"/>
                      <a:pt x="10553" y="10322"/>
                    </a:cubicBezTo>
                    <a:cubicBezTo>
                      <a:pt x="10813" y="10791"/>
                      <a:pt x="11073" y="11260"/>
                      <a:pt x="11347" y="11722"/>
                    </a:cubicBezTo>
                    <a:cubicBezTo>
                      <a:pt x="11621" y="12184"/>
                      <a:pt x="11903" y="12639"/>
                      <a:pt x="12184" y="13086"/>
                    </a:cubicBezTo>
                    <a:cubicBezTo>
                      <a:pt x="12473" y="13541"/>
                      <a:pt x="12762" y="13988"/>
                      <a:pt x="13065" y="14428"/>
                    </a:cubicBezTo>
                    <a:cubicBezTo>
                      <a:pt x="13223" y="14652"/>
                      <a:pt x="13375" y="14883"/>
                      <a:pt x="13541" y="15100"/>
                    </a:cubicBezTo>
                    <a:cubicBezTo>
                      <a:pt x="13700" y="15316"/>
                      <a:pt x="13866" y="15540"/>
                      <a:pt x="14039" y="15749"/>
                    </a:cubicBezTo>
                    <a:cubicBezTo>
                      <a:pt x="14205" y="15959"/>
                      <a:pt x="14385" y="16168"/>
                      <a:pt x="14580" y="16363"/>
                    </a:cubicBezTo>
                    <a:cubicBezTo>
                      <a:pt x="14674" y="16457"/>
                      <a:pt x="14775" y="16558"/>
                      <a:pt x="14883" y="16644"/>
                    </a:cubicBezTo>
                    <a:lnTo>
                      <a:pt x="14920" y="16673"/>
                    </a:lnTo>
                    <a:lnTo>
                      <a:pt x="14883" y="16673"/>
                    </a:lnTo>
                    <a:cubicBezTo>
                      <a:pt x="14847" y="16673"/>
                      <a:pt x="14811" y="16680"/>
                      <a:pt x="14768" y="16680"/>
                    </a:cubicBezTo>
                    <a:lnTo>
                      <a:pt x="14588" y="16680"/>
                    </a:lnTo>
                    <a:cubicBezTo>
                      <a:pt x="14537" y="16659"/>
                      <a:pt x="14472" y="16637"/>
                      <a:pt x="14407" y="16608"/>
                    </a:cubicBezTo>
                    <a:cubicBezTo>
                      <a:pt x="14140" y="16485"/>
                      <a:pt x="13895" y="16327"/>
                      <a:pt x="13664" y="16139"/>
                    </a:cubicBezTo>
                    <a:cubicBezTo>
                      <a:pt x="13548" y="16052"/>
                      <a:pt x="13447" y="15944"/>
                      <a:pt x="13339" y="15843"/>
                    </a:cubicBezTo>
                    <a:cubicBezTo>
                      <a:pt x="13231" y="15749"/>
                      <a:pt x="13130" y="15634"/>
                      <a:pt x="13036" y="15526"/>
                    </a:cubicBezTo>
                    <a:cubicBezTo>
                      <a:pt x="12935" y="15417"/>
                      <a:pt x="12841" y="15302"/>
                      <a:pt x="12754" y="15186"/>
                    </a:cubicBezTo>
                    <a:lnTo>
                      <a:pt x="12494" y="14825"/>
                    </a:lnTo>
                    <a:cubicBezTo>
                      <a:pt x="12191" y="14371"/>
                      <a:pt x="11924" y="13894"/>
                      <a:pt x="11679" y="13411"/>
                    </a:cubicBezTo>
                    <a:cubicBezTo>
                      <a:pt x="11433" y="12927"/>
                      <a:pt x="11217" y="12429"/>
                      <a:pt x="11000" y="11931"/>
                    </a:cubicBezTo>
                    <a:cubicBezTo>
                      <a:pt x="10899" y="11679"/>
                      <a:pt x="10791" y="11426"/>
                      <a:pt x="10690" y="11173"/>
                    </a:cubicBezTo>
                    <a:cubicBezTo>
                      <a:pt x="10596" y="10928"/>
                      <a:pt x="10488" y="10675"/>
                      <a:pt x="10394" y="10416"/>
                    </a:cubicBezTo>
                    <a:cubicBezTo>
                      <a:pt x="10351" y="10307"/>
                      <a:pt x="10308" y="10192"/>
                      <a:pt x="10271" y="10084"/>
                    </a:cubicBezTo>
                    <a:cubicBezTo>
                      <a:pt x="10207" y="9874"/>
                      <a:pt x="10149" y="9672"/>
                      <a:pt x="10091" y="9463"/>
                    </a:cubicBezTo>
                    <a:close/>
                    <a:moveTo>
                      <a:pt x="8395" y="10509"/>
                    </a:moveTo>
                    <a:lnTo>
                      <a:pt x="8395" y="10509"/>
                    </a:lnTo>
                    <a:cubicBezTo>
                      <a:pt x="8164" y="10798"/>
                      <a:pt x="7940" y="11094"/>
                      <a:pt x="7716" y="11397"/>
                    </a:cubicBezTo>
                    <a:cubicBezTo>
                      <a:pt x="7399" y="11837"/>
                      <a:pt x="7096" y="12285"/>
                      <a:pt x="6800" y="12747"/>
                    </a:cubicBezTo>
                    <a:cubicBezTo>
                      <a:pt x="6518" y="13209"/>
                      <a:pt x="6244" y="13685"/>
                      <a:pt x="6006" y="14169"/>
                    </a:cubicBezTo>
                    <a:lnTo>
                      <a:pt x="5825" y="14573"/>
                    </a:lnTo>
                    <a:cubicBezTo>
                      <a:pt x="5768" y="14710"/>
                      <a:pt x="5717" y="14847"/>
                      <a:pt x="5667" y="14991"/>
                    </a:cubicBezTo>
                    <a:cubicBezTo>
                      <a:pt x="5616" y="15129"/>
                      <a:pt x="5573" y="15273"/>
                      <a:pt x="5530" y="15410"/>
                    </a:cubicBezTo>
                    <a:cubicBezTo>
                      <a:pt x="5486" y="15554"/>
                      <a:pt x="5450" y="15699"/>
                      <a:pt x="5428" y="15843"/>
                    </a:cubicBezTo>
                    <a:cubicBezTo>
                      <a:pt x="5371" y="16139"/>
                      <a:pt x="5349" y="16435"/>
                      <a:pt x="5371" y="16731"/>
                    </a:cubicBezTo>
                    <a:lnTo>
                      <a:pt x="5371" y="16738"/>
                    </a:lnTo>
                    <a:lnTo>
                      <a:pt x="5349" y="16688"/>
                    </a:lnTo>
                    <a:cubicBezTo>
                      <a:pt x="5234" y="16399"/>
                      <a:pt x="5169" y="16096"/>
                      <a:pt x="5154" y="15793"/>
                    </a:cubicBezTo>
                    <a:lnTo>
                      <a:pt x="5147" y="15554"/>
                    </a:lnTo>
                    <a:cubicBezTo>
                      <a:pt x="5147" y="15475"/>
                      <a:pt x="5161" y="15396"/>
                      <a:pt x="5161" y="15323"/>
                    </a:cubicBezTo>
                    <a:cubicBezTo>
                      <a:pt x="5176" y="15165"/>
                      <a:pt x="5205" y="15006"/>
                      <a:pt x="5234" y="14854"/>
                    </a:cubicBezTo>
                    <a:cubicBezTo>
                      <a:pt x="5255" y="14775"/>
                      <a:pt x="5270" y="14696"/>
                      <a:pt x="5299" y="14623"/>
                    </a:cubicBezTo>
                    <a:lnTo>
                      <a:pt x="5371" y="14392"/>
                    </a:lnTo>
                    <a:cubicBezTo>
                      <a:pt x="5428" y="14248"/>
                      <a:pt x="5493" y="14096"/>
                      <a:pt x="5551" y="13952"/>
                    </a:cubicBezTo>
                    <a:cubicBezTo>
                      <a:pt x="5797" y="13454"/>
                      <a:pt x="6107" y="12992"/>
                      <a:pt x="6461" y="12566"/>
                    </a:cubicBezTo>
                    <a:lnTo>
                      <a:pt x="6735" y="12256"/>
                    </a:lnTo>
                    <a:cubicBezTo>
                      <a:pt x="6821" y="12155"/>
                      <a:pt x="6915" y="12054"/>
                      <a:pt x="7009" y="11953"/>
                    </a:cubicBezTo>
                    <a:lnTo>
                      <a:pt x="7153" y="11801"/>
                    </a:lnTo>
                    <a:lnTo>
                      <a:pt x="7298" y="11650"/>
                    </a:lnTo>
                    <a:cubicBezTo>
                      <a:pt x="7392" y="11549"/>
                      <a:pt x="7485" y="11448"/>
                      <a:pt x="7579" y="11354"/>
                    </a:cubicBezTo>
                    <a:lnTo>
                      <a:pt x="8395" y="10509"/>
                    </a:lnTo>
                    <a:close/>
                    <a:moveTo>
                      <a:pt x="9687" y="9715"/>
                    </a:moveTo>
                    <a:lnTo>
                      <a:pt x="9687" y="9715"/>
                    </a:lnTo>
                    <a:cubicBezTo>
                      <a:pt x="9665" y="10314"/>
                      <a:pt x="9600" y="10906"/>
                      <a:pt x="9506" y="11498"/>
                    </a:cubicBezTo>
                    <a:cubicBezTo>
                      <a:pt x="9362" y="12357"/>
                      <a:pt x="9153" y="13201"/>
                      <a:pt x="8871" y="14024"/>
                    </a:cubicBezTo>
                    <a:lnTo>
                      <a:pt x="8770" y="14327"/>
                    </a:lnTo>
                    <a:cubicBezTo>
                      <a:pt x="8734" y="14428"/>
                      <a:pt x="8691" y="14530"/>
                      <a:pt x="8655" y="14631"/>
                    </a:cubicBezTo>
                    <a:cubicBezTo>
                      <a:pt x="8583" y="14833"/>
                      <a:pt x="8489" y="15020"/>
                      <a:pt x="8402" y="15215"/>
                    </a:cubicBezTo>
                    <a:cubicBezTo>
                      <a:pt x="8222" y="15598"/>
                      <a:pt x="7998" y="15951"/>
                      <a:pt x="7731" y="16269"/>
                    </a:cubicBezTo>
                    <a:cubicBezTo>
                      <a:pt x="7471" y="16587"/>
                      <a:pt x="7153" y="16846"/>
                      <a:pt x="6800" y="17056"/>
                    </a:cubicBezTo>
                    <a:lnTo>
                      <a:pt x="6757" y="17070"/>
                    </a:lnTo>
                    <a:lnTo>
                      <a:pt x="6757" y="17070"/>
                    </a:lnTo>
                    <a:lnTo>
                      <a:pt x="6793" y="17048"/>
                    </a:lnTo>
                    <a:cubicBezTo>
                      <a:pt x="7110" y="16767"/>
                      <a:pt x="7384" y="16442"/>
                      <a:pt x="7615" y="16081"/>
                    </a:cubicBezTo>
                    <a:cubicBezTo>
                      <a:pt x="7839" y="15728"/>
                      <a:pt x="8041" y="15352"/>
                      <a:pt x="8207" y="14970"/>
                    </a:cubicBezTo>
                    <a:cubicBezTo>
                      <a:pt x="8251" y="14869"/>
                      <a:pt x="8301" y="14775"/>
                      <a:pt x="8337" y="14681"/>
                    </a:cubicBezTo>
                    <a:lnTo>
                      <a:pt x="8453" y="14385"/>
                    </a:lnTo>
                    <a:cubicBezTo>
                      <a:pt x="8532" y="14190"/>
                      <a:pt x="8597" y="13988"/>
                      <a:pt x="8669" y="13793"/>
                    </a:cubicBezTo>
                    <a:cubicBezTo>
                      <a:pt x="8936" y="12992"/>
                      <a:pt x="9153" y="12184"/>
                      <a:pt x="9340" y="11361"/>
                    </a:cubicBezTo>
                    <a:cubicBezTo>
                      <a:pt x="9470" y="10820"/>
                      <a:pt x="9586" y="10271"/>
                      <a:pt x="9687" y="9715"/>
                    </a:cubicBezTo>
                    <a:close/>
                    <a:moveTo>
                      <a:pt x="9463" y="9420"/>
                    </a:moveTo>
                    <a:lnTo>
                      <a:pt x="9463" y="9420"/>
                    </a:lnTo>
                    <a:cubicBezTo>
                      <a:pt x="9290" y="9694"/>
                      <a:pt x="9117" y="9975"/>
                      <a:pt x="8943" y="10250"/>
                    </a:cubicBezTo>
                    <a:cubicBezTo>
                      <a:pt x="8669" y="10711"/>
                      <a:pt x="8395" y="11166"/>
                      <a:pt x="8135" y="11635"/>
                    </a:cubicBezTo>
                    <a:cubicBezTo>
                      <a:pt x="7875" y="12104"/>
                      <a:pt x="7615" y="12574"/>
                      <a:pt x="7370" y="13050"/>
                    </a:cubicBezTo>
                    <a:cubicBezTo>
                      <a:pt x="7117" y="13519"/>
                      <a:pt x="6879" y="14003"/>
                      <a:pt x="6648" y="14486"/>
                    </a:cubicBezTo>
                    <a:cubicBezTo>
                      <a:pt x="6533" y="14732"/>
                      <a:pt x="6410" y="14977"/>
                      <a:pt x="6302" y="15230"/>
                    </a:cubicBezTo>
                    <a:cubicBezTo>
                      <a:pt x="6194" y="15475"/>
                      <a:pt x="6085" y="15728"/>
                      <a:pt x="5991" y="15980"/>
                    </a:cubicBezTo>
                    <a:cubicBezTo>
                      <a:pt x="5890" y="16240"/>
                      <a:pt x="5804" y="16500"/>
                      <a:pt x="5732" y="16760"/>
                    </a:cubicBezTo>
                    <a:cubicBezTo>
                      <a:pt x="5696" y="16890"/>
                      <a:pt x="5659" y="17027"/>
                      <a:pt x="5638" y="17164"/>
                    </a:cubicBezTo>
                    <a:lnTo>
                      <a:pt x="5631" y="17214"/>
                    </a:lnTo>
                    <a:lnTo>
                      <a:pt x="5609" y="17186"/>
                    </a:lnTo>
                    <a:cubicBezTo>
                      <a:pt x="5587" y="17149"/>
                      <a:pt x="5566" y="17121"/>
                      <a:pt x="5551" y="17092"/>
                    </a:cubicBezTo>
                    <a:cubicBezTo>
                      <a:pt x="5515" y="17041"/>
                      <a:pt x="5486" y="16991"/>
                      <a:pt x="5457" y="16933"/>
                    </a:cubicBezTo>
                    <a:cubicBezTo>
                      <a:pt x="5450" y="16861"/>
                      <a:pt x="5436" y="16789"/>
                      <a:pt x="5436" y="16724"/>
                    </a:cubicBezTo>
                    <a:lnTo>
                      <a:pt x="5428" y="16731"/>
                    </a:lnTo>
                    <a:cubicBezTo>
                      <a:pt x="5407" y="16442"/>
                      <a:pt x="5414" y="16146"/>
                      <a:pt x="5472" y="15858"/>
                    </a:cubicBezTo>
                    <a:cubicBezTo>
                      <a:pt x="5486" y="15713"/>
                      <a:pt x="5530" y="15569"/>
                      <a:pt x="5558" y="15424"/>
                    </a:cubicBezTo>
                    <a:cubicBezTo>
                      <a:pt x="5595" y="15280"/>
                      <a:pt x="5638" y="15143"/>
                      <a:pt x="5688" y="14999"/>
                    </a:cubicBezTo>
                    <a:cubicBezTo>
                      <a:pt x="5732" y="14862"/>
                      <a:pt x="5789" y="14724"/>
                      <a:pt x="5840" y="14587"/>
                    </a:cubicBezTo>
                    <a:lnTo>
                      <a:pt x="6020" y="14183"/>
                    </a:lnTo>
                    <a:cubicBezTo>
                      <a:pt x="6266" y="13692"/>
                      <a:pt x="6533" y="13223"/>
                      <a:pt x="6836" y="12768"/>
                    </a:cubicBezTo>
                    <a:cubicBezTo>
                      <a:pt x="7132" y="12321"/>
                      <a:pt x="7457" y="11881"/>
                      <a:pt x="7781" y="11440"/>
                    </a:cubicBezTo>
                    <a:cubicBezTo>
                      <a:pt x="7940" y="11224"/>
                      <a:pt x="8106" y="11015"/>
                      <a:pt x="8279" y="10798"/>
                    </a:cubicBezTo>
                    <a:cubicBezTo>
                      <a:pt x="8445" y="10589"/>
                      <a:pt x="8611" y="10372"/>
                      <a:pt x="8785" y="10163"/>
                    </a:cubicBezTo>
                    <a:lnTo>
                      <a:pt x="9008" y="9881"/>
                    </a:lnTo>
                    <a:cubicBezTo>
                      <a:pt x="9160" y="9730"/>
                      <a:pt x="9312" y="9578"/>
                      <a:pt x="9463" y="9420"/>
                    </a:cubicBezTo>
                    <a:close/>
                    <a:moveTo>
                      <a:pt x="9694" y="9290"/>
                    </a:moveTo>
                    <a:lnTo>
                      <a:pt x="9694" y="9506"/>
                    </a:lnTo>
                    <a:cubicBezTo>
                      <a:pt x="9586" y="10127"/>
                      <a:pt x="9456" y="10748"/>
                      <a:pt x="9304" y="11368"/>
                    </a:cubicBezTo>
                    <a:cubicBezTo>
                      <a:pt x="9109" y="12184"/>
                      <a:pt x="8871" y="12985"/>
                      <a:pt x="8597" y="13779"/>
                    </a:cubicBezTo>
                    <a:cubicBezTo>
                      <a:pt x="8525" y="13974"/>
                      <a:pt x="8460" y="14176"/>
                      <a:pt x="8373" y="14364"/>
                    </a:cubicBezTo>
                    <a:lnTo>
                      <a:pt x="8258" y="14659"/>
                    </a:lnTo>
                    <a:cubicBezTo>
                      <a:pt x="8222" y="14753"/>
                      <a:pt x="8171" y="14847"/>
                      <a:pt x="8128" y="14941"/>
                    </a:cubicBezTo>
                    <a:cubicBezTo>
                      <a:pt x="7962" y="15323"/>
                      <a:pt x="7760" y="15692"/>
                      <a:pt x="7529" y="16038"/>
                    </a:cubicBezTo>
                    <a:cubicBezTo>
                      <a:pt x="7312" y="16392"/>
                      <a:pt x="7038" y="16709"/>
                      <a:pt x="6728" y="16991"/>
                    </a:cubicBezTo>
                    <a:cubicBezTo>
                      <a:pt x="6619" y="17077"/>
                      <a:pt x="6511" y="17157"/>
                      <a:pt x="6388" y="17236"/>
                    </a:cubicBezTo>
                    <a:lnTo>
                      <a:pt x="6388" y="17243"/>
                    </a:lnTo>
                    <a:cubicBezTo>
                      <a:pt x="6338" y="17258"/>
                      <a:pt x="6295" y="17272"/>
                      <a:pt x="6244" y="17287"/>
                    </a:cubicBezTo>
                    <a:cubicBezTo>
                      <a:pt x="6157" y="17308"/>
                      <a:pt x="6064" y="17330"/>
                      <a:pt x="5977" y="17337"/>
                    </a:cubicBezTo>
                    <a:cubicBezTo>
                      <a:pt x="6020" y="17287"/>
                      <a:pt x="6064" y="17236"/>
                      <a:pt x="6114" y="17178"/>
                    </a:cubicBezTo>
                    <a:cubicBezTo>
                      <a:pt x="6244" y="17020"/>
                      <a:pt x="6367" y="16861"/>
                      <a:pt x="6475" y="16688"/>
                    </a:cubicBezTo>
                    <a:cubicBezTo>
                      <a:pt x="6699" y="16348"/>
                      <a:pt x="6901" y="16002"/>
                      <a:pt x="7096" y="15641"/>
                    </a:cubicBezTo>
                    <a:cubicBezTo>
                      <a:pt x="7471" y="14919"/>
                      <a:pt x="7803" y="14190"/>
                      <a:pt x="8113" y="13440"/>
                    </a:cubicBezTo>
                    <a:cubicBezTo>
                      <a:pt x="8431" y="12696"/>
                      <a:pt x="8720" y="11938"/>
                      <a:pt x="8994" y="11188"/>
                    </a:cubicBezTo>
                    <a:lnTo>
                      <a:pt x="9420" y="10047"/>
                    </a:lnTo>
                    <a:lnTo>
                      <a:pt x="9694" y="9290"/>
                    </a:lnTo>
                    <a:close/>
                    <a:moveTo>
                      <a:pt x="9694" y="9174"/>
                    </a:moveTo>
                    <a:lnTo>
                      <a:pt x="9694" y="9174"/>
                    </a:lnTo>
                    <a:cubicBezTo>
                      <a:pt x="9470" y="9845"/>
                      <a:pt x="9225" y="10509"/>
                      <a:pt x="8972" y="11159"/>
                    </a:cubicBezTo>
                    <a:cubicBezTo>
                      <a:pt x="8676" y="11917"/>
                      <a:pt x="8373" y="12660"/>
                      <a:pt x="8048" y="13404"/>
                    </a:cubicBezTo>
                    <a:cubicBezTo>
                      <a:pt x="7731" y="14140"/>
                      <a:pt x="7392" y="14876"/>
                      <a:pt x="7016" y="15590"/>
                    </a:cubicBezTo>
                    <a:cubicBezTo>
                      <a:pt x="6821" y="15944"/>
                      <a:pt x="6627" y="16298"/>
                      <a:pt x="6403" y="16630"/>
                    </a:cubicBezTo>
                    <a:cubicBezTo>
                      <a:pt x="6295" y="16796"/>
                      <a:pt x="6172" y="16962"/>
                      <a:pt x="6049" y="17113"/>
                    </a:cubicBezTo>
                    <a:cubicBezTo>
                      <a:pt x="5991" y="17193"/>
                      <a:pt x="5927" y="17272"/>
                      <a:pt x="5854" y="17344"/>
                    </a:cubicBezTo>
                    <a:lnTo>
                      <a:pt x="5854" y="17352"/>
                    </a:lnTo>
                    <a:lnTo>
                      <a:pt x="5746" y="17352"/>
                    </a:lnTo>
                    <a:lnTo>
                      <a:pt x="5739" y="17344"/>
                    </a:lnTo>
                    <a:cubicBezTo>
                      <a:pt x="5724" y="17330"/>
                      <a:pt x="5710" y="17308"/>
                      <a:pt x="5696" y="17287"/>
                    </a:cubicBezTo>
                    <a:cubicBezTo>
                      <a:pt x="5696" y="17251"/>
                      <a:pt x="5710" y="17207"/>
                      <a:pt x="5717" y="17164"/>
                    </a:cubicBezTo>
                    <a:cubicBezTo>
                      <a:pt x="5732" y="17034"/>
                      <a:pt x="5761" y="16897"/>
                      <a:pt x="5789" y="16767"/>
                    </a:cubicBezTo>
                    <a:cubicBezTo>
                      <a:pt x="5854" y="16500"/>
                      <a:pt x="5941" y="16240"/>
                      <a:pt x="6028" y="15987"/>
                    </a:cubicBezTo>
                    <a:cubicBezTo>
                      <a:pt x="6114" y="15728"/>
                      <a:pt x="6215" y="15475"/>
                      <a:pt x="6323" y="15222"/>
                    </a:cubicBezTo>
                    <a:cubicBezTo>
                      <a:pt x="6432" y="14977"/>
                      <a:pt x="6540" y="14724"/>
                      <a:pt x="6655" y="14479"/>
                    </a:cubicBezTo>
                    <a:cubicBezTo>
                      <a:pt x="6894" y="13995"/>
                      <a:pt x="7139" y="13526"/>
                      <a:pt x="7399" y="13057"/>
                    </a:cubicBezTo>
                    <a:cubicBezTo>
                      <a:pt x="7659" y="12588"/>
                      <a:pt x="7933" y="12126"/>
                      <a:pt x="8200" y="11664"/>
                    </a:cubicBezTo>
                    <a:lnTo>
                      <a:pt x="9008" y="10278"/>
                    </a:lnTo>
                    <a:cubicBezTo>
                      <a:pt x="9218" y="9932"/>
                      <a:pt x="9420" y="9586"/>
                      <a:pt x="9629" y="9246"/>
                    </a:cubicBezTo>
                    <a:cubicBezTo>
                      <a:pt x="9651" y="9225"/>
                      <a:pt x="9672" y="9203"/>
                      <a:pt x="9694" y="9174"/>
                    </a:cubicBezTo>
                    <a:close/>
                    <a:moveTo>
                      <a:pt x="13819" y="0"/>
                    </a:moveTo>
                    <a:cubicBezTo>
                      <a:pt x="12883" y="0"/>
                      <a:pt x="12083" y="537"/>
                      <a:pt x="11542" y="1213"/>
                    </a:cubicBezTo>
                    <a:cubicBezTo>
                      <a:pt x="11260" y="1574"/>
                      <a:pt x="11029" y="1964"/>
                      <a:pt x="10849" y="2390"/>
                    </a:cubicBezTo>
                    <a:cubicBezTo>
                      <a:pt x="10755" y="2592"/>
                      <a:pt x="10668" y="2801"/>
                      <a:pt x="10603" y="3018"/>
                    </a:cubicBezTo>
                    <a:cubicBezTo>
                      <a:pt x="10567" y="3126"/>
                      <a:pt x="10531" y="3227"/>
                      <a:pt x="10502" y="3335"/>
                    </a:cubicBezTo>
                    <a:lnTo>
                      <a:pt x="10409" y="3660"/>
                    </a:lnTo>
                    <a:cubicBezTo>
                      <a:pt x="10185" y="4519"/>
                      <a:pt x="10077" y="5399"/>
                      <a:pt x="9976" y="6265"/>
                    </a:cubicBezTo>
                    <a:cubicBezTo>
                      <a:pt x="9925" y="6706"/>
                      <a:pt x="9882" y="7139"/>
                      <a:pt x="9831" y="7579"/>
                    </a:cubicBezTo>
                    <a:cubicBezTo>
                      <a:pt x="9817" y="7709"/>
                      <a:pt x="9802" y="7832"/>
                      <a:pt x="9788" y="7962"/>
                    </a:cubicBezTo>
                    <a:cubicBezTo>
                      <a:pt x="9745" y="7716"/>
                      <a:pt x="9694" y="7471"/>
                      <a:pt x="9636" y="7225"/>
                    </a:cubicBezTo>
                    <a:cubicBezTo>
                      <a:pt x="9514" y="6677"/>
                      <a:pt x="9348" y="6143"/>
                      <a:pt x="9153" y="5616"/>
                    </a:cubicBezTo>
                    <a:cubicBezTo>
                      <a:pt x="8951" y="5096"/>
                      <a:pt x="8712" y="4584"/>
                      <a:pt x="8453" y="4086"/>
                    </a:cubicBezTo>
                    <a:cubicBezTo>
                      <a:pt x="8395" y="3963"/>
                      <a:pt x="8323" y="3840"/>
                      <a:pt x="8258" y="3718"/>
                    </a:cubicBezTo>
                    <a:lnTo>
                      <a:pt x="8157" y="3537"/>
                    </a:lnTo>
                    <a:lnTo>
                      <a:pt x="8048" y="3357"/>
                    </a:lnTo>
                    <a:lnTo>
                      <a:pt x="7940" y="3176"/>
                    </a:lnTo>
                    <a:cubicBezTo>
                      <a:pt x="7911" y="3119"/>
                      <a:pt x="7875" y="3061"/>
                      <a:pt x="7832" y="2996"/>
                    </a:cubicBezTo>
                    <a:cubicBezTo>
                      <a:pt x="7760" y="2880"/>
                      <a:pt x="7680" y="2765"/>
                      <a:pt x="7608" y="2650"/>
                    </a:cubicBezTo>
                    <a:lnTo>
                      <a:pt x="7334" y="2260"/>
                    </a:lnTo>
                    <a:cubicBezTo>
                      <a:pt x="7226" y="2137"/>
                      <a:pt x="7125" y="2007"/>
                      <a:pt x="7016" y="1884"/>
                    </a:cubicBezTo>
                    <a:cubicBezTo>
                      <a:pt x="6908" y="1769"/>
                      <a:pt x="6800" y="1646"/>
                      <a:pt x="6670" y="1545"/>
                    </a:cubicBezTo>
                    <a:cubicBezTo>
                      <a:pt x="6612" y="1487"/>
                      <a:pt x="6547" y="1437"/>
                      <a:pt x="6482" y="1386"/>
                    </a:cubicBezTo>
                    <a:lnTo>
                      <a:pt x="6287" y="1235"/>
                    </a:lnTo>
                    <a:cubicBezTo>
                      <a:pt x="6013" y="1040"/>
                      <a:pt x="5710" y="896"/>
                      <a:pt x="5385" y="802"/>
                    </a:cubicBezTo>
                    <a:cubicBezTo>
                      <a:pt x="5306" y="780"/>
                      <a:pt x="5219" y="759"/>
                      <a:pt x="5133" y="744"/>
                    </a:cubicBezTo>
                    <a:cubicBezTo>
                      <a:pt x="5046" y="730"/>
                      <a:pt x="4967" y="715"/>
                      <a:pt x="4880" y="715"/>
                    </a:cubicBezTo>
                    <a:cubicBezTo>
                      <a:pt x="4837" y="715"/>
                      <a:pt x="4786" y="715"/>
                      <a:pt x="4750" y="708"/>
                    </a:cubicBezTo>
                    <a:lnTo>
                      <a:pt x="4613" y="708"/>
                    </a:lnTo>
                    <a:cubicBezTo>
                      <a:pt x="4570" y="708"/>
                      <a:pt x="4526" y="708"/>
                      <a:pt x="4483" y="715"/>
                    </a:cubicBezTo>
                    <a:cubicBezTo>
                      <a:pt x="4461" y="715"/>
                      <a:pt x="4440" y="715"/>
                      <a:pt x="4411" y="730"/>
                    </a:cubicBezTo>
                    <a:cubicBezTo>
                      <a:pt x="4389" y="737"/>
                      <a:pt x="4368" y="737"/>
                      <a:pt x="4339" y="744"/>
                    </a:cubicBezTo>
                    <a:lnTo>
                      <a:pt x="4266" y="759"/>
                    </a:lnTo>
                    <a:lnTo>
                      <a:pt x="4223" y="816"/>
                    </a:lnTo>
                    <a:cubicBezTo>
                      <a:pt x="3653" y="1661"/>
                      <a:pt x="3704" y="2707"/>
                      <a:pt x="4036" y="3559"/>
                    </a:cubicBezTo>
                    <a:cubicBezTo>
                      <a:pt x="4209" y="3985"/>
                      <a:pt x="4432" y="4382"/>
                      <a:pt x="4707" y="4750"/>
                    </a:cubicBezTo>
                    <a:cubicBezTo>
                      <a:pt x="4844" y="4930"/>
                      <a:pt x="4974" y="5111"/>
                      <a:pt x="5125" y="5277"/>
                    </a:cubicBezTo>
                    <a:cubicBezTo>
                      <a:pt x="5205" y="5356"/>
                      <a:pt x="5277" y="5443"/>
                      <a:pt x="5349" y="5529"/>
                    </a:cubicBezTo>
                    <a:lnTo>
                      <a:pt x="5587" y="5760"/>
                    </a:lnTo>
                    <a:cubicBezTo>
                      <a:pt x="6215" y="6388"/>
                      <a:pt x="6930" y="6922"/>
                      <a:pt x="7630" y="7442"/>
                    </a:cubicBezTo>
                    <a:cubicBezTo>
                      <a:pt x="7984" y="7709"/>
                      <a:pt x="8337" y="7962"/>
                      <a:pt x="8691" y="8221"/>
                    </a:cubicBezTo>
                    <a:cubicBezTo>
                      <a:pt x="8799" y="8301"/>
                      <a:pt x="8900" y="8373"/>
                      <a:pt x="9008" y="8452"/>
                    </a:cubicBezTo>
                    <a:cubicBezTo>
                      <a:pt x="8770" y="8366"/>
                      <a:pt x="8532" y="8286"/>
                      <a:pt x="8287" y="8214"/>
                    </a:cubicBezTo>
                    <a:cubicBezTo>
                      <a:pt x="7745" y="8048"/>
                      <a:pt x="7204" y="7918"/>
                      <a:pt x="6648" y="7832"/>
                    </a:cubicBezTo>
                    <a:cubicBezTo>
                      <a:pt x="6093" y="7745"/>
                      <a:pt x="5537" y="7695"/>
                      <a:pt x="4981" y="7673"/>
                    </a:cubicBezTo>
                    <a:cubicBezTo>
                      <a:pt x="4837" y="7666"/>
                      <a:pt x="4700" y="7666"/>
                      <a:pt x="4562" y="7658"/>
                    </a:cubicBezTo>
                    <a:lnTo>
                      <a:pt x="4353" y="7651"/>
                    </a:lnTo>
                    <a:lnTo>
                      <a:pt x="3725" y="7651"/>
                    </a:lnTo>
                    <a:cubicBezTo>
                      <a:pt x="3588" y="7666"/>
                      <a:pt x="3444" y="7666"/>
                      <a:pt x="3307" y="7673"/>
                    </a:cubicBezTo>
                    <a:lnTo>
                      <a:pt x="2823" y="7723"/>
                    </a:lnTo>
                    <a:cubicBezTo>
                      <a:pt x="2671" y="7752"/>
                      <a:pt x="2505" y="7774"/>
                      <a:pt x="2347" y="7817"/>
                    </a:cubicBezTo>
                    <a:cubicBezTo>
                      <a:pt x="2195" y="7853"/>
                      <a:pt x="2029" y="7882"/>
                      <a:pt x="1877" y="7940"/>
                    </a:cubicBezTo>
                    <a:cubicBezTo>
                      <a:pt x="1805" y="7969"/>
                      <a:pt x="1726" y="7990"/>
                      <a:pt x="1646" y="8027"/>
                    </a:cubicBezTo>
                    <a:lnTo>
                      <a:pt x="1423" y="8120"/>
                    </a:lnTo>
                    <a:cubicBezTo>
                      <a:pt x="1112" y="8265"/>
                      <a:pt x="838" y="8452"/>
                      <a:pt x="593" y="8691"/>
                    </a:cubicBezTo>
                    <a:cubicBezTo>
                      <a:pt x="528" y="8748"/>
                      <a:pt x="470" y="8806"/>
                      <a:pt x="420" y="8878"/>
                    </a:cubicBezTo>
                    <a:cubicBezTo>
                      <a:pt x="362" y="8943"/>
                      <a:pt x="311" y="9008"/>
                      <a:pt x="261" y="9080"/>
                    </a:cubicBezTo>
                    <a:cubicBezTo>
                      <a:pt x="239" y="9116"/>
                      <a:pt x="217" y="9152"/>
                      <a:pt x="196" y="9189"/>
                    </a:cubicBezTo>
                    <a:cubicBezTo>
                      <a:pt x="167" y="9225"/>
                      <a:pt x="145" y="9268"/>
                      <a:pt x="131" y="9304"/>
                    </a:cubicBezTo>
                    <a:cubicBezTo>
                      <a:pt x="109" y="9347"/>
                      <a:pt x="88" y="9383"/>
                      <a:pt x="73" y="9427"/>
                    </a:cubicBezTo>
                    <a:cubicBezTo>
                      <a:pt x="59" y="9448"/>
                      <a:pt x="51" y="9470"/>
                      <a:pt x="44" y="9492"/>
                    </a:cubicBezTo>
                    <a:cubicBezTo>
                      <a:pt x="37" y="9513"/>
                      <a:pt x="30" y="9535"/>
                      <a:pt x="15" y="9564"/>
                    </a:cubicBezTo>
                    <a:lnTo>
                      <a:pt x="1" y="9636"/>
                    </a:lnTo>
                    <a:lnTo>
                      <a:pt x="30" y="9701"/>
                    </a:lnTo>
                    <a:cubicBezTo>
                      <a:pt x="470" y="10618"/>
                      <a:pt x="1401" y="11101"/>
                      <a:pt x="2311" y="11238"/>
                    </a:cubicBezTo>
                    <a:cubicBezTo>
                      <a:pt x="2548" y="11273"/>
                      <a:pt x="2790" y="11289"/>
                      <a:pt x="3033" y="11289"/>
                    </a:cubicBezTo>
                    <a:cubicBezTo>
                      <a:pt x="3247" y="11289"/>
                      <a:pt x="3462" y="11276"/>
                      <a:pt x="3675" y="11253"/>
                    </a:cubicBezTo>
                    <a:cubicBezTo>
                      <a:pt x="3898" y="11224"/>
                      <a:pt x="4129" y="11195"/>
                      <a:pt x="4339" y="11145"/>
                    </a:cubicBezTo>
                    <a:cubicBezTo>
                      <a:pt x="4447" y="11123"/>
                      <a:pt x="4562" y="11101"/>
                      <a:pt x="4671" y="11080"/>
                    </a:cubicBezTo>
                    <a:lnTo>
                      <a:pt x="4988" y="10993"/>
                    </a:lnTo>
                    <a:cubicBezTo>
                      <a:pt x="5847" y="10762"/>
                      <a:pt x="6663" y="10408"/>
                      <a:pt x="7471" y="10062"/>
                    </a:cubicBezTo>
                    <a:cubicBezTo>
                      <a:pt x="7875" y="9896"/>
                      <a:pt x="8272" y="9715"/>
                      <a:pt x="8676" y="9535"/>
                    </a:cubicBezTo>
                    <a:lnTo>
                      <a:pt x="9030" y="9376"/>
                    </a:lnTo>
                    <a:lnTo>
                      <a:pt x="9030" y="9376"/>
                    </a:lnTo>
                    <a:cubicBezTo>
                      <a:pt x="8835" y="9542"/>
                      <a:pt x="8648" y="9708"/>
                      <a:pt x="8467" y="9881"/>
                    </a:cubicBezTo>
                    <a:cubicBezTo>
                      <a:pt x="8056" y="10264"/>
                      <a:pt x="7673" y="10668"/>
                      <a:pt x="7319" y="11101"/>
                    </a:cubicBezTo>
                    <a:cubicBezTo>
                      <a:pt x="6966" y="11541"/>
                      <a:pt x="6641" y="11996"/>
                      <a:pt x="6345" y="12473"/>
                    </a:cubicBezTo>
                    <a:cubicBezTo>
                      <a:pt x="6266" y="12588"/>
                      <a:pt x="6194" y="12711"/>
                      <a:pt x="6121" y="12833"/>
                    </a:cubicBezTo>
                    <a:lnTo>
                      <a:pt x="6013" y="13014"/>
                    </a:lnTo>
                    <a:lnTo>
                      <a:pt x="5912" y="13194"/>
                    </a:lnTo>
                    <a:lnTo>
                      <a:pt x="5811" y="13375"/>
                    </a:lnTo>
                    <a:cubicBezTo>
                      <a:pt x="5775" y="13432"/>
                      <a:pt x="5739" y="13497"/>
                      <a:pt x="5710" y="13555"/>
                    </a:cubicBezTo>
                    <a:cubicBezTo>
                      <a:pt x="5645" y="13678"/>
                      <a:pt x="5580" y="13801"/>
                      <a:pt x="5515" y="13923"/>
                    </a:cubicBezTo>
                    <a:lnTo>
                      <a:pt x="5320" y="14364"/>
                    </a:lnTo>
                    <a:cubicBezTo>
                      <a:pt x="5270" y="14522"/>
                      <a:pt x="5205" y="14667"/>
                      <a:pt x="5154" y="14818"/>
                    </a:cubicBezTo>
                    <a:cubicBezTo>
                      <a:pt x="5111" y="14970"/>
                      <a:pt x="5053" y="15129"/>
                      <a:pt x="5032" y="15287"/>
                    </a:cubicBezTo>
                    <a:cubicBezTo>
                      <a:pt x="5017" y="15367"/>
                      <a:pt x="4995" y="15446"/>
                      <a:pt x="4988" y="15533"/>
                    </a:cubicBezTo>
                    <a:lnTo>
                      <a:pt x="4959" y="15778"/>
                    </a:lnTo>
                    <a:cubicBezTo>
                      <a:pt x="4930" y="16110"/>
                      <a:pt x="4952" y="16449"/>
                      <a:pt x="5032" y="16774"/>
                    </a:cubicBezTo>
                    <a:cubicBezTo>
                      <a:pt x="5053" y="16861"/>
                      <a:pt x="5075" y="16940"/>
                      <a:pt x="5111" y="17020"/>
                    </a:cubicBezTo>
                    <a:cubicBezTo>
                      <a:pt x="5140" y="17099"/>
                      <a:pt x="5169" y="17186"/>
                      <a:pt x="5212" y="17258"/>
                    </a:cubicBezTo>
                    <a:cubicBezTo>
                      <a:pt x="5226" y="17301"/>
                      <a:pt x="5248" y="17337"/>
                      <a:pt x="5270" y="17373"/>
                    </a:cubicBezTo>
                    <a:cubicBezTo>
                      <a:pt x="5291" y="17417"/>
                      <a:pt x="5313" y="17453"/>
                      <a:pt x="5335" y="17489"/>
                    </a:cubicBezTo>
                    <a:cubicBezTo>
                      <a:pt x="5364" y="17525"/>
                      <a:pt x="5385" y="17561"/>
                      <a:pt x="5414" y="17597"/>
                    </a:cubicBezTo>
                    <a:cubicBezTo>
                      <a:pt x="5428" y="17619"/>
                      <a:pt x="5443" y="17633"/>
                      <a:pt x="5457" y="17655"/>
                    </a:cubicBezTo>
                    <a:cubicBezTo>
                      <a:pt x="5472" y="17676"/>
                      <a:pt x="5486" y="17691"/>
                      <a:pt x="5508" y="17712"/>
                    </a:cubicBezTo>
                    <a:lnTo>
                      <a:pt x="5558" y="17763"/>
                    </a:lnTo>
                    <a:lnTo>
                      <a:pt x="5631" y="17770"/>
                    </a:lnTo>
                    <a:cubicBezTo>
                      <a:pt x="5694" y="17775"/>
                      <a:pt x="5758" y="17778"/>
                      <a:pt x="5820" y="17778"/>
                    </a:cubicBezTo>
                    <a:cubicBezTo>
                      <a:pt x="6757" y="17778"/>
                      <a:pt x="7558" y="17235"/>
                      <a:pt x="8099" y="16565"/>
                    </a:cubicBezTo>
                    <a:cubicBezTo>
                      <a:pt x="8380" y="16204"/>
                      <a:pt x="8611" y="15814"/>
                      <a:pt x="8792" y="15388"/>
                    </a:cubicBezTo>
                    <a:cubicBezTo>
                      <a:pt x="8886" y="15186"/>
                      <a:pt x="8972" y="14977"/>
                      <a:pt x="9037" y="14760"/>
                    </a:cubicBezTo>
                    <a:cubicBezTo>
                      <a:pt x="9073" y="14652"/>
                      <a:pt x="9109" y="14551"/>
                      <a:pt x="9146" y="14443"/>
                    </a:cubicBezTo>
                    <a:lnTo>
                      <a:pt x="9232" y="14118"/>
                    </a:lnTo>
                    <a:cubicBezTo>
                      <a:pt x="9456" y="13259"/>
                      <a:pt x="9564" y="12379"/>
                      <a:pt x="9665" y="11513"/>
                    </a:cubicBezTo>
                    <a:cubicBezTo>
                      <a:pt x="9716" y="11072"/>
                      <a:pt x="9766" y="10639"/>
                      <a:pt x="9810" y="10199"/>
                    </a:cubicBezTo>
                    <a:cubicBezTo>
                      <a:pt x="9824" y="10069"/>
                      <a:pt x="9838" y="9946"/>
                      <a:pt x="9853" y="9816"/>
                    </a:cubicBezTo>
                    <a:cubicBezTo>
                      <a:pt x="9896" y="10062"/>
                      <a:pt x="9947" y="10307"/>
                      <a:pt x="10004" y="10553"/>
                    </a:cubicBezTo>
                    <a:cubicBezTo>
                      <a:pt x="10127" y="11101"/>
                      <a:pt x="10293" y="11635"/>
                      <a:pt x="10488" y="12162"/>
                    </a:cubicBezTo>
                    <a:cubicBezTo>
                      <a:pt x="10690" y="12682"/>
                      <a:pt x="10928" y="13194"/>
                      <a:pt x="11188" y="13692"/>
                    </a:cubicBezTo>
                    <a:cubicBezTo>
                      <a:pt x="11253" y="13815"/>
                      <a:pt x="11325" y="13938"/>
                      <a:pt x="11390" y="14060"/>
                    </a:cubicBezTo>
                    <a:lnTo>
                      <a:pt x="11484" y="14241"/>
                    </a:lnTo>
                    <a:lnTo>
                      <a:pt x="11592" y="14421"/>
                    </a:lnTo>
                    <a:lnTo>
                      <a:pt x="11701" y="14602"/>
                    </a:lnTo>
                    <a:cubicBezTo>
                      <a:pt x="11737" y="14659"/>
                      <a:pt x="11766" y="14717"/>
                      <a:pt x="11809" y="14782"/>
                    </a:cubicBezTo>
                    <a:cubicBezTo>
                      <a:pt x="11888" y="14898"/>
                      <a:pt x="11960" y="15013"/>
                      <a:pt x="12033" y="15129"/>
                    </a:cubicBezTo>
                    <a:lnTo>
                      <a:pt x="12314" y="15526"/>
                    </a:lnTo>
                    <a:cubicBezTo>
                      <a:pt x="12422" y="15641"/>
                      <a:pt x="12523" y="15771"/>
                      <a:pt x="12632" y="15894"/>
                    </a:cubicBezTo>
                    <a:cubicBezTo>
                      <a:pt x="12740" y="16009"/>
                      <a:pt x="12848" y="16132"/>
                      <a:pt x="12978" y="16233"/>
                    </a:cubicBezTo>
                    <a:cubicBezTo>
                      <a:pt x="13036" y="16291"/>
                      <a:pt x="13101" y="16348"/>
                      <a:pt x="13166" y="16399"/>
                    </a:cubicBezTo>
                    <a:lnTo>
                      <a:pt x="13361" y="16543"/>
                    </a:lnTo>
                    <a:cubicBezTo>
                      <a:pt x="13635" y="16738"/>
                      <a:pt x="13938" y="16882"/>
                      <a:pt x="14263" y="16976"/>
                    </a:cubicBezTo>
                    <a:cubicBezTo>
                      <a:pt x="14342" y="16998"/>
                      <a:pt x="14429" y="17020"/>
                      <a:pt x="14515" y="17034"/>
                    </a:cubicBezTo>
                    <a:cubicBezTo>
                      <a:pt x="14595" y="17048"/>
                      <a:pt x="14681" y="17063"/>
                      <a:pt x="14768" y="17063"/>
                    </a:cubicBezTo>
                    <a:cubicBezTo>
                      <a:pt x="14790" y="17066"/>
                      <a:pt x="14813" y="17066"/>
                      <a:pt x="14836" y="17066"/>
                    </a:cubicBezTo>
                    <a:cubicBezTo>
                      <a:pt x="14858" y="17066"/>
                      <a:pt x="14880" y="17066"/>
                      <a:pt x="14898" y="17070"/>
                    </a:cubicBezTo>
                    <a:cubicBezTo>
                      <a:pt x="14912" y="17072"/>
                      <a:pt x="14928" y="17073"/>
                      <a:pt x="14943" y="17073"/>
                    </a:cubicBezTo>
                    <a:cubicBezTo>
                      <a:pt x="14974" y="17073"/>
                      <a:pt x="15006" y="17070"/>
                      <a:pt x="15035" y="17070"/>
                    </a:cubicBezTo>
                    <a:cubicBezTo>
                      <a:pt x="15078" y="17070"/>
                      <a:pt x="15122" y="17063"/>
                      <a:pt x="15165" y="17063"/>
                    </a:cubicBezTo>
                    <a:cubicBezTo>
                      <a:pt x="15187" y="17063"/>
                      <a:pt x="15208" y="17056"/>
                      <a:pt x="15237" y="17048"/>
                    </a:cubicBezTo>
                    <a:cubicBezTo>
                      <a:pt x="15259" y="17048"/>
                      <a:pt x="15280" y="17041"/>
                      <a:pt x="15309" y="17034"/>
                    </a:cubicBezTo>
                    <a:lnTo>
                      <a:pt x="15381" y="17020"/>
                    </a:lnTo>
                    <a:lnTo>
                      <a:pt x="15425" y="16962"/>
                    </a:lnTo>
                    <a:cubicBezTo>
                      <a:pt x="15995" y="16117"/>
                      <a:pt x="15944" y="15071"/>
                      <a:pt x="15612" y="14219"/>
                    </a:cubicBezTo>
                    <a:cubicBezTo>
                      <a:pt x="15439" y="13793"/>
                      <a:pt x="15215" y="13389"/>
                      <a:pt x="14941" y="13028"/>
                    </a:cubicBezTo>
                    <a:cubicBezTo>
                      <a:pt x="14804" y="12848"/>
                      <a:pt x="14674" y="12667"/>
                      <a:pt x="14515" y="12501"/>
                    </a:cubicBezTo>
                    <a:cubicBezTo>
                      <a:pt x="14443" y="12422"/>
                      <a:pt x="14371" y="12335"/>
                      <a:pt x="14292" y="12256"/>
                    </a:cubicBezTo>
                    <a:lnTo>
                      <a:pt x="14061" y="12018"/>
                    </a:lnTo>
                    <a:cubicBezTo>
                      <a:pt x="13433" y="11390"/>
                      <a:pt x="12718" y="10856"/>
                      <a:pt x="12018" y="10336"/>
                    </a:cubicBezTo>
                    <a:cubicBezTo>
                      <a:pt x="11664" y="10069"/>
                      <a:pt x="11311" y="9816"/>
                      <a:pt x="10957" y="9557"/>
                    </a:cubicBezTo>
                    <a:cubicBezTo>
                      <a:pt x="10849" y="9477"/>
                      <a:pt x="10748" y="9405"/>
                      <a:pt x="10640" y="9326"/>
                    </a:cubicBezTo>
                    <a:lnTo>
                      <a:pt x="10640" y="9326"/>
                    </a:lnTo>
                    <a:cubicBezTo>
                      <a:pt x="10878" y="9412"/>
                      <a:pt x="11116" y="9492"/>
                      <a:pt x="11361" y="9564"/>
                    </a:cubicBezTo>
                    <a:cubicBezTo>
                      <a:pt x="11903" y="9730"/>
                      <a:pt x="12444" y="9853"/>
                      <a:pt x="13000" y="9946"/>
                    </a:cubicBezTo>
                    <a:cubicBezTo>
                      <a:pt x="13548" y="10033"/>
                      <a:pt x="14111" y="10084"/>
                      <a:pt x="14667" y="10105"/>
                    </a:cubicBezTo>
                    <a:cubicBezTo>
                      <a:pt x="14811" y="10112"/>
                      <a:pt x="14948" y="10112"/>
                      <a:pt x="15086" y="10120"/>
                    </a:cubicBezTo>
                    <a:lnTo>
                      <a:pt x="15295" y="10127"/>
                    </a:lnTo>
                    <a:lnTo>
                      <a:pt x="15923" y="10127"/>
                    </a:lnTo>
                    <a:cubicBezTo>
                      <a:pt x="16060" y="10112"/>
                      <a:pt x="16204" y="10112"/>
                      <a:pt x="16341" y="10105"/>
                    </a:cubicBezTo>
                    <a:lnTo>
                      <a:pt x="16818" y="10055"/>
                    </a:lnTo>
                    <a:cubicBezTo>
                      <a:pt x="16977" y="10026"/>
                      <a:pt x="17143" y="10004"/>
                      <a:pt x="17294" y="9961"/>
                    </a:cubicBezTo>
                    <a:cubicBezTo>
                      <a:pt x="17460" y="9932"/>
                      <a:pt x="17612" y="9889"/>
                      <a:pt x="17771" y="9838"/>
                    </a:cubicBezTo>
                    <a:cubicBezTo>
                      <a:pt x="17843" y="9809"/>
                      <a:pt x="17922" y="9788"/>
                      <a:pt x="18001" y="9759"/>
                    </a:cubicBezTo>
                    <a:lnTo>
                      <a:pt x="18225" y="9658"/>
                    </a:lnTo>
                    <a:cubicBezTo>
                      <a:pt x="18536" y="9513"/>
                      <a:pt x="18810" y="9326"/>
                      <a:pt x="19055" y="9088"/>
                    </a:cubicBezTo>
                    <a:cubicBezTo>
                      <a:pt x="19120" y="9030"/>
                      <a:pt x="19178" y="8972"/>
                      <a:pt x="19228" y="8900"/>
                    </a:cubicBezTo>
                    <a:cubicBezTo>
                      <a:pt x="19286" y="8835"/>
                      <a:pt x="19337" y="8770"/>
                      <a:pt x="19387" y="8698"/>
                    </a:cubicBezTo>
                    <a:cubicBezTo>
                      <a:pt x="19409" y="8662"/>
                      <a:pt x="19431" y="8626"/>
                      <a:pt x="19452" y="8590"/>
                    </a:cubicBezTo>
                    <a:cubicBezTo>
                      <a:pt x="19481" y="8546"/>
                      <a:pt x="19503" y="8510"/>
                      <a:pt x="19517" y="8474"/>
                    </a:cubicBezTo>
                    <a:cubicBezTo>
                      <a:pt x="19539" y="8431"/>
                      <a:pt x="19560" y="8395"/>
                      <a:pt x="19575" y="8351"/>
                    </a:cubicBezTo>
                    <a:cubicBezTo>
                      <a:pt x="19589" y="8330"/>
                      <a:pt x="19597" y="8308"/>
                      <a:pt x="19604" y="8286"/>
                    </a:cubicBezTo>
                    <a:cubicBezTo>
                      <a:pt x="19611" y="8265"/>
                      <a:pt x="19618" y="8243"/>
                      <a:pt x="19625" y="8214"/>
                    </a:cubicBezTo>
                    <a:lnTo>
                      <a:pt x="19647" y="8142"/>
                    </a:lnTo>
                    <a:lnTo>
                      <a:pt x="19611" y="8077"/>
                    </a:lnTo>
                    <a:cubicBezTo>
                      <a:pt x="19171" y="7160"/>
                      <a:pt x="18240" y="6684"/>
                      <a:pt x="17337" y="6547"/>
                    </a:cubicBezTo>
                    <a:cubicBezTo>
                      <a:pt x="17090" y="6512"/>
                      <a:pt x="16841" y="6493"/>
                      <a:pt x="16591" y="6493"/>
                    </a:cubicBezTo>
                    <a:cubicBezTo>
                      <a:pt x="16382" y="6493"/>
                      <a:pt x="16173" y="6506"/>
                      <a:pt x="15966" y="6533"/>
                    </a:cubicBezTo>
                    <a:cubicBezTo>
                      <a:pt x="15742" y="6561"/>
                      <a:pt x="15519" y="6583"/>
                      <a:pt x="15302" y="6634"/>
                    </a:cubicBezTo>
                    <a:cubicBezTo>
                      <a:pt x="15194" y="6655"/>
                      <a:pt x="15078" y="6677"/>
                      <a:pt x="14970" y="6706"/>
                    </a:cubicBezTo>
                    <a:lnTo>
                      <a:pt x="14653" y="6785"/>
                    </a:lnTo>
                    <a:cubicBezTo>
                      <a:pt x="13794" y="7023"/>
                      <a:pt x="12978" y="7370"/>
                      <a:pt x="12170" y="7716"/>
                    </a:cubicBezTo>
                    <a:cubicBezTo>
                      <a:pt x="11766" y="7889"/>
                      <a:pt x="11369" y="8070"/>
                      <a:pt x="10972" y="8243"/>
                    </a:cubicBezTo>
                    <a:lnTo>
                      <a:pt x="10611" y="8402"/>
                    </a:lnTo>
                    <a:cubicBezTo>
                      <a:pt x="10806" y="8243"/>
                      <a:pt x="10993" y="8070"/>
                      <a:pt x="11181" y="7897"/>
                    </a:cubicBezTo>
                    <a:cubicBezTo>
                      <a:pt x="11585" y="7521"/>
                      <a:pt x="11968" y="7110"/>
                      <a:pt x="12328" y="6677"/>
                    </a:cubicBezTo>
                    <a:cubicBezTo>
                      <a:pt x="12675" y="6237"/>
                      <a:pt x="13000" y="5782"/>
                      <a:pt x="13303" y="5313"/>
                    </a:cubicBezTo>
                    <a:cubicBezTo>
                      <a:pt x="13375" y="5190"/>
                      <a:pt x="13447" y="5067"/>
                      <a:pt x="13519" y="4952"/>
                    </a:cubicBezTo>
                    <a:lnTo>
                      <a:pt x="13628" y="4771"/>
                    </a:lnTo>
                    <a:lnTo>
                      <a:pt x="13729" y="4591"/>
                    </a:lnTo>
                    <a:lnTo>
                      <a:pt x="13837" y="4411"/>
                    </a:lnTo>
                    <a:cubicBezTo>
                      <a:pt x="13873" y="4346"/>
                      <a:pt x="13902" y="4288"/>
                      <a:pt x="13938" y="4230"/>
                    </a:cubicBezTo>
                    <a:cubicBezTo>
                      <a:pt x="13996" y="4100"/>
                      <a:pt x="14061" y="3978"/>
                      <a:pt x="14126" y="3855"/>
                    </a:cubicBezTo>
                    <a:lnTo>
                      <a:pt x="14321" y="3415"/>
                    </a:lnTo>
                    <a:cubicBezTo>
                      <a:pt x="14378" y="3263"/>
                      <a:pt x="14436" y="3111"/>
                      <a:pt x="14487" y="2960"/>
                    </a:cubicBezTo>
                    <a:cubicBezTo>
                      <a:pt x="14537" y="2808"/>
                      <a:pt x="14588" y="2650"/>
                      <a:pt x="14609" y="2491"/>
                    </a:cubicBezTo>
                    <a:cubicBezTo>
                      <a:pt x="14624" y="2404"/>
                      <a:pt x="14645" y="2325"/>
                      <a:pt x="14660" y="2245"/>
                    </a:cubicBezTo>
                    <a:lnTo>
                      <a:pt x="14689" y="2000"/>
                    </a:lnTo>
                    <a:cubicBezTo>
                      <a:pt x="14717" y="1668"/>
                      <a:pt x="14689" y="1329"/>
                      <a:pt x="14609" y="1004"/>
                    </a:cubicBezTo>
                    <a:cubicBezTo>
                      <a:pt x="14588" y="917"/>
                      <a:pt x="14566" y="838"/>
                      <a:pt x="14530" y="759"/>
                    </a:cubicBezTo>
                    <a:cubicBezTo>
                      <a:pt x="14501" y="672"/>
                      <a:pt x="14472" y="593"/>
                      <a:pt x="14429" y="520"/>
                    </a:cubicBezTo>
                    <a:cubicBezTo>
                      <a:pt x="14414" y="477"/>
                      <a:pt x="14393" y="441"/>
                      <a:pt x="14371" y="405"/>
                    </a:cubicBezTo>
                    <a:cubicBezTo>
                      <a:pt x="14349" y="362"/>
                      <a:pt x="14328" y="325"/>
                      <a:pt x="14306" y="289"/>
                    </a:cubicBezTo>
                    <a:cubicBezTo>
                      <a:pt x="14277" y="253"/>
                      <a:pt x="14256" y="217"/>
                      <a:pt x="14227" y="181"/>
                    </a:cubicBezTo>
                    <a:cubicBezTo>
                      <a:pt x="14212" y="159"/>
                      <a:pt x="14205" y="145"/>
                      <a:pt x="14183" y="123"/>
                    </a:cubicBezTo>
                    <a:cubicBezTo>
                      <a:pt x="14169" y="109"/>
                      <a:pt x="14155" y="87"/>
                      <a:pt x="14133" y="66"/>
                    </a:cubicBezTo>
                    <a:lnTo>
                      <a:pt x="14082" y="8"/>
                    </a:lnTo>
                    <a:lnTo>
                      <a:pt x="14010" y="8"/>
                    </a:lnTo>
                    <a:cubicBezTo>
                      <a:pt x="13946" y="3"/>
                      <a:pt x="13882" y="0"/>
                      <a:pt x="13819" y="0"/>
                    </a:cubicBez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6" name="Google Shape;7166;p20"/>
              <p:cNvSpPr/>
              <p:nvPr/>
            </p:nvSpPr>
            <p:spPr>
              <a:xfrm>
                <a:off x="-2407700" y="1919000"/>
                <a:ext cx="835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6" extrusionOk="0">
                    <a:moveTo>
                      <a:pt x="1451" y="0"/>
                    </a:moveTo>
                    <a:cubicBezTo>
                      <a:pt x="1451" y="0"/>
                      <a:pt x="0" y="614"/>
                      <a:pt x="181" y="2974"/>
                    </a:cubicBezTo>
                    <a:cubicBezTo>
                      <a:pt x="361" y="5334"/>
                      <a:pt x="2108" y="8546"/>
                      <a:pt x="2108" y="8546"/>
                    </a:cubicBezTo>
                    <a:cubicBezTo>
                      <a:pt x="2108" y="8546"/>
                      <a:pt x="3342" y="5103"/>
                      <a:pt x="3162" y="2743"/>
                    </a:cubicBezTo>
                    <a:cubicBezTo>
                      <a:pt x="2981" y="383"/>
                      <a:pt x="1451" y="0"/>
                      <a:pt x="1451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7" name="Google Shape;7167;p20"/>
              <p:cNvSpPr/>
              <p:nvPr/>
            </p:nvSpPr>
            <p:spPr>
              <a:xfrm>
                <a:off x="-2553125" y="2026450"/>
                <a:ext cx="1981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4248" extrusionOk="0">
                    <a:moveTo>
                      <a:pt x="1737" y="1"/>
                    </a:moveTo>
                    <a:cubicBezTo>
                      <a:pt x="715" y="1"/>
                      <a:pt x="195" y="538"/>
                      <a:pt x="195" y="538"/>
                    </a:cubicBezTo>
                    <a:cubicBezTo>
                      <a:pt x="195" y="538"/>
                      <a:pt x="0" y="2104"/>
                      <a:pt x="2129" y="3129"/>
                    </a:cubicBezTo>
                    <a:cubicBezTo>
                      <a:pt x="4266" y="4154"/>
                      <a:pt x="7925" y="4248"/>
                      <a:pt x="7925" y="4248"/>
                    </a:cubicBezTo>
                    <a:cubicBezTo>
                      <a:pt x="7925" y="4248"/>
                      <a:pt x="5558" y="1454"/>
                      <a:pt x="3428" y="430"/>
                    </a:cubicBezTo>
                    <a:cubicBezTo>
                      <a:pt x="2763" y="110"/>
                      <a:pt x="2199" y="1"/>
                      <a:pt x="1737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8" name="Google Shape;7168;p20"/>
              <p:cNvSpPr/>
              <p:nvPr/>
            </p:nvSpPr>
            <p:spPr>
              <a:xfrm>
                <a:off x="-2542850" y="2132625"/>
                <a:ext cx="18785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66" extrusionOk="0">
                    <a:moveTo>
                      <a:pt x="7514" y="1"/>
                    </a:moveTo>
                    <a:lnTo>
                      <a:pt x="7514" y="1"/>
                    </a:lnTo>
                    <a:cubicBezTo>
                      <a:pt x="7514" y="1"/>
                      <a:pt x="3912" y="650"/>
                      <a:pt x="1956" y="1985"/>
                    </a:cubicBezTo>
                    <a:cubicBezTo>
                      <a:pt x="1" y="3321"/>
                      <a:pt x="434" y="4836"/>
                      <a:pt x="434" y="4836"/>
                    </a:cubicBezTo>
                    <a:cubicBezTo>
                      <a:pt x="434" y="4836"/>
                      <a:pt x="868" y="5166"/>
                      <a:pt x="1623" y="5166"/>
                    </a:cubicBezTo>
                    <a:cubicBezTo>
                      <a:pt x="2152" y="5166"/>
                      <a:pt x="2839" y="5004"/>
                      <a:pt x="3645" y="4454"/>
                    </a:cubicBezTo>
                    <a:cubicBezTo>
                      <a:pt x="5601" y="3119"/>
                      <a:pt x="7514" y="1"/>
                      <a:pt x="7514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9" name="Google Shape;7169;p20"/>
              <p:cNvSpPr/>
              <p:nvPr/>
            </p:nvSpPr>
            <p:spPr>
              <a:xfrm>
                <a:off x="-2386050" y="2132625"/>
                <a:ext cx="83575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7" extrusionOk="0">
                    <a:moveTo>
                      <a:pt x="1242" y="1"/>
                    </a:moveTo>
                    <a:cubicBezTo>
                      <a:pt x="1242" y="1"/>
                      <a:pt x="1" y="3443"/>
                      <a:pt x="181" y="5804"/>
                    </a:cubicBezTo>
                    <a:cubicBezTo>
                      <a:pt x="361" y="8164"/>
                      <a:pt x="1892" y="8546"/>
                      <a:pt x="1892" y="8546"/>
                    </a:cubicBezTo>
                    <a:cubicBezTo>
                      <a:pt x="1892" y="8546"/>
                      <a:pt x="3342" y="7940"/>
                      <a:pt x="3162" y="5573"/>
                    </a:cubicBezTo>
                    <a:cubicBezTo>
                      <a:pt x="2981" y="3212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0" name="Google Shape;7170;p20"/>
              <p:cNvSpPr/>
              <p:nvPr/>
            </p:nvSpPr>
            <p:spPr>
              <a:xfrm>
                <a:off x="-2355025" y="2132625"/>
                <a:ext cx="19797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4245" extrusionOk="0">
                    <a:moveTo>
                      <a:pt x="1" y="1"/>
                    </a:moveTo>
                    <a:cubicBezTo>
                      <a:pt x="1" y="1"/>
                      <a:pt x="2361" y="2801"/>
                      <a:pt x="4490" y="3819"/>
                    </a:cubicBezTo>
                    <a:cubicBezTo>
                      <a:pt x="5155" y="4135"/>
                      <a:pt x="5720" y="4245"/>
                      <a:pt x="6181" y="4245"/>
                    </a:cubicBezTo>
                    <a:cubicBezTo>
                      <a:pt x="7203" y="4245"/>
                      <a:pt x="7724" y="3710"/>
                      <a:pt x="7724" y="3710"/>
                    </a:cubicBezTo>
                    <a:cubicBezTo>
                      <a:pt x="7724" y="3710"/>
                      <a:pt x="7919" y="2144"/>
                      <a:pt x="5789" y="1127"/>
                    </a:cubicBezTo>
                    <a:cubicBezTo>
                      <a:pt x="3653" y="10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1" name="Google Shape;7171;p20"/>
              <p:cNvSpPr/>
              <p:nvPr/>
            </p:nvSpPr>
            <p:spPr>
              <a:xfrm>
                <a:off x="-2355200" y="2003600"/>
                <a:ext cx="18770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169" extrusionOk="0">
                    <a:moveTo>
                      <a:pt x="5890" y="1"/>
                    </a:moveTo>
                    <a:cubicBezTo>
                      <a:pt x="5361" y="1"/>
                      <a:pt x="4674" y="163"/>
                      <a:pt x="3869" y="716"/>
                    </a:cubicBezTo>
                    <a:cubicBezTo>
                      <a:pt x="1913" y="2051"/>
                      <a:pt x="1" y="5169"/>
                      <a:pt x="1" y="5169"/>
                    </a:cubicBezTo>
                    <a:cubicBezTo>
                      <a:pt x="1" y="5169"/>
                      <a:pt x="3602" y="4519"/>
                      <a:pt x="5558" y="3184"/>
                    </a:cubicBezTo>
                    <a:cubicBezTo>
                      <a:pt x="7507" y="1849"/>
                      <a:pt x="7081" y="333"/>
                      <a:pt x="7081" y="333"/>
                    </a:cubicBezTo>
                    <a:cubicBezTo>
                      <a:pt x="7081" y="333"/>
                      <a:pt x="6646" y="1"/>
                      <a:pt x="5890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2" name="Google Shape;7172;p20"/>
              <p:cNvSpPr/>
              <p:nvPr/>
            </p:nvSpPr>
            <p:spPr>
              <a:xfrm>
                <a:off x="-2555475" y="1913400"/>
                <a:ext cx="400775" cy="438850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17554" extrusionOk="0">
                    <a:moveTo>
                      <a:pt x="7997" y="802"/>
                    </a:moveTo>
                    <a:lnTo>
                      <a:pt x="7997" y="802"/>
                    </a:lnTo>
                    <a:cubicBezTo>
                      <a:pt x="8199" y="968"/>
                      <a:pt x="8387" y="1162"/>
                      <a:pt x="8531" y="1379"/>
                    </a:cubicBezTo>
                    <a:lnTo>
                      <a:pt x="8647" y="1559"/>
                    </a:lnTo>
                    <a:cubicBezTo>
                      <a:pt x="8683" y="1617"/>
                      <a:pt x="8705" y="1682"/>
                      <a:pt x="8734" y="1747"/>
                    </a:cubicBezTo>
                    <a:cubicBezTo>
                      <a:pt x="8791" y="1870"/>
                      <a:pt x="8849" y="2007"/>
                      <a:pt x="8892" y="2137"/>
                    </a:cubicBezTo>
                    <a:cubicBezTo>
                      <a:pt x="8914" y="2209"/>
                      <a:pt x="8928" y="2274"/>
                      <a:pt x="8943" y="2346"/>
                    </a:cubicBezTo>
                    <a:lnTo>
                      <a:pt x="8993" y="2548"/>
                    </a:lnTo>
                    <a:cubicBezTo>
                      <a:pt x="9015" y="2693"/>
                      <a:pt x="9029" y="2830"/>
                      <a:pt x="9051" y="2974"/>
                    </a:cubicBezTo>
                    <a:cubicBezTo>
                      <a:pt x="9080" y="3465"/>
                      <a:pt x="9044" y="3956"/>
                      <a:pt x="8957" y="4446"/>
                    </a:cubicBezTo>
                    <a:lnTo>
                      <a:pt x="8885" y="4807"/>
                    </a:lnTo>
                    <a:cubicBezTo>
                      <a:pt x="8863" y="4923"/>
                      <a:pt x="8835" y="5045"/>
                      <a:pt x="8806" y="5168"/>
                    </a:cubicBezTo>
                    <a:lnTo>
                      <a:pt x="8762" y="5349"/>
                    </a:lnTo>
                    <a:lnTo>
                      <a:pt x="8719" y="5529"/>
                    </a:lnTo>
                    <a:cubicBezTo>
                      <a:pt x="8683" y="5644"/>
                      <a:pt x="8654" y="5767"/>
                      <a:pt x="8625" y="5890"/>
                    </a:cubicBezTo>
                    <a:cubicBezTo>
                      <a:pt x="8560" y="6135"/>
                      <a:pt x="8503" y="6381"/>
                      <a:pt x="8438" y="6633"/>
                    </a:cubicBezTo>
                    <a:cubicBezTo>
                      <a:pt x="8474" y="6395"/>
                      <a:pt x="8503" y="6157"/>
                      <a:pt x="8531" y="5919"/>
                    </a:cubicBezTo>
                    <a:cubicBezTo>
                      <a:pt x="8582" y="5435"/>
                      <a:pt x="8611" y="4952"/>
                      <a:pt x="8632" y="4468"/>
                    </a:cubicBezTo>
                    <a:cubicBezTo>
                      <a:pt x="8647" y="3984"/>
                      <a:pt x="8647" y="3501"/>
                      <a:pt x="8611" y="3017"/>
                    </a:cubicBezTo>
                    <a:lnTo>
                      <a:pt x="8568" y="2620"/>
                    </a:lnTo>
                    <a:cubicBezTo>
                      <a:pt x="8553" y="2490"/>
                      <a:pt x="8531" y="2361"/>
                      <a:pt x="8510" y="2231"/>
                    </a:cubicBezTo>
                    <a:cubicBezTo>
                      <a:pt x="8488" y="2101"/>
                      <a:pt x="8452" y="1971"/>
                      <a:pt x="8423" y="1848"/>
                    </a:cubicBezTo>
                    <a:cubicBezTo>
                      <a:pt x="8394" y="1718"/>
                      <a:pt x="8358" y="1588"/>
                      <a:pt x="8308" y="1466"/>
                    </a:cubicBezTo>
                    <a:cubicBezTo>
                      <a:pt x="8236" y="1235"/>
                      <a:pt x="8127" y="1011"/>
                      <a:pt x="7997" y="802"/>
                    </a:cubicBezTo>
                    <a:close/>
                    <a:moveTo>
                      <a:pt x="2079" y="4620"/>
                    </a:moveTo>
                    <a:cubicBezTo>
                      <a:pt x="2151" y="4620"/>
                      <a:pt x="2223" y="4627"/>
                      <a:pt x="2288" y="4634"/>
                    </a:cubicBezTo>
                    <a:cubicBezTo>
                      <a:pt x="2433" y="4641"/>
                      <a:pt x="2570" y="4663"/>
                      <a:pt x="2707" y="4692"/>
                    </a:cubicBezTo>
                    <a:cubicBezTo>
                      <a:pt x="2779" y="4706"/>
                      <a:pt x="2844" y="4728"/>
                      <a:pt x="2909" y="4750"/>
                    </a:cubicBezTo>
                    <a:lnTo>
                      <a:pt x="3118" y="4807"/>
                    </a:lnTo>
                    <a:cubicBezTo>
                      <a:pt x="3248" y="4865"/>
                      <a:pt x="3378" y="4916"/>
                      <a:pt x="3508" y="4973"/>
                    </a:cubicBezTo>
                    <a:cubicBezTo>
                      <a:pt x="3948" y="5197"/>
                      <a:pt x="4360" y="5471"/>
                      <a:pt x="4735" y="5789"/>
                    </a:cubicBezTo>
                    <a:lnTo>
                      <a:pt x="5016" y="6034"/>
                    </a:lnTo>
                    <a:cubicBezTo>
                      <a:pt x="5103" y="6114"/>
                      <a:pt x="5197" y="6200"/>
                      <a:pt x="5284" y="6287"/>
                    </a:cubicBezTo>
                    <a:lnTo>
                      <a:pt x="5421" y="6410"/>
                    </a:lnTo>
                    <a:lnTo>
                      <a:pt x="5551" y="6539"/>
                    </a:lnTo>
                    <a:cubicBezTo>
                      <a:pt x="5637" y="6626"/>
                      <a:pt x="5731" y="6705"/>
                      <a:pt x="5810" y="6792"/>
                    </a:cubicBezTo>
                    <a:lnTo>
                      <a:pt x="6359" y="7326"/>
                    </a:lnTo>
                    <a:cubicBezTo>
                      <a:pt x="6171" y="7182"/>
                      <a:pt x="5984" y="7037"/>
                      <a:pt x="5789" y="6900"/>
                    </a:cubicBezTo>
                    <a:cubicBezTo>
                      <a:pt x="5399" y="6612"/>
                      <a:pt x="4995" y="6345"/>
                      <a:pt x="4583" y="6085"/>
                    </a:cubicBezTo>
                    <a:cubicBezTo>
                      <a:pt x="4172" y="5832"/>
                      <a:pt x="3753" y="5587"/>
                      <a:pt x="3313" y="5377"/>
                    </a:cubicBezTo>
                    <a:lnTo>
                      <a:pt x="2952" y="5219"/>
                    </a:lnTo>
                    <a:cubicBezTo>
                      <a:pt x="2830" y="5168"/>
                      <a:pt x="2707" y="5118"/>
                      <a:pt x="2584" y="5074"/>
                    </a:cubicBezTo>
                    <a:cubicBezTo>
                      <a:pt x="2461" y="5024"/>
                      <a:pt x="2339" y="4988"/>
                      <a:pt x="2209" y="4952"/>
                    </a:cubicBezTo>
                    <a:cubicBezTo>
                      <a:pt x="2079" y="4916"/>
                      <a:pt x="1956" y="4879"/>
                      <a:pt x="1826" y="4858"/>
                    </a:cubicBezTo>
                    <a:cubicBezTo>
                      <a:pt x="1612" y="4820"/>
                      <a:pt x="1398" y="4799"/>
                      <a:pt x="1184" y="4799"/>
                    </a:cubicBezTo>
                    <a:cubicBezTo>
                      <a:pt x="1152" y="4799"/>
                      <a:pt x="1121" y="4799"/>
                      <a:pt x="1090" y="4800"/>
                    </a:cubicBezTo>
                    <a:cubicBezTo>
                      <a:pt x="1343" y="4706"/>
                      <a:pt x="1603" y="4641"/>
                      <a:pt x="1877" y="4627"/>
                    </a:cubicBezTo>
                    <a:lnTo>
                      <a:pt x="1870" y="4627"/>
                    </a:lnTo>
                    <a:lnTo>
                      <a:pt x="2079" y="4620"/>
                    </a:lnTo>
                    <a:close/>
                    <a:moveTo>
                      <a:pt x="6677" y="1242"/>
                    </a:moveTo>
                    <a:lnTo>
                      <a:pt x="6677" y="1242"/>
                    </a:lnTo>
                    <a:cubicBezTo>
                      <a:pt x="6583" y="1567"/>
                      <a:pt x="6525" y="1899"/>
                      <a:pt x="6511" y="2245"/>
                    </a:cubicBezTo>
                    <a:cubicBezTo>
                      <a:pt x="6489" y="2620"/>
                      <a:pt x="6503" y="2996"/>
                      <a:pt x="6547" y="3371"/>
                    </a:cubicBezTo>
                    <a:cubicBezTo>
                      <a:pt x="6554" y="3458"/>
                      <a:pt x="6561" y="3559"/>
                      <a:pt x="6575" y="3645"/>
                    </a:cubicBezTo>
                    <a:lnTo>
                      <a:pt x="6619" y="3927"/>
                    </a:lnTo>
                    <a:cubicBezTo>
                      <a:pt x="6640" y="4114"/>
                      <a:pt x="6684" y="4295"/>
                      <a:pt x="6720" y="4482"/>
                    </a:cubicBezTo>
                    <a:cubicBezTo>
                      <a:pt x="6864" y="5211"/>
                      <a:pt x="7066" y="5933"/>
                      <a:pt x="7283" y="6648"/>
                    </a:cubicBezTo>
                    <a:cubicBezTo>
                      <a:pt x="7420" y="7110"/>
                      <a:pt x="7571" y="7557"/>
                      <a:pt x="7723" y="8012"/>
                    </a:cubicBezTo>
                    <a:cubicBezTo>
                      <a:pt x="7492" y="7557"/>
                      <a:pt x="7283" y="7095"/>
                      <a:pt x="7102" y="6619"/>
                    </a:cubicBezTo>
                    <a:cubicBezTo>
                      <a:pt x="6835" y="5890"/>
                      <a:pt x="6626" y="5146"/>
                      <a:pt x="6482" y="4389"/>
                    </a:cubicBezTo>
                    <a:lnTo>
                      <a:pt x="6424" y="4107"/>
                    </a:lnTo>
                    <a:cubicBezTo>
                      <a:pt x="6409" y="4013"/>
                      <a:pt x="6395" y="3919"/>
                      <a:pt x="6381" y="3826"/>
                    </a:cubicBezTo>
                    <a:cubicBezTo>
                      <a:pt x="6345" y="3638"/>
                      <a:pt x="6330" y="3443"/>
                      <a:pt x="6316" y="3255"/>
                    </a:cubicBezTo>
                    <a:cubicBezTo>
                      <a:pt x="6287" y="2887"/>
                      <a:pt x="6301" y="2519"/>
                      <a:pt x="6366" y="2151"/>
                    </a:cubicBezTo>
                    <a:cubicBezTo>
                      <a:pt x="6424" y="1834"/>
                      <a:pt x="6532" y="1523"/>
                      <a:pt x="6677" y="1242"/>
                    </a:cubicBezTo>
                    <a:close/>
                    <a:moveTo>
                      <a:pt x="14912" y="4757"/>
                    </a:moveTo>
                    <a:cubicBezTo>
                      <a:pt x="14876" y="5024"/>
                      <a:pt x="14796" y="5284"/>
                      <a:pt x="14674" y="5522"/>
                    </a:cubicBezTo>
                    <a:lnTo>
                      <a:pt x="14674" y="5529"/>
                    </a:lnTo>
                    <a:lnTo>
                      <a:pt x="14580" y="5709"/>
                    </a:lnTo>
                    <a:cubicBezTo>
                      <a:pt x="14544" y="5767"/>
                      <a:pt x="14500" y="5825"/>
                      <a:pt x="14464" y="5883"/>
                    </a:cubicBezTo>
                    <a:cubicBezTo>
                      <a:pt x="14385" y="5998"/>
                      <a:pt x="14298" y="6106"/>
                      <a:pt x="14197" y="6215"/>
                    </a:cubicBezTo>
                    <a:cubicBezTo>
                      <a:pt x="14154" y="6265"/>
                      <a:pt x="14103" y="6316"/>
                      <a:pt x="14053" y="6359"/>
                    </a:cubicBezTo>
                    <a:lnTo>
                      <a:pt x="13894" y="6511"/>
                    </a:lnTo>
                    <a:cubicBezTo>
                      <a:pt x="13786" y="6597"/>
                      <a:pt x="13670" y="6684"/>
                      <a:pt x="13555" y="6763"/>
                    </a:cubicBezTo>
                    <a:cubicBezTo>
                      <a:pt x="13143" y="7037"/>
                      <a:pt x="12703" y="7254"/>
                      <a:pt x="12234" y="7420"/>
                    </a:cubicBezTo>
                    <a:lnTo>
                      <a:pt x="11888" y="7543"/>
                    </a:lnTo>
                    <a:cubicBezTo>
                      <a:pt x="11772" y="7579"/>
                      <a:pt x="11649" y="7608"/>
                      <a:pt x="11534" y="7644"/>
                    </a:cubicBezTo>
                    <a:lnTo>
                      <a:pt x="11361" y="7701"/>
                    </a:lnTo>
                    <a:lnTo>
                      <a:pt x="11180" y="7752"/>
                    </a:lnTo>
                    <a:cubicBezTo>
                      <a:pt x="11058" y="7781"/>
                      <a:pt x="10942" y="7817"/>
                      <a:pt x="10819" y="7853"/>
                    </a:cubicBezTo>
                    <a:lnTo>
                      <a:pt x="10083" y="8055"/>
                    </a:lnTo>
                    <a:cubicBezTo>
                      <a:pt x="10307" y="7969"/>
                      <a:pt x="10523" y="7875"/>
                      <a:pt x="10747" y="7781"/>
                    </a:cubicBezTo>
                    <a:cubicBezTo>
                      <a:pt x="11187" y="7586"/>
                      <a:pt x="11621" y="7369"/>
                      <a:pt x="12054" y="7138"/>
                    </a:cubicBezTo>
                    <a:cubicBezTo>
                      <a:pt x="12479" y="6915"/>
                      <a:pt x="12898" y="6669"/>
                      <a:pt x="13295" y="6395"/>
                    </a:cubicBezTo>
                    <a:lnTo>
                      <a:pt x="13620" y="6164"/>
                    </a:lnTo>
                    <a:cubicBezTo>
                      <a:pt x="13721" y="6085"/>
                      <a:pt x="13822" y="5998"/>
                      <a:pt x="13930" y="5919"/>
                    </a:cubicBezTo>
                    <a:cubicBezTo>
                      <a:pt x="14031" y="5839"/>
                      <a:pt x="14125" y="5746"/>
                      <a:pt x="14219" y="5652"/>
                    </a:cubicBezTo>
                    <a:cubicBezTo>
                      <a:pt x="14320" y="5551"/>
                      <a:pt x="14407" y="5471"/>
                      <a:pt x="14493" y="5363"/>
                    </a:cubicBezTo>
                    <a:cubicBezTo>
                      <a:pt x="14652" y="5175"/>
                      <a:pt x="14796" y="4973"/>
                      <a:pt x="14912" y="4757"/>
                    </a:cubicBezTo>
                    <a:close/>
                    <a:moveTo>
                      <a:pt x="7564" y="542"/>
                    </a:moveTo>
                    <a:cubicBezTo>
                      <a:pt x="7600" y="549"/>
                      <a:pt x="7629" y="571"/>
                      <a:pt x="7658" y="585"/>
                    </a:cubicBezTo>
                    <a:cubicBezTo>
                      <a:pt x="7716" y="614"/>
                      <a:pt x="7774" y="650"/>
                      <a:pt x="7824" y="686"/>
                    </a:cubicBezTo>
                    <a:lnTo>
                      <a:pt x="7831" y="693"/>
                    </a:lnTo>
                    <a:cubicBezTo>
                      <a:pt x="7860" y="708"/>
                      <a:pt x="7882" y="744"/>
                      <a:pt x="7911" y="780"/>
                    </a:cubicBezTo>
                    <a:cubicBezTo>
                      <a:pt x="8055" y="996"/>
                      <a:pt x="8178" y="1227"/>
                      <a:pt x="8272" y="1473"/>
                    </a:cubicBezTo>
                    <a:cubicBezTo>
                      <a:pt x="8322" y="1595"/>
                      <a:pt x="8351" y="1718"/>
                      <a:pt x="8394" y="1848"/>
                    </a:cubicBezTo>
                    <a:cubicBezTo>
                      <a:pt x="8438" y="1971"/>
                      <a:pt x="8459" y="2101"/>
                      <a:pt x="8481" y="2231"/>
                    </a:cubicBezTo>
                    <a:cubicBezTo>
                      <a:pt x="8510" y="2353"/>
                      <a:pt x="8531" y="2483"/>
                      <a:pt x="8546" y="2613"/>
                    </a:cubicBezTo>
                    <a:lnTo>
                      <a:pt x="8589" y="3010"/>
                    </a:lnTo>
                    <a:cubicBezTo>
                      <a:pt x="8618" y="3494"/>
                      <a:pt x="8618" y="3977"/>
                      <a:pt x="8589" y="4461"/>
                    </a:cubicBezTo>
                    <a:cubicBezTo>
                      <a:pt x="8560" y="4944"/>
                      <a:pt x="8510" y="5421"/>
                      <a:pt x="8452" y="5904"/>
                    </a:cubicBezTo>
                    <a:cubicBezTo>
                      <a:pt x="8423" y="6142"/>
                      <a:pt x="8387" y="6381"/>
                      <a:pt x="8351" y="6626"/>
                    </a:cubicBezTo>
                    <a:cubicBezTo>
                      <a:pt x="8322" y="6864"/>
                      <a:pt x="8286" y="7102"/>
                      <a:pt x="8250" y="7348"/>
                    </a:cubicBezTo>
                    <a:cubicBezTo>
                      <a:pt x="8243" y="7384"/>
                      <a:pt x="8236" y="7427"/>
                      <a:pt x="8228" y="7471"/>
                    </a:cubicBezTo>
                    <a:cubicBezTo>
                      <a:pt x="8171" y="7687"/>
                      <a:pt x="8120" y="7904"/>
                      <a:pt x="8062" y="8120"/>
                    </a:cubicBezTo>
                    <a:cubicBezTo>
                      <a:pt x="8077" y="7867"/>
                      <a:pt x="8084" y="7608"/>
                      <a:pt x="8091" y="7348"/>
                    </a:cubicBezTo>
                    <a:cubicBezTo>
                      <a:pt x="8098" y="6871"/>
                      <a:pt x="8106" y="6395"/>
                      <a:pt x="8098" y="5919"/>
                    </a:cubicBezTo>
                    <a:cubicBezTo>
                      <a:pt x="8091" y="5442"/>
                      <a:pt x="8077" y="4966"/>
                      <a:pt x="8062" y="4490"/>
                    </a:cubicBezTo>
                    <a:cubicBezTo>
                      <a:pt x="8041" y="4013"/>
                      <a:pt x="8012" y="3537"/>
                      <a:pt x="7976" y="3061"/>
                    </a:cubicBezTo>
                    <a:cubicBezTo>
                      <a:pt x="7954" y="2822"/>
                      <a:pt x="7940" y="2577"/>
                      <a:pt x="7911" y="2339"/>
                    </a:cubicBezTo>
                    <a:cubicBezTo>
                      <a:pt x="7882" y="2101"/>
                      <a:pt x="7853" y="1855"/>
                      <a:pt x="7817" y="1617"/>
                    </a:cubicBezTo>
                    <a:cubicBezTo>
                      <a:pt x="7788" y="1379"/>
                      <a:pt x="7738" y="1134"/>
                      <a:pt x="7673" y="903"/>
                    </a:cubicBezTo>
                    <a:cubicBezTo>
                      <a:pt x="7644" y="787"/>
                      <a:pt x="7608" y="664"/>
                      <a:pt x="7564" y="549"/>
                    </a:cubicBezTo>
                    <a:cubicBezTo>
                      <a:pt x="7564" y="549"/>
                      <a:pt x="7564" y="542"/>
                      <a:pt x="7564" y="542"/>
                    </a:cubicBezTo>
                    <a:close/>
                    <a:moveTo>
                      <a:pt x="13865" y="3847"/>
                    </a:moveTo>
                    <a:lnTo>
                      <a:pt x="13865" y="3847"/>
                    </a:lnTo>
                    <a:cubicBezTo>
                      <a:pt x="13533" y="3927"/>
                      <a:pt x="13216" y="4042"/>
                      <a:pt x="12912" y="4201"/>
                    </a:cubicBezTo>
                    <a:cubicBezTo>
                      <a:pt x="12580" y="4374"/>
                      <a:pt x="12256" y="4569"/>
                      <a:pt x="11960" y="4793"/>
                    </a:cubicBezTo>
                    <a:cubicBezTo>
                      <a:pt x="11880" y="4851"/>
                      <a:pt x="11801" y="4901"/>
                      <a:pt x="11729" y="4959"/>
                    </a:cubicBezTo>
                    <a:lnTo>
                      <a:pt x="11512" y="5139"/>
                    </a:lnTo>
                    <a:cubicBezTo>
                      <a:pt x="11361" y="5248"/>
                      <a:pt x="11224" y="5377"/>
                      <a:pt x="11079" y="5500"/>
                    </a:cubicBezTo>
                    <a:cubicBezTo>
                      <a:pt x="10516" y="5991"/>
                      <a:pt x="9989" y="6525"/>
                      <a:pt x="9484" y="7074"/>
                    </a:cubicBezTo>
                    <a:cubicBezTo>
                      <a:pt x="9159" y="7420"/>
                      <a:pt x="8835" y="7774"/>
                      <a:pt x="8524" y="8135"/>
                    </a:cubicBezTo>
                    <a:cubicBezTo>
                      <a:pt x="8798" y="7709"/>
                      <a:pt x="9102" y="7297"/>
                      <a:pt x="9426" y="6908"/>
                    </a:cubicBezTo>
                    <a:cubicBezTo>
                      <a:pt x="9917" y="6308"/>
                      <a:pt x="10459" y="5753"/>
                      <a:pt x="11050" y="5248"/>
                    </a:cubicBezTo>
                    <a:lnTo>
                      <a:pt x="11260" y="5060"/>
                    </a:lnTo>
                    <a:cubicBezTo>
                      <a:pt x="11332" y="4995"/>
                      <a:pt x="11411" y="4937"/>
                      <a:pt x="11483" y="4879"/>
                    </a:cubicBezTo>
                    <a:cubicBezTo>
                      <a:pt x="11628" y="4757"/>
                      <a:pt x="11787" y="4648"/>
                      <a:pt x="11938" y="4540"/>
                    </a:cubicBezTo>
                    <a:cubicBezTo>
                      <a:pt x="12241" y="4331"/>
                      <a:pt x="12573" y="4158"/>
                      <a:pt x="12920" y="4035"/>
                    </a:cubicBezTo>
                    <a:cubicBezTo>
                      <a:pt x="13223" y="3919"/>
                      <a:pt x="13548" y="3862"/>
                      <a:pt x="13865" y="3847"/>
                    </a:cubicBezTo>
                    <a:close/>
                    <a:moveTo>
                      <a:pt x="7203" y="592"/>
                    </a:moveTo>
                    <a:lnTo>
                      <a:pt x="7203" y="592"/>
                    </a:lnTo>
                    <a:cubicBezTo>
                      <a:pt x="7189" y="643"/>
                      <a:pt x="7182" y="686"/>
                      <a:pt x="7175" y="737"/>
                    </a:cubicBezTo>
                    <a:cubicBezTo>
                      <a:pt x="7146" y="917"/>
                      <a:pt x="7124" y="1097"/>
                      <a:pt x="7117" y="1278"/>
                    </a:cubicBezTo>
                    <a:cubicBezTo>
                      <a:pt x="7095" y="1639"/>
                      <a:pt x="7095" y="2000"/>
                      <a:pt x="7102" y="2361"/>
                    </a:cubicBezTo>
                    <a:cubicBezTo>
                      <a:pt x="7131" y="3082"/>
                      <a:pt x="7203" y="3804"/>
                      <a:pt x="7297" y="4511"/>
                    </a:cubicBezTo>
                    <a:cubicBezTo>
                      <a:pt x="7391" y="5219"/>
                      <a:pt x="7507" y="5940"/>
                      <a:pt x="7622" y="6648"/>
                    </a:cubicBezTo>
                    <a:cubicBezTo>
                      <a:pt x="7723" y="7225"/>
                      <a:pt x="7824" y="7803"/>
                      <a:pt x="7925" y="8380"/>
                    </a:cubicBezTo>
                    <a:cubicBezTo>
                      <a:pt x="7889" y="8322"/>
                      <a:pt x="7860" y="8264"/>
                      <a:pt x="7824" y="8199"/>
                    </a:cubicBezTo>
                    <a:cubicBezTo>
                      <a:pt x="7636" y="7687"/>
                      <a:pt x="7470" y="7167"/>
                      <a:pt x="7312" y="6640"/>
                    </a:cubicBezTo>
                    <a:cubicBezTo>
                      <a:pt x="7110" y="5919"/>
                      <a:pt x="6922" y="5197"/>
                      <a:pt x="6785" y="4461"/>
                    </a:cubicBezTo>
                    <a:cubicBezTo>
                      <a:pt x="6655" y="3732"/>
                      <a:pt x="6554" y="2988"/>
                      <a:pt x="6604" y="2245"/>
                    </a:cubicBezTo>
                    <a:cubicBezTo>
                      <a:pt x="6619" y="1877"/>
                      <a:pt x="6691" y="1509"/>
                      <a:pt x="6799" y="1162"/>
                    </a:cubicBezTo>
                    <a:cubicBezTo>
                      <a:pt x="6835" y="1069"/>
                      <a:pt x="6871" y="982"/>
                      <a:pt x="6907" y="895"/>
                    </a:cubicBezTo>
                    <a:cubicBezTo>
                      <a:pt x="6951" y="838"/>
                      <a:pt x="7001" y="780"/>
                      <a:pt x="7052" y="729"/>
                    </a:cubicBezTo>
                    <a:cubicBezTo>
                      <a:pt x="7102" y="686"/>
                      <a:pt x="7153" y="643"/>
                      <a:pt x="7203" y="592"/>
                    </a:cubicBezTo>
                    <a:close/>
                    <a:moveTo>
                      <a:pt x="1309" y="4861"/>
                    </a:moveTo>
                    <a:cubicBezTo>
                      <a:pt x="1479" y="4861"/>
                      <a:pt x="1649" y="4875"/>
                      <a:pt x="1819" y="4908"/>
                    </a:cubicBezTo>
                    <a:cubicBezTo>
                      <a:pt x="1949" y="4923"/>
                      <a:pt x="2072" y="4959"/>
                      <a:pt x="2202" y="4980"/>
                    </a:cubicBezTo>
                    <a:cubicBezTo>
                      <a:pt x="2332" y="5009"/>
                      <a:pt x="2454" y="5053"/>
                      <a:pt x="2577" y="5096"/>
                    </a:cubicBezTo>
                    <a:cubicBezTo>
                      <a:pt x="2707" y="5132"/>
                      <a:pt x="2830" y="5183"/>
                      <a:pt x="2945" y="5233"/>
                    </a:cubicBezTo>
                    <a:lnTo>
                      <a:pt x="3306" y="5392"/>
                    </a:lnTo>
                    <a:cubicBezTo>
                      <a:pt x="3739" y="5608"/>
                      <a:pt x="4158" y="5854"/>
                      <a:pt x="4562" y="6121"/>
                    </a:cubicBezTo>
                    <a:cubicBezTo>
                      <a:pt x="4966" y="6388"/>
                      <a:pt x="5356" y="6677"/>
                      <a:pt x="5745" y="6965"/>
                    </a:cubicBezTo>
                    <a:cubicBezTo>
                      <a:pt x="5940" y="7110"/>
                      <a:pt x="6128" y="7254"/>
                      <a:pt x="6316" y="7406"/>
                    </a:cubicBezTo>
                    <a:cubicBezTo>
                      <a:pt x="6511" y="7557"/>
                      <a:pt x="6698" y="7701"/>
                      <a:pt x="6893" y="7853"/>
                    </a:cubicBezTo>
                    <a:lnTo>
                      <a:pt x="6987" y="7932"/>
                    </a:lnTo>
                    <a:lnTo>
                      <a:pt x="7470" y="8402"/>
                    </a:lnTo>
                    <a:cubicBezTo>
                      <a:pt x="7254" y="8264"/>
                      <a:pt x="7037" y="8127"/>
                      <a:pt x="6814" y="7990"/>
                    </a:cubicBezTo>
                    <a:cubicBezTo>
                      <a:pt x="6409" y="7745"/>
                      <a:pt x="5998" y="7499"/>
                      <a:pt x="5579" y="7268"/>
                    </a:cubicBezTo>
                    <a:cubicBezTo>
                      <a:pt x="5168" y="7037"/>
                      <a:pt x="4742" y="6814"/>
                      <a:pt x="4316" y="6590"/>
                    </a:cubicBezTo>
                    <a:cubicBezTo>
                      <a:pt x="3891" y="6366"/>
                      <a:pt x="3472" y="6150"/>
                      <a:pt x="3039" y="5948"/>
                    </a:cubicBezTo>
                    <a:cubicBezTo>
                      <a:pt x="2822" y="5847"/>
                      <a:pt x="2599" y="5738"/>
                      <a:pt x="2382" y="5644"/>
                    </a:cubicBezTo>
                    <a:cubicBezTo>
                      <a:pt x="2158" y="5543"/>
                      <a:pt x="1927" y="5450"/>
                      <a:pt x="1704" y="5363"/>
                    </a:cubicBezTo>
                    <a:cubicBezTo>
                      <a:pt x="1480" y="5276"/>
                      <a:pt x="1249" y="5197"/>
                      <a:pt x="1011" y="5132"/>
                    </a:cubicBezTo>
                    <a:cubicBezTo>
                      <a:pt x="895" y="5096"/>
                      <a:pt x="773" y="5067"/>
                      <a:pt x="650" y="5045"/>
                    </a:cubicBezTo>
                    <a:lnTo>
                      <a:pt x="635" y="5045"/>
                    </a:lnTo>
                    <a:cubicBezTo>
                      <a:pt x="664" y="5031"/>
                      <a:pt x="693" y="5009"/>
                      <a:pt x="729" y="4988"/>
                    </a:cubicBezTo>
                    <a:cubicBezTo>
                      <a:pt x="780" y="4952"/>
                      <a:pt x="838" y="4923"/>
                      <a:pt x="902" y="4894"/>
                    </a:cubicBezTo>
                    <a:lnTo>
                      <a:pt x="910" y="4887"/>
                    </a:lnTo>
                    <a:cubicBezTo>
                      <a:pt x="953" y="4879"/>
                      <a:pt x="996" y="4872"/>
                      <a:pt x="1040" y="4872"/>
                    </a:cubicBezTo>
                    <a:cubicBezTo>
                      <a:pt x="1129" y="4865"/>
                      <a:pt x="1219" y="4861"/>
                      <a:pt x="1309" y="4861"/>
                    </a:cubicBezTo>
                    <a:close/>
                    <a:moveTo>
                      <a:pt x="7391" y="462"/>
                    </a:moveTo>
                    <a:cubicBezTo>
                      <a:pt x="7413" y="470"/>
                      <a:pt x="7442" y="477"/>
                      <a:pt x="7463" y="484"/>
                    </a:cubicBezTo>
                    <a:lnTo>
                      <a:pt x="7499" y="563"/>
                    </a:lnTo>
                    <a:cubicBezTo>
                      <a:pt x="7543" y="679"/>
                      <a:pt x="7579" y="787"/>
                      <a:pt x="7615" y="903"/>
                    </a:cubicBezTo>
                    <a:cubicBezTo>
                      <a:pt x="7680" y="1141"/>
                      <a:pt x="7730" y="1372"/>
                      <a:pt x="7781" y="1610"/>
                    </a:cubicBezTo>
                    <a:cubicBezTo>
                      <a:pt x="7824" y="1848"/>
                      <a:pt x="7867" y="2093"/>
                      <a:pt x="7889" y="2332"/>
                    </a:cubicBezTo>
                    <a:cubicBezTo>
                      <a:pt x="7918" y="2577"/>
                      <a:pt x="7947" y="2815"/>
                      <a:pt x="7968" y="3053"/>
                    </a:cubicBezTo>
                    <a:cubicBezTo>
                      <a:pt x="7997" y="3530"/>
                      <a:pt x="8019" y="4006"/>
                      <a:pt x="8026" y="4482"/>
                    </a:cubicBezTo>
                    <a:cubicBezTo>
                      <a:pt x="8033" y="4959"/>
                      <a:pt x="8026" y="5435"/>
                      <a:pt x="8026" y="5912"/>
                    </a:cubicBezTo>
                    <a:lnTo>
                      <a:pt x="8012" y="7341"/>
                    </a:lnTo>
                    <a:cubicBezTo>
                      <a:pt x="8012" y="7687"/>
                      <a:pt x="8012" y="8026"/>
                      <a:pt x="7997" y="8365"/>
                    </a:cubicBezTo>
                    <a:cubicBezTo>
                      <a:pt x="7990" y="8402"/>
                      <a:pt x="7983" y="8430"/>
                      <a:pt x="7976" y="8467"/>
                    </a:cubicBezTo>
                    <a:cubicBezTo>
                      <a:pt x="7853" y="7860"/>
                      <a:pt x="7752" y="7254"/>
                      <a:pt x="7658" y="6648"/>
                    </a:cubicBezTo>
                    <a:cubicBezTo>
                      <a:pt x="7550" y="5933"/>
                      <a:pt x="7456" y="5219"/>
                      <a:pt x="7369" y="4504"/>
                    </a:cubicBezTo>
                    <a:cubicBezTo>
                      <a:pt x="7290" y="3790"/>
                      <a:pt x="7225" y="3075"/>
                      <a:pt x="7196" y="2361"/>
                    </a:cubicBezTo>
                    <a:cubicBezTo>
                      <a:pt x="7189" y="2000"/>
                      <a:pt x="7182" y="1639"/>
                      <a:pt x="7203" y="1285"/>
                    </a:cubicBezTo>
                    <a:cubicBezTo>
                      <a:pt x="7218" y="1105"/>
                      <a:pt x="7232" y="924"/>
                      <a:pt x="7261" y="751"/>
                    </a:cubicBezTo>
                    <a:cubicBezTo>
                      <a:pt x="7276" y="672"/>
                      <a:pt x="7290" y="592"/>
                      <a:pt x="7312" y="513"/>
                    </a:cubicBezTo>
                    <a:lnTo>
                      <a:pt x="7355" y="484"/>
                    </a:lnTo>
                    <a:lnTo>
                      <a:pt x="7391" y="462"/>
                    </a:lnTo>
                    <a:close/>
                    <a:moveTo>
                      <a:pt x="14926" y="4251"/>
                    </a:moveTo>
                    <a:cubicBezTo>
                      <a:pt x="14926" y="4288"/>
                      <a:pt x="14933" y="4324"/>
                      <a:pt x="14933" y="4360"/>
                    </a:cubicBezTo>
                    <a:cubicBezTo>
                      <a:pt x="14941" y="4425"/>
                      <a:pt x="14941" y="4490"/>
                      <a:pt x="14933" y="4555"/>
                    </a:cubicBezTo>
                    <a:cubicBezTo>
                      <a:pt x="14933" y="4555"/>
                      <a:pt x="14933" y="4562"/>
                      <a:pt x="14933" y="4562"/>
                    </a:cubicBezTo>
                    <a:cubicBezTo>
                      <a:pt x="14919" y="4605"/>
                      <a:pt x="14905" y="4648"/>
                      <a:pt x="14890" y="4685"/>
                    </a:cubicBezTo>
                    <a:cubicBezTo>
                      <a:pt x="14775" y="4923"/>
                      <a:pt x="14637" y="5139"/>
                      <a:pt x="14471" y="5341"/>
                    </a:cubicBezTo>
                    <a:cubicBezTo>
                      <a:pt x="14392" y="5450"/>
                      <a:pt x="14298" y="5543"/>
                      <a:pt x="14204" y="5637"/>
                    </a:cubicBezTo>
                    <a:cubicBezTo>
                      <a:pt x="14118" y="5738"/>
                      <a:pt x="14017" y="5818"/>
                      <a:pt x="13923" y="5912"/>
                    </a:cubicBezTo>
                    <a:cubicBezTo>
                      <a:pt x="13829" y="5998"/>
                      <a:pt x="13721" y="6078"/>
                      <a:pt x="13620" y="6157"/>
                    </a:cubicBezTo>
                    <a:lnTo>
                      <a:pt x="13302" y="6388"/>
                    </a:lnTo>
                    <a:cubicBezTo>
                      <a:pt x="12898" y="6655"/>
                      <a:pt x="12479" y="6900"/>
                      <a:pt x="12039" y="7110"/>
                    </a:cubicBezTo>
                    <a:cubicBezTo>
                      <a:pt x="11606" y="7326"/>
                      <a:pt x="11166" y="7521"/>
                      <a:pt x="10718" y="7716"/>
                    </a:cubicBezTo>
                    <a:cubicBezTo>
                      <a:pt x="10502" y="7803"/>
                      <a:pt x="10271" y="7904"/>
                      <a:pt x="10047" y="7983"/>
                    </a:cubicBezTo>
                    <a:cubicBezTo>
                      <a:pt x="9831" y="8070"/>
                      <a:pt x="9600" y="8163"/>
                      <a:pt x="9376" y="8257"/>
                    </a:cubicBezTo>
                    <a:lnTo>
                      <a:pt x="9260" y="8301"/>
                    </a:lnTo>
                    <a:lnTo>
                      <a:pt x="8611" y="8488"/>
                    </a:lnTo>
                    <a:cubicBezTo>
                      <a:pt x="8842" y="8365"/>
                      <a:pt x="9066" y="8243"/>
                      <a:pt x="9289" y="8127"/>
                    </a:cubicBezTo>
                    <a:cubicBezTo>
                      <a:pt x="9708" y="7896"/>
                      <a:pt x="10127" y="7665"/>
                      <a:pt x="10538" y="7420"/>
                    </a:cubicBezTo>
                    <a:cubicBezTo>
                      <a:pt x="10949" y="7175"/>
                      <a:pt x="11346" y="6922"/>
                      <a:pt x="11758" y="6669"/>
                    </a:cubicBezTo>
                    <a:cubicBezTo>
                      <a:pt x="12162" y="6417"/>
                      <a:pt x="12559" y="6150"/>
                      <a:pt x="12949" y="5883"/>
                    </a:cubicBezTo>
                    <a:cubicBezTo>
                      <a:pt x="13151" y="5746"/>
                      <a:pt x="13353" y="5608"/>
                      <a:pt x="13548" y="5464"/>
                    </a:cubicBezTo>
                    <a:cubicBezTo>
                      <a:pt x="13743" y="5320"/>
                      <a:pt x="13937" y="5175"/>
                      <a:pt x="14125" y="5017"/>
                    </a:cubicBezTo>
                    <a:cubicBezTo>
                      <a:pt x="14320" y="4865"/>
                      <a:pt x="14500" y="4706"/>
                      <a:pt x="14674" y="4533"/>
                    </a:cubicBezTo>
                    <a:cubicBezTo>
                      <a:pt x="14760" y="4446"/>
                      <a:pt x="14847" y="4360"/>
                      <a:pt x="14926" y="4266"/>
                    </a:cubicBezTo>
                    <a:lnTo>
                      <a:pt x="14926" y="4251"/>
                    </a:lnTo>
                    <a:close/>
                    <a:moveTo>
                      <a:pt x="14284" y="3876"/>
                    </a:moveTo>
                    <a:cubicBezTo>
                      <a:pt x="14356" y="3883"/>
                      <a:pt x="14428" y="3898"/>
                      <a:pt x="14500" y="3919"/>
                    </a:cubicBezTo>
                    <a:cubicBezTo>
                      <a:pt x="14565" y="3934"/>
                      <a:pt x="14623" y="3956"/>
                      <a:pt x="14688" y="3977"/>
                    </a:cubicBezTo>
                    <a:cubicBezTo>
                      <a:pt x="14645" y="3992"/>
                      <a:pt x="14601" y="4006"/>
                      <a:pt x="14558" y="4028"/>
                    </a:cubicBezTo>
                    <a:cubicBezTo>
                      <a:pt x="14385" y="4093"/>
                      <a:pt x="14219" y="4165"/>
                      <a:pt x="14060" y="4244"/>
                    </a:cubicBezTo>
                    <a:cubicBezTo>
                      <a:pt x="13735" y="4403"/>
                      <a:pt x="13418" y="4584"/>
                      <a:pt x="13115" y="4778"/>
                    </a:cubicBezTo>
                    <a:cubicBezTo>
                      <a:pt x="12501" y="5161"/>
                      <a:pt x="11916" y="5587"/>
                      <a:pt x="11346" y="6020"/>
                    </a:cubicBezTo>
                    <a:cubicBezTo>
                      <a:pt x="10776" y="6453"/>
                      <a:pt x="10213" y="6915"/>
                      <a:pt x="9657" y="7377"/>
                    </a:cubicBezTo>
                    <a:cubicBezTo>
                      <a:pt x="9203" y="7745"/>
                      <a:pt x="8755" y="8127"/>
                      <a:pt x="8308" y="8503"/>
                    </a:cubicBezTo>
                    <a:cubicBezTo>
                      <a:pt x="8344" y="8445"/>
                      <a:pt x="8373" y="8380"/>
                      <a:pt x="8416" y="8322"/>
                    </a:cubicBezTo>
                    <a:cubicBezTo>
                      <a:pt x="8762" y="7904"/>
                      <a:pt x="9130" y="7492"/>
                      <a:pt x="9513" y="7102"/>
                    </a:cubicBezTo>
                    <a:cubicBezTo>
                      <a:pt x="10025" y="6561"/>
                      <a:pt x="10567" y="6041"/>
                      <a:pt x="11137" y="5558"/>
                    </a:cubicBezTo>
                    <a:cubicBezTo>
                      <a:pt x="11707" y="5074"/>
                      <a:pt x="12299" y="4620"/>
                      <a:pt x="12963" y="4295"/>
                    </a:cubicBezTo>
                    <a:cubicBezTo>
                      <a:pt x="13288" y="4122"/>
                      <a:pt x="13641" y="3992"/>
                      <a:pt x="14002" y="3919"/>
                    </a:cubicBezTo>
                    <a:cubicBezTo>
                      <a:pt x="14096" y="3898"/>
                      <a:pt x="14190" y="3883"/>
                      <a:pt x="14284" y="3876"/>
                    </a:cubicBezTo>
                    <a:close/>
                    <a:moveTo>
                      <a:pt x="14818" y="4035"/>
                    </a:moveTo>
                    <a:lnTo>
                      <a:pt x="14861" y="4057"/>
                    </a:lnTo>
                    <a:lnTo>
                      <a:pt x="14905" y="4078"/>
                    </a:lnTo>
                    <a:cubicBezTo>
                      <a:pt x="14912" y="4100"/>
                      <a:pt x="14912" y="4129"/>
                      <a:pt x="14919" y="4150"/>
                    </a:cubicBezTo>
                    <a:lnTo>
                      <a:pt x="14868" y="4223"/>
                    </a:lnTo>
                    <a:cubicBezTo>
                      <a:pt x="14789" y="4309"/>
                      <a:pt x="14710" y="4403"/>
                      <a:pt x="14630" y="4490"/>
                    </a:cubicBezTo>
                    <a:cubicBezTo>
                      <a:pt x="14464" y="4663"/>
                      <a:pt x="14284" y="4829"/>
                      <a:pt x="14103" y="4988"/>
                    </a:cubicBezTo>
                    <a:cubicBezTo>
                      <a:pt x="13916" y="5146"/>
                      <a:pt x="13728" y="5298"/>
                      <a:pt x="13533" y="5442"/>
                    </a:cubicBezTo>
                    <a:cubicBezTo>
                      <a:pt x="13338" y="5587"/>
                      <a:pt x="13143" y="5731"/>
                      <a:pt x="12941" y="5868"/>
                    </a:cubicBezTo>
                    <a:cubicBezTo>
                      <a:pt x="12544" y="6135"/>
                      <a:pt x="12147" y="6395"/>
                      <a:pt x="11736" y="6633"/>
                    </a:cubicBezTo>
                    <a:cubicBezTo>
                      <a:pt x="11325" y="6879"/>
                      <a:pt x="10913" y="7117"/>
                      <a:pt x="10502" y="7355"/>
                    </a:cubicBezTo>
                    <a:lnTo>
                      <a:pt x="9253" y="8062"/>
                    </a:lnTo>
                    <a:cubicBezTo>
                      <a:pt x="8957" y="8228"/>
                      <a:pt x="8661" y="8394"/>
                      <a:pt x="8358" y="8560"/>
                    </a:cubicBezTo>
                    <a:lnTo>
                      <a:pt x="8264" y="8589"/>
                    </a:lnTo>
                    <a:cubicBezTo>
                      <a:pt x="8726" y="8185"/>
                      <a:pt x="9203" y="7788"/>
                      <a:pt x="9679" y="7406"/>
                    </a:cubicBezTo>
                    <a:cubicBezTo>
                      <a:pt x="10242" y="6951"/>
                      <a:pt x="10812" y="6518"/>
                      <a:pt x="11390" y="6085"/>
                    </a:cubicBezTo>
                    <a:cubicBezTo>
                      <a:pt x="11967" y="5659"/>
                      <a:pt x="12552" y="5240"/>
                      <a:pt x="13165" y="4865"/>
                    </a:cubicBezTo>
                    <a:cubicBezTo>
                      <a:pt x="13468" y="4670"/>
                      <a:pt x="13779" y="4490"/>
                      <a:pt x="14096" y="4331"/>
                    </a:cubicBezTo>
                    <a:cubicBezTo>
                      <a:pt x="14255" y="4251"/>
                      <a:pt x="14421" y="4179"/>
                      <a:pt x="14587" y="4114"/>
                    </a:cubicBezTo>
                    <a:cubicBezTo>
                      <a:pt x="14659" y="4085"/>
                      <a:pt x="14739" y="4057"/>
                      <a:pt x="14818" y="4035"/>
                    </a:cubicBezTo>
                    <a:close/>
                    <a:moveTo>
                      <a:pt x="816" y="6150"/>
                    </a:moveTo>
                    <a:lnTo>
                      <a:pt x="816" y="6150"/>
                    </a:lnTo>
                    <a:cubicBezTo>
                      <a:pt x="1054" y="6402"/>
                      <a:pt x="1314" y="6626"/>
                      <a:pt x="1603" y="6814"/>
                    </a:cubicBezTo>
                    <a:cubicBezTo>
                      <a:pt x="1920" y="7016"/>
                      <a:pt x="2252" y="7189"/>
                      <a:pt x="2599" y="7341"/>
                    </a:cubicBezTo>
                    <a:cubicBezTo>
                      <a:pt x="2685" y="7384"/>
                      <a:pt x="2772" y="7420"/>
                      <a:pt x="2858" y="7456"/>
                    </a:cubicBezTo>
                    <a:lnTo>
                      <a:pt x="3118" y="7557"/>
                    </a:lnTo>
                    <a:cubicBezTo>
                      <a:pt x="3291" y="7629"/>
                      <a:pt x="3472" y="7687"/>
                      <a:pt x="3645" y="7752"/>
                    </a:cubicBezTo>
                    <a:cubicBezTo>
                      <a:pt x="4360" y="7983"/>
                      <a:pt x="5081" y="8185"/>
                      <a:pt x="5810" y="8344"/>
                    </a:cubicBezTo>
                    <a:cubicBezTo>
                      <a:pt x="6272" y="8452"/>
                      <a:pt x="6741" y="8553"/>
                      <a:pt x="7211" y="8647"/>
                    </a:cubicBezTo>
                    <a:cubicBezTo>
                      <a:pt x="6705" y="8618"/>
                      <a:pt x="6200" y="8568"/>
                      <a:pt x="5695" y="8481"/>
                    </a:cubicBezTo>
                    <a:cubicBezTo>
                      <a:pt x="4930" y="8351"/>
                      <a:pt x="4179" y="8163"/>
                      <a:pt x="3450" y="7911"/>
                    </a:cubicBezTo>
                    <a:lnTo>
                      <a:pt x="3183" y="7817"/>
                    </a:lnTo>
                    <a:cubicBezTo>
                      <a:pt x="3089" y="7788"/>
                      <a:pt x="3003" y="7745"/>
                      <a:pt x="2909" y="7716"/>
                    </a:cubicBezTo>
                    <a:cubicBezTo>
                      <a:pt x="2729" y="7651"/>
                      <a:pt x="2563" y="7564"/>
                      <a:pt x="2389" y="7485"/>
                    </a:cubicBezTo>
                    <a:cubicBezTo>
                      <a:pt x="2057" y="7326"/>
                      <a:pt x="1740" y="7124"/>
                      <a:pt x="1458" y="6886"/>
                    </a:cubicBezTo>
                    <a:cubicBezTo>
                      <a:pt x="1206" y="6677"/>
                      <a:pt x="989" y="6431"/>
                      <a:pt x="816" y="6150"/>
                    </a:cubicBezTo>
                    <a:close/>
                    <a:moveTo>
                      <a:pt x="563" y="5110"/>
                    </a:moveTo>
                    <a:lnTo>
                      <a:pt x="650" y="5118"/>
                    </a:lnTo>
                    <a:cubicBezTo>
                      <a:pt x="765" y="5139"/>
                      <a:pt x="888" y="5161"/>
                      <a:pt x="1004" y="5190"/>
                    </a:cubicBezTo>
                    <a:cubicBezTo>
                      <a:pt x="1234" y="5248"/>
                      <a:pt x="1465" y="5320"/>
                      <a:pt x="1696" y="5399"/>
                    </a:cubicBezTo>
                    <a:cubicBezTo>
                      <a:pt x="1927" y="5471"/>
                      <a:pt x="2151" y="5565"/>
                      <a:pt x="2375" y="5659"/>
                    </a:cubicBezTo>
                    <a:cubicBezTo>
                      <a:pt x="2599" y="5753"/>
                      <a:pt x="2822" y="5854"/>
                      <a:pt x="3039" y="5955"/>
                    </a:cubicBezTo>
                    <a:cubicBezTo>
                      <a:pt x="3472" y="6164"/>
                      <a:pt x="3891" y="6388"/>
                      <a:pt x="4302" y="6619"/>
                    </a:cubicBezTo>
                    <a:cubicBezTo>
                      <a:pt x="4721" y="6850"/>
                      <a:pt x="5132" y="7095"/>
                      <a:pt x="5543" y="7333"/>
                    </a:cubicBezTo>
                    <a:lnTo>
                      <a:pt x="6778" y="8055"/>
                    </a:lnTo>
                    <a:cubicBezTo>
                      <a:pt x="7066" y="8228"/>
                      <a:pt x="7362" y="8402"/>
                      <a:pt x="7658" y="8575"/>
                    </a:cubicBezTo>
                    <a:lnTo>
                      <a:pt x="7723" y="8647"/>
                    </a:lnTo>
                    <a:cubicBezTo>
                      <a:pt x="7146" y="8452"/>
                      <a:pt x="6568" y="8236"/>
                      <a:pt x="5991" y="8012"/>
                    </a:cubicBezTo>
                    <a:cubicBezTo>
                      <a:pt x="5320" y="7752"/>
                      <a:pt x="4656" y="7478"/>
                      <a:pt x="3999" y="7189"/>
                    </a:cubicBezTo>
                    <a:cubicBezTo>
                      <a:pt x="3342" y="6908"/>
                      <a:pt x="2685" y="6604"/>
                      <a:pt x="2050" y="6272"/>
                    </a:cubicBezTo>
                    <a:cubicBezTo>
                      <a:pt x="1732" y="6099"/>
                      <a:pt x="1422" y="5926"/>
                      <a:pt x="1126" y="5731"/>
                    </a:cubicBezTo>
                    <a:cubicBezTo>
                      <a:pt x="975" y="5630"/>
                      <a:pt x="830" y="5522"/>
                      <a:pt x="693" y="5414"/>
                    </a:cubicBezTo>
                    <a:cubicBezTo>
                      <a:pt x="628" y="5363"/>
                      <a:pt x="570" y="5305"/>
                      <a:pt x="513" y="5255"/>
                    </a:cubicBezTo>
                    <a:cubicBezTo>
                      <a:pt x="513" y="5240"/>
                      <a:pt x="513" y="5219"/>
                      <a:pt x="506" y="5204"/>
                    </a:cubicBezTo>
                    <a:cubicBezTo>
                      <a:pt x="498" y="5190"/>
                      <a:pt x="506" y="5175"/>
                      <a:pt x="506" y="5154"/>
                    </a:cubicBezTo>
                    <a:cubicBezTo>
                      <a:pt x="527" y="5139"/>
                      <a:pt x="542" y="5125"/>
                      <a:pt x="563" y="5110"/>
                    </a:cubicBezTo>
                    <a:close/>
                    <a:moveTo>
                      <a:pt x="527" y="5385"/>
                    </a:moveTo>
                    <a:cubicBezTo>
                      <a:pt x="563" y="5421"/>
                      <a:pt x="599" y="5450"/>
                      <a:pt x="635" y="5478"/>
                    </a:cubicBezTo>
                    <a:cubicBezTo>
                      <a:pt x="780" y="5594"/>
                      <a:pt x="924" y="5702"/>
                      <a:pt x="1076" y="5803"/>
                    </a:cubicBezTo>
                    <a:cubicBezTo>
                      <a:pt x="1379" y="5998"/>
                      <a:pt x="1689" y="6179"/>
                      <a:pt x="2007" y="6352"/>
                    </a:cubicBezTo>
                    <a:cubicBezTo>
                      <a:pt x="2649" y="6684"/>
                      <a:pt x="3306" y="6980"/>
                      <a:pt x="3970" y="7261"/>
                    </a:cubicBezTo>
                    <a:cubicBezTo>
                      <a:pt x="4634" y="7535"/>
                      <a:pt x="5305" y="7795"/>
                      <a:pt x="5984" y="8041"/>
                    </a:cubicBezTo>
                    <a:cubicBezTo>
                      <a:pt x="6532" y="8250"/>
                      <a:pt x="7081" y="8452"/>
                      <a:pt x="7636" y="8654"/>
                    </a:cubicBezTo>
                    <a:lnTo>
                      <a:pt x="7434" y="8654"/>
                    </a:lnTo>
                    <a:cubicBezTo>
                      <a:pt x="6893" y="8553"/>
                      <a:pt x="6352" y="8445"/>
                      <a:pt x="5825" y="8315"/>
                    </a:cubicBezTo>
                    <a:cubicBezTo>
                      <a:pt x="5103" y="8135"/>
                      <a:pt x="4381" y="7932"/>
                      <a:pt x="3674" y="7680"/>
                    </a:cubicBezTo>
                    <a:cubicBezTo>
                      <a:pt x="2974" y="7434"/>
                      <a:pt x="2281" y="7138"/>
                      <a:pt x="1660" y="6734"/>
                    </a:cubicBezTo>
                    <a:cubicBezTo>
                      <a:pt x="1350" y="6532"/>
                      <a:pt x="1068" y="6294"/>
                      <a:pt x="816" y="6020"/>
                    </a:cubicBezTo>
                    <a:cubicBezTo>
                      <a:pt x="758" y="5948"/>
                      <a:pt x="693" y="5868"/>
                      <a:pt x="643" y="5789"/>
                    </a:cubicBezTo>
                    <a:cubicBezTo>
                      <a:pt x="614" y="5724"/>
                      <a:pt x="592" y="5652"/>
                      <a:pt x="570" y="5587"/>
                    </a:cubicBezTo>
                    <a:cubicBezTo>
                      <a:pt x="556" y="5522"/>
                      <a:pt x="542" y="5457"/>
                      <a:pt x="527" y="5385"/>
                    </a:cubicBezTo>
                    <a:close/>
                    <a:moveTo>
                      <a:pt x="8820" y="8900"/>
                    </a:moveTo>
                    <a:lnTo>
                      <a:pt x="8820" y="8900"/>
                    </a:lnTo>
                    <a:cubicBezTo>
                      <a:pt x="9325" y="8921"/>
                      <a:pt x="9831" y="8972"/>
                      <a:pt x="10336" y="9058"/>
                    </a:cubicBezTo>
                    <a:cubicBezTo>
                      <a:pt x="11094" y="9188"/>
                      <a:pt x="11844" y="9383"/>
                      <a:pt x="12580" y="9636"/>
                    </a:cubicBezTo>
                    <a:lnTo>
                      <a:pt x="12848" y="9722"/>
                    </a:lnTo>
                    <a:cubicBezTo>
                      <a:pt x="12941" y="9758"/>
                      <a:pt x="13028" y="9795"/>
                      <a:pt x="13122" y="9831"/>
                    </a:cubicBezTo>
                    <a:cubicBezTo>
                      <a:pt x="13302" y="9896"/>
                      <a:pt x="13468" y="9975"/>
                      <a:pt x="13641" y="10054"/>
                    </a:cubicBezTo>
                    <a:cubicBezTo>
                      <a:pt x="13973" y="10213"/>
                      <a:pt x="14291" y="10415"/>
                      <a:pt x="14573" y="10653"/>
                    </a:cubicBezTo>
                    <a:cubicBezTo>
                      <a:pt x="14825" y="10863"/>
                      <a:pt x="15042" y="11115"/>
                      <a:pt x="15215" y="11390"/>
                    </a:cubicBezTo>
                    <a:cubicBezTo>
                      <a:pt x="14977" y="11137"/>
                      <a:pt x="14717" y="10920"/>
                      <a:pt x="14428" y="10733"/>
                    </a:cubicBezTo>
                    <a:cubicBezTo>
                      <a:pt x="14111" y="10531"/>
                      <a:pt x="13779" y="10350"/>
                      <a:pt x="13432" y="10199"/>
                    </a:cubicBezTo>
                    <a:cubicBezTo>
                      <a:pt x="13346" y="10163"/>
                      <a:pt x="13259" y="10119"/>
                      <a:pt x="13172" y="10083"/>
                    </a:cubicBezTo>
                    <a:lnTo>
                      <a:pt x="12912" y="9982"/>
                    </a:lnTo>
                    <a:cubicBezTo>
                      <a:pt x="12739" y="9910"/>
                      <a:pt x="12559" y="9859"/>
                      <a:pt x="12386" y="9795"/>
                    </a:cubicBezTo>
                    <a:cubicBezTo>
                      <a:pt x="11671" y="9556"/>
                      <a:pt x="10949" y="9361"/>
                      <a:pt x="10220" y="9195"/>
                    </a:cubicBezTo>
                    <a:cubicBezTo>
                      <a:pt x="9758" y="9087"/>
                      <a:pt x="9289" y="8986"/>
                      <a:pt x="8820" y="8900"/>
                    </a:cubicBezTo>
                    <a:close/>
                    <a:moveTo>
                      <a:pt x="8604" y="8892"/>
                    </a:moveTo>
                    <a:cubicBezTo>
                      <a:pt x="9145" y="8979"/>
                      <a:pt x="9679" y="9102"/>
                      <a:pt x="10213" y="9232"/>
                    </a:cubicBezTo>
                    <a:cubicBezTo>
                      <a:pt x="10935" y="9412"/>
                      <a:pt x="11657" y="9614"/>
                      <a:pt x="12357" y="9859"/>
                    </a:cubicBezTo>
                    <a:cubicBezTo>
                      <a:pt x="13064" y="10112"/>
                      <a:pt x="13750" y="10401"/>
                      <a:pt x="14370" y="10812"/>
                    </a:cubicBezTo>
                    <a:cubicBezTo>
                      <a:pt x="14681" y="11007"/>
                      <a:pt x="14962" y="11245"/>
                      <a:pt x="15215" y="11527"/>
                    </a:cubicBezTo>
                    <a:cubicBezTo>
                      <a:pt x="15273" y="11599"/>
                      <a:pt x="15338" y="11671"/>
                      <a:pt x="15388" y="11750"/>
                    </a:cubicBezTo>
                    <a:cubicBezTo>
                      <a:pt x="15417" y="11823"/>
                      <a:pt x="15439" y="11888"/>
                      <a:pt x="15460" y="11960"/>
                    </a:cubicBezTo>
                    <a:cubicBezTo>
                      <a:pt x="15475" y="12025"/>
                      <a:pt x="15489" y="12090"/>
                      <a:pt x="15504" y="12155"/>
                    </a:cubicBezTo>
                    <a:cubicBezTo>
                      <a:pt x="15467" y="12126"/>
                      <a:pt x="15431" y="12090"/>
                      <a:pt x="15395" y="12068"/>
                    </a:cubicBezTo>
                    <a:cubicBezTo>
                      <a:pt x="15251" y="11953"/>
                      <a:pt x="15107" y="11844"/>
                      <a:pt x="14955" y="11743"/>
                    </a:cubicBezTo>
                    <a:cubicBezTo>
                      <a:pt x="14659" y="11541"/>
                      <a:pt x="14342" y="11361"/>
                      <a:pt x="14024" y="11195"/>
                    </a:cubicBezTo>
                    <a:cubicBezTo>
                      <a:pt x="13382" y="10856"/>
                      <a:pt x="12725" y="10560"/>
                      <a:pt x="12061" y="10285"/>
                    </a:cubicBezTo>
                    <a:cubicBezTo>
                      <a:pt x="11397" y="10011"/>
                      <a:pt x="10726" y="9751"/>
                      <a:pt x="10047" y="9499"/>
                    </a:cubicBezTo>
                    <a:cubicBezTo>
                      <a:pt x="9499" y="9297"/>
                      <a:pt x="8950" y="9094"/>
                      <a:pt x="8394" y="8892"/>
                    </a:cubicBezTo>
                    <a:close/>
                    <a:moveTo>
                      <a:pt x="8308" y="8892"/>
                    </a:moveTo>
                    <a:cubicBezTo>
                      <a:pt x="8885" y="9094"/>
                      <a:pt x="9462" y="9304"/>
                      <a:pt x="10040" y="9527"/>
                    </a:cubicBezTo>
                    <a:cubicBezTo>
                      <a:pt x="10704" y="9787"/>
                      <a:pt x="11375" y="10062"/>
                      <a:pt x="12032" y="10350"/>
                    </a:cubicBezTo>
                    <a:cubicBezTo>
                      <a:pt x="12689" y="10639"/>
                      <a:pt x="13346" y="10935"/>
                      <a:pt x="13981" y="11274"/>
                    </a:cubicBezTo>
                    <a:cubicBezTo>
                      <a:pt x="14298" y="11440"/>
                      <a:pt x="14609" y="11621"/>
                      <a:pt x="14905" y="11815"/>
                    </a:cubicBezTo>
                    <a:cubicBezTo>
                      <a:pt x="15056" y="11909"/>
                      <a:pt x="15200" y="12018"/>
                      <a:pt x="15338" y="12126"/>
                    </a:cubicBezTo>
                    <a:cubicBezTo>
                      <a:pt x="15403" y="12176"/>
                      <a:pt x="15460" y="12234"/>
                      <a:pt x="15518" y="12285"/>
                    </a:cubicBezTo>
                    <a:lnTo>
                      <a:pt x="15518" y="12335"/>
                    </a:lnTo>
                    <a:lnTo>
                      <a:pt x="15518" y="12386"/>
                    </a:lnTo>
                    <a:cubicBezTo>
                      <a:pt x="15496" y="12400"/>
                      <a:pt x="15482" y="12414"/>
                      <a:pt x="15460" y="12436"/>
                    </a:cubicBezTo>
                    <a:lnTo>
                      <a:pt x="15374" y="12422"/>
                    </a:lnTo>
                    <a:cubicBezTo>
                      <a:pt x="15258" y="12407"/>
                      <a:pt x="15135" y="12378"/>
                      <a:pt x="15020" y="12350"/>
                    </a:cubicBezTo>
                    <a:cubicBezTo>
                      <a:pt x="14789" y="12299"/>
                      <a:pt x="14558" y="12227"/>
                      <a:pt x="14327" y="12147"/>
                    </a:cubicBezTo>
                    <a:cubicBezTo>
                      <a:pt x="14096" y="12068"/>
                      <a:pt x="13872" y="11981"/>
                      <a:pt x="13649" y="11880"/>
                    </a:cubicBezTo>
                    <a:cubicBezTo>
                      <a:pt x="13425" y="11787"/>
                      <a:pt x="13201" y="11686"/>
                      <a:pt x="12985" y="11584"/>
                    </a:cubicBezTo>
                    <a:cubicBezTo>
                      <a:pt x="12552" y="11375"/>
                      <a:pt x="12133" y="11151"/>
                      <a:pt x="11722" y="10920"/>
                    </a:cubicBezTo>
                    <a:cubicBezTo>
                      <a:pt x="11310" y="10690"/>
                      <a:pt x="10892" y="10444"/>
                      <a:pt x="10480" y="10206"/>
                    </a:cubicBezTo>
                    <a:lnTo>
                      <a:pt x="9246" y="9484"/>
                    </a:lnTo>
                    <a:cubicBezTo>
                      <a:pt x="8957" y="9311"/>
                      <a:pt x="8661" y="9138"/>
                      <a:pt x="8365" y="8965"/>
                    </a:cubicBezTo>
                    <a:lnTo>
                      <a:pt x="8308" y="8892"/>
                    </a:lnTo>
                    <a:close/>
                    <a:moveTo>
                      <a:pt x="8560" y="9145"/>
                    </a:moveTo>
                    <a:lnTo>
                      <a:pt x="8560" y="9145"/>
                    </a:lnTo>
                    <a:cubicBezTo>
                      <a:pt x="8777" y="9282"/>
                      <a:pt x="8993" y="9412"/>
                      <a:pt x="9217" y="9549"/>
                    </a:cubicBezTo>
                    <a:cubicBezTo>
                      <a:pt x="9621" y="9795"/>
                      <a:pt x="10033" y="10040"/>
                      <a:pt x="10451" y="10271"/>
                    </a:cubicBezTo>
                    <a:cubicBezTo>
                      <a:pt x="10863" y="10502"/>
                      <a:pt x="11289" y="10733"/>
                      <a:pt x="11714" y="10949"/>
                    </a:cubicBezTo>
                    <a:cubicBezTo>
                      <a:pt x="12140" y="11173"/>
                      <a:pt x="12559" y="11390"/>
                      <a:pt x="12992" y="11592"/>
                    </a:cubicBezTo>
                    <a:cubicBezTo>
                      <a:pt x="13208" y="11700"/>
                      <a:pt x="13432" y="11801"/>
                      <a:pt x="13656" y="11902"/>
                    </a:cubicBezTo>
                    <a:cubicBezTo>
                      <a:pt x="13880" y="11996"/>
                      <a:pt x="14096" y="12090"/>
                      <a:pt x="14327" y="12176"/>
                    </a:cubicBezTo>
                    <a:cubicBezTo>
                      <a:pt x="14551" y="12263"/>
                      <a:pt x="14782" y="12342"/>
                      <a:pt x="15020" y="12407"/>
                    </a:cubicBezTo>
                    <a:cubicBezTo>
                      <a:pt x="15135" y="12443"/>
                      <a:pt x="15258" y="12472"/>
                      <a:pt x="15381" y="12494"/>
                    </a:cubicBezTo>
                    <a:lnTo>
                      <a:pt x="15395" y="12494"/>
                    </a:lnTo>
                    <a:cubicBezTo>
                      <a:pt x="15366" y="12516"/>
                      <a:pt x="15338" y="12530"/>
                      <a:pt x="15301" y="12552"/>
                    </a:cubicBezTo>
                    <a:cubicBezTo>
                      <a:pt x="15244" y="12588"/>
                      <a:pt x="15193" y="12617"/>
                      <a:pt x="15128" y="12645"/>
                    </a:cubicBezTo>
                    <a:lnTo>
                      <a:pt x="15121" y="12653"/>
                    </a:lnTo>
                    <a:cubicBezTo>
                      <a:pt x="15078" y="12660"/>
                      <a:pt x="15034" y="12667"/>
                      <a:pt x="14991" y="12667"/>
                    </a:cubicBezTo>
                    <a:cubicBezTo>
                      <a:pt x="14898" y="12675"/>
                      <a:pt x="14805" y="12679"/>
                      <a:pt x="14711" y="12679"/>
                    </a:cubicBezTo>
                    <a:cubicBezTo>
                      <a:pt x="14545" y="12679"/>
                      <a:pt x="14378" y="12666"/>
                      <a:pt x="14212" y="12638"/>
                    </a:cubicBezTo>
                    <a:cubicBezTo>
                      <a:pt x="14082" y="12624"/>
                      <a:pt x="13959" y="12588"/>
                      <a:pt x="13829" y="12559"/>
                    </a:cubicBezTo>
                    <a:cubicBezTo>
                      <a:pt x="13699" y="12530"/>
                      <a:pt x="13576" y="12487"/>
                      <a:pt x="13454" y="12451"/>
                    </a:cubicBezTo>
                    <a:cubicBezTo>
                      <a:pt x="13324" y="12407"/>
                      <a:pt x="13208" y="12357"/>
                      <a:pt x="13086" y="12306"/>
                    </a:cubicBezTo>
                    <a:lnTo>
                      <a:pt x="12725" y="12147"/>
                    </a:lnTo>
                    <a:cubicBezTo>
                      <a:pt x="12292" y="11931"/>
                      <a:pt x="11873" y="11693"/>
                      <a:pt x="11469" y="11426"/>
                    </a:cubicBezTo>
                    <a:cubicBezTo>
                      <a:pt x="11065" y="11159"/>
                      <a:pt x="10675" y="10870"/>
                      <a:pt x="10285" y="10581"/>
                    </a:cubicBezTo>
                    <a:cubicBezTo>
                      <a:pt x="10090" y="10437"/>
                      <a:pt x="9903" y="10293"/>
                      <a:pt x="9715" y="10141"/>
                    </a:cubicBezTo>
                    <a:cubicBezTo>
                      <a:pt x="9520" y="9989"/>
                      <a:pt x="9333" y="9838"/>
                      <a:pt x="9145" y="9686"/>
                    </a:cubicBezTo>
                    <a:lnTo>
                      <a:pt x="9044" y="9607"/>
                    </a:lnTo>
                    <a:lnTo>
                      <a:pt x="8560" y="9145"/>
                    </a:lnTo>
                    <a:close/>
                    <a:moveTo>
                      <a:pt x="5948" y="9484"/>
                    </a:moveTo>
                    <a:lnTo>
                      <a:pt x="5948" y="9484"/>
                    </a:lnTo>
                    <a:cubicBezTo>
                      <a:pt x="5731" y="9571"/>
                      <a:pt x="5507" y="9665"/>
                      <a:pt x="5291" y="9766"/>
                    </a:cubicBezTo>
                    <a:cubicBezTo>
                      <a:pt x="4850" y="9961"/>
                      <a:pt x="4410" y="10177"/>
                      <a:pt x="3984" y="10401"/>
                    </a:cubicBezTo>
                    <a:cubicBezTo>
                      <a:pt x="3551" y="10625"/>
                      <a:pt x="3140" y="10877"/>
                      <a:pt x="2736" y="11144"/>
                    </a:cubicBezTo>
                    <a:lnTo>
                      <a:pt x="2411" y="11375"/>
                    </a:lnTo>
                    <a:cubicBezTo>
                      <a:pt x="2310" y="11455"/>
                      <a:pt x="2209" y="11541"/>
                      <a:pt x="2108" y="11621"/>
                    </a:cubicBezTo>
                    <a:cubicBezTo>
                      <a:pt x="2000" y="11707"/>
                      <a:pt x="1906" y="11801"/>
                      <a:pt x="1812" y="11895"/>
                    </a:cubicBezTo>
                    <a:cubicBezTo>
                      <a:pt x="1718" y="11989"/>
                      <a:pt x="1624" y="12082"/>
                      <a:pt x="1545" y="12184"/>
                    </a:cubicBezTo>
                    <a:cubicBezTo>
                      <a:pt x="1379" y="12364"/>
                      <a:pt x="1242" y="12573"/>
                      <a:pt x="1126" y="12790"/>
                    </a:cubicBezTo>
                    <a:cubicBezTo>
                      <a:pt x="1162" y="12523"/>
                      <a:pt x="1242" y="12263"/>
                      <a:pt x="1357" y="12018"/>
                    </a:cubicBezTo>
                    <a:lnTo>
                      <a:pt x="1451" y="11837"/>
                    </a:lnTo>
                    <a:cubicBezTo>
                      <a:pt x="1487" y="11772"/>
                      <a:pt x="1530" y="11722"/>
                      <a:pt x="1566" y="11664"/>
                    </a:cubicBezTo>
                    <a:cubicBezTo>
                      <a:pt x="1646" y="11548"/>
                      <a:pt x="1732" y="11433"/>
                      <a:pt x="1834" y="11332"/>
                    </a:cubicBezTo>
                    <a:cubicBezTo>
                      <a:pt x="1877" y="11281"/>
                      <a:pt x="1927" y="11231"/>
                      <a:pt x="1978" y="11180"/>
                    </a:cubicBezTo>
                    <a:lnTo>
                      <a:pt x="2137" y="11036"/>
                    </a:lnTo>
                    <a:cubicBezTo>
                      <a:pt x="2245" y="10942"/>
                      <a:pt x="2360" y="10863"/>
                      <a:pt x="2476" y="10776"/>
                    </a:cubicBezTo>
                    <a:cubicBezTo>
                      <a:pt x="2887" y="10509"/>
                      <a:pt x="3328" y="10285"/>
                      <a:pt x="3797" y="10119"/>
                    </a:cubicBezTo>
                    <a:lnTo>
                      <a:pt x="4143" y="10004"/>
                    </a:lnTo>
                    <a:cubicBezTo>
                      <a:pt x="4259" y="9968"/>
                      <a:pt x="4381" y="9932"/>
                      <a:pt x="4497" y="9896"/>
                    </a:cubicBezTo>
                    <a:lnTo>
                      <a:pt x="4677" y="9845"/>
                    </a:lnTo>
                    <a:lnTo>
                      <a:pt x="4858" y="9795"/>
                    </a:lnTo>
                    <a:cubicBezTo>
                      <a:pt x="4980" y="9758"/>
                      <a:pt x="5096" y="9722"/>
                      <a:pt x="5211" y="9693"/>
                    </a:cubicBezTo>
                    <a:lnTo>
                      <a:pt x="5948" y="9484"/>
                    </a:lnTo>
                    <a:close/>
                    <a:moveTo>
                      <a:pt x="9672" y="10213"/>
                    </a:moveTo>
                    <a:lnTo>
                      <a:pt x="9672" y="10213"/>
                    </a:lnTo>
                    <a:cubicBezTo>
                      <a:pt x="9859" y="10358"/>
                      <a:pt x="10047" y="10502"/>
                      <a:pt x="10242" y="10639"/>
                    </a:cubicBezTo>
                    <a:cubicBezTo>
                      <a:pt x="10632" y="10928"/>
                      <a:pt x="11036" y="11195"/>
                      <a:pt x="11447" y="11455"/>
                    </a:cubicBezTo>
                    <a:cubicBezTo>
                      <a:pt x="11859" y="11707"/>
                      <a:pt x="12277" y="11953"/>
                      <a:pt x="12718" y="12162"/>
                    </a:cubicBezTo>
                    <a:lnTo>
                      <a:pt x="13078" y="12321"/>
                    </a:lnTo>
                    <a:cubicBezTo>
                      <a:pt x="13201" y="12371"/>
                      <a:pt x="13324" y="12422"/>
                      <a:pt x="13447" y="12465"/>
                    </a:cubicBezTo>
                    <a:cubicBezTo>
                      <a:pt x="13569" y="12516"/>
                      <a:pt x="13692" y="12552"/>
                      <a:pt x="13822" y="12588"/>
                    </a:cubicBezTo>
                    <a:cubicBezTo>
                      <a:pt x="13952" y="12624"/>
                      <a:pt x="14075" y="12660"/>
                      <a:pt x="14204" y="12674"/>
                    </a:cubicBezTo>
                    <a:cubicBezTo>
                      <a:pt x="14419" y="12719"/>
                      <a:pt x="14634" y="12741"/>
                      <a:pt x="14849" y="12741"/>
                    </a:cubicBezTo>
                    <a:cubicBezTo>
                      <a:pt x="14879" y="12741"/>
                      <a:pt x="14910" y="12740"/>
                      <a:pt x="14941" y="12739"/>
                    </a:cubicBezTo>
                    <a:lnTo>
                      <a:pt x="14941" y="12739"/>
                    </a:lnTo>
                    <a:cubicBezTo>
                      <a:pt x="14688" y="12833"/>
                      <a:pt x="14428" y="12898"/>
                      <a:pt x="14161" y="12912"/>
                    </a:cubicBezTo>
                    <a:lnTo>
                      <a:pt x="13952" y="12920"/>
                    </a:lnTo>
                    <a:cubicBezTo>
                      <a:pt x="13880" y="12920"/>
                      <a:pt x="13807" y="12912"/>
                      <a:pt x="13743" y="12905"/>
                    </a:cubicBezTo>
                    <a:cubicBezTo>
                      <a:pt x="13598" y="12898"/>
                      <a:pt x="13461" y="12876"/>
                      <a:pt x="13324" y="12848"/>
                    </a:cubicBezTo>
                    <a:cubicBezTo>
                      <a:pt x="13252" y="12833"/>
                      <a:pt x="13187" y="12811"/>
                      <a:pt x="13122" y="12790"/>
                    </a:cubicBezTo>
                    <a:lnTo>
                      <a:pt x="12912" y="12732"/>
                    </a:lnTo>
                    <a:cubicBezTo>
                      <a:pt x="12783" y="12674"/>
                      <a:pt x="12653" y="12624"/>
                      <a:pt x="12523" y="12566"/>
                    </a:cubicBezTo>
                    <a:cubicBezTo>
                      <a:pt x="12082" y="12342"/>
                      <a:pt x="11671" y="12068"/>
                      <a:pt x="11296" y="11750"/>
                    </a:cubicBezTo>
                    <a:lnTo>
                      <a:pt x="11014" y="11505"/>
                    </a:lnTo>
                    <a:cubicBezTo>
                      <a:pt x="10928" y="11426"/>
                      <a:pt x="10834" y="11339"/>
                      <a:pt x="10747" y="11252"/>
                    </a:cubicBezTo>
                    <a:lnTo>
                      <a:pt x="10610" y="11130"/>
                    </a:lnTo>
                    <a:lnTo>
                      <a:pt x="10480" y="11000"/>
                    </a:lnTo>
                    <a:cubicBezTo>
                      <a:pt x="10394" y="10913"/>
                      <a:pt x="10300" y="10834"/>
                      <a:pt x="10220" y="10747"/>
                    </a:cubicBezTo>
                    <a:lnTo>
                      <a:pt x="9672" y="10213"/>
                    </a:lnTo>
                    <a:close/>
                    <a:moveTo>
                      <a:pt x="7420" y="9058"/>
                    </a:moveTo>
                    <a:cubicBezTo>
                      <a:pt x="7196" y="9181"/>
                      <a:pt x="6965" y="9297"/>
                      <a:pt x="6741" y="9419"/>
                    </a:cubicBezTo>
                    <a:cubicBezTo>
                      <a:pt x="6323" y="9650"/>
                      <a:pt x="5904" y="9881"/>
                      <a:pt x="5500" y="10127"/>
                    </a:cubicBezTo>
                    <a:cubicBezTo>
                      <a:pt x="5089" y="10372"/>
                      <a:pt x="4684" y="10625"/>
                      <a:pt x="4280" y="10877"/>
                    </a:cubicBezTo>
                    <a:cubicBezTo>
                      <a:pt x="3869" y="11130"/>
                      <a:pt x="3479" y="11390"/>
                      <a:pt x="3082" y="11664"/>
                    </a:cubicBezTo>
                    <a:cubicBezTo>
                      <a:pt x="2880" y="11801"/>
                      <a:pt x="2685" y="11938"/>
                      <a:pt x="2490" y="12082"/>
                    </a:cubicBezTo>
                    <a:cubicBezTo>
                      <a:pt x="2288" y="12227"/>
                      <a:pt x="2101" y="12371"/>
                      <a:pt x="1906" y="12523"/>
                    </a:cubicBezTo>
                    <a:cubicBezTo>
                      <a:pt x="1718" y="12674"/>
                      <a:pt x="1538" y="12840"/>
                      <a:pt x="1357" y="13006"/>
                    </a:cubicBezTo>
                    <a:cubicBezTo>
                      <a:pt x="1271" y="13100"/>
                      <a:pt x="1191" y="13187"/>
                      <a:pt x="1112" y="13281"/>
                    </a:cubicBezTo>
                    <a:lnTo>
                      <a:pt x="1105" y="13288"/>
                    </a:lnTo>
                    <a:cubicBezTo>
                      <a:pt x="1105" y="13259"/>
                      <a:pt x="1097" y="13223"/>
                      <a:pt x="1097" y="13187"/>
                    </a:cubicBezTo>
                    <a:cubicBezTo>
                      <a:pt x="1090" y="13122"/>
                      <a:pt x="1090" y="13057"/>
                      <a:pt x="1097" y="12992"/>
                    </a:cubicBezTo>
                    <a:cubicBezTo>
                      <a:pt x="1097" y="12985"/>
                      <a:pt x="1097" y="12985"/>
                      <a:pt x="1097" y="12977"/>
                    </a:cubicBezTo>
                    <a:cubicBezTo>
                      <a:pt x="1112" y="12941"/>
                      <a:pt x="1126" y="12898"/>
                      <a:pt x="1148" y="12862"/>
                    </a:cubicBezTo>
                    <a:cubicBezTo>
                      <a:pt x="1256" y="12624"/>
                      <a:pt x="1393" y="12400"/>
                      <a:pt x="1566" y="12198"/>
                    </a:cubicBezTo>
                    <a:cubicBezTo>
                      <a:pt x="1646" y="12097"/>
                      <a:pt x="1740" y="12003"/>
                      <a:pt x="1826" y="11909"/>
                    </a:cubicBezTo>
                    <a:cubicBezTo>
                      <a:pt x="1913" y="11808"/>
                      <a:pt x="2014" y="11729"/>
                      <a:pt x="2108" y="11635"/>
                    </a:cubicBezTo>
                    <a:cubicBezTo>
                      <a:pt x="2209" y="11548"/>
                      <a:pt x="2310" y="11469"/>
                      <a:pt x="2418" y="11382"/>
                    </a:cubicBezTo>
                    <a:lnTo>
                      <a:pt x="2736" y="11151"/>
                    </a:lnTo>
                    <a:cubicBezTo>
                      <a:pt x="3140" y="10884"/>
                      <a:pt x="3559" y="10646"/>
                      <a:pt x="3992" y="10430"/>
                    </a:cubicBezTo>
                    <a:cubicBezTo>
                      <a:pt x="4425" y="10213"/>
                      <a:pt x="4865" y="10018"/>
                      <a:pt x="5312" y="9831"/>
                    </a:cubicBezTo>
                    <a:cubicBezTo>
                      <a:pt x="5536" y="9737"/>
                      <a:pt x="5760" y="9643"/>
                      <a:pt x="5984" y="9556"/>
                    </a:cubicBezTo>
                    <a:cubicBezTo>
                      <a:pt x="6207" y="9477"/>
                      <a:pt x="6431" y="9376"/>
                      <a:pt x="6655" y="9289"/>
                    </a:cubicBezTo>
                    <a:lnTo>
                      <a:pt x="6770" y="9246"/>
                    </a:lnTo>
                    <a:lnTo>
                      <a:pt x="7420" y="9058"/>
                    </a:lnTo>
                    <a:close/>
                    <a:moveTo>
                      <a:pt x="7766" y="8965"/>
                    </a:moveTo>
                    <a:lnTo>
                      <a:pt x="7766" y="8965"/>
                    </a:lnTo>
                    <a:cubicBezTo>
                      <a:pt x="7304" y="9369"/>
                      <a:pt x="6828" y="9766"/>
                      <a:pt x="6352" y="10148"/>
                    </a:cubicBezTo>
                    <a:cubicBezTo>
                      <a:pt x="5789" y="10596"/>
                      <a:pt x="5219" y="11036"/>
                      <a:pt x="4641" y="11462"/>
                    </a:cubicBezTo>
                    <a:cubicBezTo>
                      <a:pt x="4064" y="11895"/>
                      <a:pt x="3479" y="12306"/>
                      <a:pt x="2866" y="12689"/>
                    </a:cubicBezTo>
                    <a:cubicBezTo>
                      <a:pt x="2563" y="12876"/>
                      <a:pt x="2252" y="13057"/>
                      <a:pt x="1935" y="13223"/>
                    </a:cubicBezTo>
                    <a:cubicBezTo>
                      <a:pt x="1776" y="13302"/>
                      <a:pt x="1610" y="13374"/>
                      <a:pt x="1444" y="13439"/>
                    </a:cubicBezTo>
                    <a:cubicBezTo>
                      <a:pt x="1372" y="13461"/>
                      <a:pt x="1292" y="13490"/>
                      <a:pt x="1213" y="13512"/>
                    </a:cubicBezTo>
                    <a:cubicBezTo>
                      <a:pt x="1198" y="13504"/>
                      <a:pt x="1184" y="13497"/>
                      <a:pt x="1170" y="13490"/>
                    </a:cubicBezTo>
                    <a:lnTo>
                      <a:pt x="1126" y="13468"/>
                    </a:lnTo>
                    <a:cubicBezTo>
                      <a:pt x="1119" y="13447"/>
                      <a:pt x="1119" y="13418"/>
                      <a:pt x="1112" y="13396"/>
                    </a:cubicBezTo>
                    <a:cubicBezTo>
                      <a:pt x="1133" y="13374"/>
                      <a:pt x="1148" y="13353"/>
                      <a:pt x="1162" y="13331"/>
                    </a:cubicBezTo>
                    <a:cubicBezTo>
                      <a:pt x="1242" y="13237"/>
                      <a:pt x="1321" y="13143"/>
                      <a:pt x="1400" y="13057"/>
                    </a:cubicBezTo>
                    <a:cubicBezTo>
                      <a:pt x="1566" y="12884"/>
                      <a:pt x="1747" y="12718"/>
                      <a:pt x="1927" y="12559"/>
                    </a:cubicBezTo>
                    <a:cubicBezTo>
                      <a:pt x="2115" y="12400"/>
                      <a:pt x="2303" y="12248"/>
                      <a:pt x="2498" y="12111"/>
                    </a:cubicBezTo>
                    <a:cubicBezTo>
                      <a:pt x="2692" y="11967"/>
                      <a:pt x="2887" y="11823"/>
                      <a:pt x="3089" y="11678"/>
                    </a:cubicBezTo>
                    <a:cubicBezTo>
                      <a:pt x="3486" y="11418"/>
                      <a:pt x="3883" y="11159"/>
                      <a:pt x="4295" y="10913"/>
                    </a:cubicBezTo>
                    <a:cubicBezTo>
                      <a:pt x="4706" y="10675"/>
                      <a:pt x="5118" y="10437"/>
                      <a:pt x="5536" y="10191"/>
                    </a:cubicBezTo>
                    <a:lnTo>
                      <a:pt x="6778" y="9491"/>
                    </a:lnTo>
                    <a:cubicBezTo>
                      <a:pt x="7073" y="9325"/>
                      <a:pt x="7369" y="9159"/>
                      <a:pt x="7673" y="8993"/>
                    </a:cubicBezTo>
                    <a:lnTo>
                      <a:pt x="7766" y="8965"/>
                    </a:lnTo>
                    <a:close/>
                    <a:moveTo>
                      <a:pt x="7723" y="9037"/>
                    </a:moveTo>
                    <a:lnTo>
                      <a:pt x="7723" y="9037"/>
                    </a:lnTo>
                    <a:cubicBezTo>
                      <a:pt x="7687" y="9094"/>
                      <a:pt x="7651" y="9159"/>
                      <a:pt x="7615" y="9217"/>
                    </a:cubicBezTo>
                    <a:cubicBezTo>
                      <a:pt x="7268" y="9636"/>
                      <a:pt x="6900" y="10047"/>
                      <a:pt x="6518" y="10444"/>
                    </a:cubicBezTo>
                    <a:cubicBezTo>
                      <a:pt x="6005" y="10985"/>
                      <a:pt x="5464" y="11498"/>
                      <a:pt x="4894" y="11981"/>
                    </a:cubicBezTo>
                    <a:cubicBezTo>
                      <a:pt x="4324" y="12465"/>
                      <a:pt x="3732" y="12920"/>
                      <a:pt x="3068" y="13245"/>
                    </a:cubicBezTo>
                    <a:cubicBezTo>
                      <a:pt x="2743" y="13418"/>
                      <a:pt x="2397" y="13548"/>
                      <a:pt x="2036" y="13627"/>
                    </a:cubicBezTo>
                    <a:cubicBezTo>
                      <a:pt x="1935" y="13641"/>
                      <a:pt x="1841" y="13656"/>
                      <a:pt x="1747" y="13663"/>
                    </a:cubicBezTo>
                    <a:cubicBezTo>
                      <a:pt x="1675" y="13656"/>
                      <a:pt x="1603" y="13641"/>
                      <a:pt x="1530" y="13620"/>
                    </a:cubicBezTo>
                    <a:cubicBezTo>
                      <a:pt x="1465" y="13605"/>
                      <a:pt x="1408" y="13584"/>
                      <a:pt x="1343" y="13562"/>
                    </a:cubicBezTo>
                    <a:cubicBezTo>
                      <a:pt x="1386" y="13548"/>
                      <a:pt x="1437" y="13533"/>
                      <a:pt x="1480" y="13519"/>
                    </a:cubicBezTo>
                    <a:cubicBezTo>
                      <a:pt x="1646" y="13454"/>
                      <a:pt x="1812" y="13374"/>
                      <a:pt x="1978" y="13295"/>
                    </a:cubicBezTo>
                    <a:cubicBezTo>
                      <a:pt x="2295" y="13136"/>
                      <a:pt x="2613" y="12956"/>
                      <a:pt x="2916" y="12761"/>
                    </a:cubicBezTo>
                    <a:cubicBezTo>
                      <a:pt x="3530" y="12378"/>
                      <a:pt x="4114" y="11960"/>
                      <a:pt x="4684" y="11520"/>
                    </a:cubicBezTo>
                    <a:cubicBezTo>
                      <a:pt x="5255" y="11079"/>
                      <a:pt x="5818" y="10632"/>
                      <a:pt x="6373" y="10170"/>
                    </a:cubicBezTo>
                    <a:cubicBezTo>
                      <a:pt x="6828" y="9795"/>
                      <a:pt x="7276" y="9412"/>
                      <a:pt x="7723" y="9037"/>
                    </a:cubicBezTo>
                    <a:close/>
                    <a:moveTo>
                      <a:pt x="7499" y="9398"/>
                    </a:moveTo>
                    <a:lnTo>
                      <a:pt x="7499" y="9398"/>
                    </a:lnTo>
                    <a:cubicBezTo>
                      <a:pt x="7225" y="9831"/>
                      <a:pt x="6929" y="10242"/>
                      <a:pt x="6612" y="10632"/>
                    </a:cubicBezTo>
                    <a:lnTo>
                      <a:pt x="6604" y="10632"/>
                    </a:lnTo>
                    <a:cubicBezTo>
                      <a:pt x="6114" y="11231"/>
                      <a:pt x="5572" y="11787"/>
                      <a:pt x="4980" y="12292"/>
                    </a:cubicBezTo>
                    <a:lnTo>
                      <a:pt x="4771" y="12479"/>
                    </a:lnTo>
                    <a:cubicBezTo>
                      <a:pt x="4699" y="12544"/>
                      <a:pt x="4620" y="12602"/>
                      <a:pt x="4547" y="12660"/>
                    </a:cubicBezTo>
                    <a:cubicBezTo>
                      <a:pt x="4403" y="12783"/>
                      <a:pt x="4244" y="12891"/>
                      <a:pt x="4093" y="12999"/>
                    </a:cubicBezTo>
                    <a:cubicBezTo>
                      <a:pt x="3782" y="13208"/>
                      <a:pt x="3450" y="13382"/>
                      <a:pt x="3104" y="13512"/>
                    </a:cubicBezTo>
                    <a:cubicBezTo>
                      <a:pt x="2801" y="13620"/>
                      <a:pt x="2483" y="13678"/>
                      <a:pt x="2158" y="13692"/>
                    </a:cubicBezTo>
                    <a:cubicBezTo>
                      <a:pt x="2490" y="13613"/>
                      <a:pt x="2808" y="13490"/>
                      <a:pt x="3111" y="13331"/>
                    </a:cubicBezTo>
                    <a:cubicBezTo>
                      <a:pt x="3443" y="13165"/>
                      <a:pt x="3768" y="12963"/>
                      <a:pt x="4071" y="12739"/>
                    </a:cubicBezTo>
                    <a:cubicBezTo>
                      <a:pt x="4143" y="12682"/>
                      <a:pt x="4223" y="12631"/>
                      <a:pt x="4295" y="12573"/>
                    </a:cubicBezTo>
                    <a:lnTo>
                      <a:pt x="4518" y="12400"/>
                    </a:lnTo>
                    <a:cubicBezTo>
                      <a:pt x="4663" y="12285"/>
                      <a:pt x="4800" y="12155"/>
                      <a:pt x="4944" y="12039"/>
                    </a:cubicBezTo>
                    <a:cubicBezTo>
                      <a:pt x="5507" y="11541"/>
                      <a:pt x="6034" y="11007"/>
                      <a:pt x="6547" y="10466"/>
                    </a:cubicBezTo>
                    <a:cubicBezTo>
                      <a:pt x="6871" y="10112"/>
                      <a:pt x="7189" y="9758"/>
                      <a:pt x="7499" y="9398"/>
                    </a:cubicBezTo>
                    <a:close/>
                    <a:moveTo>
                      <a:pt x="8308" y="9527"/>
                    </a:moveTo>
                    <a:lnTo>
                      <a:pt x="8308" y="9527"/>
                    </a:lnTo>
                    <a:cubicBezTo>
                      <a:pt x="8539" y="9982"/>
                      <a:pt x="8748" y="10444"/>
                      <a:pt x="8928" y="10920"/>
                    </a:cubicBezTo>
                    <a:cubicBezTo>
                      <a:pt x="9195" y="11649"/>
                      <a:pt x="9405" y="12393"/>
                      <a:pt x="9549" y="13151"/>
                    </a:cubicBezTo>
                    <a:lnTo>
                      <a:pt x="9607" y="13432"/>
                    </a:lnTo>
                    <a:cubicBezTo>
                      <a:pt x="9621" y="13526"/>
                      <a:pt x="9636" y="13620"/>
                      <a:pt x="9650" y="13721"/>
                    </a:cubicBezTo>
                    <a:cubicBezTo>
                      <a:pt x="9686" y="13909"/>
                      <a:pt x="9701" y="14096"/>
                      <a:pt x="9715" y="14284"/>
                    </a:cubicBezTo>
                    <a:cubicBezTo>
                      <a:pt x="9744" y="14652"/>
                      <a:pt x="9722" y="15020"/>
                      <a:pt x="9665" y="15388"/>
                    </a:cubicBezTo>
                    <a:cubicBezTo>
                      <a:pt x="9607" y="15706"/>
                      <a:pt x="9499" y="16016"/>
                      <a:pt x="9354" y="16298"/>
                    </a:cubicBezTo>
                    <a:cubicBezTo>
                      <a:pt x="9448" y="15973"/>
                      <a:pt x="9506" y="15641"/>
                      <a:pt x="9520" y="15301"/>
                    </a:cubicBezTo>
                    <a:cubicBezTo>
                      <a:pt x="9542" y="14919"/>
                      <a:pt x="9527" y="14544"/>
                      <a:pt x="9484" y="14176"/>
                    </a:cubicBezTo>
                    <a:cubicBezTo>
                      <a:pt x="9477" y="14082"/>
                      <a:pt x="9470" y="13988"/>
                      <a:pt x="9455" y="13894"/>
                    </a:cubicBezTo>
                    <a:lnTo>
                      <a:pt x="9412" y="13613"/>
                    </a:lnTo>
                    <a:cubicBezTo>
                      <a:pt x="9390" y="13425"/>
                      <a:pt x="9347" y="13245"/>
                      <a:pt x="9311" y="13064"/>
                    </a:cubicBezTo>
                    <a:cubicBezTo>
                      <a:pt x="9167" y="12328"/>
                      <a:pt x="8964" y="11606"/>
                      <a:pt x="8748" y="10892"/>
                    </a:cubicBezTo>
                    <a:cubicBezTo>
                      <a:pt x="8611" y="10430"/>
                      <a:pt x="8459" y="9982"/>
                      <a:pt x="8308" y="9527"/>
                    </a:cubicBezTo>
                    <a:close/>
                    <a:moveTo>
                      <a:pt x="7600" y="10913"/>
                    </a:moveTo>
                    <a:lnTo>
                      <a:pt x="7600" y="10913"/>
                    </a:lnTo>
                    <a:cubicBezTo>
                      <a:pt x="7564" y="11151"/>
                      <a:pt x="7535" y="11390"/>
                      <a:pt x="7507" y="11628"/>
                    </a:cubicBezTo>
                    <a:cubicBezTo>
                      <a:pt x="7456" y="12104"/>
                      <a:pt x="7427" y="12595"/>
                      <a:pt x="7405" y="13078"/>
                    </a:cubicBezTo>
                    <a:cubicBezTo>
                      <a:pt x="7391" y="13562"/>
                      <a:pt x="7391" y="14046"/>
                      <a:pt x="7427" y="14529"/>
                    </a:cubicBezTo>
                    <a:lnTo>
                      <a:pt x="7470" y="14919"/>
                    </a:lnTo>
                    <a:cubicBezTo>
                      <a:pt x="7485" y="15056"/>
                      <a:pt x="7507" y="15186"/>
                      <a:pt x="7528" y="15316"/>
                    </a:cubicBezTo>
                    <a:cubicBezTo>
                      <a:pt x="7550" y="15439"/>
                      <a:pt x="7579" y="15569"/>
                      <a:pt x="7608" y="15698"/>
                    </a:cubicBezTo>
                    <a:cubicBezTo>
                      <a:pt x="7644" y="15828"/>
                      <a:pt x="7680" y="15951"/>
                      <a:pt x="7723" y="16081"/>
                    </a:cubicBezTo>
                    <a:cubicBezTo>
                      <a:pt x="7802" y="16312"/>
                      <a:pt x="7911" y="16536"/>
                      <a:pt x="8041" y="16745"/>
                    </a:cubicBezTo>
                    <a:cubicBezTo>
                      <a:pt x="7831" y="16579"/>
                      <a:pt x="7651" y="16384"/>
                      <a:pt x="7499" y="16160"/>
                    </a:cubicBezTo>
                    <a:lnTo>
                      <a:pt x="7384" y="15980"/>
                    </a:lnTo>
                    <a:cubicBezTo>
                      <a:pt x="7348" y="15922"/>
                      <a:pt x="7326" y="15857"/>
                      <a:pt x="7297" y="15792"/>
                    </a:cubicBezTo>
                    <a:cubicBezTo>
                      <a:pt x="7232" y="15670"/>
                      <a:pt x="7182" y="15532"/>
                      <a:pt x="7146" y="15403"/>
                    </a:cubicBezTo>
                    <a:cubicBezTo>
                      <a:pt x="7117" y="15330"/>
                      <a:pt x="7102" y="15265"/>
                      <a:pt x="7088" y="15193"/>
                    </a:cubicBezTo>
                    <a:lnTo>
                      <a:pt x="7037" y="14991"/>
                    </a:lnTo>
                    <a:cubicBezTo>
                      <a:pt x="7016" y="14847"/>
                      <a:pt x="7001" y="14710"/>
                      <a:pt x="6980" y="14565"/>
                    </a:cubicBezTo>
                    <a:cubicBezTo>
                      <a:pt x="6958" y="14075"/>
                      <a:pt x="6987" y="13584"/>
                      <a:pt x="7081" y="13093"/>
                    </a:cubicBezTo>
                    <a:lnTo>
                      <a:pt x="7146" y="12732"/>
                    </a:lnTo>
                    <a:cubicBezTo>
                      <a:pt x="7175" y="12617"/>
                      <a:pt x="7203" y="12494"/>
                      <a:pt x="7232" y="12371"/>
                    </a:cubicBezTo>
                    <a:lnTo>
                      <a:pt x="7276" y="12191"/>
                    </a:lnTo>
                    <a:lnTo>
                      <a:pt x="7319" y="12010"/>
                    </a:lnTo>
                    <a:cubicBezTo>
                      <a:pt x="7355" y="11895"/>
                      <a:pt x="7377" y="11772"/>
                      <a:pt x="7413" y="11657"/>
                    </a:cubicBezTo>
                    <a:cubicBezTo>
                      <a:pt x="7470" y="11411"/>
                      <a:pt x="7535" y="11159"/>
                      <a:pt x="7600" y="10913"/>
                    </a:cubicBezTo>
                    <a:close/>
                    <a:moveTo>
                      <a:pt x="8106" y="9159"/>
                    </a:moveTo>
                    <a:cubicBezTo>
                      <a:pt x="8142" y="9224"/>
                      <a:pt x="8171" y="9282"/>
                      <a:pt x="8207" y="9340"/>
                    </a:cubicBezTo>
                    <a:cubicBezTo>
                      <a:pt x="8394" y="9859"/>
                      <a:pt x="8568" y="10379"/>
                      <a:pt x="8719" y="10906"/>
                    </a:cubicBezTo>
                    <a:cubicBezTo>
                      <a:pt x="8928" y="11621"/>
                      <a:pt x="9102" y="12350"/>
                      <a:pt x="9239" y="13078"/>
                    </a:cubicBezTo>
                    <a:cubicBezTo>
                      <a:pt x="9369" y="13815"/>
                      <a:pt x="9477" y="14558"/>
                      <a:pt x="9419" y="15301"/>
                    </a:cubicBezTo>
                    <a:cubicBezTo>
                      <a:pt x="9405" y="15670"/>
                      <a:pt x="9340" y="16030"/>
                      <a:pt x="9232" y="16377"/>
                    </a:cubicBezTo>
                    <a:lnTo>
                      <a:pt x="9232" y="16384"/>
                    </a:lnTo>
                    <a:cubicBezTo>
                      <a:pt x="9195" y="16471"/>
                      <a:pt x="9159" y="16565"/>
                      <a:pt x="9123" y="16651"/>
                    </a:cubicBezTo>
                    <a:cubicBezTo>
                      <a:pt x="9080" y="16709"/>
                      <a:pt x="9029" y="16759"/>
                      <a:pt x="8979" y="16817"/>
                    </a:cubicBezTo>
                    <a:cubicBezTo>
                      <a:pt x="8928" y="16860"/>
                      <a:pt x="8878" y="16904"/>
                      <a:pt x="8827" y="16947"/>
                    </a:cubicBezTo>
                    <a:cubicBezTo>
                      <a:pt x="8842" y="16904"/>
                      <a:pt x="8849" y="16853"/>
                      <a:pt x="8856" y="16810"/>
                    </a:cubicBezTo>
                    <a:cubicBezTo>
                      <a:pt x="8885" y="16630"/>
                      <a:pt x="8907" y="16449"/>
                      <a:pt x="8914" y="16269"/>
                    </a:cubicBezTo>
                    <a:cubicBezTo>
                      <a:pt x="8936" y="15908"/>
                      <a:pt x="8936" y="15547"/>
                      <a:pt x="8928" y="15186"/>
                    </a:cubicBezTo>
                    <a:cubicBezTo>
                      <a:pt x="8900" y="14464"/>
                      <a:pt x="8827" y="13743"/>
                      <a:pt x="8734" y="13035"/>
                    </a:cubicBezTo>
                    <a:cubicBezTo>
                      <a:pt x="8640" y="12328"/>
                      <a:pt x="8524" y="11606"/>
                      <a:pt x="8409" y="10899"/>
                    </a:cubicBezTo>
                    <a:cubicBezTo>
                      <a:pt x="8308" y="10321"/>
                      <a:pt x="8207" y="9737"/>
                      <a:pt x="8106" y="9159"/>
                    </a:cubicBezTo>
                    <a:close/>
                    <a:moveTo>
                      <a:pt x="7968" y="9419"/>
                    </a:moveTo>
                    <a:cubicBezTo>
                      <a:pt x="7954" y="9679"/>
                      <a:pt x="7947" y="9939"/>
                      <a:pt x="7940" y="10191"/>
                    </a:cubicBezTo>
                    <a:cubicBezTo>
                      <a:pt x="7932" y="10668"/>
                      <a:pt x="7925" y="11144"/>
                      <a:pt x="7932" y="11628"/>
                    </a:cubicBezTo>
                    <a:cubicBezTo>
                      <a:pt x="7940" y="12104"/>
                      <a:pt x="7954" y="12580"/>
                      <a:pt x="7976" y="13057"/>
                    </a:cubicBezTo>
                    <a:cubicBezTo>
                      <a:pt x="7990" y="13533"/>
                      <a:pt x="8019" y="14010"/>
                      <a:pt x="8055" y="14486"/>
                    </a:cubicBezTo>
                    <a:cubicBezTo>
                      <a:pt x="8077" y="14724"/>
                      <a:pt x="8091" y="14969"/>
                      <a:pt x="8120" y="15208"/>
                    </a:cubicBezTo>
                    <a:cubicBezTo>
                      <a:pt x="8149" y="15446"/>
                      <a:pt x="8178" y="15691"/>
                      <a:pt x="8214" y="15929"/>
                    </a:cubicBezTo>
                    <a:cubicBezTo>
                      <a:pt x="8243" y="16168"/>
                      <a:pt x="8293" y="16406"/>
                      <a:pt x="8358" y="16644"/>
                    </a:cubicBezTo>
                    <a:cubicBezTo>
                      <a:pt x="8387" y="16759"/>
                      <a:pt x="8423" y="16882"/>
                      <a:pt x="8466" y="16998"/>
                    </a:cubicBezTo>
                    <a:lnTo>
                      <a:pt x="8474" y="17005"/>
                    </a:lnTo>
                    <a:cubicBezTo>
                      <a:pt x="8438" y="16990"/>
                      <a:pt x="8409" y="16976"/>
                      <a:pt x="8380" y="16962"/>
                    </a:cubicBezTo>
                    <a:cubicBezTo>
                      <a:pt x="8322" y="16933"/>
                      <a:pt x="8264" y="16897"/>
                      <a:pt x="8214" y="16860"/>
                    </a:cubicBezTo>
                    <a:lnTo>
                      <a:pt x="8199" y="16853"/>
                    </a:lnTo>
                    <a:cubicBezTo>
                      <a:pt x="8178" y="16832"/>
                      <a:pt x="8149" y="16796"/>
                      <a:pt x="8120" y="16767"/>
                    </a:cubicBezTo>
                    <a:cubicBezTo>
                      <a:pt x="7976" y="16550"/>
                      <a:pt x="7853" y="16319"/>
                      <a:pt x="7759" y="16074"/>
                    </a:cubicBezTo>
                    <a:cubicBezTo>
                      <a:pt x="7709" y="15951"/>
                      <a:pt x="7680" y="15821"/>
                      <a:pt x="7636" y="15698"/>
                    </a:cubicBezTo>
                    <a:cubicBezTo>
                      <a:pt x="7593" y="15576"/>
                      <a:pt x="7571" y="15446"/>
                      <a:pt x="7550" y="15316"/>
                    </a:cubicBezTo>
                    <a:cubicBezTo>
                      <a:pt x="7521" y="15186"/>
                      <a:pt x="7499" y="15056"/>
                      <a:pt x="7485" y="14926"/>
                    </a:cubicBezTo>
                    <a:lnTo>
                      <a:pt x="7442" y="14536"/>
                    </a:lnTo>
                    <a:cubicBezTo>
                      <a:pt x="7413" y="14053"/>
                      <a:pt x="7413" y="13569"/>
                      <a:pt x="7442" y="13086"/>
                    </a:cubicBezTo>
                    <a:cubicBezTo>
                      <a:pt x="7470" y="12602"/>
                      <a:pt x="7521" y="12119"/>
                      <a:pt x="7579" y="11642"/>
                    </a:cubicBezTo>
                    <a:cubicBezTo>
                      <a:pt x="7608" y="11404"/>
                      <a:pt x="7644" y="11159"/>
                      <a:pt x="7680" y="10920"/>
                    </a:cubicBezTo>
                    <a:cubicBezTo>
                      <a:pt x="7709" y="10675"/>
                      <a:pt x="7745" y="10444"/>
                      <a:pt x="7781" y="10199"/>
                    </a:cubicBezTo>
                    <a:cubicBezTo>
                      <a:pt x="7788" y="10155"/>
                      <a:pt x="7795" y="10119"/>
                      <a:pt x="7802" y="10076"/>
                    </a:cubicBezTo>
                    <a:cubicBezTo>
                      <a:pt x="7860" y="9859"/>
                      <a:pt x="7911" y="9643"/>
                      <a:pt x="7968" y="9419"/>
                    </a:cubicBezTo>
                    <a:close/>
                    <a:moveTo>
                      <a:pt x="8055" y="9087"/>
                    </a:moveTo>
                    <a:cubicBezTo>
                      <a:pt x="8178" y="9686"/>
                      <a:pt x="8279" y="10293"/>
                      <a:pt x="8373" y="10906"/>
                    </a:cubicBezTo>
                    <a:cubicBezTo>
                      <a:pt x="8481" y="11613"/>
                      <a:pt x="8575" y="12328"/>
                      <a:pt x="8661" y="13042"/>
                    </a:cubicBezTo>
                    <a:cubicBezTo>
                      <a:pt x="8741" y="13757"/>
                      <a:pt x="8806" y="14471"/>
                      <a:pt x="8835" y="15186"/>
                    </a:cubicBezTo>
                    <a:cubicBezTo>
                      <a:pt x="8842" y="15547"/>
                      <a:pt x="8849" y="15908"/>
                      <a:pt x="8827" y="16261"/>
                    </a:cubicBezTo>
                    <a:cubicBezTo>
                      <a:pt x="8813" y="16442"/>
                      <a:pt x="8798" y="16615"/>
                      <a:pt x="8770" y="16796"/>
                    </a:cubicBezTo>
                    <a:cubicBezTo>
                      <a:pt x="8755" y="16875"/>
                      <a:pt x="8741" y="16954"/>
                      <a:pt x="8719" y="17034"/>
                    </a:cubicBezTo>
                    <a:lnTo>
                      <a:pt x="8683" y="17063"/>
                    </a:lnTo>
                    <a:lnTo>
                      <a:pt x="8640" y="17091"/>
                    </a:lnTo>
                    <a:cubicBezTo>
                      <a:pt x="8618" y="17077"/>
                      <a:pt x="8589" y="17070"/>
                      <a:pt x="8568" y="17063"/>
                    </a:cubicBezTo>
                    <a:cubicBezTo>
                      <a:pt x="8553" y="17034"/>
                      <a:pt x="8546" y="17012"/>
                      <a:pt x="8539" y="16983"/>
                    </a:cubicBezTo>
                    <a:cubicBezTo>
                      <a:pt x="8488" y="16875"/>
                      <a:pt x="8452" y="16759"/>
                      <a:pt x="8416" y="16644"/>
                    </a:cubicBezTo>
                    <a:cubicBezTo>
                      <a:pt x="8351" y="16413"/>
                      <a:pt x="8300" y="16175"/>
                      <a:pt x="8250" y="15937"/>
                    </a:cubicBezTo>
                    <a:cubicBezTo>
                      <a:pt x="8207" y="15698"/>
                      <a:pt x="8163" y="15460"/>
                      <a:pt x="8142" y="15215"/>
                    </a:cubicBezTo>
                    <a:cubicBezTo>
                      <a:pt x="8113" y="14969"/>
                      <a:pt x="8084" y="14731"/>
                      <a:pt x="8062" y="14493"/>
                    </a:cubicBezTo>
                    <a:cubicBezTo>
                      <a:pt x="8033" y="14017"/>
                      <a:pt x="8012" y="13540"/>
                      <a:pt x="8005" y="13064"/>
                    </a:cubicBezTo>
                    <a:cubicBezTo>
                      <a:pt x="7997" y="12588"/>
                      <a:pt x="8005" y="12111"/>
                      <a:pt x="8005" y="11635"/>
                    </a:cubicBezTo>
                    <a:lnTo>
                      <a:pt x="8019" y="10206"/>
                    </a:lnTo>
                    <a:cubicBezTo>
                      <a:pt x="8019" y="9859"/>
                      <a:pt x="8019" y="9520"/>
                      <a:pt x="8033" y="9181"/>
                    </a:cubicBezTo>
                    <a:cubicBezTo>
                      <a:pt x="8041" y="9145"/>
                      <a:pt x="8048" y="9116"/>
                      <a:pt x="8055" y="9087"/>
                    </a:cubicBezTo>
                    <a:close/>
                    <a:moveTo>
                      <a:pt x="7348" y="0"/>
                    </a:moveTo>
                    <a:lnTo>
                      <a:pt x="7283" y="29"/>
                    </a:lnTo>
                    <a:cubicBezTo>
                      <a:pt x="6446" y="426"/>
                      <a:pt x="6020" y="1263"/>
                      <a:pt x="5897" y="2079"/>
                    </a:cubicBezTo>
                    <a:cubicBezTo>
                      <a:pt x="5839" y="2483"/>
                      <a:pt x="5839" y="2895"/>
                      <a:pt x="5883" y="3299"/>
                    </a:cubicBezTo>
                    <a:cubicBezTo>
                      <a:pt x="5911" y="3501"/>
                      <a:pt x="5933" y="3703"/>
                      <a:pt x="5976" y="3898"/>
                    </a:cubicBezTo>
                    <a:cubicBezTo>
                      <a:pt x="5998" y="3992"/>
                      <a:pt x="6013" y="4093"/>
                      <a:pt x="6041" y="4187"/>
                    </a:cubicBezTo>
                    <a:lnTo>
                      <a:pt x="6114" y="4475"/>
                    </a:lnTo>
                    <a:cubicBezTo>
                      <a:pt x="6330" y="5240"/>
                      <a:pt x="6640" y="5962"/>
                      <a:pt x="6951" y="6684"/>
                    </a:cubicBezTo>
                    <a:lnTo>
                      <a:pt x="7189" y="7225"/>
                    </a:lnTo>
                    <a:lnTo>
                      <a:pt x="7427" y="7759"/>
                    </a:lnTo>
                    <a:cubicBezTo>
                      <a:pt x="7463" y="7831"/>
                      <a:pt x="7492" y="7911"/>
                      <a:pt x="7528" y="7990"/>
                    </a:cubicBezTo>
                    <a:cubicBezTo>
                      <a:pt x="7405" y="7839"/>
                      <a:pt x="7276" y="7694"/>
                      <a:pt x="7138" y="7550"/>
                    </a:cubicBezTo>
                    <a:cubicBezTo>
                      <a:pt x="6799" y="7189"/>
                      <a:pt x="6438" y="6843"/>
                      <a:pt x="6049" y="6532"/>
                    </a:cubicBezTo>
                    <a:cubicBezTo>
                      <a:pt x="5659" y="6222"/>
                      <a:pt x="5247" y="5933"/>
                      <a:pt x="4822" y="5673"/>
                    </a:cubicBezTo>
                    <a:cubicBezTo>
                      <a:pt x="4721" y="5601"/>
                      <a:pt x="4612" y="5543"/>
                      <a:pt x="4504" y="5478"/>
                    </a:cubicBezTo>
                    <a:lnTo>
                      <a:pt x="4345" y="5377"/>
                    </a:lnTo>
                    <a:lnTo>
                      <a:pt x="4179" y="5291"/>
                    </a:lnTo>
                    <a:lnTo>
                      <a:pt x="4020" y="5197"/>
                    </a:lnTo>
                    <a:cubicBezTo>
                      <a:pt x="3963" y="5168"/>
                      <a:pt x="3912" y="5139"/>
                      <a:pt x="3854" y="5110"/>
                    </a:cubicBezTo>
                    <a:cubicBezTo>
                      <a:pt x="3746" y="5053"/>
                      <a:pt x="3638" y="4995"/>
                      <a:pt x="3522" y="4937"/>
                    </a:cubicBezTo>
                    <a:lnTo>
                      <a:pt x="3133" y="4764"/>
                    </a:lnTo>
                    <a:cubicBezTo>
                      <a:pt x="2996" y="4721"/>
                      <a:pt x="2858" y="4663"/>
                      <a:pt x="2729" y="4620"/>
                    </a:cubicBezTo>
                    <a:cubicBezTo>
                      <a:pt x="2591" y="4576"/>
                      <a:pt x="2454" y="4526"/>
                      <a:pt x="2303" y="4504"/>
                    </a:cubicBezTo>
                    <a:cubicBezTo>
                      <a:pt x="2238" y="4490"/>
                      <a:pt x="2166" y="4475"/>
                      <a:pt x="2086" y="4461"/>
                    </a:cubicBezTo>
                    <a:lnTo>
                      <a:pt x="1870" y="4432"/>
                    </a:lnTo>
                    <a:cubicBezTo>
                      <a:pt x="1785" y="4424"/>
                      <a:pt x="1700" y="4420"/>
                      <a:pt x="1615" y="4420"/>
                    </a:cubicBezTo>
                    <a:cubicBezTo>
                      <a:pt x="1401" y="4420"/>
                      <a:pt x="1186" y="4445"/>
                      <a:pt x="975" y="4497"/>
                    </a:cubicBezTo>
                    <a:cubicBezTo>
                      <a:pt x="902" y="4511"/>
                      <a:pt x="823" y="4533"/>
                      <a:pt x="751" y="4562"/>
                    </a:cubicBezTo>
                    <a:cubicBezTo>
                      <a:pt x="679" y="4584"/>
                      <a:pt x="607" y="4620"/>
                      <a:pt x="542" y="4648"/>
                    </a:cubicBezTo>
                    <a:cubicBezTo>
                      <a:pt x="469" y="4685"/>
                      <a:pt x="397" y="4721"/>
                      <a:pt x="332" y="4764"/>
                    </a:cubicBezTo>
                    <a:cubicBezTo>
                      <a:pt x="296" y="4786"/>
                      <a:pt x="267" y="4807"/>
                      <a:pt x="231" y="4836"/>
                    </a:cubicBezTo>
                    <a:cubicBezTo>
                      <a:pt x="217" y="4843"/>
                      <a:pt x="202" y="4858"/>
                      <a:pt x="181" y="4872"/>
                    </a:cubicBezTo>
                    <a:cubicBezTo>
                      <a:pt x="166" y="4887"/>
                      <a:pt x="145" y="4901"/>
                      <a:pt x="130" y="4916"/>
                    </a:cubicBezTo>
                    <a:lnTo>
                      <a:pt x="72" y="4973"/>
                    </a:lnTo>
                    <a:lnTo>
                      <a:pt x="72" y="5038"/>
                    </a:lnTo>
                    <a:cubicBezTo>
                      <a:pt x="0" y="5962"/>
                      <a:pt x="506" y="6749"/>
                      <a:pt x="1155" y="7261"/>
                    </a:cubicBezTo>
                    <a:cubicBezTo>
                      <a:pt x="1473" y="7514"/>
                      <a:pt x="1826" y="7723"/>
                      <a:pt x="2209" y="7882"/>
                    </a:cubicBezTo>
                    <a:cubicBezTo>
                      <a:pt x="2397" y="7961"/>
                      <a:pt x="2577" y="8041"/>
                      <a:pt x="2772" y="8098"/>
                    </a:cubicBezTo>
                    <a:cubicBezTo>
                      <a:pt x="2858" y="8135"/>
                      <a:pt x="2959" y="8163"/>
                      <a:pt x="3053" y="8192"/>
                    </a:cubicBezTo>
                    <a:lnTo>
                      <a:pt x="3342" y="8272"/>
                    </a:lnTo>
                    <a:cubicBezTo>
                      <a:pt x="4107" y="8467"/>
                      <a:pt x="4894" y="8553"/>
                      <a:pt x="5673" y="8647"/>
                    </a:cubicBezTo>
                    <a:lnTo>
                      <a:pt x="6251" y="8712"/>
                    </a:lnTo>
                    <a:lnTo>
                      <a:pt x="6835" y="8770"/>
                    </a:lnTo>
                    <a:lnTo>
                      <a:pt x="7088" y="8799"/>
                    </a:lnTo>
                    <a:cubicBezTo>
                      <a:pt x="6893" y="8835"/>
                      <a:pt x="6705" y="8871"/>
                      <a:pt x="6518" y="8914"/>
                    </a:cubicBezTo>
                    <a:cubicBezTo>
                      <a:pt x="6027" y="9029"/>
                      <a:pt x="5551" y="9174"/>
                      <a:pt x="5081" y="9354"/>
                    </a:cubicBezTo>
                    <a:cubicBezTo>
                      <a:pt x="4620" y="9535"/>
                      <a:pt x="4165" y="9744"/>
                      <a:pt x="3725" y="9982"/>
                    </a:cubicBezTo>
                    <a:cubicBezTo>
                      <a:pt x="3616" y="10040"/>
                      <a:pt x="3508" y="10105"/>
                      <a:pt x="3400" y="10163"/>
                    </a:cubicBezTo>
                    <a:lnTo>
                      <a:pt x="3234" y="10256"/>
                    </a:lnTo>
                    <a:lnTo>
                      <a:pt x="3075" y="10350"/>
                    </a:lnTo>
                    <a:lnTo>
                      <a:pt x="2916" y="10437"/>
                    </a:lnTo>
                    <a:cubicBezTo>
                      <a:pt x="2858" y="10466"/>
                      <a:pt x="2808" y="10502"/>
                      <a:pt x="2757" y="10538"/>
                    </a:cubicBezTo>
                    <a:cubicBezTo>
                      <a:pt x="2656" y="10603"/>
                      <a:pt x="2548" y="10668"/>
                      <a:pt x="2447" y="10740"/>
                    </a:cubicBezTo>
                    <a:lnTo>
                      <a:pt x="2093" y="10993"/>
                    </a:lnTo>
                    <a:cubicBezTo>
                      <a:pt x="1985" y="11079"/>
                      <a:pt x="1870" y="11173"/>
                      <a:pt x="1761" y="11267"/>
                    </a:cubicBezTo>
                    <a:cubicBezTo>
                      <a:pt x="1660" y="11368"/>
                      <a:pt x="1552" y="11462"/>
                      <a:pt x="1458" y="11577"/>
                    </a:cubicBezTo>
                    <a:cubicBezTo>
                      <a:pt x="1408" y="11628"/>
                      <a:pt x="1357" y="11686"/>
                      <a:pt x="1314" y="11736"/>
                    </a:cubicBezTo>
                    <a:lnTo>
                      <a:pt x="1177" y="11916"/>
                    </a:lnTo>
                    <a:cubicBezTo>
                      <a:pt x="1004" y="12162"/>
                      <a:pt x="866" y="12436"/>
                      <a:pt x="787" y="12725"/>
                    </a:cubicBezTo>
                    <a:cubicBezTo>
                      <a:pt x="758" y="12797"/>
                      <a:pt x="744" y="12876"/>
                      <a:pt x="729" y="12949"/>
                    </a:cubicBezTo>
                    <a:cubicBezTo>
                      <a:pt x="715" y="13028"/>
                      <a:pt x="708" y="13100"/>
                      <a:pt x="700" y="13180"/>
                    </a:cubicBezTo>
                    <a:cubicBezTo>
                      <a:pt x="693" y="13259"/>
                      <a:pt x="693" y="13338"/>
                      <a:pt x="700" y="13418"/>
                    </a:cubicBezTo>
                    <a:cubicBezTo>
                      <a:pt x="700" y="13454"/>
                      <a:pt x="700" y="13497"/>
                      <a:pt x="708" y="13540"/>
                    </a:cubicBezTo>
                    <a:cubicBezTo>
                      <a:pt x="708" y="13555"/>
                      <a:pt x="708" y="13577"/>
                      <a:pt x="715" y="13598"/>
                    </a:cubicBezTo>
                    <a:cubicBezTo>
                      <a:pt x="729" y="13620"/>
                      <a:pt x="722" y="13641"/>
                      <a:pt x="729" y="13670"/>
                    </a:cubicBezTo>
                    <a:lnTo>
                      <a:pt x="751" y="13743"/>
                    </a:lnTo>
                    <a:lnTo>
                      <a:pt x="809" y="13786"/>
                    </a:lnTo>
                    <a:cubicBezTo>
                      <a:pt x="1217" y="14065"/>
                      <a:pt x="1677" y="14180"/>
                      <a:pt x="2134" y="14180"/>
                    </a:cubicBezTo>
                    <a:cubicBezTo>
                      <a:pt x="2526" y="14180"/>
                      <a:pt x="2917" y="14096"/>
                      <a:pt x="3270" y="13959"/>
                    </a:cubicBezTo>
                    <a:cubicBezTo>
                      <a:pt x="3652" y="13800"/>
                      <a:pt x="4013" y="13598"/>
                      <a:pt x="4338" y="13353"/>
                    </a:cubicBezTo>
                    <a:cubicBezTo>
                      <a:pt x="4497" y="13230"/>
                      <a:pt x="4663" y="13115"/>
                      <a:pt x="4807" y="12977"/>
                    </a:cubicBezTo>
                    <a:cubicBezTo>
                      <a:pt x="4879" y="12905"/>
                      <a:pt x="4959" y="12840"/>
                      <a:pt x="5031" y="12775"/>
                    </a:cubicBezTo>
                    <a:lnTo>
                      <a:pt x="5240" y="12566"/>
                    </a:lnTo>
                    <a:cubicBezTo>
                      <a:pt x="5796" y="11996"/>
                      <a:pt x="6265" y="11361"/>
                      <a:pt x="6734" y="10733"/>
                    </a:cubicBezTo>
                    <a:lnTo>
                      <a:pt x="7081" y="10264"/>
                    </a:lnTo>
                    <a:lnTo>
                      <a:pt x="7427" y="9787"/>
                    </a:lnTo>
                    <a:lnTo>
                      <a:pt x="7571" y="9585"/>
                    </a:lnTo>
                    <a:lnTo>
                      <a:pt x="7571" y="9585"/>
                    </a:lnTo>
                    <a:cubicBezTo>
                      <a:pt x="7507" y="9766"/>
                      <a:pt x="7449" y="9953"/>
                      <a:pt x="7391" y="10141"/>
                    </a:cubicBezTo>
                    <a:cubicBezTo>
                      <a:pt x="7247" y="10617"/>
                      <a:pt x="7131" y="11101"/>
                      <a:pt x="7052" y="11599"/>
                    </a:cubicBezTo>
                    <a:cubicBezTo>
                      <a:pt x="6980" y="12090"/>
                      <a:pt x="6936" y="12588"/>
                      <a:pt x="6922" y="13086"/>
                    </a:cubicBezTo>
                    <a:cubicBezTo>
                      <a:pt x="6915" y="13216"/>
                      <a:pt x="6915" y="13338"/>
                      <a:pt x="6915" y="13461"/>
                    </a:cubicBezTo>
                    <a:lnTo>
                      <a:pt x="6915" y="13649"/>
                    </a:lnTo>
                    <a:lnTo>
                      <a:pt x="6915" y="13836"/>
                    </a:lnTo>
                    <a:lnTo>
                      <a:pt x="6915" y="14024"/>
                    </a:lnTo>
                    <a:cubicBezTo>
                      <a:pt x="6907" y="14082"/>
                      <a:pt x="6907" y="14147"/>
                      <a:pt x="6915" y="14204"/>
                    </a:cubicBezTo>
                    <a:cubicBezTo>
                      <a:pt x="6922" y="14327"/>
                      <a:pt x="6929" y="14457"/>
                      <a:pt x="6929" y="14580"/>
                    </a:cubicBezTo>
                    <a:lnTo>
                      <a:pt x="6972" y="15006"/>
                    </a:lnTo>
                    <a:cubicBezTo>
                      <a:pt x="7001" y="15150"/>
                      <a:pt x="7023" y="15287"/>
                      <a:pt x="7052" y="15431"/>
                    </a:cubicBezTo>
                    <a:cubicBezTo>
                      <a:pt x="7081" y="15569"/>
                      <a:pt x="7110" y="15713"/>
                      <a:pt x="7160" y="15850"/>
                    </a:cubicBezTo>
                    <a:cubicBezTo>
                      <a:pt x="7189" y="15922"/>
                      <a:pt x="7203" y="15987"/>
                      <a:pt x="7232" y="16059"/>
                    </a:cubicBezTo>
                    <a:lnTo>
                      <a:pt x="7326" y="16261"/>
                    </a:lnTo>
                    <a:cubicBezTo>
                      <a:pt x="7449" y="16536"/>
                      <a:pt x="7615" y="16788"/>
                      <a:pt x="7824" y="17005"/>
                    </a:cubicBezTo>
                    <a:cubicBezTo>
                      <a:pt x="7875" y="17063"/>
                      <a:pt x="7932" y="17120"/>
                      <a:pt x="7990" y="17164"/>
                    </a:cubicBezTo>
                    <a:cubicBezTo>
                      <a:pt x="8048" y="17214"/>
                      <a:pt x="8113" y="17265"/>
                      <a:pt x="8178" y="17308"/>
                    </a:cubicBezTo>
                    <a:cubicBezTo>
                      <a:pt x="8243" y="17351"/>
                      <a:pt x="8308" y="17395"/>
                      <a:pt x="8380" y="17431"/>
                    </a:cubicBezTo>
                    <a:cubicBezTo>
                      <a:pt x="8416" y="17445"/>
                      <a:pt x="8452" y="17467"/>
                      <a:pt x="8488" y="17481"/>
                    </a:cubicBezTo>
                    <a:cubicBezTo>
                      <a:pt x="8510" y="17488"/>
                      <a:pt x="8524" y="17496"/>
                      <a:pt x="8546" y="17503"/>
                    </a:cubicBezTo>
                    <a:cubicBezTo>
                      <a:pt x="8568" y="17510"/>
                      <a:pt x="8582" y="17517"/>
                      <a:pt x="8611" y="17532"/>
                    </a:cubicBezTo>
                    <a:lnTo>
                      <a:pt x="8683" y="17553"/>
                    </a:lnTo>
                    <a:lnTo>
                      <a:pt x="8748" y="17517"/>
                    </a:lnTo>
                    <a:cubicBezTo>
                      <a:pt x="9578" y="17120"/>
                      <a:pt x="10011" y="16283"/>
                      <a:pt x="10134" y="15467"/>
                    </a:cubicBezTo>
                    <a:cubicBezTo>
                      <a:pt x="10191" y="15063"/>
                      <a:pt x="10191" y="14652"/>
                      <a:pt x="10141" y="14248"/>
                    </a:cubicBezTo>
                    <a:cubicBezTo>
                      <a:pt x="10119" y="14046"/>
                      <a:pt x="10098" y="13844"/>
                      <a:pt x="10054" y="13649"/>
                    </a:cubicBezTo>
                    <a:cubicBezTo>
                      <a:pt x="10033" y="13555"/>
                      <a:pt x="10018" y="13454"/>
                      <a:pt x="9989" y="13360"/>
                    </a:cubicBezTo>
                    <a:lnTo>
                      <a:pt x="9917" y="13071"/>
                    </a:lnTo>
                    <a:cubicBezTo>
                      <a:pt x="9701" y="12306"/>
                      <a:pt x="9383" y="11584"/>
                      <a:pt x="9080" y="10863"/>
                    </a:cubicBezTo>
                    <a:lnTo>
                      <a:pt x="8842" y="10321"/>
                    </a:lnTo>
                    <a:lnTo>
                      <a:pt x="8604" y="9787"/>
                    </a:lnTo>
                    <a:lnTo>
                      <a:pt x="8503" y="9556"/>
                    </a:lnTo>
                    <a:lnTo>
                      <a:pt x="8503" y="9556"/>
                    </a:lnTo>
                    <a:cubicBezTo>
                      <a:pt x="8625" y="9708"/>
                      <a:pt x="8755" y="9852"/>
                      <a:pt x="8892" y="9997"/>
                    </a:cubicBezTo>
                    <a:cubicBezTo>
                      <a:pt x="9232" y="10358"/>
                      <a:pt x="9592" y="10704"/>
                      <a:pt x="9982" y="11014"/>
                    </a:cubicBezTo>
                    <a:cubicBezTo>
                      <a:pt x="10372" y="11325"/>
                      <a:pt x="10783" y="11613"/>
                      <a:pt x="11209" y="11873"/>
                    </a:cubicBezTo>
                    <a:cubicBezTo>
                      <a:pt x="11310" y="11945"/>
                      <a:pt x="11418" y="12003"/>
                      <a:pt x="11527" y="12068"/>
                    </a:cubicBezTo>
                    <a:lnTo>
                      <a:pt x="11686" y="12169"/>
                    </a:lnTo>
                    <a:lnTo>
                      <a:pt x="11852" y="12256"/>
                    </a:lnTo>
                    <a:lnTo>
                      <a:pt x="12010" y="12350"/>
                    </a:lnTo>
                    <a:cubicBezTo>
                      <a:pt x="12068" y="12378"/>
                      <a:pt x="12119" y="12407"/>
                      <a:pt x="12176" y="12436"/>
                    </a:cubicBezTo>
                    <a:cubicBezTo>
                      <a:pt x="12285" y="12494"/>
                      <a:pt x="12393" y="12552"/>
                      <a:pt x="12508" y="12609"/>
                    </a:cubicBezTo>
                    <a:lnTo>
                      <a:pt x="12898" y="12790"/>
                    </a:lnTo>
                    <a:cubicBezTo>
                      <a:pt x="13035" y="12833"/>
                      <a:pt x="13172" y="12891"/>
                      <a:pt x="13302" y="12934"/>
                    </a:cubicBezTo>
                    <a:cubicBezTo>
                      <a:pt x="13439" y="12977"/>
                      <a:pt x="13576" y="13028"/>
                      <a:pt x="13728" y="13050"/>
                    </a:cubicBezTo>
                    <a:cubicBezTo>
                      <a:pt x="13793" y="13064"/>
                      <a:pt x="13865" y="13078"/>
                      <a:pt x="13937" y="13093"/>
                    </a:cubicBezTo>
                    <a:lnTo>
                      <a:pt x="14161" y="13122"/>
                    </a:lnTo>
                    <a:cubicBezTo>
                      <a:pt x="14246" y="13130"/>
                      <a:pt x="14331" y="13134"/>
                      <a:pt x="14416" y="13134"/>
                    </a:cubicBezTo>
                    <a:cubicBezTo>
                      <a:pt x="14630" y="13134"/>
                      <a:pt x="14845" y="13108"/>
                      <a:pt x="15056" y="13057"/>
                    </a:cubicBezTo>
                    <a:cubicBezTo>
                      <a:pt x="15128" y="13042"/>
                      <a:pt x="15208" y="13021"/>
                      <a:pt x="15280" y="12992"/>
                    </a:cubicBezTo>
                    <a:cubicBezTo>
                      <a:pt x="15352" y="12963"/>
                      <a:pt x="15424" y="12934"/>
                      <a:pt x="15489" y="12898"/>
                    </a:cubicBezTo>
                    <a:cubicBezTo>
                      <a:pt x="15561" y="12869"/>
                      <a:pt x="15634" y="12833"/>
                      <a:pt x="15698" y="12790"/>
                    </a:cubicBezTo>
                    <a:cubicBezTo>
                      <a:pt x="15735" y="12768"/>
                      <a:pt x="15763" y="12746"/>
                      <a:pt x="15800" y="12718"/>
                    </a:cubicBezTo>
                    <a:cubicBezTo>
                      <a:pt x="15814" y="12710"/>
                      <a:pt x="15828" y="12696"/>
                      <a:pt x="15850" y="12682"/>
                    </a:cubicBezTo>
                    <a:cubicBezTo>
                      <a:pt x="15864" y="12667"/>
                      <a:pt x="15886" y="12653"/>
                      <a:pt x="15901" y="12638"/>
                    </a:cubicBezTo>
                    <a:lnTo>
                      <a:pt x="15958" y="12580"/>
                    </a:lnTo>
                    <a:lnTo>
                      <a:pt x="15958" y="12516"/>
                    </a:lnTo>
                    <a:cubicBezTo>
                      <a:pt x="16030" y="11592"/>
                      <a:pt x="15518" y="10798"/>
                      <a:pt x="14876" y="10285"/>
                    </a:cubicBezTo>
                    <a:cubicBezTo>
                      <a:pt x="14551" y="10033"/>
                      <a:pt x="14197" y="9823"/>
                      <a:pt x="13822" y="9665"/>
                    </a:cubicBezTo>
                    <a:cubicBezTo>
                      <a:pt x="13634" y="9585"/>
                      <a:pt x="13447" y="9506"/>
                      <a:pt x="13259" y="9448"/>
                    </a:cubicBezTo>
                    <a:cubicBezTo>
                      <a:pt x="13165" y="9419"/>
                      <a:pt x="13071" y="9383"/>
                      <a:pt x="12970" y="9354"/>
                    </a:cubicBezTo>
                    <a:lnTo>
                      <a:pt x="12682" y="9282"/>
                    </a:lnTo>
                    <a:cubicBezTo>
                      <a:pt x="11916" y="9080"/>
                      <a:pt x="11130" y="8993"/>
                      <a:pt x="10357" y="8907"/>
                    </a:cubicBezTo>
                    <a:lnTo>
                      <a:pt x="9773" y="8842"/>
                    </a:lnTo>
                    <a:lnTo>
                      <a:pt x="9188" y="8777"/>
                    </a:lnTo>
                    <a:lnTo>
                      <a:pt x="8936" y="8748"/>
                    </a:lnTo>
                    <a:cubicBezTo>
                      <a:pt x="9130" y="8712"/>
                      <a:pt x="9318" y="8676"/>
                      <a:pt x="9513" y="8633"/>
                    </a:cubicBezTo>
                    <a:cubicBezTo>
                      <a:pt x="9997" y="8524"/>
                      <a:pt x="10473" y="8373"/>
                      <a:pt x="10942" y="8199"/>
                    </a:cubicBezTo>
                    <a:cubicBezTo>
                      <a:pt x="11404" y="8012"/>
                      <a:pt x="11859" y="7803"/>
                      <a:pt x="12292" y="7564"/>
                    </a:cubicBezTo>
                    <a:cubicBezTo>
                      <a:pt x="12407" y="7507"/>
                      <a:pt x="12516" y="7442"/>
                      <a:pt x="12624" y="7384"/>
                    </a:cubicBezTo>
                    <a:lnTo>
                      <a:pt x="12783" y="7297"/>
                    </a:lnTo>
                    <a:lnTo>
                      <a:pt x="12941" y="7196"/>
                    </a:lnTo>
                    <a:lnTo>
                      <a:pt x="13107" y="7110"/>
                    </a:lnTo>
                    <a:cubicBezTo>
                      <a:pt x="13158" y="7081"/>
                      <a:pt x="13216" y="7045"/>
                      <a:pt x="13266" y="7009"/>
                    </a:cubicBezTo>
                    <a:cubicBezTo>
                      <a:pt x="13367" y="6944"/>
                      <a:pt x="13475" y="6879"/>
                      <a:pt x="13576" y="6814"/>
                    </a:cubicBezTo>
                    <a:lnTo>
                      <a:pt x="13923" y="6561"/>
                    </a:lnTo>
                    <a:cubicBezTo>
                      <a:pt x="14031" y="6467"/>
                      <a:pt x="14147" y="6381"/>
                      <a:pt x="14255" y="6280"/>
                    </a:cubicBezTo>
                    <a:cubicBezTo>
                      <a:pt x="14363" y="6186"/>
                      <a:pt x="14471" y="6085"/>
                      <a:pt x="14565" y="5976"/>
                    </a:cubicBezTo>
                    <a:cubicBezTo>
                      <a:pt x="14616" y="5919"/>
                      <a:pt x="14666" y="5868"/>
                      <a:pt x="14710" y="5810"/>
                    </a:cubicBezTo>
                    <a:lnTo>
                      <a:pt x="14840" y="5630"/>
                    </a:lnTo>
                    <a:cubicBezTo>
                      <a:pt x="15020" y="5385"/>
                      <a:pt x="15150" y="5110"/>
                      <a:pt x="15237" y="4822"/>
                    </a:cubicBezTo>
                    <a:cubicBezTo>
                      <a:pt x="15258" y="4750"/>
                      <a:pt x="15280" y="4670"/>
                      <a:pt x="15287" y="4598"/>
                    </a:cubicBezTo>
                    <a:cubicBezTo>
                      <a:pt x="15301" y="4519"/>
                      <a:pt x="15316" y="4446"/>
                      <a:pt x="15323" y="4367"/>
                    </a:cubicBezTo>
                    <a:cubicBezTo>
                      <a:pt x="15323" y="4288"/>
                      <a:pt x="15330" y="4208"/>
                      <a:pt x="15323" y="4129"/>
                    </a:cubicBezTo>
                    <a:cubicBezTo>
                      <a:pt x="15323" y="4093"/>
                      <a:pt x="15323" y="4049"/>
                      <a:pt x="15316" y="4006"/>
                    </a:cubicBezTo>
                    <a:cubicBezTo>
                      <a:pt x="15316" y="3992"/>
                      <a:pt x="15316" y="3970"/>
                      <a:pt x="15309" y="3948"/>
                    </a:cubicBezTo>
                    <a:cubicBezTo>
                      <a:pt x="15301" y="3927"/>
                      <a:pt x="15301" y="3905"/>
                      <a:pt x="15294" y="3876"/>
                    </a:cubicBezTo>
                    <a:lnTo>
                      <a:pt x="15273" y="3804"/>
                    </a:lnTo>
                    <a:lnTo>
                      <a:pt x="15215" y="3768"/>
                    </a:lnTo>
                    <a:cubicBezTo>
                      <a:pt x="14808" y="3485"/>
                      <a:pt x="14348" y="3368"/>
                      <a:pt x="13891" y="3368"/>
                    </a:cubicBezTo>
                    <a:cubicBezTo>
                      <a:pt x="13498" y="3368"/>
                      <a:pt x="13108" y="3455"/>
                      <a:pt x="12754" y="3595"/>
                    </a:cubicBezTo>
                    <a:cubicBezTo>
                      <a:pt x="12371" y="3746"/>
                      <a:pt x="12018" y="3948"/>
                      <a:pt x="11686" y="4194"/>
                    </a:cubicBezTo>
                    <a:cubicBezTo>
                      <a:pt x="11527" y="4316"/>
                      <a:pt x="11361" y="4439"/>
                      <a:pt x="11216" y="4569"/>
                    </a:cubicBezTo>
                    <a:cubicBezTo>
                      <a:pt x="11144" y="4641"/>
                      <a:pt x="11065" y="4706"/>
                      <a:pt x="10993" y="4771"/>
                    </a:cubicBezTo>
                    <a:lnTo>
                      <a:pt x="10783" y="4980"/>
                    </a:lnTo>
                    <a:cubicBezTo>
                      <a:pt x="10228" y="5551"/>
                      <a:pt x="9758" y="6186"/>
                      <a:pt x="9296" y="6814"/>
                    </a:cubicBezTo>
                    <a:lnTo>
                      <a:pt x="8943" y="7283"/>
                    </a:lnTo>
                    <a:lnTo>
                      <a:pt x="8604" y="7759"/>
                    </a:lnTo>
                    <a:lnTo>
                      <a:pt x="8452" y="7961"/>
                    </a:lnTo>
                    <a:cubicBezTo>
                      <a:pt x="8517" y="7781"/>
                      <a:pt x="8582" y="7593"/>
                      <a:pt x="8632" y="7406"/>
                    </a:cubicBezTo>
                    <a:cubicBezTo>
                      <a:pt x="8784" y="6929"/>
                      <a:pt x="8892" y="6446"/>
                      <a:pt x="8972" y="5955"/>
                    </a:cubicBezTo>
                    <a:cubicBezTo>
                      <a:pt x="9044" y="5457"/>
                      <a:pt x="9087" y="4959"/>
                      <a:pt x="9102" y="4461"/>
                    </a:cubicBezTo>
                    <a:cubicBezTo>
                      <a:pt x="9109" y="4338"/>
                      <a:pt x="9109" y="4208"/>
                      <a:pt x="9109" y="4085"/>
                    </a:cubicBezTo>
                    <a:lnTo>
                      <a:pt x="9109" y="3898"/>
                    </a:lnTo>
                    <a:lnTo>
                      <a:pt x="9109" y="3710"/>
                    </a:lnTo>
                    <a:lnTo>
                      <a:pt x="9109" y="3530"/>
                    </a:lnTo>
                    <a:cubicBezTo>
                      <a:pt x="9116" y="3465"/>
                      <a:pt x="9116" y="3400"/>
                      <a:pt x="9109" y="3342"/>
                    </a:cubicBezTo>
                    <a:cubicBezTo>
                      <a:pt x="9102" y="3219"/>
                      <a:pt x="9102" y="3089"/>
                      <a:pt x="9094" y="2967"/>
                    </a:cubicBezTo>
                    <a:lnTo>
                      <a:pt x="9051" y="2541"/>
                    </a:lnTo>
                    <a:cubicBezTo>
                      <a:pt x="9022" y="2404"/>
                      <a:pt x="9008" y="2259"/>
                      <a:pt x="8972" y="2115"/>
                    </a:cubicBezTo>
                    <a:cubicBezTo>
                      <a:pt x="8943" y="1971"/>
                      <a:pt x="8914" y="1834"/>
                      <a:pt x="8863" y="1697"/>
                    </a:cubicBezTo>
                    <a:cubicBezTo>
                      <a:pt x="8842" y="1624"/>
                      <a:pt x="8820" y="1559"/>
                      <a:pt x="8791" y="1487"/>
                    </a:cubicBezTo>
                    <a:lnTo>
                      <a:pt x="8705" y="1285"/>
                    </a:lnTo>
                    <a:cubicBezTo>
                      <a:pt x="8575" y="1011"/>
                      <a:pt x="8409" y="758"/>
                      <a:pt x="8199" y="542"/>
                    </a:cubicBezTo>
                    <a:cubicBezTo>
                      <a:pt x="8149" y="484"/>
                      <a:pt x="8091" y="426"/>
                      <a:pt x="8033" y="383"/>
                    </a:cubicBezTo>
                    <a:cubicBezTo>
                      <a:pt x="7976" y="332"/>
                      <a:pt x="7918" y="282"/>
                      <a:pt x="7853" y="239"/>
                    </a:cubicBezTo>
                    <a:cubicBezTo>
                      <a:pt x="7788" y="195"/>
                      <a:pt x="7723" y="152"/>
                      <a:pt x="7651" y="116"/>
                    </a:cubicBezTo>
                    <a:cubicBezTo>
                      <a:pt x="7615" y="94"/>
                      <a:pt x="7579" y="80"/>
                      <a:pt x="7543" y="65"/>
                    </a:cubicBezTo>
                    <a:cubicBezTo>
                      <a:pt x="7521" y="58"/>
                      <a:pt x="7507" y="51"/>
                      <a:pt x="7485" y="44"/>
                    </a:cubicBezTo>
                    <a:cubicBezTo>
                      <a:pt x="7463" y="29"/>
                      <a:pt x="7442" y="22"/>
                      <a:pt x="7420" y="15"/>
                    </a:cubicBez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73" name="Google Shape;7173;p20"/>
          <p:cNvGrpSpPr/>
          <p:nvPr/>
        </p:nvGrpSpPr>
        <p:grpSpPr>
          <a:xfrm rot="-520719">
            <a:off x="5632246" y="862404"/>
            <a:ext cx="2604332" cy="2355696"/>
            <a:chOff x="4967100" y="1157125"/>
            <a:chExt cx="2604201" cy="2355577"/>
          </a:xfrm>
        </p:grpSpPr>
        <p:sp>
          <p:nvSpPr>
            <p:cNvPr id="7174" name="Google Shape;7174;p20"/>
            <p:cNvSpPr/>
            <p:nvPr/>
          </p:nvSpPr>
          <p:spPr>
            <a:xfrm>
              <a:off x="5408243" y="1276971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743" y="0"/>
                  </a:moveTo>
                  <a:cubicBezTo>
                    <a:pt x="1435" y="0"/>
                    <a:pt x="1249" y="53"/>
                    <a:pt x="1249" y="53"/>
                  </a:cubicBezTo>
                  <a:cubicBezTo>
                    <a:pt x="1249" y="53"/>
                    <a:pt x="1" y="1691"/>
                    <a:pt x="1747" y="4246"/>
                  </a:cubicBezTo>
                  <a:cubicBezTo>
                    <a:pt x="3494" y="6794"/>
                    <a:pt x="7565" y="9299"/>
                    <a:pt x="7565" y="9299"/>
                  </a:cubicBezTo>
                  <a:cubicBezTo>
                    <a:pt x="7565" y="9299"/>
                    <a:pt x="6720" y="4593"/>
                    <a:pt x="4974" y="2038"/>
                  </a:cubicBezTo>
                  <a:cubicBezTo>
                    <a:pt x="3762" y="271"/>
                    <a:pt x="2440" y="0"/>
                    <a:pt x="1743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20"/>
            <p:cNvSpPr/>
            <p:nvPr/>
          </p:nvSpPr>
          <p:spPr>
            <a:xfrm>
              <a:off x="4998399" y="2174960"/>
              <a:ext cx="1270858" cy="448421"/>
            </a:xfrm>
            <a:custGeom>
              <a:avLst/>
              <a:gdLst/>
              <a:ahLst/>
              <a:cxnLst/>
              <a:rect l="l" t="t" r="r" b="b"/>
              <a:pathLst>
                <a:path w="11166" h="3940" extrusionOk="0">
                  <a:moveTo>
                    <a:pt x="4221" y="0"/>
                  </a:moveTo>
                  <a:cubicBezTo>
                    <a:pt x="4005" y="0"/>
                    <a:pt x="3793" y="8"/>
                    <a:pt x="3587" y="23"/>
                  </a:cubicBezTo>
                  <a:cubicBezTo>
                    <a:pt x="505" y="261"/>
                    <a:pt x="0" y="2253"/>
                    <a:pt x="0" y="2253"/>
                  </a:cubicBezTo>
                  <a:cubicBezTo>
                    <a:pt x="0" y="2253"/>
                    <a:pt x="712" y="3940"/>
                    <a:pt x="3375" y="3940"/>
                  </a:cubicBezTo>
                  <a:cubicBezTo>
                    <a:pt x="3537" y="3940"/>
                    <a:pt x="3707" y="3934"/>
                    <a:pt x="3883" y="3920"/>
                  </a:cubicBezTo>
                  <a:cubicBezTo>
                    <a:pt x="6965" y="3689"/>
                    <a:pt x="11166" y="1409"/>
                    <a:pt x="11166" y="1409"/>
                  </a:cubicBezTo>
                  <a:cubicBezTo>
                    <a:pt x="11166" y="1409"/>
                    <a:pt x="7249" y="0"/>
                    <a:pt x="4221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20"/>
            <p:cNvSpPr/>
            <p:nvPr/>
          </p:nvSpPr>
          <p:spPr>
            <a:xfrm>
              <a:off x="5549599" y="2335210"/>
              <a:ext cx="719652" cy="1149279"/>
            </a:xfrm>
            <a:custGeom>
              <a:avLst/>
              <a:gdLst/>
              <a:ahLst/>
              <a:cxnLst/>
              <a:rect l="l" t="t" r="r" b="b"/>
              <a:pathLst>
                <a:path w="6323" h="10098" extrusionOk="0">
                  <a:moveTo>
                    <a:pt x="6323" y="1"/>
                  </a:moveTo>
                  <a:cubicBezTo>
                    <a:pt x="6323" y="1"/>
                    <a:pt x="2678" y="3083"/>
                    <a:pt x="1335" y="5876"/>
                  </a:cubicBezTo>
                  <a:cubicBezTo>
                    <a:pt x="0" y="8662"/>
                    <a:pt x="1480" y="10091"/>
                    <a:pt x="1480" y="10091"/>
                  </a:cubicBezTo>
                  <a:cubicBezTo>
                    <a:pt x="1480" y="10091"/>
                    <a:pt x="1530" y="10097"/>
                    <a:pt x="1621" y="10097"/>
                  </a:cubicBezTo>
                  <a:cubicBezTo>
                    <a:pt x="2105" y="10097"/>
                    <a:pt x="3732" y="9913"/>
                    <a:pt x="4858" y="7565"/>
                  </a:cubicBezTo>
                  <a:cubicBezTo>
                    <a:pt x="6200" y="4786"/>
                    <a:pt x="6323" y="1"/>
                    <a:pt x="6323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20"/>
            <p:cNvSpPr/>
            <p:nvPr/>
          </p:nvSpPr>
          <p:spPr>
            <a:xfrm>
              <a:off x="6269131" y="2335210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" y="1"/>
                  </a:moveTo>
                  <a:cubicBezTo>
                    <a:pt x="1" y="1"/>
                    <a:pt x="853" y="4699"/>
                    <a:pt x="2599" y="7254"/>
                  </a:cubicBezTo>
                  <a:cubicBezTo>
                    <a:pt x="3806" y="9028"/>
                    <a:pt x="5132" y="9299"/>
                    <a:pt x="5830" y="9299"/>
                  </a:cubicBezTo>
                  <a:cubicBezTo>
                    <a:pt x="6138" y="9299"/>
                    <a:pt x="6323" y="9246"/>
                    <a:pt x="6323" y="9246"/>
                  </a:cubicBezTo>
                  <a:cubicBezTo>
                    <a:pt x="6323" y="9246"/>
                    <a:pt x="7565" y="7601"/>
                    <a:pt x="5818" y="5053"/>
                  </a:cubicBezTo>
                  <a:cubicBezTo>
                    <a:pt x="4079" y="2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20"/>
            <p:cNvSpPr/>
            <p:nvPr/>
          </p:nvSpPr>
          <p:spPr>
            <a:xfrm>
              <a:off x="6269131" y="2046351"/>
              <a:ext cx="1270972" cy="448649"/>
            </a:xfrm>
            <a:custGeom>
              <a:avLst/>
              <a:gdLst/>
              <a:ahLst/>
              <a:cxnLst/>
              <a:rect l="l" t="t" r="r" b="b"/>
              <a:pathLst>
                <a:path w="11167" h="3942" extrusionOk="0">
                  <a:moveTo>
                    <a:pt x="7798" y="0"/>
                  </a:moveTo>
                  <a:cubicBezTo>
                    <a:pt x="7636" y="0"/>
                    <a:pt x="7467" y="7"/>
                    <a:pt x="7291" y="20"/>
                  </a:cubicBezTo>
                  <a:cubicBezTo>
                    <a:pt x="4201" y="258"/>
                    <a:pt x="1" y="2539"/>
                    <a:pt x="1" y="2539"/>
                  </a:cubicBezTo>
                  <a:cubicBezTo>
                    <a:pt x="1" y="2539"/>
                    <a:pt x="3902" y="3941"/>
                    <a:pt x="6927" y="3941"/>
                  </a:cubicBezTo>
                  <a:cubicBezTo>
                    <a:pt x="7150" y="3941"/>
                    <a:pt x="7368" y="3934"/>
                    <a:pt x="7579" y="3917"/>
                  </a:cubicBezTo>
                  <a:cubicBezTo>
                    <a:pt x="10661" y="3686"/>
                    <a:pt x="11166" y="1687"/>
                    <a:pt x="11166" y="1687"/>
                  </a:cubicBezTo>
                  <a:cubicBezTo>
                    <a:pt x="11166" y="1687"/>
                    <a:pt x="10461" y="0"/>
                    <a:pt x="7798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0"/>
            <p:cNvSpPr/>
            <p:nvPr/>
          </p:nvSpPr>
          <p:spPr>
            <a:xfrm>
              <a:off x="6269131" y="1185351"/>
              <a:ext cx="720563" cy="1149165"/>
            </a:xfrm>
            <a:custGeom>
              <a:avLst/>
              <a:gdLst/>
              <a:ahLst/>
              <a:cxnLst/>
              <a:rect l="l" t="t" r="r" b="b"/>
              <a:pathLst>
                <a:path w="6331" h="10097" extrusionOk="0">
                  <a:moveTo>
                    <a:pt x="4710" y="0"/>
                  </a:moveTo>
                  <a:cubicBezTo>
                    <a:pt x="4226" y="0"/>
                    <a:pt x="2597" y="185"/>
                    <a:pt x="1466" y="2533"/>
                  </a:cubicBezTo>
                  <a:cubicBezTo>
                    <a:pt x="131" y="5319"/>
                    <a:pt x="1" y="10097"/>
                    <a:pt x="1" y="10097"/>
                  </a:cubicBezTo>
                  <a:cubicBezTo>
                    <a:pt x="1" y="10097"/>
                    <a:pt x="3653" y="7015"/>
                    <a:pt x="4988" y="4229"/>
                  </a:cubicBezTo>
                  <a:cubicBezTo>
                    <a:pt x="6331" y="1443"/>
                    <a:pt x="4851" y="6"/>
                    <a:pt x="4851" y="6"/>
                  </a:cubicBezTo>
                  <a:cubicBezTo>
                    <a:pt x="4851" y="6"/>
                    <a:pt x="4801" y="0"/>
                    <a:pt x="4710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0"/>
            <p:cNvSpPr/>
            <p:nvPr/>
          </p:nvSpPr>
          <p:spPr>
            <a:xfrm>
              <a:off x="4967100" y="1157125"/>
              <a:ext cx="2604201" cy="2355577"/>
            </a:xfrm>
            <a:custGeom>
              <a:avLst/>
              <a:gdLst/>
              <a:ahLst/>
              <a:cxnLst/>
              <a:rect l="l" t="t" r="r" b="b"/>
              <a:pathLst>
                <a:path w="22881" h="20697" extrusionOk="0">
                  <a:moveTo>
                    <a:pt x="6131" y="1302"/>
                  </a:moveTo>
                  <a:lnTo>
                    <a:pt x="6194" y="1308"/>
                  </a:lnTo>
                  <a:cubicBezTo>
                    <a:pt x="6547" y="1359"/>
                    <a:pt x="6887" y="1474"/>
                    <a:pt x="7204" y="1633"/>
                  </a:cubicBezTo>
                  <a:lnTo>
                    <a:pt x="7442" y="1763"/>
                  </a:lnTo>
                  <a:cubicBezTo>
                    <a:pt x="7522" y="1806"/>
                    <a:pt x="7594" y="1864"/>
                    <a:pt x="7673" y="1914"/>
                  </a:cubicBezTo>
                  <a:cubicBezTo>
                    <a:pt x="7825" y="2023"/>
                    <a:pt x="7969" y="2138"/>
                    <a:pt x="8106" y="2261"/>
                  </a:cubicBezTo>
                  <a:cubicBezTo>
                    <a:pt x="8171" y="2326"/>
                    <a:pt x="8236" y="2391"/>
                    <a:pt x="8301" y="2463"/>
                  </a:cubicBezTo>
                  <a:lnTo>
                    <a:pt x="8489" y="2665"/>
                  </a:lnTo>
                  <a:cubicBezTo>
                    <a:pt x="8604" y="2809"/>
                    <a:pt x="8713" y="2961"/>
                    <a:pt x="8828" y="3105"/>
                  </a:cubicBezTo>
                  <a:cubicBezTo>
                    <a:pt x="9182" y="3647"/>
                    <a:pt x="9470" y="4224"/>
                    <a:pt x="9687" y="4830"/>
                  </a:cubicBezTo>
                  <a:lnTo>
                    <a:pt x="9846" y="5278"/>
                  </a:lnTo>
                  <a:cubicBezTo>
                    <a:pt x="9896" y="5429"/>
                    <a:pt x="9940" y="5588"/>
                    <a:pt x="9990" y="5740"/>
                  </a:cubicBezTo>
                  <a:lnTo>
                    <a:pt x="10062" y="5971"/>
                  </a:lnTo>
                  <a:lnTo>
                    <a:pt x="10127" y="6202"/>
                  </a:lnTo>
                  <a:cubicBezTo>
                    <a:pt x="10171" y="6353"/>
                    <a:pt x="10221" y="6505"/>
                    <a:pt x="10264" y="6664"/>
                  </a:cubicBezTo>
                  <a:lnTo>
                    <a:pt x="10640" y="7970"/>
                  </a:lnTo>
                  <a:cubicBezTo>
                    <a:pt x="10481" y="7566"/>
                    <a:pt x="10315" y="7169"/>
                    <a:pt x="10142" y="6772"/>
                  </a:cubicBezTo>
                  <a:cubicBezTo>
                    <a:pt x="9882" y="6194"/>
                    <a:pt x="9608" y="5624"/>
                    <a:pt x="9312" y="5061"/>
                  </a:cubicBezTo>
                  <a:cubicBezTo>
                    <a:pt x="9008" y="4506"/>
                    <a:pt x="8691" y="3957"/>
                    <a:pt x="8337" y="3437"/>
                  </a:cubicBezTo>
                  <a:lnTo>
                    <a:pt x="8034" y="3012"/>
                  </a:lnTo>
                  <a:cubicBezTo>
                    <a:pt x="7933" y="2882"/>
                    <a:pt x="7825" y="2744"/>
                    <a:pt x="7717" y="2615"/>
                  </a:cubicBezTo>
                  <a:cubicBezTo>
                    <a:pt x="7608" y="2477"/>
                    <a:pt x="7486" y="2355"/>
                    <a:pt x="7370" y="2232"/>
                  </a:cubicBezTo>
                  <a:cubicBezTo>
                    <a:pt x="7247" y="2109"/>
                    <a:pt x="7125" y="1987"/>
                    <a:pt x="6988" y="1878"/>
                  </a:cubicBezTo>
                  <a:cubicBezTo>
                    <a:pt x="6728" y="1648"/>
                    <a:pt x="6440" y="1453"/>
                    <a:pt x="6131" y="1302"/>
                  </a:cubicBezTo>
                  <a:close/>
                  <a:moveTo>
                    <a:pt x="16623" y="1214"/>
                  </a:moveTo>
                  <a:lnTo>
                    <a:pt x="16645" y="1272"/>
                  </a:lnTo>
                  <a:cubicBezTo>
                    <a:pt x="16775" y="1611"/>
                    <a:pt x="16854" y="1965"/>
                    <a:pt x="16868" y="2326"/>
                  </a:cubicBezTo>
                  <a:lnTo>
                    <a:pt x="16876" y="2593"/>
                  </a:lnTo>
                  <a:cubicBezTo>
                    <a:pt x="16876" y="2687"/>
                    <a:pt x="16861" y="2773"/>
                    <a:pt x="16861" y="2867"/>
                  </a:cubicBezTo>
                  <a:cubicBezTo>
                    <a:pt x="16840" y="3048"/>
                    <a:pt x="16818" y="3228"/>
                    <a:pt x="16775" y="3408"/>
                  </a:cubicBezTo>
                  <a:cubicBezTo>
                    <a:pt x="16753" y="3495"/>
                    <a:pt x="16731" y="3589"/>
                    <a:pt x="16702" y="3676"/>
                  </a:cubicBezTo>
                  <a:lnTo>
                    <a:pt x="16616" y="3943"/>
                  </a:lnTo>
                  <a:cubicBezTo>
                    <a:pt x="16551" y="4116"/>
                    <a:pt x="16479" y="4282"/>
                    <a:pt x="16406" y="4455"/>
                  </a:cubicBezTo>
                  <a:cubicBezTo>
                    <a:pt x="16118" y="5032"/>
                    <a:pt x="15757" y="5567"/>
                    <a:pt x="15345" y="6065"/>
                  </a:cubicBezTo>
                  <a:lnTo>
                    <a:pt x="15028" y="6425"/>
                  </a:lnTo>
                  <a:cubicBezTo>
                    <a:pt x="14927" y="6548"/>
                    <a:pt x="14811" y="6664"/>
                    <a:pt x="14703" y="6779"/>
                  </a:cubicBezTo>
                  <a:lnTo>
                    <a:pt x="14544" y="6959"/>
                  </a:lnTo>
                  <a:lnTo>
                    <a:pt x="14371" y="7133"/>
                  </a:lnTo>
                  <a:cubicBezTo>
                    <a:pt x="14263" y="7248"/>
                    <a:pt x="14155" y="7364"/>
                    <a:pt x="14039" y="7479"/>
                  </a:cubicBezTo>
                  <a:lnTo>
                    <a:pt x="13094" y="8454"/>
                  </a:lnTo>
                  <a:cubicBezTo>
                    <a:pt x="13368" y="8122"/>
                    <a:pt x="13628" y="7782"/>
                    <a:pt x="13880" y="7429"/>
                  </a:cubicBezTo>
                  <a:cubicBezTo>
                    <a:pt x="14256" y="6916"/>
                    <a:pt x="14609" y="6397"/>
                    <a:pt x="14949" y="5855"/>
                  </a:cubicBezTo>
                  <a:cubicBezTo>
                    <a:pt x="15281" y="5314"/>
                    <a:pt x="15598" y="4773"/>
                    <a:pt x="15872" y="4202"/>
                  </a:cubicBezTo>
                  <a:lnTo>
                    <a:pt x="16089" y="3726"/>
                  </a:lnTo>
                  <a:cubicBezTo>
                    <a:pt x="16154" y="3567"/>
                    <a:pt x="16212" y="3408"/>
                    <a:pt x="16277" y="3250"/>
                  </a:cubicBezTo>
                  <a:cubicBezTo>
                    <a:pt x="16334" y="3091"/>
                    <a:pt x="16385" y="2925"/>
                    <a:pt x="16428" y="2759"/>
                  </a:cubicBezTo>
                  <a:cubicBezTo>
                    <a:pt x="16479" y="2593"/>
                    <a:pt x="16522" y="2427"/>
                    <a:pt x="16544" y="2254"/>
                  </a:cubicBezTo>
                  <a:cubicBezTo>
                    <a:pt x="16616" y="1914"/>
                    <a:pt x="16637" y="1568"/>
                    <a:pt x="16623" y="1222"/>
                  </a:cubicBezTo>
                  <a:cubicBezTo>
                    <a:pt x="16623" y="1214"/>
                    <a:pt x="16623" y="1214"/>
                    <a:pt x="16623" y="1214"/>
                  </a:cubicBezTo>
                  <a:close/>
                  <a:moveTo>
                    <a:pt x="15006" y="825"/>
                  </a:moveTo>
                  <a:lnTo>
                    <a:pt x="14970" y="853"/>
                  </a:lnTo>
                  <a:cubicBezTo>
                    <a:pt x="14602" y="1185"/>
                    <a:pt x="14277" y="1561"/>
                    <a:pt x="14010" y="1979"/>
                  </a:cubicBezTo>
                  <a:cubicBezTo>
                    <a:pt x="13743" y="2391"/>
                    <a:pt x="13512" y="2824"/>
                    <a:pt x="13317" y="3271"/>
                  </a:cubicBezTo>
                  <a:cubicBezTo>
                    <a:pt x="13267" y="3387"/>
                    <a:pt x="13216" y="3495"/>
                    <a:pt x="13166" y="3611"/>
                  </a:cubicBezTo>
                  <a:lnTo>
                    <a:pt x="13036" y="3950"/>
                  </a:lnTo>
                  <a:cubicBezTo>
                    <a:pt x="12942" y="4181"/>
                    <a:pt x="12870" y="4412"/>
                    <a:pt x="12783" y="4643"/>
                  </a:cubicBezTo>
                  <a:cubicBezTo>
                    <a:pt x="12480" y="5567"/>
                    <a:pt x="12213" y="6512"/>
                    <a:pt x="12004" y="7465"/>
                  </a:cubicBezTo>
                  <a:cubicBezTo>
                    <a:pt x="11852" y="8100"/>
                    <a:pt x="11722" y="8742"/>
                    <a:pt x="11592" y="9385"/>
                  </a:cubicBezTo>
                  <a:cubicBezTo>
                    <a:pt x="11621" y="8692"/>
                    <a:pt x="11693" y="7999"/>
                    <a:pt x="11809" y="7320"/>
                  </a:cubicBezTo>
                  <a:lnTo>
                    <a:pt x="11809" y="7313"/>
                  </a:lnTo>
                  <a:cubicBezTo>
                    <a:pt x="11975" y="6317"/>
                    <a:pt x="12220" y="5336"/>
                    <a:pt x="12545" y="4376"/>
                  </a:cubicBezTo>
                  <a:lnTo>
                    <a:pt x="12661" y="4015"/>
                  </a:lnTo>
                  <a:cubicBezTo>
                    <a:pt x="12704" y="3899"/>
                    <a:pt x="12754" y="3784"/>
                    <a:pt x="12798" y="3668"/>
                  </a:cubicBezTo>
                  <a:cubicBezTo>
                    <a:pt x="12877" y="3430"/>
                    <a:pt x="12985" y="3206"/>
                    <a:pt x="13094" y="2983"/>
                  </a:cubicBezTo>
                  <a:cubicBezTo>
                    <a:pt x="13303" y="2542"/>
                    <a:pt x="13563" y="2131"/>
                    <a:pt x="13873" y="1756"/>
                  </a:cubicBezTo>
                  <a:cubicBezTo>
                    <a:pt x="14176" y="1395"/>
                    <a:pt x="14544" y="1084"/>
                    <a:pt x="14956" y="846"/>
                  </a:cubicBezTo>
                  <a:lnTo>
                    <a:pt x="15006" y="825"/>
                  </a:lnTo>
                  <a:close/>
                  <a:moveTo>
                    <a:pt x="5883" y="1279"/>
                  </a:moveTo>
                  <a:cubicBezTo>
                    <a:pt x="5955" y="1308"/>
                    <a:pt x="6028" y="1337"/>
                    <a:pt x="6100" y="1373"/>
                  </a:cubicBezTo>
                  <a:cubicBezTo>
                    <a:pt x="6410" y="1517"/>
                    <a:pt x="6699" y="1698"/>
                    <a:pt x="6959" y="1922"/>
                  </a:cubicBezTo>
                  <a:cubicBezTo>
                    <a:pt x="7096" y="2023"/>
                    <a:pt x="7219" y="2145"/>
                    <a:pt x="7348" y="2261"/>
                  </a:cubicBezTo>
                  <a:cubicBezTo>
                    <a:pt x="7471" y="2376"/>
                    <a:pt x="7587" y="2506"/>
                    <a:pt x="7702" y="2636"/>
                  </a:cubicBezTo>
                  <a:cubicBezTo>
                    <a:pt x="7818" y="2759"/>
                    <a:pt x="7919" y="2896"/>
                    <a:pt x="8027" y="3033"/>
                  </a:cubicBezTo>
                  <a:lnTo>
                    <a:pt x="8330" y="3452"/>
                  </a:lnTo>
                  <a:cubicBezTo>
                    <a:pt x="8676" y="3979"/>
                    <a:pt x="8994" y="4527"/>
                    <a:pt x="9276" y="5090"/>
                  </a:cubicBezTo>
                  <a:cubicBezTo>
                    <a:pt x="9564" y="5653"/>
                    <a:pt x="9817" y="6238"/>
                    <a:pt x="10069" y="6815"/>
                  </a:cubicBezTo>
                  <a:cubicBezTo>
                    <a:pt x="10185" y="7104"/>
                    <a:pt x="10308" y="7400"/>
                    <a:pt x="10430" y="7688"/>
                  </a:cubicBezTo>
                  <a:cubicBezTo>
                    <a:pt x="10546" y="7984"/>
                    <a:pt x="10661" y="8280"/>
                    <a:pt x="10777" y="8576"/>
                  </a:cubicBezTo>
                  <a:cubicBezTo>
                    <a:pt x="10820" y="8706"/>
                    <a:pt x="10871" y="8836"/>
                    <a:pt x="10921" y="8966"/>
                  </a:cubicBezTo>
                  <a:cubicBezTo>
                    <a:pt x="10993" y="9204"/>
                    <a:pt x="11058" y="9450"/>
                    <a:pt x="11123" y="9688"/>
                  </a:cubicBezTo>
                  <a:cubicBezTo>
                    <a:pt x="10950" y="9348"/>
                    <a:pt x="10770" y="9016"/>
                    <a:pt x="10589" y="8684"/>
                  </a:cubicBezTo>
                  <a:cubicBezTo>
                    <a:pt x="10293" y="8136"/>
                    <a:pt x="9983" y="7595"/>
                    <a:pt x="9665" y="7061"/>
                  </a:cubicBezTo>
                  <a:cubicBezTo>
                    <a:pt x="9348" y="6526"/>
                    <a:pt x="9023" y="5992"/>
                    <a:pt x="8691" y="5465"/>
                  </a:cubicBezTo>
                  <a:cubicBezTo>
                    <a:pt x="8359" y="4939"/>
                    <a:pt x="8012" y="4419"/>
                    <a:pt x="7659" y="3906"/>
                  </a:cubicBezTo>
                  <a:cubicBezTo>
                    <a:pt x="7478" y="3647"/>
                    <a:pt x="7298" y="3380"/>
                    <a:pt x="7110" y="3127"/>
                  </a:cubicBezTo>
                  <a:cubicBezTo>
                    <a:pt x="6923" y="2874"/>
                    <a:pt x="6735" y="2615"/>
                    <a:pt x="6533" y="2369"/>
                  </a:cubicBezTo>
                  <a:cubicBezTo>
                    <a:pt x="6331" y="2124"/>
                    <a:pt x="6121" y="1886"/>
                    <a:pt x="5905" y="1655"/>
                  </a:cubicBezTo>
                  <a:cubicBezTo>
                    <a:pt x="5789" y="1546"/>
                    <a:pt x="5674" y="1431"/>
                    <a:pt x="5551" y="1330"/>
                  </a:cubicBezTo>
                  <a:lnTo>
                    <a:pt x="5501" y="1294"/>
                  </a:lnTo>
                  <a:cubicBezTo>
                    <a:pt x="5515" y="1294"/>
                    <a:pt x="5530" y="1294"/>
                    <a:pt x="5551" y="1287"/>
                  </a:cubicBezTo>
                  <a:cubicBezTo>
                    <a:pt x="5595" y="1287"/>
                    <a:pt x="5631" y="1279"/>
                    <a:pt x="5674" y="1279"/>
                  </a:cubicBezTo>
                  <a:close/>
                  <a:moveTo>
                    <a:pt x="4974" y="2506"/>
                  </a:moveTo>
                  <a:lnTo>
                    <a:pt x="4981" y="2550"/>
                  </a:lnTo>
                  <a:cubicBezTo>
                    <a:pt x="5082" y="3033"/>
                    <a:pt x="5248" y="3502"/>
                    <a:pt x="5479" y="3943"/>
                  </a:cubicBezTo>
                  <a:cubicBezTo>
                    <a:pt x="5703" y="4376"/>
                    <a:pt x="5955" y="4794"/>
                    <a:pt x="6251" y="5191"/>
                  </a:cubicBezTo>
                  <a:cubicBezTo>
                    <a:pt x="6324" y="5292"/>
                    <a:pt x="6396" y="5393"/>
                    <a:pt x="6468" y="5487"/>
                  </a:cubicBezTo>
                  <a:lnTo>
                    <a:pt x="6699" y="5776"/>
                  </a:lnTo>
                  <a:cubicBezTo>
                    <a:pt x="6843" y="5971"/>
                    <a:pt x="7009" y="6151"/>
                    <a:pt x="7168" y="6339"/>
                  </a:cubicBezTo>
                  <a:cubicBezTo>
                    <a:pt x="7818" y="7075"/>
                    <a:pt x="8510" y="7761"/>
                    <a:pt x="9225" y="8425"/>
                  </a:cubicBezTo>
                  <a:cubicBezTo>
                    <a:pt x="9701" y="8872"/>
                    <a:pt x="10185" y="9312"/>
                    <a:pt x="10683" y="9738"/>
                  </a:cubicBezTo>
                  <a:cubicBezTo>
                    <a:pt x="10098" y="9363"/>
                    <a:pt x="9535" y="8959"/>
                    <a:pt x="9001" y="8518"/>
                  </a:cubicBezTo>
                  <a:cubicBezTo>
                    <a:pt x="8215" y="7876"/>
                    <a:pt x="7486" y="7169"/>
                    <a:pt x="6822" y="6411"/>
                  </a:cubicBezTo>
                  <a:lnTo>
                    <a:pt x="6569" y="6129"/>
                  </a:lnTo>
                  <a:cubicBezTo>
                    <a:pt x="6490" y="6036"/>
                    <a:pt x="6417" y="5935"/>
                    <a:pt x="6338" y="5834"/>
                  </a:cubicBezTo>
                  <a:cubicBezTo>
                    <a:pt x="6172" y="5646"/>
                    <a:pt x="6035" y="5444"/>
                    <a:pt x="5890" y="5242"/>
                  </a:cubicBezTo>
                  <a:cubicBezTo>
                    <a:pt x="5616" y="4838"/>
                    <a:pt x="5392" y="4404"/>
                    <a:pt x="5219" y="3950"/>
                  </a:cubicBezTo>
                  <a:cubicBezTo>
                    <a:pt x="5053" y="3502"/>
                    <a:pt x="4974" y="3033"/>
                    <a:pt x="4974" y="2557"/>
                  </a:cubicBezTo>
                  <a:lnTo>
                    <a:pt x="4974" y="2506"/>
                  </a:lnTo>
                  <a:close/>
                  <a:moveTo>
                    <a:pt x="16313" y="680"/>
                  </a:moveTo>
                  <a:cubicBezTo>
                    <a:pt x="16320" y="695"/>
                    <a:pt x="16334" y="702"/>
                    <a:pt x="16342" y="716"/>
                  </a:cubicBezTo>
                  <a:cubicBezTo>
                    <a:pt x="16363" y="752"/>
                    <a:pt x="16392" y="789"/>
                    <a:pt x="16414" y="825"/>
                  </a:cubicBezTo>
                  <a:cubicBezTo>
                    <a:pt x="16450" y="882"/>
                    <a:pt x="16479" y="947"/>
                    <a:pt x="16515" y="1005"/>
                  </a:cubicBezTo>
                  <a:cubicBezTo>
                    <a:pt x="16529" y="1077"/>
                    <a:pt x="16544" y="1157"/>
                    <a:pt x="16544" y="1236"/>
                  </a:cubicBezTo>
                  <a:cubicBezTo>
                    <a:pt x="16580" y="1575"/>
                    <a:pt x="16565" y="1922"/>
                    <a:pt x="16500" y="2254"/>
                  </a:cubicBezTo>
                  <a:cubicBezTo>
                    <a:pt x="16479" y="2427"/>
                    <a:pt x="16435" y="2593"/>
                    <a:pt x="16399" y="2759"/>
                  </a:cubicBezTo>
                  <a:cubicBezTo>
                    <a:pt x="16363" y="2925"/>
                    <a:pt x="16313" y="3091"/>
                    <a:pt x="16255" y="3250"/>
                  </a:cubicBezTo>
                  <a:cubicBezTo>
                    <a:pt x="16197" y="3416"/>
                    <a:pt x="16132" y="3574"/>
                    <a:pt x="16074" y="3733"/>
                  </a:cubicBezTo>
                  <a:lnTo>
                    <a:pt x="15865" y="4202"/>
                  </a:lnTo>
                  <a:cubicBezTo>
                    <a:pt x="15584" y="4773"/>
                    <a:pt x="15266" y="5321"/>
                    <a:pt x="14920" y="5848"/>
                  </a:cubicBezTo>
                  <a:cubicBezTo>
                    <a:pt x="14566" y="6375"/>
                    <a:pt x="14198" y="6880"/>
                    <a:pt x="13815" y="7393"/>
                  </a:cubicBezTo>
                  <a:cubicBezTo>
                    <a:pt x="13628" y="7638"/>
                    <a:pt x="13433" y="7891"/>
                    <a:pt x="13238" y="8143"/>
                  </a:cubicBezTo>
                  <a:cubicBezTo>
                    <a:pt x="13043" y="8389"/>
                    <a:pt x="12848" y="8634"/>
                    <a:pt x="12646" y="8879"/>
                  </a:cubicBezTo>
                  <a:cubicBezTo>
                    <a:pt x="12560" y="8988"/>
                    <a:pt x="12473" y="9096"/>
                    <a:pt x="12386" y="9204"/>
                  </a:cubicBezTo>
                  <a:cubicBezTo>
                    <a:pt x="12206" y="9385"/>
                    <a:pt x="12033" y="9565"/>
                    <a:pt x="11859" y="9745"/>
                  </a:cubicBezTo>
                  <a:cubicBezTo>
                    <a:pt x="12062" y="9428"/>
                    <a:pt x="12264" y="9103"/>
                    <a:pt x="12458" y="8778"/>
                  </a:cubicBezTo>
                  <a:cubicBezTo>
                    <a:pt x="12783" y="8251"/>
                    <a:pt x="13101" y="7710"/>
                    <a:pt x="13404" y="7169"/>
                  </a:cubicBezTo>
                  <a:cubicBezTo>
                    <a:pt x="13707" y="6627"/>
                    <a:pt x="14003" y="6079"/>
                    <a:pt x="14292" y="5523"/>
                  </a:cubicBezTo>
                  <a:cubicBezTo>
                    <a:pt x="14588" y="4975"/>
                    <a:pt x="14869" y="4419"/>
                    <a:pt x="15136" y="3856"/>
                  </a:cubicBezTo>
                  <a:cubicBezTo>
                    <a:pt x="15273" y="3567"/>
                    <a:pt x="15403" y="3279"/>
                    <a:pt x="15533" y="2990"/>
                  </a:cubicBezTo>
                  <a:cubicBezTo>
                    <a:pt x="15663" y="2701"/>
                    <a:pt x="15786" y="2405"/>
                    <a:pt x="15894" y="2109"/>
                  </a:cubicBezTo>
                  <a:cubicBezTo>
                    <a:pt x="16002" y="1813"/>
                    <a:pt x="16111" y="1510"/>
                    <a:pt x="16197" y="1207"/>
                  </a:cubicBezTo>
                  <a:cubicBezTo>
                    <a:pt x="16240" y="1056"/>
                    <a:pt x="16277" y="897"/>
                    <a:pt x="16305" y="738"/>
                  </a:cubicBezTo>
                  <a:cubicBezTo>
                    <a:pt x="16305" y="724"/>
                    <a:pt x="16305" y="702"/>
                    <a:pt x="16313" y="680"/>
                  </a:cubicBezTo>
                  <a:close/>
                  <a:moveTo>
                    <a:pt x="15908" y="529"/>
                  </a:moveTo>
                  <a:cubicBezTo>
                    <a:pt x="15851" y="586"/>
                    <a:pt x="15800" y="651"/>
                    <a:pt x="15742" y="709"/>
                  </a:cubicBezTo>
                  <a:cubicBezTo>
                    <a:pt x="15598" y="890"/>
                    <a:pt x="15454" y="1084"/>
                    <a:pt x="15324" y="1279"/>
                  </a:cubicBezTo>
                  <a:cubicBezTo>
                    <a:pt x="15064" y="1676"/>
                    <a:pt x="14833" y="2088"/>
                    <a:pt x="14602" y="2499"/>
                  </a:cubicBezTo>
                  <a:cubicBezTo>
                    <a:pt x="14169" y="3336"/>
                    <a:pt x="13779" y="4195"/>
                    <a:pt x="13418" y="5061"/>
                  </a:cubicBezTo>
                  <a:cubicBezTo>
                    <a:pt x="13058" y="5935"/>
                    <a:pt x="12718" y="6808"/>
                    <a:pt x="12394" y="7688"/>
                  </a:cubicBezTo>
                  <a:lnTo>
                    <a:pt x="11903" y="9009"/>
                  </a:lnTo>
                  <a:lnTo>
                    <a:pt x="11578" y="9897"/>
                  </a:lnTo>
                  <a:cubicBezTo>
                    <a:pt x="11578" y="9810"/>
                    <a:pt x="11578" y="9731"/>
                    <a:pt x="11585" y="9644"/>
                  </a:cubicBezTo>
                  <a:cubicBezTo>
                    <a:pt x="11708" y="8915"/>
                    <a:pt x="11859" y="8194"/>
                    <a:pt x="12033" y="7479"/>
                  </a:cubicBezTo>
                  <a:cubicBezTo>
                    <a:pt x="12264" y="6534"/>
                    <a:pt x="12538" y="5595"/>
                    <a:pt x="12855" y="4672"/>
                  </a:cubicBezTo>
                  <a:cubicBezTo>
                    <a:pt x="12942" y="4448"/>
                    <a:pt x="13021" y="4217"/>
                    <a:pt x="13115" y="3993"/>
                  </a:cubicBezTo>
                  <a:lnTo>
                    <a:pt x="13252" y="3654"/>
                  </a:lnTo>
                  <a:cubicBezTo>
                    <a:pt x="13296" y="3538"/>
                    <a:pt x="13353" y="3430"/>
                    <a:pt x="13404" y="3322"/>
                  </a:cubicBezTo>
                  <a:cubicBezTo>
                    <a:pt x="13599" y="2874"/>
                    <a:pt x="13830" y="2449"/>
                    <a:pt x="14097" y="2044"/>
                  </a:cubicBezTo>
                  <a:cubicBezTo>
                    <a:pt x="14357" y="1633"/>
                    <a:pt x="14667" y="1265"/>
                    <a:pt x="15035" y="940"/>
                  </a:cubicBezTo>
                  <a:cubicBezTo>
                    <a:pt x="15158" y="832"/>
                    <a:pt x="15295" y="731"/>
                    <a:pt x="15432" y="644"/>
                  </a:cubicBezTo>
                  <a:cubicBezTo>
                    <a:pt x="15490" y="623"/>
                    <a:pt x="15540" y="608"/>
                    <a:pt x="15598" y="594"/>
                  </a:cubicBezTo>
                  <a:cubicBezTo>
                    <a:pt x="15699" y="565"/>
                    <a:pt x="15807" y="543"/>
                    <a:pt x="15908" y="529"/>
                  </a:cubicBezTo>
                  <a:close/>
                  <a:moveTo>
                    <a:pt x="19129" y="8071"/>
                  </a:moveTo>
                  <a:cubicBezTo>
                    <a:pt x="19453" y="8071"/>
                    <a:pt x="19777" y="8100"/>
                    <a:pt x="20095" y="8158"/>
                  </a:cubicBezTo>
                  <a:cubicBezTo>
                    <a:pt x="20564" y="8237"/>
                    <a:pt x="21011" y="8396"/>
                    <a:pt x="21423" y="8634"/>
                  </a:cubicBezTo>
                  <a:lnTo>
                    <a:pt x="21466" y="8663"/>
                  </a:lnTo>
                  <a:cubicBezTo>
                    <a:pt x="21452" y="8663"/>
                    <a:pt x="21437" y="8656"/>
                    <a:pt x="21423" y="8648"/>
                  </a:cubicBezTo>
                  <a:cubicBezTo>
                    <a:pt x="20954" y="8490"/>
                    <a:pt x="20463" y="8403"/>
                    <a:pt x="19972" y="8381"/>
                  </a:cubicBezTo>
                  <a:cubicBezTo>
                    <a:pt x="19808" y="8372"/>
                    <a:pt x="19645" y="8367"/>
                    <a:pt x="19481" y="8367"/>
                  </a:cubicBezTo>
                  <a:cubicBezTo>
                    <a:pt x="19154" y="8367"/>
                    <a:pt x="18827" y="8386"/>
                    <a:pt x="18500" y="8425"/>
                  </a:cubicBezTo>
                  <a:cubicBezTo>
                    <a:pt x="18377" y="8439"/>
                    <a:pt x="18254" y="8446"/>
                    <a:pt x="18139" y="8468"/>
                  </a:cubicBezTo>
                  <a:lnTo>
                    <a:pt x="17778" y="8518"/>
                  </a:lnTo>
                  <a:cubicBezTo>
                    <a:pt x="17540" y="8547"/>
                    <a:pt x="17294" y="8605"/>
                    <a:pt x="17056" y="8648"/>
                  </a:cubicBezTo>
                  <a:cubicBezTo>
                    <a:pt x="16096" y="8836"/>
                    <a:pt x="15158" y="9096"/>
                    <a:pt x="14220" y="9385"/>
                  </a:cubicBezTo>
                  <a:cubicBezTo>
                    <a:pt x="13599" y="9572"/>
                    <a:pt x="12978" y="9774"/>
                    <a:pt x="12357" y="9991"/>
                  </a:cubicBezTo>
                  <a:cubicBezTo>
                    <a:pt x="12971" y="9673"/>
                    <a:pt x="13599" y="9392"/>
                    <a:pt x="14248" y="9154"/>
                  </a:cubicBezTo>
                  <a:lnTo>
                    <a:pt x="14248" y="9146"/>
                  </a:lnTo>
                  <a:cubicBezTo>
                    <a:pt x="15194" y="8793"/>
                    <a:pt x="16168" y="8511"/>
                    <a:pt x="17164" y="8316"/>
                  </a:cubicBezTo>
                  <a:lnTo>
                    <a:pt x="17532" y="8237"/>
                  </a:lnTo>
                  <a:cubicBezTo>
                    <a:pt x="17655" y="8215"/>
                    <a:pt x="17778" y="8201"/>
                    <a:pt x="17901" y="8179"/>
                  </a:cubicBezTo>
                  <a:cubicBezTo>
                    <a:pt x="18146" y="8136"/>
                    <a:pt x="18391" y="8122"/>
                    <a:pt x="18644" y="8093"/>
                  </a:cubicBezTo>
                  <a:cubicBezTo>
                    <a:pt x="18805" y="8078"/>
                    <a:pt x="18967" y="8071"/>
                    <a:pt x="19129" y="8071"/>
                  </a:cubicBezTo>
                  <a:close/>
                  <a:moveTo>
                    <a:pt x="5169" y="1568"/>
                  </a:moveTo>
                  <a:cubicBezTo>
                    <a:pt x="5198" y="1647"/>
                    <a:pt x="5219" y="1727"/>
                    <a:pt x="5248" y="1799"/>
                  </a:cubicBezTo>
                  <a:cubicBezTo>
                    <a:pt x="5335" y="2023"/>
                    <a:pt x="5429" y="2239"/>
                    <a:pt x="5537" y="2449"/>
                  </a:cubicBezTo>
                  <a:cubicBezTo>
                    <a:pt x="5746" y="2874"/>
                    <a:pt x="5984" y="3286"/>
                    <a:pt x="6230" y="3683"/>
                  </a:cubicBezTo>
                  <a:cubicBezTo>
                    <a:pt x="6735" y="4484"/>
                    <a:pt x="7283" y="5249"/>
                    <a:pt x="7854" y="5992"/>
                  </a:cubicBezTo>
                  <a:cubicBezTo>
                    <a:pt x="8424" y="6743"/>
                    <a:pt x="9016" y="7472"/>
                    <a:pt x="9615" y="8201"/>
                  </a:cubicBezTo>
                  <a:lnTo>
                    <a:pt x="10517" y="9284"/>
                  </a:lnTo>
                  <a:lnTo>
                    <a:pt x="11123" y="10005"/>
                  </a:lnTo>
                  <a:lnTo>
                    <a:pt x="11123" y="10005"/>
                  </a:lnTo>
                  <a:lnTo>
                    <a:pt x="10907" y="9868"/>
                  </a:lnTo>
                  <a:cubicBezTo>
                    <a:pt x="10344" y="9399"/>
                    <a:pt x="9795" y="8908"/>
                    <a:pt x="9261" y="8396"/>
                  </a:cubicBezTo>
                  <a:cubicBezTo>
                    <a:pt x="8554" y="7717"/>
                    <a:pt x="7868" y="7024"/>
                    <a:pt x="7240" y="6281"/>
                  </a:cubicBezTo>
                  <a:cubicBezTo>
                    <a:pt x="7089" y="6093"/>
                    <a:pt x="6923" y="5906"/>
                    <a:pt x="6778" y="5711"/>
                  </a:cubicBezTo>
                  <a:lnTo>
                    <a:pt x="6555" y="5429"/>
                  </a:lnTo>
                  <a:cubicBezTo>
                    <a:pt x="6475" y="5328"/>
                    <a:pt x="6410" y="5227"/>
                    <a:pt x="6338" y="5133"/>
                  </a:cubicBezTo>
                  <a:cubicBezTo>
                    <a:pt x="6049" y="4737"/>
                    <a:pt x="5797" y="4325"/>
                    <a:pt x="5580" y="3892"/>
                  </a:cubicBezTo>
                  <a:cubicBezTo>
                    <a:pt x="5356" y="3459"/>
                    <a:pt x="5190" y="3004"/>
                    <a:pt x="5089" y="2528"/>
                  </a:cubicBezTo>
                  <a:cubicBezTo>
                    <a:pt x="5060" y="2362"/>
                    <a:pt x="5039" y="2196"/>
                    <a:pt x="5032" y="2030"/>
                  </a:cubicBezTo>
                  <a:cubicBezTo>
                    <a:pt x="5046" y="1979"/>
                    <a:pt x="5053" y="1929"/>
                    <a:pt x="5068" y="1871"/>
                  </a:cubicBezTo>
                  <a:cubicBezTo>
                    <a:pt x="5097" y="1770"/>
                    <a:pt x="5133" y="1669"/>
                    <a:pt x="5169" y="1568"/>
                  </a:cubicBezTo>
                  <a:close/>
                  <a:moveTo>
                    <a:pt x="16183" y="507"/>
                  </a:moveTo>
                  <a:lnTo>
                    <a:pt x="16190" y="521"/>
                  </a:lnTo>
                  <a:cubicBezTo>
                    <a:pt x="16212" y="543"/>
                    <a:pt x="16226" y="558"/>
                    <a:pt x="16240" y="586"/>
                  </a:cubicBezTo>
                  <a:cubicBezTo>
                    <a:pt x="16240" y="630"/>
                    <a:pt x="16233" y="680"/>
                    <a:pt x="16226" y="731"/>
                  </a:cubicBezTo>
                  <a:cubicBezTo>
                    <a:pt x="16204" y="882"/>
                    <a:pt x="16168" y="1041"/>
                    <a:pt x="16132" y="1193"/>
                  </a:cubicBezTo>
                  <a:cubicBezTo>
                    <a:pt x="16060" y="1496"/>
                    <a:pt x="15966" y="1799"/>
                    <a:pt x="15865" y="2102"/>
                  </a:cubicBezTo>
                  <a:cubicBezTo>
                    <a:pt x="15764" y="2398"/>
                    <a:pt x="15641" y="2694"/>
                    <a:pt x="15519" y="2983"/>
                  </a:cubicBezTo>
                  <a:cubicBezTo>
                    <a:pt x="15396" y="3279"/>
                    <a:pt x="15266" y="3567"/>
                    <a:pt x="15129" y="3856"/>
                  </a:cubicBezTo>
                  <a:cubicBezTo>
                    <a:pt x="14855" y="4412"/>
                    <a:pt x="14566" y="4967"/>
                    <a:pt x="14263" y="5509"/>
                  </a:cubicBezTo>
                  <a:cubicBezTo>
                    <a:pt x="13960" y="6050"/>
                    <a:pt x="13649" y="6591"/>
                    <a:pt x="13339" y="7133"/>
                  </a:cubicBezTo>
                  <a:lnTo>
                    <a:pt x="12386" y="8742"/>
                  </a:lnTo>
                  <a:cubicBezTo>
                    <a:pt x="12148" y="9146"/>
                    <a:pt x="11910" y="9551"/>
                    <a:pt x="11665" y="9948"/>
                  </a:cubicBezTo>
                  <a:lnTo>
                    <a:pt x="11585" y="10027"/>
                  </a:lnTo>
                  <a:cubicBezTo>
                    <a:pt x="11852" y="9247"/>
                    <a:pt x="12134" y="8482"/>
                    <a:pt x="12437" y="7717"/>
                  </a:cubicBezTo>
                  <a:cubicBezTo>
                    <a:pt x="12776" y="6844"/>
                    <a:pt x="13130" y="5971"/>
                    <a:pt x="13505" y="5112"/>
                  </a:cubicBezTo>
                  <a:cubicBezTo>
                    <a:pt x="13880" y="4246"/>
                    <a:pt x="14270" y="3394"/>
                    <a:pt x="14710" y="2564"/>
                  </a:cubicBezTo>
                  <a:cubicBezTo>
                    <a:pt x="14934" y="2153"/>
                    <a:pt x="15158" y="1741"/>
                    <a:pt x="15418" y="1351"/>
                  </a:cubicBezTo>
                  <a:cubicBezTo>
                    <a:pt x="15548" y="1157"/>
                    <a:pt x="15685" y="969"/>
                    <a:pt x="15829" y="789"/>
                  </a:cubicBezTo>
                  <a:cubicBezTo>
                    <a:pt x="15901" y="687"/>
                    <a:pt x="15973" y="601"/>
                    <a:pt x="16053" y="514"/>
                  </a:cubicBezTo>
                  <a:lnTo>
                    <a:pt x="16060" y="514"/>
                  </a:lnTo>
                  <a:lnTo>
                    <a:pt x="16067" y="507"/>
                  </a:lnTo>
                  <a:close/>
                  <a:moveTo>
                    <a:pt x="5378" y="1308"/>
                  </a:moveTo>
                  <a:cubicBezTo>
                    <a:pt x="5421" y="1337"/>
                    <a:pt x="5457" y="1373"/>
                    <a:pt x="5501" y="1402"/>
                  </a:cubicBezTo>
                  <a:cubicBezTo>
                    <a:pt x="5623" y="1496"/>
                    <a:pt x="5739" y="1604"/>
                    <a:pt x="5854" y="1712"/>
                  </a:cubicBezTo>
                  <a:cubicBezTo>
                    <a:pt x="6085" y="1929"/>
                    <a:pt x="6295" y="2160"/>
                    <a:pt x="6504" y="2405"/>
                  </a:cubicBezTo>
                  <a:cubicBezTo>
                    <a:pt x="6713" y="2643"/>
                    <a:pt x="6908" y="2889"/>
                    <a:pt x="7103" y="3141"/>
                  </a:cubicBezTo>
                  <a:cubicBezTo>
                    <a:pt x="7291" y="3401"/>
                    <a:pt x="7471" y="3654"/>
                    <a:pt x="7659" y="3914"/>
                  </a:cubicBezTo>
                  <a:cubicBezTo>
                    <a:pt x="8005" y="4433"/>
                    <a:pt x="8337" y="4960"/>
                    <a:pt x="8655" y="5494"/>
                  </a:cubicBezTo>
                  <a:cubicBezTo>
                    <a:pt x="8972" y="6028"/>
                    <a:pt x="9290" y="6570"/>
                    <a:pt x="9593" y="7111"/>
                  </a:cubicBezTo>
                  <a:lnTo>
                    <a:pt x="10517" y="8735"/>
                  </a:lnTo>
                  <a:cubicBezTo>
                    <a:pt x="10748" y="9139"/>
                    <a:pt x="10979" y="9551"/>
                    <a:pt x="11203" y="9962"/>
                  </a:cubicBezTo>
                  <a:lnTo>
                    <a:pt x="11231" y="10063"/>
                  </a:lnTo>
                  <a:cubicBezTo>
                    <a:pt x="10690" y="9450"/>
                    <a:pt x="10163" y="8814"/>
                    <a:pt x="9651" y="8179"/>
                  </a:cubicBezTo>
                  <a:cubicBezTo>
                    <a:pt x="9066" y="7443"/>
                    <a:pt x="8489" y="6700"/>
                    <a:pt x="7926" y="5949"/>
                  </a:cubicBezTo>
                  <a:cubicBezTo>
                    <a:pt x="7370" y="5191"/>
                    <a:pt x="6822" y="4426"/>
                    <a:pt x="6324" y="3632"/>
                  </a:cubicBezTo>
                  <a:cubicBezTo>
                    <a:pt x="6078" y="3235"/>
                    <a:pt x="5840" y="2824"/>
                    <a:pt x="5631" y="2412"/>
                  </a:cubicBezTo>
                  <a:cubicBezTo>
                    <a:pt x="5530" y="2203"/>
                    <a:pt x="5436" y="1987"/>
                    <a:pt x="5349" y="1770"/>
                  </a:cubicBezTo>
                  <a:cubicBezTo>
                    <a:pt x="5306" y="1662"/>
                    <a:pt x="5270" y="1554"/>
                    <a:pt x="5241" y="1438"/>
                  </a:cubicBezTo>
                  <a:lnTo>
                    <a:pt x="5241" y="1431"/>
                  </a:lnTo>
                  <a:cubicBezTo>
                    <a:pt x="5241" y="1416"/>
                    <a:pt x="5241" y="1402"/>
                    <a:pt x="5248" y="1388"/>
                  </a:cubicBezTo>
                  <a:lnTo>
                    <a:pt x="5255" y="1388"/>
                  </a:lnTo>
                  <a:cubicBezTo>
                    <a:pt x="5263" y="1366"/>
                    <a:pt x="5277" y="1344"/>
                    <a:pt x="5291" y="1323"/>
                  </a:cubicBezTo>
                  <a:lnTo>
                    <a:pt x="5306" y="1323"/>
                  </a:lnTo>
                  <a:cubicBezTo>
                    <a:pt x="5328" y="1315"/>
                    <a:pt x="5356" y="1315"/>
                    <a:pt x="5378" y="1308"/>
                  </a:cubicBezTo>
                  <a:close/>
                  <a:moveTo>
                    <a:pt x="19462" y="8482"/>
                  </a:moveTo>
                  <a:cubicBezTo>
                    <a:pt x="19629" y="8482"/>
                    <a:pt x="19796" y="8487"/>
                    <a:pt x="19965" y="8497"/>
                  </a:cubicBezTo>
                  <a:cubicBezTo>
                    <a:pt x="20448" y="8518"/>
                    <a:pt x="20925" y="8605"/>
                    <a:pt x="21387" y="8757"/>
                  </a:cubicBezTo>
                  <a:cubicBezTo>
                    <a:pt x="21545" y="8807"/>
                    <a:pt x="21697" y="8872"/>
                    <a:pt x="21841" y="8952"/>
                  </a:cubicBezTo>
                  <a:cubicBezTo>
                    <a:pt x="21892" y="8988"/>
                    <a:pt x="21928" y="9031"/>
                    <a:pt x="21971" y="9067"/>
                  </a:cubicBezTo>
                  <a:cubicBezTo>
                    <a:pt x="22043" y="9139"/>
                    <a:pt x="22116" y="9219"/>
                    <a:pt x="22181" y="9305"/>
                  </a:cubicBezTo>
                  <a:cubicBezTo>
                    <a:pt x="22101" y="9284"/>
                    <a:pt x="22022" y="9269"/>
                    <a:pt x="21942" y="9255"/>
                  </a:cubicBezTo>
                  <a:cubicBezTo>
                    <a:pt x="21704" y="9219"/>
                    <a:pt x="21473" y="9190"/>
                    <a:pt x="21235" y="9175"/>
                  </a:cubicBezTo>
                  <a:cubicBezTo>
                    <a:pt x="20960" y="9158"/>
                    <a:pt x="20683" y="9151"/>
                    <a:pt x="20406" y="9151"/>
                  </a:cubicBezTo>
                  <a:cubicBezTo>
                    <a:pt x="20210" y="9151"/>
                    <a:pt x="20015" y="9155"/>
                    <a:pt x="19820" y="9161"/>
                  </a:cubicBezTo>
                  <a:cubicBezTo>
                    <a:pt x="18875" y="9204"/>
                    <a:pt x="17944" y="9298"/>
                    <a:pt x="17006" y="9413"/>
                  </a:cubicBezTo>
                  <a:cubicBezTo>
                    <a:pt x="16074" y="9536"/>
                    <a:pt x="15143" y="9688"/>
                    <a:pt x="14220" y="9839"/>
                  </a:cubicBezTo>
                  <a:lnTo>
                    <a:pt x="12827" y="10077"/>
                  </a:lnTo>
                  <a:lnTo>
                    <a:pt x="11896" y="10243"/>
                  </a:lnTo>
                  <a:cubicBezTo>
                    <a:pt x="11975" y="10200"/>
                    <a:pt x="12047" y="10157"/>
                    <a:pt x="12119" y="10121"/>
                  </a:cubicBezTo>
                  <a:cubicBezTo>
                    <a:pt x="12812" y="9868"/>
                    <a:pt x="13512" y="9637"/>
                    <a:pt x="14220" y="9428"/>
                  </a:cubicBezTo>
                  <a:cubicBezTo>
                    <a:pt x="15158" y="9154"/>
                    <a:pt x="16103" y="8923"/>
                    <a:pt x="17063" y="8742"/>
                  </a:cubicBezTo>
                  <a:cubicBezTo>
                    <a:pt x="17301" y="8699"/>
                    <a:pt x="17547" y="8648"/>
                    <a:pt x="17785" y="8620"/>
                  </a:cubicBezTo>
                  <a:lnTo>
                    <a:pt x="18146" y="8569"/>
                  </a:lnTo>
                  <a:cubicBezTo>
                    <a:pt x="18269" y="8555"/>
                    <a:pt x="18391" y="8547"/>
                    <a:pt x="18507" y="8533"/>
                  </a:cubicBezTo>
                  <a:cubicBezTo>
                    <a:pt x="18824" y="8500"/>
                    <a:pt x="19142" y="8482"/>
                    <a:pt x="19462" y="8482"/>
                  </a:cubicBezTo>
                  <a:close/>
                  <a:moveTo>
                    <a:pt x="20411" y="9267"/>
                  </a:moveTo>
                  <a:cubicBezTo>
                    <a:pt x="20685" y="9267"/>
                    <a:pt x="20960" y="9274"/>
                    <a:pt x="21235" y="9291"/>
                  </a:cubicBezTo>
                  <a:cubicBezTo>
                    <a:pt x="21466" y="9298"/>
                    <a:pt x="21697" y="9327"/>
                    <a:pt x="21928" y="9363"/>
                  </a:cubicBezTo>
                  <a:cubicBezTo>
                    <a:pt x="22043" y="9377"/>
                    <a:pt x="22159" y="9399"/>
                    <a:pt x="22274" y="9428"/>
                  </a:cubicBezTo>
                  <a:lnTo>
                    <a:pt x="22282" y="9428"/>
                  </a:lnTo>
                  <a:lnTo>
                    <a:pt x="22303" y="9464"/>
                  </a:lnTo>
                  <a:lnTo>
                    <a:pt x="22347" y="9529"/>
                  </a:lnTo>
                  <a:lnTo>
                    <a:pt x="22347" y="9543"/>
                  </a:lnTo>
                  <a:cubicBezTo>
                    <a:pt x="22339" y="9565"/>
                    <a:pt x="22325" y="9594"/>
                    <a:pt x="22318" y="9616"/>
                  </a:cubicBezTo>
                  <a:cubicBezTo>
                    <a:pt x="22274" y="9637"/>
                    <a:pt x="22224" y="9659"/>
                    <a:pt x="22181" y="9673"/>
                  </a:cubicBezTo>
                  <a:cubicBezTo>
                    <a:pt x="22036" y="9731"/>
                    <a:pt x="21885" y="9782"/>
                    <a:pt x="21726" y="9825"/>
                  </a:cubicBezTo>
                  <a:cubicBezTo>
                    <a:pt x="21423" y="9919"/>
                    <a:pt x="21120" y="9984"/>
                    <a:pt x="20809" y="10041"/>
                  </a:cubicBezTo>
                  <a:cubicBezTo>
                    <a:pt x="20499" y="10106"/>
                    <a:pt x="20181" y="10150"/>
                    <a:pt x="19864" y="10186"/>
                  </a:cubicBezTo>
                  <a:cubicBezTo>
                    <a:pt x="19553" y="10229"/>
                    <a:pt x="19236" y="10258"/>
                    <a:pt x="18918" y="10287"/>
                  </a:cubicBezTo>
                  <a:cubicBezTo>
                    <a:pt x="18297" y="10330"/>
                    <a:pt x="17677" y="10352"/>
                    <a:pt x="17056" y="10366"/>
                  </a:cubicBezTo>
                  <a:cubicBezTo>
                    <a:pt x="16847" y="10369"/>
                    <a:pt x="16638" y="10369"/>
                    <a:pt x="16430" y="10369"/>
                  </a:cubicBezTo>
                  <a:cubicBezTo>
                    <a:pt x="16014" y="10369"/>
                    <a:pt x="15601" y="10366"/>
                    <a:pt x="15187" y="10366"/>
                  </a:cubicBezTo>
                  <a:lnTo>
                    <a:pt x="13317" y="10352"/>
                  </a:lnTo>
                  <a:cubicBezTo>
                    <a:pt x="12848" y="10352"/>
                    <a:pt x="12379" y="10345"/>
                    <a:pt x="11910" y="10330"/>
                  </a:cubicBezTo>
                  <a:lnTo>
                    <a:pt x="11802" y="10308"/>
                  </a:lnTo>
                  <a:cubicBezTo>
                    <a:pt x="12610" y="10150"/>
                    <a:pt x="13418" y="10005"/>
                    <a:pt x="14227" y="9883"/>
                  </a:cubicBezTo>
                  <a:cubicBezTo>
                    <a:pt x="15158" y="9745"/>
                    <a:pt x="16089" y="9616"/>
                    <a:pt x="17027" y="9507"/>
                  </a:cubicBezTo>
                  <a:cubicBezTo>
                    <a:pt x="17958" y="9399"/>
                    <a:pt x="18897" y="9312"/>
                    <a:pt x="19828" y="9276"/>
                  </a:cubicBezTo>
                  <a:cubicBezTo>
                    <a:pt x="20022" y="9270"/>
                    <a:pt x="20216" y="9267"/>
                    <a:pt x="20411" y="9267"/>
                  </a:cubicBezTo>
                  <a:close/>
                  <a:moveTo>
                    <a:pt x="4367" y="8978"/>
                  </a:moveTo>
                  <a:cubicBezTo>
                    <a:pt x="4843" y="8978"/>
                    <a:pt x="5318" y="9023"/>
                    <a:pt x="5789" y="9103"/>
                  </a:cubicBezTo>
                  <a:lnTo>
                    <a:pt x="6266" y="9197"/>
                  </a:lnTo>
                  <a:cubicBezTo>
                    <a:pt x="6425" y="9226"/>
                    <a:pt x="6583" y="9269"/>
                    <a:pt x="6735" y="9298"/>
                  </a:cubicBezTo>
                  <a:lnTo>
                    <a:pt x="6973" y="9356"/>
                  </a:lnTo>
                  <a:lnTo>
                    <a:pt x="7204" y="9413"/>
                  </a:lnTo>
                  <a:cubicBezTo>
                    <a:pt x="7363" y="9450"/>
                    <a:pt x="7514" y="9486"/>
                    <a:pt x="7673" y="9529"/>
                  </a:cubicBezTo>
                  <a:lnTo>
                    <a:pt x="8987" y="9854"/>
                  </a:lnTo>
                  <a:cubicBezTo>
                    <a:pt x="8561" y="9789"/>
                    <a:pt x="8135" y="9731"/>
                    <a:pt x="7709" y="9688"/>
                  </a:cubicBezTo>
                  <a:cubicBezTo>
                    <a:pt x="7081" y="9623"/>
                    <a:pt x="6446" y="9579"/>
                    <a:pt x="5811" y="9551"/>
                  </a:cubicBezTo>
                  <a:cubicBezTo>
                    <a:pt x="5581" y="9545"/>
                    <a:pt x="5350" y="9542"/>
                    <a:pt x="5119" y="9542"/>
                  </a:cubicBezTo>
                  <a:cubicBezTo>
                    <a:pt x="4718" y="9542"/>
                    <a:pt x="4316" y="9552"/>
                    <a:pt x="3913" y="9579"/>
                  </a:cubicBezTo>
                  <a:lnTo>
                    <a:pt x="3400" y="9630"/>
                  </a:lnTo>
                  <a:cubicBezTo>
                    <a:pt x="3227" y="9652"/>
                    <a:pt x="3061" y="9680"/>
                    <a:pt x="2888" y="9709"/>
                  </a:cubicBezTo>
                  <a:cubicBezTo>
                    <a:pt x="2722" y="9731"/>
                    <a:pt x="2556" y="9782"/>
                    <a:pt x="2383" y="9818"/>
                  </a:cubicBezTo>
                  <a:cubicBezTo>
                    <a:pt x="2217" y="9861"/>
                    <a:pt x="2051" y="9911"/>
                    <a:pt x="1892" y="9969"/>
                  </a:cubicBezTo>
                  <a:cubicBezTo>
                    <a:pt x="1560" y="10077"/>
                    <a:pt x="1250" y="10229"/>
                    <a:pt x="961" y="10424"/>
                  </a:cubicBezTo>
                  <a:lnTo>
                    <a:pt x="954" y="10424"/>
                  </a:lnTo>
                  <a:lnTo>
                    <a:pt x="997" y="10366"/>
                  </a:lnTo>
                  <a:cubicBezTo>
                    <a:pt x="1221" y="10092"/>
                    <a:pt x="1481" y="9854"/>
                    <a:pt x="1784" y="9659"/>
                  </a:cubicBezTo>
                  <a:lnTo>
                    <a:pt x="2015" y="9514"/>
                  </a:lnTo>
                  <a:cubicBezTo>
                    <a:pt x="2094" y="9471"/>
                    <a:pt x="2181" y="9435"/>
                    <a:pt x="2260" y="9399"/>
                  </a:cubicBezTo>
                  <a:cubicBezTo>
                    <a:pt x="2426" y="9320"/>
                    <a:pt x="2599" y="9247"/>
                    <a:pt x="2773" y="9197"/>
                  </a:cubicBezTo>
                  <a:cubicBezTo>
                    <a:pt x="2866" y="9168"/>
                    <a:pt x="2953" y="9146"/>
                    <a:pt x="3047" y="9125"/>
                  </a:cubicBezTo>
                  <a:lnTo>
                    <a:pt x="3314" y="9060"/>
                  </a:lnTo>
                  <a:cubicBezTo>
                    <a:pt x="3494" y="9038"/>
                    <a:pt x="3682" y="9016"/>
                    <a:pt x="3870" y="8995"/>
                  </a:cubicBezTo>
                  <a:cubicBezTo>
                    <a:pt x="4036" y="8984"/>
                    <a:pt x="4201" y="8978"/>
                    <a:pt x="4367" y="8978"/>
                  </a:cubicBezTo>
                  <a:close/>
                  <a:moveTo>
                    <a:pt x="4855" y="9569"/>
                  </a:moveTo>
                  <a:cubicBezTo>
                    <a:pt x="5171" y="9569"/>
                    <a:pt x="5486" y="9579"/>
                    <a:pt x="5804" y="9601"/>
                  </a:cubicBezTo>
                  <a:cubicBezTo>
                    <a:pt x="6432" y="9637"/>
                    <a:pt x="7067" y="9702"/>
                    <a:pt x="7688" y="9782"/>
                  </a:cubicBezTo>
                  <a:cubicBezTo>
                    <a:pt x="8005" y="9818"/>
                    <a:pt x="8316" y="9861"/>
                    <a:pt x="8626" y="9904"/>
                  </a:cubicBezTo>
                  <a:cubicBezTo>
                    <a:pt x="8944" y="9948"/>
                    <a:pt x="9261" y="9991"/>
                    <a:pt x="9571" y="10041"/>
                  </a:cubicBezTo>
                  <a:lnTo>
                    <a:pt x="9983" y="10106"/>
                  </a:lnTo>
                  <a:cubicBezTo>
                    <a:pt x="10221" y="10171"/>
                    <a:pt x="10466" y="10229"/>
                    <a:pt x="10712" y="10294"/>
                  </a:cubicBezTo>
                  <a:cubicBezTo>
                    <a:pt x="10329" y="10280"/>
                    <a:pt x="9954" y="10265"/>
                    <a:pt x="9579" y="10258"/>
                  </a:cubicBezTo>
                  <a:cubicBezTo>
                    <a:pt x="9119" y="10247"/>
                    <a:pt x="8663" y="10241"/>
                    <a:pt x="8208" y="10241"/>
                  </a:cubicBezTo>
                  <a:cubicBezTo>
                    <a:pt x="8042" y="10241"/>
                    <a:pt x="7876" y="10242"/>
                    <a:pt x="7709" y="10243"/>
                  </a:cubicBezTo>
                  <a:cubicBezTo>
                    <a:pt x="7081" y="10251"/>
                    <a:pt x="6461" y="10272"/>
                    <a:pt x="5840" y="10294"/>
                  </a:cubicBezTo>
                  <a:cubicBezTo>
                    <a:pt x="5212" y="10316"/>
                    <a:pt x="4591" y="10352"/>
                    <a:pt x="3971" y="10402"/>
                  </a:cubicBezTo>
                  <a:cubicBezTo>
                    <a:pt x="3653" y="10424"/>
                    <a:pt x="3343" y="10453"/>
                    <a:pt x="3025" y="10489"/>
                  </a:cubicBezTo>
                  <a:cubicBezTo>
                    <a:pt x="2708" y="10532"/>
                    <a:pt x="2390" y="10568"/>
                    <a:pt x="2080" y="10619"/>
                  </a:cubicBezTo>
                  <a:cubicBezTo>
                    <a:pt x="1762" y="10662"/>
                    <a:pt x="1452" y="10727"/>
                    <a:pt x="1141" y="10806"/>
                  </a:cubicBezTo>
                  <a:cubicBezTo>
                    <a:pt x="990" y="10850"/>
                    <a:pt x="838" y="10893"/>
                    <a:pt x="687" y="10951"/>
                  </a:cubicBezTo>
                  <a:lnTo>
                    <a:pt x="629" y="10972"/>
                  </a:lnTo>
                  <a:cubicBezTo>
                    <a:pt x="636" y="10958"/>
                    <a:pt x="643" y="10944"/>
                    <a:pt x="651" y="10929"/>
                  </a:cubicBezTo>
                  <a:cubicBezTo>
                    <a:pt x="665" y="10893"/>
                    <a:pt x="679" y="10850"/>
                    <a:pt x="701" y="10814"/>
                  </a:cubicBezTo>
                  <a:cubicBezTo>
                    <a:pt x="737" y="10756"/>
                    <a:pt x="773" y="10691"/>
                    <a:pt x="809" y="10633"/>
                  </a:cubicBezTo>
                  <a:cubicBezTo>
                    <a:pt x="874" y="10583"/>
                    <a:pt x="932" y="10532"/>
                    <a:pt x="997" y="10489"/>
                  </a:cubicBezTo>
                  <a:cubicBezTo>
                    <a:pt x="1278" y="10294"/>
                    <a:pt x="1582" y="10135"/>
                    <a:pt x="1899" y="10020"/>
                  </a:cubicBezTo>
                  <a:cubicBezTo>
                    <a:pt x="2058" y="9948"/>
                    <a:pt x="2224" y="9911"/>
                    <a:pt x="2390" y="9854"/>
                  </a:cubicBezTo>
                  <a:cubicBezTo>
                    <a:pt x="2549" y="9803"/>
                    <a:pt x="2722" y="9774"/>
                    <a:pt x="2888" y="9738"/>
                  </a:cubicBezTo>
                  <a:cubicBezTo>
                    <a:pt x="3054" y="9702"/>
                    <a:pt x="3227" y="9680"/>
                    <a:pt x="3393" y="9652"/>
                  </a:cubicBezTo>
                  <a:lnTo>
                    <a:pt x="3906" y="9601"/>
                  </a:lnTo>
                  <a:cubicBezTo>
                    <a:pt x="4223" y="9579"/>
                    <a:pt x="4539" y="9569"/>
                    <a:pt x="4855" y="9569"/>
                  </a:cubicBezTo>
                  <a:close/>
                  <a:moveTo>
                    <a:pt x="22260" y="9724"/>
                  </a:moveTo>
                  <a:lnTo>
                    <a:pt x="22260" y="9724"/>
                  </a:lnTo>
                  <a:cubicBezTo>
                    <a:pt x="22253" y="9738"/>
                    <a:pt x="22245" y="9753"/>
                    <a:pt x="22238" y="9774"/>
                  </a:cubicBezTo>
                  <a:cubicBezTo>
                    <a:pt x="22217" y="9810"/>
                    <a:pt x="22202" y="9846"/>
                    <a:pt x="22181" y="9883"/>
                  </a:cubicBezTo>
                  <a:cubicBezTo>
                    <a:pt x="22152" y="9948"/>
                    <a:pt x="22116" y="10005"/>
                    <a:pt x="22072" y="10063"/>
                  </a:cubicBezTo>
                  <a:cubicBezTo>
                    <a:pt x="22015" y="10114"/>
                    <a:pt x="21957" y="10164"/>
                    <a:pt x="21892" y="10207"/>
                  </a:cubicBezTo>
                  <a:cubicBezTo>
                    <a:pt x="21610" y="10402"/>
                    <a:pt x="21307" y="10561"/>
                    <a:pt x="20990" y="10684"/>
                  </a:cubicBezTo>
                  <a:cubicBezTo>
                    <a:pt x="20831" y="10749"/>
                    <a:pt x="20665" y="10792"/>
                    <a:pt x="20499" y="10843"/>
                  </a:cubicBezTo>
                  <a:cubicBezTo>
                    <a:pt x="20333" y="10900"/>
                    <a:pt x="20167" y="10929"/>
                    <a:pt x="20001" y="10965"/>
                  </a:cubicBezTo>
                  <a:cubicBezTo>
                    <a:pt x="19828" y="11001"/>
                    <a:pt x="19662" y="11023"/>
                    <a:pt x="19488" y="11045"/>
                  </a:cubicBezTo>
                  <a:lnTo>
                    <a:pt x="18976" y="11102"/>
                  </a:lnTo>
                  <a:cubicBezTo>
                    <a:pt x="18662" y="11120"/>
                    <a:pt x="18346" y="11129"/>
                    <a:pt x="18030" y="11129"/>
                  </a:cubicBezTo>
                  <a:cubicBezTo>
                    <a:pt x="17715" y="11129"/>
                    <a:pt x="17399" y="11120"/>
                    <a:pt x="17085" y="11102"/>
                  </a:cubicBezTo>
                  <a:cubicBezTo>
                    <a:pt x="16450" y="11066"/>
                    <a:pt x="15822" y="10994"/>
                    <a:pt x="15194" y="10922"/>
                  </a:cubicBezTo>
                  <a:cubicBezTo>
                    <a:pt x="14884" y="10879"/>
                    <a:pt x="14566" y="10843"/>
                    <a:pt x="14256" y="10792"/>
                  </a:cubicBezTo>
                  <a:cubicBezTo>
                    <a:pt x="13945" y="10749"/>
                    <a:pt x="13628" y="10705"/>
                    <a:pt x="13317" y="10655"/>
                  </a:cubicBezTo>
                  <a:lnTo>
                    <a:pt x="12906" y="10590"/>
                  </a:lnTo>
                  <a:cubicBezTo>
                    <a:pt x="12661" y="10532"/>
                    <a:pt x="12415" y="10467"/>
                    <a:pt x="12177" y="10402"/>
                  </a:cubicBezTo>
                  <a:lnTo>
                    <a:pt x="12177" y="10402"/>
                  </a:lnTo>
                  <a:cubicBezTo>
                    <a:pt x="12552" y="10417"/>
                    <a:pt x="12935" y="10431"/>
                    <a:pt x="13310" y="10446"/>
                  </a:cubicBezTo>
                  <a:cubicBezTo>
                    <a:pt x="13749" y="10451"/>
                    <a:pt x="14192" y="10456"/>
                    <a:pt x="14633" y="10456"/>
                  </a:cubicBezTo>
                  <a:cubicBezTo>
                    <a:pt x="14815" y="10456"/>
                    <a:pt x="14998" y="10455"/>
                    <a:pt x="15179" y="10453"/>
                  </a:cubicBezTo>
                  <a:cubicBezTo>
                    <a:pt x="15800" y="10446"/>
                    <a:pt x="16428" y="10431"/>
                    <a:pt x="17049" y="10402"/>
                  </a:cubicBezTo>
                  <a:cubicBezTo>
                    <a:pt x="17670" y="10381"/>
                    <a:pt x="18290" y="10345"/>
                    <a:pt x="18911" y="10294"/>
                  </a:cubicBezTo>
                  <a:cubicBezTo>
                    <a:pt x="19229" y="10272"/>
                    <a:pt x="19546" y="10243"/>
                    <a:pt x="19864" y="10207"/>
                  </a:cubicBezTo>
                  <a:cubicBezTo>
                    <a:pt x="20181" y="10164"/>
                    <a:pt x="20492" y="10135"/>
                    <a:pt x="20809" y="10085"/>
                  </a:cubicBezTo>
                  <a:cubicBezTo>
                    <a:pt x="21120" y="10034"/>
                    <a:pt x="21437" y="9969"/>
                    <a:pt x="21740" y="9890"/>
                  </a:cubicBezTo>
                  <a:cubicBezTo>
                    <a:pt x="21899" y="9846"/>
                    <a:pt x="22051" y="9803"/>
                    <a:pt x="22202" y="9753"/>
                  </a:cubicBezTo>
                  <a:lnTo>
                    <a:pt x="22260" y="9724"/>
                  </a:lnTo>
                  <a:close/>
                  <a:moveTo>
                    <a:pt x="7717" y="10330"/>
                  </a:moveTo>
                  <a:lnTo>
                    <a:pt x="9579" y="10345"/>
                  </a:lnTo>
                  <a:cubicBezTo>
                    <a:pt x="10048" y="10352"/>
                    <a:pt x="10517" y="10359"/>
                    <a:pt x="10986" y="10366"/>
                  </a:cubicBezTo>
                  <a:lnTo>
                    <a:pt x="11094" y="10395"/>
                  </a:lnTo>
                  <a:cubicBezTo>
                    <a:pt x="10286" y="10554"/>
                    <a:pt x="9478" y="10691"/>
                    <a:pt x="8669" y="10821"/>
                  </a:cubicBezTo>
                  <a:cubicBezTo>
                    <a:pt x="7738" y="10958"/>
                    <a:pt x="6807" y="11088"/>
                    <a:pt x="5876" y="11196"/>
                  </a:cubicBezTo>
                  <a:cubicBezTo>
                    <a:pt x="4938" y="11304"/>
                    <a:pt x="4007" y="11391"/>
                    <a:pt x="3068" y="11427"/>
                  </a:cubicBezTo>
                  <a:cubicBezTo>
                    <a:pt x="2874" y="11433"/>
                    <a:pt x="2680" y="11437"/>
                    <a:pt x="2485" y="11437"/>
                  </a:cubicBezTo>
                  <a:cubicBezTo>
                    <a:pt x="2211" y="11437"/>
                    <a:pt x="1936" y="11430"/>
                    <a:pt x="1661" y="11413"/>
                  </a:cubicBezTo>
                  <a:cubicBezTo>
                    <a:pt x="1430" y="11398"/>
                    <a:pt x="1199" y="11377"/>
                    <a:pt x="968" y="11341"/>
                  </a:cubicBezTo>
                  <a:cubicBezTo>
                    <a:pt x="845" y="11326"/>
                    <a:pt x="730" y="11297"/>
                    <a:pt x="622" y="11268"/>
                  </a:cubicBezTo>
                  <a:lnTo>
                    <a:pt x="614" y="11268"/>
                  </a:lnTo>
                  <a:lnTo>
                    <a:pt x="593" y="11239"/>
                  </a:lnTo>
                  <a:cubicBezTo>
                    <a:pt x="578" y="11218"/>
                    <a:pt x="564" y="11196"/>
                    <a:pt x="550" y="11175"/>
                  </a:cubicBezTo>
                  <a:cubicBezTo>
                    <a:pt x="550" y="11175"/>
                    <a:pt x="550" y="11160"/>
                    <a:pt x="557" y="11160"/>
                  </a:cubicBezTo>
                  <a:cubicBezTo>
                    <a:pt x="564" y="11131"/>
                    <a:pt x="571" y="11110"/>
                    <a:pt x="586" y="11088"/>
                  </a:cubicBezTo>
                  <a:cubicBezTo>
                    <a:pt x="629" y="11066"/>
                    <a:pt x="672" y="11045"/>
                    <a:pt x="723" y="11023"/>
                  </a:cubicBezTo>
                  <a:cubicBezTo>
                    <a:pt x="867" y="10965"/>
                    <a:pt x="1011" y="10922"/>
                    <a:pt x="1170" y="10871"/>
                  </a:cubicBezTo>
                  <a:cubicBezTo>
                    <a:pt x="1473" y="10785"/>
                    <a:pt x="1784" y="10713"/>
                    <a:pt x="2094" y="10655"/>
                  </a:cubicBezTo>
                  <a:cubicBezTo>
                    <a:pt x="2404" y="10597"/>
                    <a:pt x="2722" y="10547"/>
                    <a:pt x="3032" y="10511"/>
                  </a:cubicBezTo>
                  <a:cubicBezTo>
                    <a:pt x="3350" y="10474"/>
                    <a:pt x="3667" y="10446"/>
                    <a:pt x="3978" y="10417"/>
                  </a:cubicBezTo>
                  <a:cubicBezTo>
                    <a:pt x="4599" y="10373"/>
                    <a:pt x="5226" y="10345"/>
                    <a:pt x="5847" y="10337"/>
                  </a:cubicBezTo>
                  <a:cubicBezTo>
                    <a:pt x="6158" y="10334"/>
                    <a:pt x="6468" y="10334"/>
                    <a:pt x="6779" y="10334"/>
                  </a:cubicBezTo>
                  <a:cubicBezTo>
                    <a:pt x="7090" y="10334"/>
                    <a:pt x="7403" y="10334"/>
                    <a:pt x="7717" y="10330"/>
                  </a:cubicBezTo>
                  <a:close/>
                  <a:moveTo>
                    <a:pt x="21928" y="10272"/>
                  </a:moveTo>
                  <a:lnTo>
                    <a:pt x="21885" y="10323"/>
                  </a:lnTo>
                  <a:cubicBezTo>
                    <a:pt x="21668" y="10604"/>
                    <a:pt x="21401" y="10843"/>
                    <a:pt x="21105" y="11037"/>
                  </a:cubicBezTo>
                  <a:lnTo>
                    <a:pt x="20874" y="11182"/>
                  </a:lnTo>
                  <a:cubicBezTo>
                    <a:pt x="20795" y="11225"/>
                    <a:pt x="20708" y="11261"/>
                    <a:pt x="20629" y="11297"/>
                  </a:cubicBezTo>
                  <a:cubicBezTo>
                    <a:pt x="20463" y="11377"/>
                    <a:pt x="20290" y="11442"/>
                    <a:pt x="20109" y="11499"/>
                  </a:cubicBezTo>
                  <a:cubicBezTo>
                    <a:pt x="20022" y="11528"/>
                    <a:pt x="19936" y="11550"/>
                    <a:pt x="19842" y="11571"/>
                  </a:cubicBezTo>
                  <a:lnTo>
                    <a:pt x="19568" y="11629"/>
                  </a:lnTo>
                  <a:cubicBezTo>
                    <a:pt x="19387" y="11658"/>
                    <a:pt x="19200" y="11680"/>
                    <a:pt x="19019" y="11701"/>
                  </a:cubicBezTo>
                  <a:cubicBezTo>
                    <a:pt x="18861" y="11710"/>
                    <a:pt x="18702" y="11715"/>
                    <a:pt x="18542" y="11715"/>
                  </a:cubicBezTo>
                  <a:cubicBezTo>
                    <a:pt x="18057" y="11715"/>
                    <a:pt x="17570" y="11673"/>
                    <a:pt x="17092" y="11586"/>
                  </a:cubicBezTo>
                  <a:lnTo>
                    <a:pt x="16623" y="11499"/>
                  </a:lnTo>
                  <a:cubicBezTo>
                    <a:pt x="16464" y="11470"/>
                    <a:pt x="16305" y="11427"/>
                    <a:pt x="16154" y="11391"/>
                  </a:cubicBezTo>
                  <a:lnTo>
                    <a:pt x="15916" y="11341"/>
                  </a:lnTo>
                  <a:lnTo>
                    <a:pt x="15685" y="11283"/>
                  </a:lnTo>
                  <a:cubicBezTo>
                    <a:pt x="15526" y="11239"/>
                    <a:pt x="15374" y="11211"/>
                    <a:pt x="15216" y="11167"/>
                  </a:cubicBezTo>
                  <a:lnTo>
                    <a:pt x="13902" y="10835"/>
                  </a:lnTo>
                  <a:lnTo>
                    <a:pt x="13902" y="10835"/>
                  </a:lnTo>
                  <a:cubicBezTo>
                    <a:pt x="14328" y="10900"/>
                    <a:pt x="14754" y="10958"/>
                    <a:pt x="15179" y="11009"/>
                  </a:cubicBezTo>
                  <a:cubicBezTo>
                    <a:pt x="15807" y="11073"/>
                    <a:pt x="16443" y="11117"/>
                    <a:pt x="17078" y="11138"/>
                  </a:cubicBezTo>
                  <a:cubicBezTo>
                    <a:pt x="17326" y="11147"/>
                    <a:pt x="17576" y="11152"/>
                    <a:pt x="17826" y="11152"/>
                  </a:cubicBezTo>
                  <a:cubicBezTo>
                    <a:pt x="18207" y="11152"/>
                    <a:pt x="18589" y="11140"/>
                    <a:pt x="18969" y="11110"/>
                  </a:cubicBezTo>
                  <a:lnTo>
                    <a:pt x="19481" y="11066"/>
                  </a:lnTo>
                  <a:cubicBezTo>
                    <a:pt x="19654" y="11037"/>
                    <a:pt x="19820" y="11009"/>
                    <a:pt x="19994" y="10987"/>
                  </a:cubicBezTo>
                  <a:cubicBezTo>
                    <a:pt x="20167" y="10958"/>
                    <a:pt x="20333" y="10915"/>
                    <a:pt x="20499" y="10871"/>
                  </a:cubicBezTo>
                  <a:cubicBezTo>
                    <a:pt x="20665" y="10835"/>
                    <a:pt x="20831" y="10785"/>
                    <a:pt x="20990" y="10727"/>
                  </a:cubicBezTo>
                  <a:cubicBezTo>
                    <a:pt x="21322" y="10612"/>
                    <a:pt x="21632" y="10460"/>
                    <a:pt x="21921" y="10272"/>
                  </a:cubicBezTo>
                  <a:close/>
                  <a:moveTo>
                    <a:pt x="10986" y="10453"/>
                  </a:moveTo>
                  <a:cubicBezTo>
                    <a:pt x="10914" y="10496"/>
                    <a:pt x="10842" y="10532"/>
                    <a:pt x="10762" y="10575"/>
                  </a:cubicBezTo>
                  <a:cubicBezTo>
                    <a:pt x="10069" y="10828"/>
                    <a:pt x="9369" y="11059"/>
                    <a:pt x="8662" y="11268"/>
                  </a:cubicBezTo>
                  <a:cubicBezTo>
                    <a:pt x="7724" y="11543"/>
                    <a:pt x="6778" y="11774"/>
                    <a:pt x="5818" y="11954"/>
                  </a:cubicBezTo>
                  <a:cubicBezTo>
                    <a:pt x="5580" y="11997"/>
                    <a:pt x="5342" y="12048"/>
                    <a:pt x="5097" y="12077"/>
                  </a:cubicBezTo>
                  <a:lnTo>
                    <a:pt x="4736" y="12127"/>
                  </a:lnTo>
                  <a:cubicBezTo>
                    <a:pt x="4613" y="12142"/>
                    <a:pt x="4498" y="12149"/>
                    <a:pt x="4375" y="12163"/>
                  </a:cubicBezTo>
                  <a:cubicBezTo>
                    <a:pt x="4058" y="12196"/>
                    <a:pt x="3742" y="12211"/>
                    <a:pt x="3425" y="12211"/>
                  </a:cubicBezTo>
                  <a:cubicBezTo>
                    <a:pt x="3258" y="12211"/>
                    <a:pt x="3091" y="12207"/>
                    <a:pt x="2924" y="12199"/>
                  </a:cubicBezTo>
                  <a:cubicBezTo>
                    <a:pt x="2441" y="12178"/>
                    <a:pt x="1957" y="12091"/>
                    <a:pt x="1502" y="11940"/>
                  </a:cubicBezTo>
                  <a:cubicBezTo>
                    <a:pt x="1343" y="11882"/>
                    <a:pt x="1185" y="11817"/>
                    <a:pt x="1040" y="11745"/>
                  </a:cubicBezTo>
                  <a:cubicBezTo>
                    <a:pt x="997" y="11709"/>
                    <a:pt x="954" y="11673"/>
                    <a:pt x="918" y="11629"/>
                  </a:cubicBezTo>
                  <a:cubicBezTo>
                    <a:pt x="838" y="11550"/>
                    <a:pt x="766" y="11470"/>
                    <a:pt x="701" y="11391"/>
                  </a:cubicBezTo>
                  <a:lnTo>
                    <a:pt x="701" y="11391"/>
                  </a:lnTo>
                  <a:cubicBezTo>
                    <a:pt x="788" y="11405"/>
                    <a:pt x="867" y="11427"/>
                    <a:pt x="946" y="11442"/>
                  </a:cubicBezTo>
                  <a:cubicBezTo>
                    <a:pt x="1177" y="11478"/>
                    <a:pt x="1416" y="11499"/>
                    <a:pt x="1654" y="11514"/>
                  </a:cubicBezTo>
                  <a:cubicBezTo>
                    <a:pt x="1929" y="11531"/>
                    <a:pt x="2203" y="11538"/>
                    <a:pt x="2480" y="11538"/>
                  </a:cubicBezTo>
                  <a:cubicBezTo>
                    <a:pt x="2675" y="11538"/>
                    <a:pt x="2871" y="11534"/>
                    <a:pt x="3068" y="11528"/>
                  </a:cubicBezTo>
                  <a:cubicBezTo>
                    <a:pt x="4007" y="11492"/>
                    <a:pt x="4945" y="11398"/>
                    <a:pt x="5876" y="11276"/>
                  </a:cubicBezTo>
                  <a:cubicBezTo>
                    <a:pt x="6814" y="11160"/>
                    <a:pt x="7738" y="11009"/>
                    <a:pt x="8669" y="10857"/>
                  </a:cubicBezTo>
                  <a:lnTo>
                    <a:pt x="10055" y="10619"/>
                  </a:lnTo>
                  <a:lnTo>
                    <a:pt x="10986" y="10453"/>
                  </a:lnTo>
                  <a:close/>
                  <a:moveTo>
                    <a:pt x="10539" y="10705"/>
                  </a:moveTo>
                  <a:lnTo>
                    <a:pt x="10539" y="10705"/>
                  </a:lnTo>
                  <a:cubicBezTo>
                    <a:pt x="9918" y="11023"/>
                    <a:pt x="9283" y="11304"/>
                    <a:pt x="8640" y="11550"/>
                  </a:cubicBezTo>
                  <a:cubicBezTo>
                    <a:pt x="7688" y="11903"/>
                    <a:pt x="6713" y="12178"/>
                    <a:pt x="5724" y="12380"/>
                  </a:cubicBezTo>
                  <a:lnTo>
                    <a:pt x="5356" y="12452"/>
                  </a:lnTo>
                  <a:cubicBezTo>
                    <a:pt x="5234" y="12481"/>
                    <a:pt x="5111" y="12495"/>
                    <a:pt x="4988" y="12510"/>
                  </a:cubicBezTo>
                  <a:cubicBezTo>
                    <a:pt x="4743" y="12560"/>
                    <a:pt x="4490" y="12575"/>
                    <a:pt x="4245" y="12604"/>
                  </a:cubicBezTo>
                  <a:cubicBezTo>
                    <a:pt x="4094" y="12615"/>
                    <a:pt x="3942" y="12620"/>
                    <a:pt x="3790" y="12620"/>
                  </a:cubicBezTo>
                  <a:cubicBezTo>
                    <a:pt x="3456" y="12620"/>
                    <a:pt x="3122" y="12593"/>
                    <a:pt x="2794" y="12539"/>
                  </a:cubicBezTo>
                  <a:cubicBezTo>
                    <a:pt x="2325" y="12459"/>
                    <a:pt x="1878" y="12293"/>
                    <a:pt x="1466" y="12055"/>
                  </a:cubicBezTo>
                  <a:lnTo>
                    <a:pt x="1423" y="12026"/>
                  </a:lnTo>
                  <a:lnTo>
                    <a:pt x="1466" y="12048"/>
                  </a:lnTo>
                  <a:cubicBezTo>
                    <a:pt x="1935" y="12199"/>
                    <a:pt x="2419" y="12293"/>
                    <a:pt x="2917" y="12315"/>
                  </a:cubicBezTo>
                  <a:cubicBezTo>
                    <a:pt x="3064" y="12321"/>
                    <a:pt x="3211" y="12325"/>
                    <a:pt x="3359" y="12325"/>
                  </a:cubicBezTo>
                  <a:cubicBezTo>
                    <a:pt x="3702" y="12325"/>
                    <a:pt x="4046" y="12307"/>
                    <a:pt x="4389" y="12272"/>
                  </a:cubicBezTo>
                  <a:cubicBezTo>
                    <a:pt x="4505" y="12257"/>
                    <a:pt x="4627" y="12243"/>
                    <a:pt x="4750" y="12228"/>
                  </a:cubicBezTo>
                  <a:lnTo>
                    <a:pt x="5111" y="12178"/>
                  </a:lnTo>
                  <a:cubicBezTo>
                    <a:pt x="5356" y="12142"/>
                    <a:pt x="5595" y="12084"/>
                    <a:pt x="5833" y="12048"/>
                  </a:cubicBezTo>
                  <a:cubicBezTo>
                    <a:pt x="6793" y="11853"/>
                    <a:pt x="7738" y="11593"/>
                    <a:pt x="8669" y="11312"/>
                  </a:cubicBezTo>
                  <a:cubicBezTo>
                    <a:pt x="9297" y="11124"/>
                    <a:pt x="9918" y="10922"/>
                    <a:pt x="10539" y="10705"/>
                  </a:cubicBezTo>
                  <a:close/>
                  <a:moveTo>
                    <a:pt x="12206" y="10958"/>
                  </a:moveTo>
                  <a:lnTo>
                    <a:pt x="12206" y="10958"/>
                  </a:lnTo>
                  <a:cubicBezTo>
                    <a:pt x="12790" y="11333"/>
                    <a:pt x="13346" y="11737"/>
                    <a:pt x="13888" y="12178"/>
                  </a:cubicBezTo>
                  <a:cubicBezTo>
                    <a:pt x="14667" y="12820"/>
                    <a:pt x="15396" y="13527"/>
                    <a:pt x="16067" y="14285"/>
                  </a:cubicBezTo>
                  <a:lnTo>
                    <a:pt x="16313" y="14567"/>
                  </a:lnTo>
                  <a:cubicBezTo>
                    <a:pt x="16399" y="14661"/>
                    <a:pt x="16471" y="14762"/>
                    <a:pt x="16551" y="14855"/>
                  </a:cubicBezTo>
                  <a:cubicBezTo>
                    <a:pt x="16717" y="15050"/>
                    <a:pt x="16854" y="15252"/>
                    <a:pt x="16998" y="15454"/>
                  </a:cubicBezTo>
                  <a:cubicBezTo>
                    <a:pt x="17273" y="15859"/>
                    <a:pt x="17496" y="16292"/>
                    <a:pt x="17670" y="16746"/>
                  </a:cubicBezTo>
                  <a:cubicBezTo>
                    <a:pt x="17828" y="17194"/>
                    <a:pt x="17915" y="17663"/>
                    <a:pt x="17915" y="18139"/>
                  </a:cubicBezTo>
                  <a:lnTo>
                    <a:pt x="17915" y="18190"/>
                  </a:lnTo>
                  <a:lnTo>
                    <a:pt x="17908" y="18139"/>
                  </a:lnTo>
                  <a:cubicBezTo>
                    <a:pt x="17807" y="17656"/>
                    <a:pt x="17641" y="17194"/>
                    <a:pt x="17410" y="16754"/>
                  </a:cubicBezTo>
                  <a:cubicBezTo>
                    <a:pt x="17186" y="16313"/>
                    <a:pt x="16926" y="15895"/>
                    <a:pt x="16637" y="15505"/>
                  </a:cubicBezTo>
                  <a:cubicBezTo>
                    <a:pt x="16565" y="15404"/>
                    <a:pt x="16493" y="15303"/>
                    <a:pt x="16421" y="15209"/>
                  </a:cubicBezTo>
                  <a:lnTo>
                    <a:pt x="16190" y="14920"/>
                  </a:lnTo>
                  <a:cubicBezTo>
                    <a:pt x="16038" y="14726"/>
                    <a:pt x="15872" y="14545"/>
                    <a:pt x="15721" y="14357"/>
                  </a:cubicBezTo>
                  <a:cubicBezTo>
                    <a:pt x="15071" y="13621"/>
                    <a:pt x="14378" y="12936"/>
                    <a:pt x="13664" y="12264"/>
                  </a:cubicBezTo>
                  <a:cubicBezTo>
                    <a:pt x="13187" y="11824"/>
                    <a:pt x="12697" y="11384"/>
                    <a:pt x="12206" y="10958"/>
                  </a:cubicBezTo>
                  <a:close/>
                  <a:moveTo>
                    <a:pt x="11766" y="10691"/>
                  </a:moveTo>
                  <a:lnTo>
                    <a:pt x="11982" y="10821"/>
                  </a:lnTo>
                  <a:cubicBezTo>
                    <a:pt x="12545" y="11297"/>
                    <a:pt x="13094" y="11788"/>
                    <a:pt x="13628" y="12300"/>
                  </a:cubicBezTo>
                  <a:cubicBezTo>
                    <a:pt x="14335" y="12972"/>
                    <a:pt x="15006" y="13679"/>
                    <a:pt x="15649" y="14415"/>
                  </a:cubicBezTo>
                  <a:cubicBezTo>
                    <a:pt x="15800" y="14603"/>
                    <a:pt x="15959" y="14790"/>
                    <a:pt x="16111" y="14978"/>
                  </a:cubicBezTo>
                  <a:lnTo>
                    <a:pt x="16334" y="15267"/>
                  </a:lnTo>
                  <a:cubicBezTo>
                    <a:pt x="16406" y="15368"/>
                    <a:pt x="16479" y="15469"/>
                    <a:pt x="16551" y="15563"/>
                  </a:cubicBezTo>
                  <a:cubicBezTo>
                    <a:pt x="16832" y="15960"/>
                    <a:pt x="17085" y="16371"/>
                    <a:pt x="17301" y="16804"/>
                  </a:cubicBezTo>
                  <a:cubicBezTo>
                    <a:pt x="17532" y="17237"/>
                    <a:pt x="17691" y="17692"/>
                    <a:pt x="17792" y="18168"/>
                  </a:cubicBezTo>
                  <a:cubicBezTo>
                    <a:pt x="17828" y="18327"/>
                    <a:pt x="17843" y="18493"/>
                    <a:pt x="17850" y="18659"/>
                  </a:cubicBezTo>
                  <a:cubicBezTo>
                    <a:pt x="17843" y="18724"/>
                    <a:pt x="17828" y="18775"/>
                    <a:pt x="17814" y="18825"/>
                  </a:cubicBezTo>
                  <a:cubicBezTo>
                    <a:pt x="17785" y="18926"/>
                    <a:pt x="17756" y="19027"/>
                    <a:pt x="17713" y="19128"/>
                  </a:cubicBezTo>
                  <a:cubicBezTo>
                    <a:pt x="17691" y="19049"/>
                    <a:pt x="17662" y="18969"/>
                    <a:pt x="17633" y="18890"/>
                  </a:cubicBezTo>
                  <a:cubicBezTo>
                    <a:pt x="17554" y="18673"/>
                    <a:pt x="17460" y="18457"/>
                    <a:pt x="17352" y="18240"/>
                  </a:cubicBezTo>
                  <a:cubicBezTo>
                    <a:pt x="17143" y="17822"/>
                    <a:pt x="16904" y="17410"/>
                    <a:pt x="16659" y="17013"/>
                  </a:cubicBezTo>
                  <a:cubicBezTo>
                    <a:pt x="16154" y="16212"/>
                    <a:pt x="15598" y="15447"/>
                    <a:pt x="15035" y="14704"/>
                  </a:cubicBezTo>
                  <a:cubicBezTo>
                    <a:pt x="14465" y="13953"/>
                    <a:pt x="13866" y="13224"/>
                    <a:pt x="13267" y="12495"/>
                  </a:cubicBezTo>
                  <a:lnTo>
                    <a:pt x="12365" y="11413"/>
                  </a:lnTo>
                  <a:lnTo>
                    <a:pt x="11766" y="10691"/>
                  </a:lnTo>
                  <a:close/>
                  <a:moveTo>
                    <a:pt x="11657" y="10633"/>
                  </a:moveTo>
                  <a:lnTo>
                    <a:pt x="11657" y="10633"/>
                  </a:lnTo>
                  <a:cubicBezTo>
                    <a:pt x="12199" y="11254"/>
                    <a:pt x="12726" y="11882"/>
                    <a:pt x="13238" y="12524"/>
                  </a:cubicBezTo>
                  <a:cubicBezTo>
                    <a:pt x="13823" y="13260"/>
                    <a:pt x="14400" y="13997"/>
                    <a:pt x="14963" y="14754"/>
                  </a:cubicBezTo>
                  <a:cubicBezTo>
                    <a:pt x="15519" y="15512"/>
                    <a:pt x="16067" y="16277"/>
                    <a:pt x="16565" y="17071"/>
                  </a:cubicBezTo>
                  <a:cubicBezTo>
                    <a:pt x="16811" y="17468"/>
                    <a:pt x="17049" y="17872"/>
                    <a:pt x="17258" y="18291"/>
                  </a:cubicBezTo>
                  <a:cubicBezTo>
                    <a:pt x="17359" y="18500"/>
                    <a:pt x="17453" y="18710"/>
                    <a:pt x="17540" y="18933"/>
                  </a:cubicBezTo>
                  <a:cubicBezTo>
                    <a:pt x="17583" y="19042"/>
                    <a:pt x="17619" y="19150"/>
                    <a:pt x="17648" y="19258"/>
                  </a:cubicBezTo>
                  <a:lnTo>
                    <a:pt x="17648" y="19265"/>
                  </a:lnTo>
                  <a:cubicBezTo>
                    <a:pt x="17648" y="19287"/>
                    <a:pt x="17641" y="19294"/>
                    <a:pt x="17633" y="19309"/>
                  </a:cubicBezTo>
                  <a:lnTo>
                    <a:pt x="17597" y="19374"/>
                  </a:lnTo>
                  <a:lnTo>
                    <a:pt x="17583" y="19374"/>
                  </a:lnTo>
                  <a:cubicBezTo>
                    <a:pt x="17561" y="19381"/>
                    <a:pt x="17532" y="19388"/>
                    <a:pt x="17511" y="19388"/>
                  </a:cubicBezTo>
                  <a:cubicBezTo>
                    <a:pt x="17467" y="19359"/>
                    <a:pt x="17424" y="19330"/>
                    <a:pt x="17388" y="19301"/>
                  </a:cubicBezTo>
                  <a:cubicBezTo>
                    <a:pt x="17265" y="19200"/>
                    <a:pt x="17150" y="19092"/>
                    <a:pt x="17034" y="18991"/>
                  </a:cubicBezTo>
                  <a:cubicBezTo>
                    <a:pt x="16803" y="18767"/>
                    <a:pt x="16594" y="18536"/>
                    <a:pt x="16385" y="18298"/>
                  </a:cubicBezTo>
                  <a:cubicBezTo>
                    <a:pt x="16176" y="18060"/>
                    <a:pt x="15981" y="17807"/>
                    <a:pt x="15786" y="17555"/>
                  </a:cubicBezTo>
                  <a:cubicBezTo>
                    <a:pt x="15598" y="17302"/>
                    <a:pt x="15418" y="17042"/>
                    <a:pt x="15230" y="16783"/>
                  </a:cubicBezTo>
                  <a:cubicBezTo>
                    <a:pt x="14884" y="16263"/>
                    <a:pt x="14552" y="15743"/>
                    <a:pt x="14234" y="15209"/>
                  </a:cubicBezTo>
                  <a:cubicBezTo>
                    <a:pt x="13916" y="14675"/>
                    <a:pt x="13599" y="14134"/>
                    <a:pt x="13296" y="13592"/>
                  </a:cubicBezTo>
                  <a:lnTo>
                    <a:pt x="12372" y="11968"/>
                  </a:lnTo>
                  <a:cubicBezTo>
                    <a:pt x="12141" y="11557"/>
                    <a:pt x="11910" y="11153"/>
                    <a:pt x="11686" y="10741"/>
                  </a:cubicBezTo>
                  <a:cubicBezTo>
                    <a:pt x="11679" y="10705"/>
                    <a:pt x="11672" y="10669"/>
                    <a:pt x="11657" y="10633"/>
                  </a:cubicBezTo>
                  <a:close/>
                  <a:moveTo>
                    <a:pt x="11758" y="11016"/>
                  </a:moveTo>
                  <a:lnTo>
                    <a:pt x="11758" y="11016"/>
                  </a:lnTo>
                  <a:cubicBezTo>
                    <a:pt x="11939" y="11348"/>
                    <a:pt x="12112" y="11687"/>
                    <a:pt x="12292" y="12019"/>
                  </a:cubicBezTo>
                  <a:cubicBezTo>
                    <a:pt x="12596" y="12560"/>
                    <a:pt x="12899" y="13109"/>
                    <a:pt x="13216" y="13643"/>
                  </a:cubicBezTo>
                  <a:cubicBezTo>
                    <a:pt x="13534" y="14177"/>
                    <a:pt x="13866" y="14704"/>
                    <a:pt x="14198" y="15231"/>
                  </a:cubicBezTo>
                  <a:cubicBezTo>
                    <a:pt x="14530" y="15758"/>
                    <a:pt x="14869" y="16285"/>
                    <a:pt x="15223" y="16797"/>
                  </a:cubicBezTo>
                  <a:cubicBezTo>
                    <a:pt x="15403" y="17057"/>
                    <a:pt x="15584" y="17317"/>
                    <a:pt x="15771" y="17576"/>
                  </a:cubicBezTo>
                  <a:cubicBezTo>
                    <a:pt x="15959" y="17829"/>
                    <a:pt x="16154" y="18082"/>
                    <a:pt x="16349" y="18327"/>
                  </a:cubicBezTo>
                  <a:cubicBezTo>
                    <a:pt x="16551" y="18580"/>
                    <a:pt x="16760" y="18818"/>
                    <a:pt x="16984" y="19042"/>
                  </a:cubicBezTo>
                  <a:cubicBezTo>
                    <a:pt x="17099" y="19157"/>
                    <a:pt x="17208" y="19265"/>
                    <a:pt x="17338" y="19366"/>
                  </a:cubicBezTo>
                  <a:lnTo>
                    <a:pt x="17381" y="19410"/>
                  </a:lnTo>
                  <a:lnTo>
                    <a:pt x="17338" y="19410"/>
                  </a:lnTo>
                  <a:cubicBezTo>
                    <a:pt x="17294" y="19410"/>
                    <a:pt x="17251" y="19424"/>
                    <a:pt x="17208" y="19424"/>
                  </a:cubicBezTo>
                  <a:lnTo>
                    <a:pt x="16998" y="19424"/>
                  </a:lnTo>
                  <a:cubicBezTo>
                    <a:pt x="16926" y="19388"/>
                    <a:pt x="16854" y="19359"/>
                    <a:pt x="16782" y="19330"/>
                  </a:cubicBezTo>
                  <a:cubicBezTo>
                    <a:pt x="16471" y="19186"/>
                    <a:pt x="16183" y="18998"/>
                    <a:pt x="15923" y="18782"/>
                  </a:cubicBezTo>
                  <a:cubicBezTo>
                    <a:pt x="15786" y="18673"/>
                    <a:pt x="15663" y="18551"/>
                    <a:pt x="15540" y="18443"/>
                  </a:cubicBezTo>
                  <a:cubicBezTo>
                    <a:pt x="15410" y="18327"/>
                    <a:pt x="15302" y="18190"/>
                    <a:pt x="15187" y="18067"/>
                  </a:cubicBezTo>
                  <a:cubicBezTo>
                    <a:pt x="15071" y="17937"/>
                    <a:pt x="14963" y="17800"/>
                    <a:pt x="14862" y="17670"/>
                  </a:cubicBezTo>
                  <a:lnTo>
                    <a:pt x="14552" y="17252"/>
                  </a:lnTo>
                  <a:lnTo>
                    <a:pt x="14552" y="17252"/>
                  </a:lnTo>
                  <a:lnTo>
                    <a:pt x="14847" y="17677"/>
                  </a:lnTo>
                  <a:cubicBezTo>
                    <a:pt x="14956" y="17807"/>
                    <a:pt x="15064" y="17945"/>
                    <a:pt x="15172" y="18074"/>
                  </a:cubicBezTo>
                  <a:cubicBezTo>
                    <a:pt x="15281" y="18212"/>
                    <a:pt x="15403" y="18334"/>
                    <a:pt x="15519" y="18457"/>
                  </a:cubicBezTo>
                  <a:cubicBezTo>
                    <a:pt x="15641" y="18580"/>
                    <a:pt x="15764" y="18702"/>
                    <a:pt x="15901" y="18811"/>
                  </a:cubicBezTo>
                  <a:cubicBezTo>
                    <a:pt x="16153" y="19041"/>
                    <a:pt x="16441" y="19236"/>
                    <a:pt x="16751" y="19387"/>
                  </a:cubicBezTo>
                  <a:lnTo>
                    <a:pt x="16751" y="19387"/>
                  </a:lnTo>
                  <a:lnTo>
                    <a:pt x="16695" y="19381"/>
                  </a:lnTo>
                  <a:cubicBezTo>
                    <a:pt x="16342" y="19330"/>
                    <a:pt x="15995" y="19222"/>
                    <a:pt x="15677" y="19063"/>
                  </a:cubicBezTo>
                  <a:lnTo>
                    <a:pt x="15685" y="19063"/>
                  </a:lnTo>
                  <a:lnTo>
                    <a:pt x="15439" y="18933"/>
                  </a:lnTo>
                  <a:cubicBezTo>
                    <a:pt x="15360" y="18883"/>
                    <a:pt x="15288" y="18825"/>
                    <a:pt x="15216" y="18775"/>
                  </a:cubicBezTo>
                  <a:cubicBezTo>
                    <a:pt x="15064" y="18673"/>
                    <a:pt x="14920" y="18558"/>
                    <a:pt x="14783" y="18428"/>
                  </a:cubicBezTo>
                  <a:cubicBezTo>
                    <a:pt x="14718" y="18370"/>
                    <a:pt x="14653" y="18305"/>
                    <a:pt x="14588" y="18233"/>
                  </a:cubicBezTo>
                  <a:lnTo>
                    <a:pt x="14400" y="18031"/>
                  </a:lnTo>
                  <a:cubicBezTo>
                    <a:pt x="14285" y="17887"/>
                    <a:pt x="14176" y="17735"/>
                    <a:pt x="14061" y="17591"/>
                  </a:cubicBezTo>
                  <a:cubicBezTo>
                    <a:pt x="13707" y="17050"/>
                    <a:pt x="13418" y="16472"/>
                    <a:pt x="13202" y="15866"/>
                  </a:cubicBezTo>
                  <a:lnTo>
                    <a:pt x="13043" y="15411"/>
                  </a:lnTo>
                  <a:cubicBezTo>
                    <a:pt x="12985" y="15260"/>
                    <a:pt x="12942" y="15101"/>
                    <a:pt x="12899" y="14949"/>
                  </a:cubicBezTo>
                  <a:lnTo>
                    <a:pt x="12827" y="14718"/>
                  </a:lnTo>
                  <a:lnTo>
                    <a:pt x="12754" y="14487"/>
                  </a:lnTo>
                  <a:cubicBezTo>
                    <a:pt x="12718" y="14336"/>
                    <a:pt x="12668" y="14184"/>
                    <a:pt x="12624" y="14025"/>
                  </a:cubicBezTo>
                  <a:lnTo>
                    <a:pt x="12249" y="12719"/>
                  </a:lnTo>
                  <a:lnTo>
                    <a:pt x="12249" y="12719"/>
                  </a:lnTo>
                  <a:cubicBezTo>
                    <a:pt x="12408" y="13123"/>
                    <a:pt x="12574" y="13520"/>
                    <a:pt x="12747" y="13917"/>
                  </a:cubicBezTo>
                  <a:cubicBezTo>
                    <a:pt x="13000" y="14495"/>
                    <a:pt x="13281" y="15065"/>
                    <a:pt x="13577" y="15628"/>
                  </a:cubicBezTo>
                  <a:cubicBezTo>
                    <a:pt x="13880" y="16183"/>
                    <a:pt x="14191" y="16732"/>
                    <a:pt x="14552" y="17252"/>
                  </a:cubicBezTo>
                  <a:cubicBezTo>
                    <a:pt x="14205" y="16725"/>
                    <a:pt x="13888" y="16176"/>
                    <a:pt x="13606" y="15606"/>
                  </a:cubicBezTo>
                  <a:cubicBezTo>
                    <a:pt x="13325" y="15043"/>
                    <a:pt x="13072" y="14466"/>
                    <a:pt x="12819" y="13888"/>
                  </a:cubicBezTo>
                  <a:cubicBezTo>
                    <a:pt x="12697" y="13592"/>
                    <a:pt x="12574" y="13304"/>
                    <a:pt x="12458" y="13008"/>
                  </a:cubicBezTo>
                  <a:cubicBezTo>
                    <a:pt x="12343" y="12712"/>
                    <a:pt x="12220" y="12423"/>
                    <a:pt x="12112" y="12127"/>
                  </a:cubicBezTo>
                  <a:cubicBezTo>
                    <a:pt x="12062" y="11997"/>
                    <a:pt x="12011" y="11867"/>
                    <a:pt x="11960" y="11737"/>
                  </a:cubicBezTo>
                  <a:cubicBezTo>
                    <a:pt x="11896" y="11492"/>
                    <a:pt x="11823" y="11254"/>
                    <a:pt x="11758" y="11016"/>
                  </a:cubicBezTo>
                  <a:close/>
                  <a:moveTo>
                    <a:pt x="11289" y="11304"/>
                  </a:moveTo>
                  <a:lnTo>
                    <a:pt x="11289" y="11304"/>
                  </a:lnTo>
                  <a:cubicBezTo>
                    <a:pt x="11260" y="12005"/>
                    <a:pt x="11188" y="12690"/>
                    <a:pt x="11080" y="13383"/>
                  </a:cubicBezTo>
                  <a:lnTo>
                    <a:pt x="11080" y="13376"/>
                  </a:lnTo>
                  <a:cubicBezTo>
                    <a:pt x="10914" y="14372"/>
                    <a:pt x="10669" y="15361"/>
                    <a:pt x="10344" y="16321"/>
                  </a:cubicBezTo>
                  <a:lnTo>
                    <a:pt x="10228" y="16674"/>
                  </a:lnTo>
                  <a:cubicBezTo>
                    <a:pt x="10185" y="16790"/>
                    <a:pt x="10134" y="16905"/>
                    <a:pt x="10091" y="17021"/>
                  </a:cubicBezTo>
                  <a:cubicBezTo>
                    <a:pt x="10005" y="17259"/>
                    <a:pt x="9896" y="17483"/>
                    <a:pt x="9795" y="17706"/>
                  </a:cubicBezTo>
                  <a:cubicBezTo>
                    <a:pt x="9586" y="18147"/>
                    <a:pt x="9326" y="18558"/>
                    <a:pt x="9016" y="18933"/>
                  </a:cubicBezTo>
                  <a:cubicBezTo>
                    <a:pt x="8705" y="19301"/>
                    <a:pt x="8344" y="19605"/>
                    <a:pt x="7933" y="19843"/>
                  </a:cubicBezTo>
                  <a:lnTo>
                    <a:pt x="7883" y="19864"/>
                  </a:lnTo>
                  <a:cubicBezTo>
                    <a:pt x="7897" y="19857"/>
                    <a:pt x="7904" y="19843"/>
                    <a:pt x="7919" y="19836"/>
                  </a:cubicBezTo>
                  <a:cubicBezTo>
                    <a:pt x="8287" y="19511"/>
                    <a:pt x="8612" y="19128"/>
                    <a:pt x="8871" y="18710"/>
                  </a:cubicBezTo>
                  <a:cubicBezTo>
                    <a:pt x="9138" y="18298"/>
                    <a:pt x="9377" y="17865"/>
                    <a:pt x="9571" y="17418"/>
                  </a:cubicBezTo>
                  <a:cubicBezTo>
                    <a:pt x="9622" y="17302"/>
                    <a:pt x="9672" y="17194"/>
                    <a:pt x="9716" y="17078"/>
                  </a:cubicBezTo>
                  <a:lnTo>
                    <a:pt x="9853" y="16739"/>
                  </a:lnTo>
                  <a:cubicBezTo>
                    <a:pt x="9947" y="16515"/>
                    <a:pt x="10019" y="16277"/>
                    <a:pt x="10106" y="16046"/>
                  </a:cubicBezTo>
                  <a:cubicBezTo>
                    <a:pt x="10409" y="15122"/>
                    <a:pt x="10669" y="14177"/>
                    <a:pt x="10885" y="13224"/>
                  </a:cubicBezTo>
                  <a:cubicBezTo>
                    <a:pt x="11029" y="12589"/>
                    <a:pt x="11167" y="11947"/>
                    <a:pt x="11289" y="11304"/>
                  </a:cubicBezTo>
                  <a:close/>
                  <a:moveTo>
                    <a:pt x="11029" y="10951"/>
                  </a:moveTo>
                  <a:lnTo>
                    <a:pt x="11029" y="10951"/>
                  </a:lnTo>
                  <a:cubicBezTo>
                    <a:pt x="10827" y="11276"/>
                    <a:pt x="10625" y="11593"/>
                    <a:pt x="10430" y="11918"/>
                  </a:cubicBezTo>
                  <a:cubicBezTo>
                    <a:pt x="10106" y="12452"/>
                    <a:pt x="9788" y="12986"/>
                    <a:pt x="9478" y="13535"/>
                  </a:cubicBezTo>
                  <a:cubicBezTo>
                    <a:pt x="9174" y="14076"/>
                    <a:pt x="8879" y="14624"/>
                    <a:pt x="8590" y="15173"/>
                  </a:cubicBezTo>
                  <a:cubicBezTo>
                    <a:pt x="8301" y="15729"/>
                    <a:pt x="8020" y="16285"/>
                    <a:pt x="7753" y="16847"/>
                  </a:cubicBezTo>
                  <a:cubicBezTo>
                    <a:pt x="7615" y="17129"/>
                    <a:pt x="7478" y="17418"/>
                    <a:pt x="7348" y="17706"/>
                  </a:cubicBezTo>
                  <a:cubicBezTo>
                    <a:pt x="7219" y="18002"/>
                    <a:pt x="7103" y="18291"/>
                    <a:pt x="6988" y="18587"/>
                  </a:cubicBezTo>
                  <a:cubicBezTo>
                    <a:pt x="6879" y="18883"/>
                    <a:pt x="6771" y="19186"/>
                    <a:pt x="6692" y="19489"/>
                  </a:cubicBezTo>
                  <a:cubicBezTo>
                    <a:pt x="6648" y="19648"/>
                    <a:pt x="6612" y="19799"/>
                    <a:pt x="6583" y="19958"/>
                  </a:cubicBezTo>
                  <a:cubicBezTo>
                    <a:pt x="6583" y="19980"/>
                    <a:pt x="6576" y="20002"/>
                    <a:pt x="6576" y="20023"/>
                  </a:cubicBezTo>
                  <a:cubicBezTo>
                    <a:pt x="6562" y="20009"/>
                    <a:pt x="6555" y="19994"/>
                    <a:pt x="6547" y="19980"/>
                  </a:cubicBezTo>
                  <a:cubicBezTo>
                    <a:pt x="6518" y="19944"/>
                    <a:pt x="6497" y="19915"/>
                    <a:pt x="6475" y="19872"/>
                  </a:cubicBezTo>
                  <a:cubicBezTo>
                    <a:pt x="6439" y="19814"/>
                    <a:pt x="6403" y="19756"/>
                    <a:pt x="6374" y="19691"/>
                  </a:cubicBezTo>
                  <a:cubicBezTo>
                    <a:pt x="6360" y="19626"/>
                    <a:pt x="6345" y="19540"/>
                    <a:pt x="6338" y="19467"/>
                  </a:cubicBezTo>
                  <a:cubicBezTo>
                    <a:pt x="6309" y="19121"/>
                    <a:pt x="6324" y="18782"/>
                    <a:pt x="6381" y="18443"/>
                  </a:cubicBezTo>
                  <a:cubicBezTo>
                    <a:pt x="6403" y="18277"/>
                    <a:pt x="6446" y="18111"/>
                    <a:pt x="6482" y="17945"/>
                  </a:cubicBezTo>
                  <a:cubicBezTo>
                    <a:pt x="6518" y="17779"/>
                    <a:pt x="6576" y="17613"/>
                    <a:pt x="6634" y="17447"/>
                  </a:cubicBezTo>
                  <a:cubicBezTo>
                    <a:pt x="6684" y="17288"/>
                    <a:pt x="6749" y="17129"/>
                    <a:pt x="6814" y="16970"/>
                  </a:cubicBezTo>
                  <a:lnTo>
                    <a:pt x="7016" y="16494"/>
                  </a:lnTo>
                  <a:lnTo>
                    <a:pt x="6800" y="16963"/>
                  </a:lnTo>
                  <a:cubicBezTo>
                    <a:pt x="6735" y="17122"/>
                    <a:pt x="6677" y="17281"/>
                    <a:pt x="6612" y="17439"/>
                  </a:cubicBezTo>
                  <a:cubicBezTo>
                    <a:pt x="6555" y="17598"/>
                    <a:pt x="6504" y="17771"/>
                    <a:pt x="6453" y="17937"/>
                  </a:cubicBezTo>
                  <a:cubicBezTo>
                    <a:pt x="6410" y="18103"/>
                    <a:pt x="6367" y="18269"/>
                    <a:pt x="6338" y="18435"/>
                  </a:cubicBezTo>
                  <a:cubicBezTo>
                    <a:pt x="6273" y="18775"/>
                    <a:pt x="6244" y="19121"/>
                    <a:pt x="6266" y="19467"/>
                  </a:cubicBezTo>
                  <a:lnTo>
                    <a:pt x="6266" y="19475"/>
                  </a:lnTo>
                  <a:lnTo>
                    <a:pt x="6244" y="19417"/>
                  </a:lnTo>
                  <a:cubicBezTo>
                    <a:pt x="6114" y="19085"/>
                    <a:pt x="6035" y="18731"/>
                    <a:pt x="6013" y="18378"/>
                  </a:cubicBezTo>
                  <a:lnTo>
                    <a:pt x="6013" y="18370"/>
                  </a:lnTo>
                  <a:lnTo>
                    <a:pt x="6006" y="18103"/>
                  </a:lnTo>
                  <a:cubicBezTo>
                    <a:pt x="6006" y="18009"/>
                    <a:pt x="6020" y="17923"/>
                    <a:pt x="6028" y="17829"/>
                  </a:cubicBezTo>
                  <a:cubicBezTo>
                    <a:pt x="6042" y="17649"/>
                    <a:pt x="6071" y="17468"/>
                    <a:pt x="6114" y="17288"/>
                  </a:cubicBezTo>
                  <a:cubicBezTo>
                    <a:pt x="6129" y="17194"/>
                    <a:pt x="6158" y="17107"/>
                    <a:pt x="6186" y="17021"/>
                  </a:cubicBezTo>
                  <a:lnTo>
                    <a:pt x="6266" y="16754"/>
                  </a:lnTo>
                  <a:cubicBezTo>
                    <a:pt x="6338" y="16580"/>
                    <a:pt x="6410" y="16407"/>
                    <a:pt x="6482" y="16241"/>
                  </a:cubicBezTo>
                  <a:cubicBezTo>
                    <a:pt x="6771" y="15664"/>
                    <a:pt x="7125" y="15122"/>
                    <a:pt x="7543" y="14632"/>
                  </a:cubicBezTo>
                  <a:lnTo>
                    <a:pt x="7854" y="14264"/>
                  </a:lnTo>
                  <a:cubicBezTo>
                    <a:pt x="7962" y="14141"/>
                    <a:pt x="8077" y="14025"/>
                    <a:pt x="8186" y="13910"/>
                  </a:cubicBezTo>
                  <a:lnTo>
                    <a:pt x="8344" y="13730"/>
                  </a:lnTo>
                  <a:lnTo>
                    <a:pt x="8510" y="13556"/>
                  </a:lnTo>
                  <a:cubicBezTo>
                    <a:pt x="8626" y="13441"/>
                    <a:pt x="8734" y="13325"/>
                    <a:pt x="8850" y="13210"/>
                  </a:cubicBezTo>
                  <a:lnTo>
                    <a:pt x="9788" y="12235"/>
                  </a:lnTo>
                  <a:lnTo>
                    <a:pt x="9788" y="12235"/>
                  </a:lnTo>
                  <a:cubicBezTo>
                    <a:pt x="9521" y="12567"/>
                    <a:pt x="9261" y="12914"/>
                    <a:pt x="9001" y="13260"/>
                  </a:cubicBezTo>
                  <a:cubicBezTo>
                    <a:pt x="8633" y="13773"/>
                    <a:pt x="8272" y="14292"/>
                    <a:pt x="7940" y="14834"/>
                  </a:cubicBezTo>
                  <a:cubicBezTo>
                    <a:pt x="7608" y="15375"/>
                    <a:pt x="7291" y="15916"/>
                    <a:pt x="7016" y="16494"/>
                  </a:cubicBezTo>
                  <a:cubicBezTo>
                    <a:pt x="7305" y="15931"/>
                    <a:pt x="7623" y="15382"/>
                    <a:pt x="7969" y="14855"/>
                  </a:cubicBezTo>
                  <a:cubicBezTo>
                    <a:pt x="8316" y="14329"/>
                    <a:pt x="8691" y="13816"/>
                    <a:pt x="9066" y="13311"/>
                  </a:cubicBezTo>
                  <a:cubicBezTo>
                    <a:pt x="9261" y="13058"/>
                    <a:pt x="9449" y="12806"/>
                    <a:pt x="9651" y="12560"/>
                  </a:cubicBezTo>
                  <a:cubicBezTo>
                    <a:pt x="9846" y="12308"/>
                    <a:pt x="10041" y="12062"/>
                    <a:pt x="10235" y="11817"/>
                  </a:cubicBezTo>
                  <a:lnTo>
                    <a:pt x="10503" y="11492"/>
                  </a:lnTo>
                  <a:cubicBezTo>
                    <a:pt x="10676" y="11312"/>
                    <a:pt x="10849" y="11131"/>
                    <a:pt x="11029" y="10951"/>
                  </a:cubicBezTo>
                  <a:close/>
                  <a:moveTo>
                    <a:pt x="11304" y="10799"/>
                  </a:moveTo>
                  <a:lnTo>
                    <a:pt x="11304" y="11052"/>
                  </a:lnTo>
                  <a:cubicBezTo>
                    <a:pt x="11181" y="11774"/>
                    <a:pt x="11022" y="12503"/>
                    <a:pt x="10856" y="13217"/>
                  </a:cubicBezTo>
                  <a:cubicBezTo>
                    <a:pt x="10625" y="14163"/>
                    <a:pt x="10351" y="15101"/>
                    <a:pt x="10026" y="16025"/>
                  </a:cubicBezTo>
                  <a:cubicBezTo>
                    <a:pt x="9940" y="16248"/>
                    <a:pt x="9867" y="16479"/>
                    <a:pt x="9774" y="16703"/>
                  </a:cubicBezTo>
                  <a:lnTo>
                    <a:pt x="9636" y="17042"/>
                  </a:lnTo>
                  <a:cubicBezTo>
                    <a:pt x="9586" y="17158"/>
                    <a:pt x="9535" y="17266"/>
                    <a:pt x="9485" y="17374"/>
                  </a:cubicBezTo>
                  <a:cubicBezTo>
                    <a:pt x="9290" y="17822"/>
                    <a:pt x="9052" y="18248"/>
                    <a:pt x="8785" y="18652"/>
                  </a:cubicBezTo>
                  <a:cubicBezTo>
                    <a:pt x="8532" y="19063"/>
                    <a:pt x="8215" y="19431"/>
                    <a:pt x="7854" y="19756"/>
                  </a:cubicBezTo>
                  <a:cubicBezTo>
                    <a:pt x="7724" y="19864"/>
                    <a:pt x="7594" y="19965"/>
                    <a:pt x="7449" y="20059"/>
                  </a:cubicBezTo>
                  <a:cubicBezTo>
                    <a:pt x="7399" y="20074"/>
                    <a:pt x="7341" y="20095"/>
                    <a:pt x="7283" y="20110"/>
                  </a:cubicBezTo>
                  <a:cubicBezTo>
                    <a:pt x="7182" y="20131"/>
                    <a:pt x="7081" y="20153"/>
                    <a:pt x="6973" y="20175"/>
                  </a:cubicBezTo>
                  <a:cubicBezTo>
                    <a:pt x="7031" y="20110"/>
                    <a:pt x="7089" y="20052"/>
                    <a:pt x="7139" y="19994"/>
                  </a:cubicBezTo>
                  <a:cubicBezTo>
                    <a:pt x="7291" y="19814"/>
                    <a:pt x="7428" y="19612"/>
                    <a:pt x="7558" y="19417"/>
                  </a:cubicBezTo>
                  <a:cubicBezTo>
                    <a:pt x="7818" y="19027"/>
                    <a:pt x="8056" y="18616"/>
                    <a:pt x="8280" y="18197"/>
                  </a:cubicBezTo>
                  <a:cubicBezTo>
                    <a:pt x="8720" y="17367"/>
                    <a:pt x="9102" y="16508"/>
                    <a:pt x="9470" y="15635"/>
                  </a:cubicBezTo>
                  <a:cubicBezTo>
                    <a:pt x="9831" y="14769"/>
                    <a:pt x="10171" y="13888"/>
                    <a:pt x="10495" y="13008"/>
                  </a:cubicBezTo>
                  <a:lnTo>
                    <a:pt x="10986" y="11687"/>
                  </a:lnTo>
                  <a:lnTo>
                    <a:pt x="11304" y="10799"/>
                  </a:lnTo>
                  <a:close/>
                  <a:moveTo>
                    <a:pt x="11304" y="10669"/>
                  </a:moveTo>
                  <a:cubicBezTo>
                    <a:pt x="11037" y="11449"/>
                    <a:pt x="10755" y="12221"/>
                    <a:pt x="10459" y="12986"/>
                  </a:cubicBezTo>
                  <a:cubicBezTo>
                    <a:pt x="10113" y="13859"/>
                    <a:pt x="9759" y="14733"/>
                    <a:pt x="9391" y="15592"/>
                  </a:cubicBezTo>
                  <a:cubicBezTo>
                    <a:pt x="9016" y="16451"/>
                    <a:pt x="8626" y="17302"/>
                    <a:pt x="8186" y="18132"/>
                  </a:cubicBezTo>
                  <a:cubicBezTo>
                    <a:pt x="7962" y="18551"/>
                    <a:pt x="7731" y="18955"/>
                    <a:pt x="7471" y="19345"/>
                  </a:cubicBezTo>
                  <a:cubicBezTo>
                    <a:pt x="7341" y="19540"/>
                    <a:pt x="7204" y="19727"/>
                    <a:pt x="7060" y="19915"/>
                  </a:cubicBezTo>
                  <a:cubicBezTo>
                    <a:pt x="6988" y="20009"/>
                    <a:pt x="6908" y="20103"/>
                    <a:pt x="6836" y="20182"/>
                  </a:cubicBezTo>
                  <a:lnTo>
                    <a:pt x="6829" y="20189"/>
                  </a:lnTo>
                  <a:lnTo>
                    <a:pt x="6706" y="20189"/>
                  </a:lnTo>
                  <a:lnTo>
                    <a:pt x="6699" y="20182"/>
                  </a:lnTo>
                  <a:cubicBezTo>
                    <a:pt x="6684" y="20160"/>
                    <a:pt x="6663" y="20139"/>
                    <a:pt x="6648" y="20117"/>
                  </a:cubicBezTo>
                  <a:cubicBezTo>
                    <a:pt x="6656" y="20066"/>
                    <a:pt x="6663" y="20016"/>
                    <a:pt x="6670" y="19973"/>
                  </a:cubicBezTo>
                  <a:cubicBezTo>
                    <a:pt x="6692" y="19814"/>
                    <a:pt x="6721" y="19662"/>
                    <a:pt x="6757" y="19511"/>
                  </a:cubicBezTo>
                  <a:cubicBezTo>
                    <a:pt x="6829" y="19200"/>
                    <a:pt x="6930" y="18897"/>
                    <a:pt x="7031" y="18601"/>
                  </a:cubicBezTo>
                  <a:cubicBezTo>
                    <a:pt x="7132" y="18298"/>
                    <a:pt x="7247" y="18002"/>
                    <a:pt x="7370" y="17714"/>
                  </a:cubicBezTo>
                  <a:cubicBezTo>
                    <a:pt x="7500" y="17425"/>
                    <a:pt x="7630" y="17136"/>
                    <a:pt x="7760" y="16847"/>
                  </a:cubicBezTo>
                  <a:cubicBezTo>
                    <a:pt x="8034" y="16285"/>
                    <a:pt x="8323" y="15736"/>
                    <a:pt x="8626" y="15187"/>
                  </a:cubicBezTo>
                  <a:cubicBezTo>
                    <a:pt x="8929" y="14646"/>
                    <a:pt x="9247" y="14105"/>
                    <a:pt x="9557" y="13564"/>
                  </a:cubicBezTo>
                  <a:lnTo>
                    <a:pt x="10503" y="11954"/>
                  </a:lnTo>
                  <a:cubicBezTo>
                    <a:pt x="10748" y="11550"/>
                    <a:pt x="10986" y="11153"/>
                    <a:pt x="11224" y="10749"/>
                  </a:cubicBezTo>
                  <a:lnTo>
                    <a:pt x="11304" y="10669"/>
                  </a:lnTo>
                  <a:close/>
                  <a:moveTo>
                    <a:pt x="16096" y="0"/>
                  </a:moveTo>
                  <a:cubicBezTo>
                    <a:pt x="15008" y="0"/>
                    <a:pt x="14069" y="632"/>
                    <a:pt x="13447" y="1416"/>
                  </a:cubicBezTo>
                  <a:cubicBezTo>
                    <a:pt x="13115" y="1828"/>
                    <a:pt x="12841" y="2290"/>
                    <a:pt x="12632" y="2781"/>
                  </a:cubicBezTo>
                  <a:cubicBezTo>
                    <a:pt x="12531" y="3026"/>
                    <a:pt x="12430" y="3264"/>
                    <a:pt x="12350" y="3510"/>
                  </a:cubicBezTo>
                  <a:cubicBezTo>
                    <a:pt x="12307" y="3639"/>
                    <a:pt x="12264" y="3762"/>
                    <a:pt x="12228" y="3885"/>
                  </a:cubicBezTo>
                  <a:lnTo>
                    <a:pt x="12126" y="4260"/>
                  </a:lnTo>
                  <a:cubicBezTo>
                    <a:pt x="11867" y="5263"/>
                    <a:pt x="11744" y="6281"/>
                    <a:pt x="11621" y="7299"/>
                  </a:cubicBezTo>
                  <a:cubicBezTo>
                    <a:pt x="11563" y="7804"/>
                    <a:pt x="11506" y="8309"/>
                    <a:pt x="11455" y="8822"/>
                  </a:cubicBezTo>
                  <a:cubicBezTo>
                    <a:pt x="11441" y="8966"/>
                    <a:pt x="11426" y="9118"/>
                    <a:pt x="11405" y="9269"/>
                  </a:cubicBezTo>
                  <a:cubicBezTo>
                    <a:pt x="11354" y="8980"/>
                    <a:pt x="11296" y="8692"/>
                    <a:pt x="11224" y="8410"/>
                  </a:cubicBezTo>
                  <a:cubicBezTo>
                    <a:pt x="11080" y="7775"/>
                    <a:pt x="10892" y="7147"/>
                    <a:pt x="10661" y="6541"/>
                  </a:cubicBezTo>
                  <a:cubicBezTo>
                    <a:pt x="10423" y="5935"/>
                    <a:pt x="10156" y="5336"/>
                    <a:pt x="9853" y="4758"/>
                  </a:cubicBezTo>
                  <a:cubicBezTo>
                    <a:pt x="9781" y="4614"/>
                    <a:pt x="9694" y="4477"/>
                    <a:pt x="9615" y="4332"/>
                  </a:cubicBezTo>
                  <a:lnTo>
                    <a:pt x="9499" y="4116"/>
                  </a:lnTo>
                  <a:lnTo>
                    <a:pt x="9377" y="3906"/>
                  </a:lnTo>
                  <a:lnTo>
                    <a:pt x="9254" y="3697"/>
                  </a:lnTo>
                  <a:cubicBezTo>
                    <a:pt x="9218" y="3632"/>
                    <a:pt x="9174" y="3560"/>
                    <a:pt x="9131" y="3495"/>
                  </a:cubicBezTo>
                  <a:cubicBezTo>
                    <a:pt x="9037" y="3358"/>
                    <a:pt x="8951" y="3221"/>
                    <a:pt x="8864" y="3084"/>
                  </a:cubicBezTo>
                  <a:lnTo>
                    <a:pt x="8539" y="2629"/>
                  </a:lnTo>
                  <a:cubicBezTo>
                    <a:pt x="8409" y="2492"/>
                    <a:pt x="8301" y="2340"/>
                    <a:pt x="8178" y="2203"/>
                  </a:cubicBezTo>
                  <a:cubicBezTo>
                    <a:pt x="8049" y="2059"/>
                    <a:pt x="7911" y="1929"/>
                    <a:pt x="7774" y="1799"/>
                  </a:cubicBezTo>
                  <a:cubicBezTo>
                    <a:pt x="7702" y="1741"/>
                    <a:pt x="7630" y="1676"/>
                    <a:pt x="7558" y="1619"/>
                  </a:cubicBezTo>
                  <a:lnTo>
                    <a:pt x="7327" y="1445"/>
                  </a:lnTo>
                  <a:cubicBezTo>
                    <a:pt x="7002" y="1222"/>
                    <a:pt x="6648" y="1048"/>
                    <a:pt x="6273" y="940"/>
                  </a:cubicBezTo>
                  <a:cubicBezTo>
                    <a:pt x="6179" y="911"/>
                    <a:pt x="6078" y="890"/>
                    <a:pt x="5984" y="875"/>
                  </a:cubicBezTo>
                  <a:cubicBezTo>
                    <a:pt x="5883" y="853"/>
                    <a:pt x="5782" y="839"/>
                    <a:pt x="5681" y="839"/>
                  </a:cubicBezTo>
                  <a:cubicBezTo>
                    <a:pt x="5631" y="832"/>
                    <a:pt x="5580" y="832"/>
                    <a:pt x="5530" y="832"/>
                  </a:cubicBezTo>
                  <a:cubicBezTo>
                    <a:pt x="5513" y="829"/>
                    <a:pt x="5496" y="829"/>
                    <a:pt x="5479" y="829"/>
                  </a:cubicBezTo>
                  <a:cubicBezTo>
                    <a:pt x="5445" y="829"/>
                    <a:pt x="5412" y="832"/>
                    <a:pt x="5378" y="832"/>
                  </a:cubicBezTo>
                  <a:cubicBezTo>
                    <a:pt x="5328" y="832"/>
                    <a:pt x="5277" y="832"/>
                    <a:pt x="5219" y="839"/>
                  </a:cubicBezTo>
                  <a:cubicBezTo>
                    <a:pt x="5198" y="839"/>
                    <a:pt x="5169" y="846"/>
                    <a:pt x="5140" y="853"/>
                  </a:cubicBezTo>
                  <a:cubicBezTo>
                    <a:pt x="5118" y="861"/>
                    <a:pt x="5089" y="861"/>
                    <a:pt x="5053" y="868"/>
                  </a:cubicBezTo>
                  <a:lnTo>
                    <a:pt x="4967" y="890"/>
                  </a:lnTo>
                  <a:lnTo>
                    <a:pt x="4923" y="962"/>
                  </a:lnTo>
                  <a:cubicBezTo>
                    <a:pt x="4252" y="1936"/>
                    <a:pt x="4310" y="3156"/>
                    <a:pt x="4700" y="4152"/>
                  </a:cubicBezTo>
                  <a:cubicBezTo>
                    <a:pt x="4902" y="4643"/>
                    <a:pt x="5162" y="5112"/>
                    <a:pt x="5479" y="5538"/>
                  </a:cubicBezTo>
                  <a:cubicBezTo>
                    <a:pt x="5645" y="5747"/>
                    <a:pt x="5797" y="5956"/>
                    <a:pt x="5977" y="6144"/>
                  </a:cubicBezTo>
                  <a:cubicBezTo>
                    <a:pt x="6064" y="6245"/>
                    <a:pt x="6143" y="6346"/>
                    <a:pt x="6237" y="6440"/>
                  </a:cubicBezTo>
                  <a:lnTo>
                    <a:pt x="6504" y="6714"/>
                  </a:lnTo>
                  <a:cubicBezTo>
                    <a:pt x="7240" y="7443"/>
                    <a:pt x="8063" y="8057"/>
                    <a:pt x="8886" y="8670"/>
                  </a:cubicBezTo>
                  <a:cubicBezTo>
                    <a:pt x="9290" y="8973"/>
                    <a:pt x="9709" y="9276"/>
                    <a:pt x="10120" y="9572"/>
                  </a:cubicBezTo>
                  <a:lnTo>
                    <a:pt x="10481" y="9839"/>
                  </a:lnTo>
                  <a:cubicBezTo>
                    <a:pt x="10207" y="9738"/>
                    <a:pt x="9925" y="9644"/>
                    <a:pt x="9644" y="9558"/>
                  </a:cubicBezTo>
                  <a:cubicBezTo>
                    <a:pt x="9023" y="9370"/>
                    <a:pt x="8388" y="9219"/>
                    <a:pt x="7745" y="9118"/>
                  </a:cubicBezTo>
                  <a:cubicBezTo>
                    <a:pt x="7103" y="9016"/>
                    <a:pt x="6453" y="8952"/>
                    <a:pt x="5797" y="8930"/>
                  </a:cubicBezTo>
                  <a:cubicBezTo>
                    <a:pt x="5638" y="8923"/>
                    <a:pt x="5472" y="8923"/>
                    <a:pt x="5313" y="8915"/>
                  </a:cubicBezTo>
                  <a:lnTo>
                    <a:pt x="5068" y="8908"/>
                  </a:lnTo>
                  <a:lnTo>
                    <a:pt x="4577" y="8908"/>
                  </a:lnTo>
                  <a:cubicBezTo>
                    <a:pt x="4498" y="8908"/>
                    <a:pt x="4418" y="8908"/>
                    <a:pt x="4339" y="8915"/>
                  </a:cubicBezTo>
                  <a:cubicBezTo>
                    <a:pt x="4173" y="8930"/>
                    <a:pt x="4014" y="8930"/>
                    <a:pt x="3855" y="8937"/>
                  </a:cubicBezTo>
                  <a:lnTo>
                    <a:pt x="3292" y="8995"/>
                  </a:lnTo>
                  <a:cubicBezTo>
                    <a:pt x="3112" y="9031"/>
                    <a:pt x="2924" y="9060"/>
                    <a:pt x="2736" y="9096"/>
                  </a:cubicBezTo>
                  <a:cubicBezTo>
                    <a:pt x="2556" y="9139"/>
                    <a:pt x="2368" y="9175"/>
                    <a:pt x="2195" y="9247"/>
                  </a:cubicBezTo>
                  <a:cubicBezTo>
                    <a:pt x="2101" y="9276"/>
                    <a:pt x="2015" y="9305"/>
                    <a:pt x="1921" y="9334"/>
                  </a:cubicBezTo>
                  <a:lnTo>
                    <a:pt x="1661" y="9450"/>
                  </a:lnTo>
                  <a:cubicBezTo>
                    <a:pt x="1300" y="9616"/>
                    <a:pt x="975" y="9839"/>
                    <a:pt x="694" y="10114"/>
                  </a:cubicBezTo>
                  <a:cubicBezTo>
                    <a:pt x="622" y="10178"/>
                    <a:pt x="557" y="10251"/>
                    <a:pt x="492" y="10330"/>
                  </a:cubicBezTo>
                  <a:cubicBezTo>
                    <a:pt x="427" y="10402"/>
                    <a:pt x="369" y="10489"/>
                    <a:pt x="311" y="10568"/>
                  </a:cubicBezTo>
                  <a:cubicBezTo>
                    <a:pt x="282" y="10612"/>
                    <a:pt x="254" y="10655"/>
                    <a:pt x="232" y="10698"/>
                  </a:cubicBezTo>
                  <a:cubicBezTo>
                    <a:pt x="203" y="10741"/>
                    <a:pt x="174" y="10785"/>
                    <a:pt x="153" y="10828"/>
                  </a:cubicBezTo>
                  <a:cubicBezTo>
                    <a:pt x="131" y="10871"/>
                    <a:pt x="109" y="10922"/>
                    <a:pt x="88" y="10972"/>
                  </a:cubicBezTo>
                  <a:cubicBezTo>
                    <a:pt x="73" y="10994"/>
                    <a:pt x="66" y="11023"/>
                    <a:pt x="59" y="11045"/>
                  </a:cubicBezTo>
                  <a:cubicBezTo>
                    <a:pt x="44" y="11073"/>
                    <a:pt x="37" y="11095"/>
                    <a:pt x="30" y="11131"/>
                  </a:cubicBezTo>
                  <a:lnTo>
                    <a:pt x="1" y="11218"/>
                  </a:lnTo>
                  <a:lnTo>
                    <a:pt x="37" y="11290"/>
                  </a:lnTo>
                  <a:cubicBezTo>
                    <a:pt x="557" y="12358"/>
                    <a:pt x="1632" y="12914"/>
                    <a:pt x="2693" y="13073"/>
                  </a:cubicBezTo>
                  <a:cubicBezTo>
                    <a:pt x="2983" y="13116"/>
                    <a:pt x="3275" y="13138"/>
                    <a:pt x="3567" y="13138"/>
                  </a:cubicBezTo>
                  <a:cubicBezTo>
                    <a:pt x="3805" y="13138"/>
                    <a:pt x="4044" y="13124"/>
                    <a:pt x="4281" y="13094"/>
                  </a:cubicBezTo>
                  <a:cubicBezTo>
                    <a:pt x="4541" y="13058"/>
                    <a:pt x="4801" y="13029"/>
                    <a:pt x="5060" y="12972"/>
                  </a:cubicBezTo>
                  <a:cubicBezTo>
                    <a:pt x="5183" y="12943"/>
                    <a:pt x="5313" y="12921"/>
                    <a:pt x="5436" y="12892"/>
                  </a:cubicBezTo>
                  <a:lnTo>
                    <a:pt x="5811" y="12791"/>
                  </a:lnTo>
                  <a:cubicBezTo>
                    <a:pt x="6814" y="12524"/>
                    <a:pt x="7760" y="12113"/>
                    <a:pt x="8698" y="11709"/>
                  </a:cubicBezTo>
                  <a:cubicBezTo>
                    <a:pt x="9167" y="11507"/>
                    <a:pt x="9636" y="11304"/>
                    <a:pt x="10106" y="11095"/>
                  </a:cubicBezTo>
                  <a:lnTo>
                    <a:pt x="10517" y="10915"/>
                  </a:lnTo>
                  <a:lnTo>
                    <a:pt x="10517" y="10915"/>
                  </a:lnTo>
                  <a:cubicBezTo>
                    <a:pt x="10293" y="11102"/>
                    <a:pt x="10069" y="11297"/>
                    <a:pt x="9860" y="11499"/>
                  </a:cubicBezTo>
                  <a:cubicBezTo>
                    <a:pt x="9384" y="11947"/>
                    <a:pt x="8936" y="12416"/>
                    <a:pt x="8525" y="12921"/>
                  </a:cubicBezTo>
                  <a:cubicBezTo>
                    <a:pt x="8114" y="13434"/>
                    <a:pt x="7738" y="13960"/>
                    <a:pt x="7392" y="14516"/>
                  </a:cubicBezTo>
                  <a:cubicBezTo>
                    <a:pt x="7298" y="14653"/>
                    <a:pt x="7219" y="14790"/>
                    <a:pt x="7132" y="14928"/>
                  </a:cubicBezTo>
                  <a:lnTo>
                    <a:pt x="7009" y="15137"/>
                  </a:lnTo>
                  <a:lnTo>
                    <a:pt x="6887" y="15353"/>
                  </a:lnTo>
                  <a:lnTo>
                    <a:pt x="6764" y="15563"/>
                  </a:lnTo>
                  <a:cubicBezTo>
                    <a:pt x="6728" y="15628"/>
                    <a:pt x="6684" y="15700"/>
                    <a:pt x="6648" y="15772"/>
                  </a:cubicBezTo>
                  <a:cubicBezTo>
                    <a:pt x="6576" y="15924"/>
                    <a:pt x="6504" y="16061"/>
                    <a:pt x="6425" y="16205"/>
                  </a:cubicBezTo>
                  <a:lnTo>
                    <a:pt x="6201" y="16718"/>
                  </a:lnTo>
                  <a:cubicBezTo>
                    <a:pt x="6136" y="16898"/>
                    <a:pt x="6064" y="17071"/>
                    <a:pt x="6006" y="17252"/>
                  </a:cubicBezTo>
                  <a:cubicBezTo>
                    <a:pt x="5955" y="17432"/>
                    <a:pt x="5890" y="17613"/>
                    <a:pt x="5862" y="17800"/>
                  </a:cubicBezTo>
                  <a:cubicBezTo>
                    <a:pt x="5847" y="17887"/>
                    <a:pt x="5826" y="17988"/>
                    <a:pt x="5811" y="18082"/>
                  </a:cubicBezTo>
                  <a:lnTo>
                    <a:pt x="5775" y="18363"/>
                  </a:lnTo>
                  <a:cubicBezTo>
                    <a:pt x="5746" y="18753"/>
                    <a:pt x="5775" y="19150"/>
                    <a:pt x="5869" y="19532"/>
                  </a:cubicBezTo>
                  <a:cubicBezTo>
                    <a:pt x="5890" y="19626"/>
                    <a:pt x="5919" y="19720"/>
                    <a:pt x="5955" y="19814"/>
                  </a:cubicBezTo>
                  <a:cubicBezTo>
                    <a:pt x="5992" y="19908"/>
                    <a:pt x="6035" y="20002"/>
                    <a:pt x="6078" y="20095"/>
                  </a:cubicBezTo>
                  <a:cubicBezTo>
                    <a:pt x="6093" y="20139"/>
                    <a:pt x="6121" y="20182"/>
                    <a:pt x="6143" y="20225"/>
                  </a:cubicBezTo>
                  <a:cubicBezTo>
                    <a:pt x="6172" y="20269"/>
                    <a:pt x="6194" y="20319"/>
                    <a:pt x="6223" y="20362"/>
                  </a:cubicBezTo>
                  <a:cubicBezTo>
                    <a:pt x="6251" y="20406"/>
                    <a:pt x="6280" y="20449"/>
                    <a:pt x="6316" y="20485"/>
                  </a:cubicBezTo>
                  <a:cubicBezTo>
                    <a:pt x="6331" y="20507"/>
                    <a:pt x="6345" y="20528"/>
                    <a:pt x="6367" y="20550"/>
                  </a:cubicBezTo>
                  <a:cubicBezTo>
                    <a:pt x="6381" y="20572"/>
                    <a:pt x="6403" y="20601"/>
                    <a:pt x="6425" y="20622"/>
                  </a:cubicBezTo>
                  <a:lnTo>
                    <a:pt x="6482" y="20680"/>
                  </a:lnTo>
                  <a:lnTo>
                    <a:pt x="6569" y="20687"/>
                  </a:lnTo>
                  <a:cubicBezTo>
                    <a:pt x="6644" y="20693"/>
                    <a:pt x="6719" y="20696"/>
                    <a:pt x="6792" y="20696"/>
                  </a:cubicBezTo>
                  <a:cubicBezTo>
                    <a:pt x="7880" y="20696"/>
                    <a:pt x="8812" y="20064"/>
                    <a:pt x="9434" y="19280"/>
                  </a:cubicBezTo>
                  <a:cubicBezTo>
                    <a:pt x="9766" y="18861"/>
                    <a:pt x="10041" y="18406"/>
                    <a:pt x="10250" y="17916"/>
                  </a:cubicBezTo>
                  <a:cubicBezTo>
                    <a:pt x="10351" y="17670"/>
                    <a:pt x="10452" y="17432"/>
                    <a:pt x="10531" y="17179"/>
                  </a:cubicBezTo>
                  <a:cubicBezTo>
                    <a:pt x="10575" y="17057"/>
                    <a:pt x="10618" y="16934"/>
                    <a:pt x="10654" y="16811"/>
                  </a:cubicBezTo>
                  <a:lnTo>
                    <a:pt x="10755" y="16436"/>
                  </a:lnTo>
                  <a:cubicBezTo>
                    <a:pt x="11022" y="15433"/>
                    <a:pt x="11138" y="14415"/>
                    <a:pt x="11260" y="13398"/>
                  </a:cubicBezTo>
                  <a:cubicBezTo>
                    <a:pt x="11325" y="12892"/>
                    <a:pt x="11376" y="12387"/>
                    <a:pt x="11426" y="11875"/>
                  </a:cubicBezTo>
                  <a:cubicBezTo>
                    <a:pt x="11441" y="11730"/>
                    <a:pt x="11462" y="11579"/>
                    <a:pt x="11477" y="11427"/>
                  </a:cubicBezTo>
                  <a:cubicBezTo>
                    <a:pt x="11527" y="11716"/>
                    <a:pt x="11585" y="12005"/>
                    <a:pt x="11657" y="12286"/>
                  </a:cubicBezTo>
                  <a:cubicBezTo>
                    <a:pt x="11802" y="12921"/>
                    <a:pt x="11989" y="13549"/>
                    <a:pt x="12220" y="14155"/>
                  </a:cubicBezTo>
                  <a:cubicBezTo>
                    <a:pt x="12458" y="14762"/>
                    <a:pt x="12726" y="15361"/>
                    <a:pt x="13036" y="15931"/>
                  </a:cubicBezTo>
                  <a:cubicBezTo>
                    <a:pt x="13108" y="16082"/>
                    <a:pt x="13187" y="16220"/>
                    <a:pt x="13267" y="16364"/>
                  </a:cubicBezTo>
                  <a:lnTo>
                    <a:pt x="13382" y="16580"/>
                  </a:lnTo>
                  <a:lnTo>
                    <a:pt x="13505" y="16790"/>
                  </a:lnTo>
                  <a:lnTo>
                    <a:pt x="13628" y="16999"/>
                  </a:lnTo>
                  <a:cubicBezTo>
                    <a:pt x="13671" y="17064"/>
                    <a:pt x="13707" y="17136"/>
                    <a:pt x="13758" y="17201"/>
                  </a:cubicBezTo>
                  <a:cubicBezTo>
                    <a:pt x="13844" y="17338"/>
                    <a:pt x="13931" y="17475"/>
                    <a:pt x="14017" y="17613"/>
                  </a:cubicBezTo>
                  <a:lnTo>
                    <a:pt x="14349" y="18067"/>
                  </a:lnTo>
                  <a:cubicBezTo>
                    <a:pt x="14472" y="18204"/>
                    <a:pt x="14580" y="18356"/>
                    <a:pt x="14710" y="18493"/>
                  </a:cubicBezTo>
                  <a:cubicBezTo>
                    <a:pt x="14833" y="18630"/>
                    <a:pt x="14970" y="18767"/>
                    <a:pt x="15115" y="18890"/>
                  </a:cubicBezTo>
                  <a:cubicBezTo>
                    <a:pt x="15179" y="18955"/>
                    <a:pt x="15252" y="19020"/>
                    <a:pt x="15331" y="19078"/>
                  </a:cubicBezTo>
                  <a:lnTo>
                    <a:pt x="15562" y="19251"/>
                  </a:lnTo>
                  <a:cubicBezTo>
                    <a:pt x="15880" y="19475"/>
                    <a:pt x="16233" y="19648"/>
                    <a:pt x="16609" y="19756"/>
                  </a:cubicBezTo>
                  <a:cubicBezTo>
                    <a:pt x="16710" y="19785"/>
                    <a:pt x="16803" y="19807"/>
                    <a:pt x="16904" y="19821"/>
                  </a:cubicBezTo>
                  <a:cubicBezTo>
                    <a:pt x="16998" y="19843"/>
                    <a:pt x="17099" y="19850"/>
                    <a:pt x="17200" y="19857"/>
                  </a:cubicBezTo>
                  <a:cubicBezTo>
                    <a:pt x="17226" y="19861"/>
                    <a:pt x="17251" y="19861"/>
                    <a:pt x="17276" y="19861"/>
                  </a:cubicBezTo>
                  <a:cubicBezTo>
                    <a:pt x="17301" y="19861"/>
                    <a:pt x="17327" y="19861"/>
                    <a:pt x="17352" y="19864"/>
                  </a:cubicBezTo>
                  <a:cubicBezTo>
                    <a:pt x="17369" y="19867"/>
                    <a:pt x="17386" y="19868"/>
                    <a:pt x="17402" y="19868"/>
                  </a:cubicBezTo>
                  <a:cubicBezTo>
                    <a:pt x="17436" y="19868"/>
                    <a:pt x="17470" y="19864"/>
                    <a:pt x="17504" y="19864"/>
                  </a:cubicBezTo>
                  <a:cubicBezTo>
                    <a:pt x="17561" y="19864"/>
                    <a:pt x="17612" y="19864"/>
                    <a:pt x="17662" y="19857"/>
                  </a:cubicBezTo>
                  <a:cubicBezTo>
                    <a:pt x="17691" y="19857"/>
                    <a:pt x="17713" y="19850"/>
                    <a:pt x="17742" y="19843"/>
                  </a:cubicBezTo>
                  <a:cubicBezTo>
                    <a:pt x="17771" y="19836"/>
                    <a:pt x="17792" y="19836"/>
                    <a:pt x="17828" y="19828"/>
                  </a:cubicBezTo>
                  <a:lnTo>
                    <a:pt x="17915" y="19807"/>
                  </a:lnTo>
                  <a:lnTo>
                    <a:pt x="17965" y="19734"/>
                  </a:lnTo>
                  <a:cubicBezTo>
                    <a:pt x="18629" y="18753"/>
                    <a:pt x="18572" y="17540"/>
                    <a:pt x="18182" y="16544"/>
                  </a:cubicBezTo>
                  <a:cubicBezTo>
                    <a:pt x="17980" y="16054"/>
                    <a:pt x="17720" y="15584"/>
                    <a:pt x="17402" y="15159"/>
                  </a:cubicBezTo>
                  <a:cubicBezTo>
                    <a:pt x="17244" y="14949"/>
                    <a:pt x="17085" y="14740"/>
                    <a:pt x="16912" y="14552"/>
                  </a:cubicBezTo>
                  <a:cubicBezTo>
                    <a:pt x="16818" y="14451"/>
                    <a:pt x="16738" y="14350"/>
                    <a:pt x="16652" y="14256"/>
                  </a:cubicBezTo>
                  <a:lnTo>
                    <a:pt x="16378" y="13982"/>
                  </a:lnTo>
                  <a:cubicBezTo>
                    <a:pt x="15641" y="13253"/>
                    <a:pt x="14819" y="12640"/>
                    <a:pt x="14003" y="12026"/>
                  </a:cubicBezTo>
                  <a:cubicBezTo>
                    <a:pt x="13592" y="11723"/>
                    <a:pt x="13180" y="11420"/>
                    <a:pt x="12769" y="11124"/>
                  </a:cubicBezTo>
                  <a:cubicBezTo>
                    <a:pt x="12646" y="11037"/>
                    <a:pt x="12523" y="10944"/>
                    <a:pt x="12408" y="10857"/>
                  </a:cubicBezTo>
                  <a:lnTo>
                    <a:pt x="12408" y="10857"/>
                  </a:lnTo>
                  <a:cubicBezTo>
                    <a:pt x="12682" y="10958"/>
                    <a:pt x="12956" y="11052"/>
                    <a:pt x="13238" y="11131"/>
                  </a:cubicBezTo>
                  <a:cubicBezTo>
                    <a:pt x="13866" y="11326"/>
                    <a:pt x="14501" y="11470"/>
                    <a:pt x="15143" y="11579"/>
                  </a:cubicBezTo>
                  <a:cubicBezTo>
                    <a:pt x="15786" y="11680"/>
                    <a:pt x="16435" y="11737"/>
                    <a:pt x="17085" y="11766"/>
                  </a:cubicBezTo>
                  <a:cubicBezTo>
                    <a:pt x="17251" y="11774"/>
                    <a:pt x="17410" y="11774"/>
                    <a:pt x="17576" y="11781"/>
                  </a:cubicBezTo>
                  <a:lnTo>
                    <a:pt x="18550" y="11781"/>
                  </a:lnTo>
                  <a:cubicBezTo>
                    <a:pt x="18709" y="11766"/>
                    <a:pt x="18875" y="11766"/>
                    <a:pt x="19034" y="11759"/>
                  </a:cubicBezTo>
                  <a:lnTo>
                    <a:pt x="19589" y="11694"/>
                  </a:lnTo>
                  <a:cubicBezTo>
                    <a:pt x="19770" y="11658"/>
                    <a:pt x="19965" y="11636"/>
                    <a:pt x="20145" y="11600"/>
                  </a:cubicBezTo>
                  <a:cubicBezTo>
                    <a:pt x="20333" y="11557"/>
                    <a:pt x="20513" y="11514"/>
                    <a:pt x="20694" y="11449"/>
                  </a:cubicBezTo>
                  <a:cubicBezTo>
                    <a:pt x="20788" y="11420"/>
                    <a:pt x="20874" y="11391"/>
                    <a:pt x="20968" y="11355"/>
                  </a:cubicBezTo>
                  <a:lnTo>
                    <a:pt x="21228" y="11239"/>
                  </a:lnTo>
                  <a:cubicBezTo>
                    <a:pt x="21581" y="11073"/>
                    <a:pt x="21906" y="10850"/>
                    <a:pt x="22195" y="10583"/>
                  </a:cubicBezTo>
                  <a:cubicBezTo>
                    <a:pt x="22267" y="10511"/>
                    <a:pt x="22332" y="10438"/>
                    <a:pt x="22397" y="10359"/>
                  </a:cubicBezTo>
                  <a:cubicBezTo>
                    <a:pt x="22462" y="10287"/>
                    <a:pt x="22520" y="10207"/>
                    <a:pt x="22577" y="10121"/>
                  </a:cubicBezTo>
                  <a:cubicBezTo>
                    <a:pt x="22606" y="10077"/>
                    <a:pt x="22635" y="10034"/>
                    <a:pt x="22657" y="9991"/>
                  </a:cubicBezTo>
                  <a:cubicBezTo>
                    <a:pt x="22686" y="9948"/>
                    <a:pt x="22707" y="9904"/>
                    <a:pt x="22736" y="9861"/>
                  </a:cubicBezTo>
                  <a:cubicBezTo>
                    <a:pt x="22758" y="9810"/>
                    <a:pt x="22780" y="9767"/>
                    <a:pt x="22801" y="9717"/>
                  </a:cubicBezTo>
                  <a:cubicBezTo>
                    <a:pt x="22808" y="9695"/>
                    <a:pt x="22823" y="9673"/>
                    <a:pt x="22830" y="9644"/>
                  </a:cubicBezTo>
                  <a:cubicBezTo>
                    <a:pt x="22837" y="9616"/>
                    <a:pt x="22852" y="9594"/>
                    <a:pt x="22859" y="9558"/>
                  </a:cubicBezTo>
                  <a:lnTo>
                    <a:pt x="22881" y="9471"/>
                  </a:lnTo>
                  <a:lnTo>
                    <a:pt x="22837" y="9406"/>
                  </a:lnTo>
                  <a:cubicBezTo>
                    <a:pt x="22325" y="8338"/>
                    <a:pt x="21242" y="7782"/>
                    <a:pt x="20188" y="7616"/>
                  </a:cubicBezTo>
                  <a:cubicBezTo>
                    <a:pt x="19904" y="7577"/>
                    <a:pt x="19618" y="7557"/>
                    <a:pt x="19331" y="7557"/>
                  </a:cubicBezTo>
                  <a:cubicBezTo>
                    <a:pt x="19085" y="7557"/>
                    <a:pt x="18839" y="7572"/>
                    <a:pt x="18593" y="7602"/>
                  </a:cubicBezTo>
                  <a:cubicBezTo>
                    <a:pt x="18334" y="7638"/>
                    <a:pt x="18074" y="7667"/>
                    <a:pt x="17821" y="7725"/>
                  </a:cubicBezTo>
                  <a:cubicBezTo>
                    <a:pt x="17691" y="7746"/>
                    <a:pt x="17568" y="7768"/>
                    <a:pt x="17439" y="7804"/>
                  </a:cubicBezTo>
                  <a:lnTo>
                    <a:pt x="17063" y="7898"/>
                  </a:lnTo>
                  <a:cubicBezTo>
                    <a:pt x="16067" y="8172"/>
                    <a:pt x="15122" y="8576"/>
                    <a:pt x="14176" y="8980"/>
                  </a:cubicBezTo>
                  <a:cubicBezTo>
                    <a:pt x="13707" y="9182"/>
                    <a:pt x="13238" y="9392"/>
                    <a:pt x="12776" y="9601"/>
                  </a:cubicBezTo>
                  <a:lnTo>
                    <a:pt x="12365" y="9782"/>
                  </a:lnTo>
                  <a:cubicBezTo>
                    <a:pt x="12588" y="9587"/>
                    <a:pt x="12805" y="9399"/>
                    <a:pt x="13021" y="9197"/>
                  </a:cubicBezTo>
                  <a:cubicBezTo>
                    <a:pt x="13498" y="8749"/>
                    <a:pt x="13938" y="8273"/>
                    <a:pt x="14357" y="7768"/>
                  </a:cubicBezTo>
                  <a:cubicBezTo>
                    <a:pt x="14761" y="7263"/>
                    <a:pt x="15143" y="6729"/>
                    <a:pt x="15497" y="6180"/>
                  </a:cubicBezTo>
                  <a:cubicBezTo>
                    <a:pt x="15584" y="6043"/>
                    <a:pt x="15663" y="5906"/>
                    <a:pt x="15750" y="5761"/>
                  </a:cubicBezTo>
                  <a:lnTo>
                    <a:pt x="15880" y="5559"/>
                  </a:lnTo>
                  <a:lnTo>
                    <a:pt x="15995" y="5343"/>
                  </a:lnTo>
                  <a:lnTo>
                    <a:pt x="16118" y="5133"/>
                  </a:lnTo>
                  <a:cubicBezTo>
                    <a:pt x="16154" y="5061"/>
                    <a:pt x="16197" y="4996"/>
                    <a:pt x="16233" y="4917"/>
                  </a:cubicBezTo>
                  <a:cubicBezTo>
                    <a:pt x="16305" y="4773"/>
                    <a:pt x="16385" y="4635"/>
                    <a:pt x="16457" y="4491"/>
                  </a:cubicBezTo>
                  <a:lnTo>
                    <a:pt x="16681" y="3979"/>
                  </a:lnTo>
                  <a:cubicBezTo>
                    <a:pt x="16746" y="3798"/>
                    <a:pt x="16818" y="3625"/>
                    <a:pt x="16876" y="3445"/>
                  </a:cubicBezTo>
                  <a:cubicBezTo>
                    <a:pt x="16933" y="3264"/>
                    <a:pt x="16991" y="3084"/>
                    <a:pt x="17020" y="2896"/>
                  </a:cubicBezTo>
                  <a:cubicBezTo>
                    <a:pt x="17034" y="2809"/>
                    <a:pt x="17056" y="2708"/>
                    <a:pt x="17070" y="2615"/>
                  </a:cubicBezTo>
                  <a:lnTo>
                    <a:pt x="17107" y="2333"/>
                  </a:lnTo>
                  <a:cubicBezTo>
                    <a:pt x="17135" y="1936"/>
                    <a:pt x="17107" y="1546"/>
                    <a:pt x="17013" y="1164"/>
                  </a:cubicBezTo>
                  <a:cubicBezTo>
                    <a:pt x="16991" y="1070"/>
                    <a:pt x="16962" y="976"/>
                    <a:pt x="16926" y="882"/>
                  </a:cubicBezTo>
                  <a:cubicBezTo>
                    <a:pt x="16890" y="789"/>
                    <a:pt x="16854" y="695"/>
                    <a:pt x="16803" y="601"/>
                  </a:cubicBezTo>
                  <a:cubicBezTo>
                    <a:pt x="16789" y="558"/>
                    <a:pt x="16760" y="514"/>
                    <a:pt x="16738" y="471"/>
                  </a:cubicBezTo>
                  <a:cubicBezTo>
                    <a:pt x="16710" y="420"/>
                    <a:pt x="16688" y="377"/>
                    <a:pt x="16659" y="334"/>
                  </a:cubicBezTo>
                  <a:cubicBezTo>
                    <a:pt x="16630" y="291"/>
                    <a:pt x="16601" y="247"/>
                    <a:pt x="16565" y="211"/>
                  </a:cubicBezTo>
                  <a:cubicBezTo>
                    <a:pt x="16551" y="189"/>
                    <a:pt x="16536" y="168"/>
                    <a:pt x="16522" y="146"/>
                  </a:cubicBezTo>
                  <a:cubicBezTo>
                    <a:pt x="16500" y="117"/>
                    <a:pt x="16479" y="96"/>
                    <a:pt x="16457" y="74"/>
                  </a:cubicBezTo>
                  <a:lnTo>
                    <a:pt x="16399" y="16"/>
                  </a:lnTo>
                  <a:lnTo>
                    <a:pt x="16320" y="9"/>
                  </a:lnTo>
                  <a:cubicBezTo>
                    <a:pt x="16245" y="3"/>
                    <a:pt x="16170" y="0"/>
                    <a:pt x="16096" y="0"/>
                  </a:cubicBez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20"/>
            <p:cNvSpPr/>
            <p:nvPr/>
          </p:nvSpPr>
          <p:spPr>
            <a:xfrm>
              <a:off x="5991539" y="1203333"/>
              <a:ext cx="442057" cy="1131979"/>
            </a:xfrm>
            <a:custGeom>
              <a:avLst/>
              <a:gdLst/>
              <a:ahLst/>
              <a:cxnLst/>
              <a:rect l="l" t="t" r="r" b="b"/>
              <a:pathLst>
                <a:path w="3884" h="9946" extrusionOk="0">
                  <a:moveTo>
                    <a:pt x="1689" y="0"/>
                  </a:moveTo>
                  <a:cubicBezTo>
                    <a:pt x="1689" y="0"/>
                    <a:pt x="0" y="707"/>
                    <a:pt x="210" y="3457"/>
                  </a:cubicBezTo>
                  <a:cubicBezTo>
                    <a:pt x="419" y="6200"/>
                    <a:pt x="2447" y="9946"/>
                    <a:pt x="2447" y="9946"/>
                  </a:cubicBezTo>
                  <a:cubicBezTo>
                    <a:pt x="2447" y="9946"/>
                    <a:pt x="3883" y="5940"/>
                    <a:pt x="3674" y="3190"/>
                  </a:cubicBezTo>
                  <a:cubicBezTo>
                    <a:pt x="3465" y="447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20"/>
            <p:cNvSpPr/>
            <p:nvPr/>
          </p:nvSpPr>
          <p:spPr>
            <a:xfrm>
              <a:off x="5220108" y="1772857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2015" y="1"/>
                  </a:moveTo>
                  <a:cubicBezTo>
                    <a:pt x="829" y="1"/>
                    <a:pt x="225" y="626"/>
                    <a:pt x="225" y="626"/>
                  </a:cubicBezTo>
                  <a:cubicBezTo>
                    <a:pt x="225" y="626"/>
                    <a:pt x="1" y="2444"/>
                    <a:pt x="2484" y="3635"/>
                  </a:cubicBezTo>
                  <a:cubicBezTo>
                    <a:pt x="4967" y="4826"/>
                    <a:pt x="9225" y="4942"/>
                    <a:pt x="9225" y="4942"/>
                  </a:cubicBezTo>
                  <a:cubicBezTo>
                    <a:pt x="9225" y="4942"/>
                    <a:pt x="6468" y="1687"/>
                    <a:pt x="3985" y="503"/>
                  </a:cubicBezTo>
                  <a:cubicBezTo>
                    <a:pt x="3210" y="129"/>
                    <a:pt x="2553" y="1"/>
                    <a:pt x="2015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0"/>
            <p:cNvSpPr/>
            <p:nvPr/>
          </p:nvSpPr>
          <p:spPr>
            <a:xfrm>
              <a:off x="5275194" y="2335210"/>
              <a:ext cx="994060" cy="684241"/>
            </a:xfrm>
            <a:custGeom>
              <a:avLst/>
              <a:gdLst/>
              <a:ahLst/>
              <a:cxnLst/>
              <a:rect l="l" t="t" r="r" b="b"/>
              <a:pathLst>
                <a:path w="8734" h="6012" extrusionOk="0">
                  <a:moveTo>
                    <a:pt x="8734" y="1"/>
                  </a:moveTo>
                  <a:cubicBezTo>
                    <a:pt x="8733" y="1"/>
                    <a:pt x="4548" y="751"/>
                    <a:pt x="2274" y="2310"/>
                  </a:cubicBezTo>
                  <a:cubicBezTo>
                    <a:pt x="1" y="3862"/>
                    <a:pt x="499" y="5630"/>
                    <a:pt x="499" y="5630"/>
                  </a:cubicBezTo>
                  <a:cubicBezTo>
                    <a:pt x="499" y="5630"/>
                    <a:pt x="1004" y="6011"/>
                    <a:pt x="1882" y="6011"/>
                  </a:cubicBezTo>
                  <a:cubicBezTo>
                    <a:pt x="2498" y="6011"/>
                    <a:pt x="3299" y="5823"/>
                    <a:pt x="4237" y="5183"/>
                  </a:cubicBezTo>
                  <a:cubicBezTo>
                    <a:pt x="6511" y="3631"/>
                    <a:pt x="8734" y="1"/>
                    <a:pt x="8734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0"/>
            <p:cNvSpPr/>
            <p:nvPr/>
          </p:nvSpPr>
          <p:spPr>
            <a:xfrm>
              <a:off x="6105694" y="2335210"/>
              <a:ext cx="442057" cy="1132093"/>
            </a:xfrm>
            <a:custGeom>
              <a:avLst/>
              <a:gdLst/>
              <a:ahLst/>
              <a:cxnLst/>
              <a:rect l="l" t="t" r="r" b="b"/>
              <a:pathLst>
                <a:path w="3884" h="9947" extrusionOk="0">
                  <a:moveTo>
                    <a:pt x="1437" y="1"/>
                  </a:moveTo>
                  <a:cubicBezTo>
                    <a:pt x="1437" y="1"/>
                    <a:pt x="1" y="4006"/>
                    <a:pt x="210" y="6749"/>
                  </a:cubicBezTo>
                  <a:cubicBezTo>
                    <a:pt x="419" y="9499"/>
                    <a:pt x="2195" y="9946"/>
                    <a:pt x="2195" y="9946"/>
                  </a:cubicBezTo>
                  <a:cubicBezTo>
                    <a:pt x="2195" y="9946"/>
                    <a:pt x="3884" y="9232"/>
                    <a:pt x="3674" y="6489"/>
                  </a:cubicBezTo>
                  <a:cubicBezTo>
                    <a:pt x="3465" y="3739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20"/>
            <p:cNvSpPr/>
            <p:nvPr/>
          </p:nvSpPr>
          <p:spPr>
            <a:xfrm>
              <a:off x="6269131" y="2335210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1" y="3249"/>
                    <a:pt x="5234" y="4439"/>
                  </a:cubicBezTo>
                  <a:cubicBezTo>
                    <a:pt x="6008" y="4813"/>
                    <a:pt x="6666" y="4942"/>
                    <a:pt x="7203" y="4942"/>
                  </a:cubicBezTo>
                  <a:cubicBezTo>
                    <a:pt x="8389" y="4942"/>
                    <a:pt x="8994" y="4317"/>
                    <a:pt x="8994" y="4317"/>
                  </a:cubicBezTo>
                  <a:cubicBezTo>
                    <a:pt x="8994" y="4317"/>
                    <a:pt x="9225" y="2498"/>
                    <a:pt x="6742" y="1307"/>
                  </a:cubicBezTo>
                  <a:cubicBezTo>
                    <a:pt x="4259" y="10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20"/>
            <p:cNvSpPr/>
            <p:nvPr/>
          </p:nvSpPr>
          <p:spPr>
            <a:xfrm>
              <a:off x="6269131" y="1650848"/>
              <a:ext cx="994971" cy="684468"/>
            </a:xfrm>
            <a:custGeom>
              <a:avLst/>
              <a:gdLst/>
              <a:ahLst/>
              <a:cxnLst/>
              <a:rect l="l" t="t" r="r" b="b"/>
              <a:pathLst>
                <a:path w="8742" h="6014" extrusionOk="0">
                  <a:moveTo>
                    <a:pt x="6855" y="0"/>
                  </a:moveTo>
                  <a:cubicBezTo>
                    <a:pt x="6240" y="0"/>
                    <a:pt x="5442" y="189"/>
                    <a:pt x="4505" y="832"/>
                  </a:cubicBezTo>
                  <a:cubicBezTo>
                    <a:pt x="2224" y="2383"/>
                    <a:pt x="1" y="6014"/>
                    <a:pt x="1" y="6014"/>
                  </a:cubicBezTo>
                  <a:cubicBezTo>
                    <a:pt x="1" y="6014"/>
                    <a:pt x="4194" y="5256"/>
                    <a:pt x="6468" y="3704"/>
                  </a:cubicBezTo>
                  <a:cubicBezTo>
                    <a:pt x="8741" y="2145"/>
                    <a:pt x="8236" y="384"/>
                    <a:pt x="8236" y="384"/>
                  </a:cubicBezTo>
                  <a:cubicBezTo>
                    <a:pt x="8236" y="384"/>
                    <a:pt x="7732" y="0"/>
                    <a:pt x="6855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20"/>
            <p:cNvSpPr/>
            <p:nvPr/>
          </p:nvSpPr>
          <p:spPr>
            <a:xfrm>
              <a:off x="5208613" y="1172831"/>
              <a:ext cx="2121967" cy="2324848"/>
            </a:xfrm>
            <a:custGeom>
              <a:avLst/>
              <a:gdLst/>
              <a:ahLst/>
              <a:cxnLst/>
              <a:rect l="l" t="t" r="r" b="b"/>
              <a:pathLst>
                <a:path w="18644" h="20427" extrusionOk="0">
                  <a:moveTo>
                    <a:pt x="9290" y="925"/>
                  </a:moveTo>
                  <a:lnTo>
                    <a:pt x="9290" y="925"/>
                  </a:lnTo>
                  <a:cubicBezTo>
                    <a:pt x="9535" y="1120"/>
                    <a:pt x="9752" y="1351"/>
                    <a:pt x="9925" y="1610"/>
                  </a:cubicBezTo>
                  <a:lnTo>
                    <a:pt x="9925" y="1603"/>
                  </a:lnTo>
                  <a:lnTo>
                    <a:pt x="10048" y="1813"/>
                  </a:lnTo>
                  <a:cubicBezTo>
                    <a:pt x="10091" y="1878"/>
                    <a:pt x="10120" y="1957"/>
                    <a:pt x="10156" y="2029"/>
                  </a:cubicBezTo>
                  <a:cubicBezTo>
                    <a:pt x="10228" y="2173"/>
                    <a:pt x="10293" y="2332"/>
                    <a:pt x="10336" y="2484"/>
                  </a:cubicBezTo>
                  <a:cubicBezTo>
                    <a:pt x="10365" y="2563"/>
                    <a:pt x="10387" y="2643"/>
                    <a:pt x="10401" y="2722"/>
                  </a:cubicBezTo>
                  <a:lnTo>
                    <a:pt x="10459" y="2967"/>
                  </a:lnTo>
                  <a:cubicBezTo>
                    <a:pt x="10488" y="3126"/>
                    <a:pt x="10502" y="3292"/>
                    <a:pt x="10524" y="3458"/>
                  </a:cubicBezTo>
                  <a:cubicBezTo>
                    <a:pt x="10560" y="4028"/>
                    <a:pt x="10517" y="4606"/>
                    <a:pt x="10416" y="5169"/>
                  </a:cubicBezTo>
                  <a:lnTo>
                    <a:pt x="10329" y="5595"/>
                  </a:lnTo>
                  <a:cubicBezTo>
                    <a:pt x="10300" y="5732"/>
                    <a:pt x="10264" y="5869"/>
                    <a:pt x="10235" y="6013"/>
                  </a:cubicBezTo>
                  <a:lnTo>
                    <a:pt x="10185" y="6222"/>
                  </a:lnTo>
                  <a:lnTo>
                    <a:pt x="10134" y="6425"/>
                  </a:lnTo>
                  <a:cubicBezTo>
                    <a:pt x="10098" y="6562"/>
                    <a:pt x="10062" y="6706"/>
                    <a:pt x="10026" y="6843"/>
                  </a:cubicBezTo>
                  <a:cubicBezTo>
                    <a:pt x="9954" y="7132"/>
                    <a:pt x="9882" y="7421"/>
                    <a:pt x="9810" y="7709"/>
                  </a:cubicBezTo>
                  <a:cubicBezTo>
                    <a:pt x="9846" y="7435"/>
                    <a:pt x="9882" y="7153"/>
                    <a:pt x="9911" y="6879"/>
                  </a:cubicBezTo>
                  <a:cubicBezTo>
                    <a:pt x="9968" y="6316"/>
                    <a:pt x="10012" y="5753"/>
                    <a:pt x="10026" y="5190"/>
                  </a:cubicBezTo>
                  <a:cubicBezTo>
                    <a:pt x="10048" y="4627"/>
                    <a:pt x="10048" y="4064"/>
                    <a:pt x="10004" y="3501"/>
                  </a:cubicBezTo>
                  <a:lnTo>
                    <a:pt x="9961" y="3040"/>
                  </a:lnTo>
                  <a:cubicBezTo>
                    <a:pt x="9940" y="2888"/>
                    <a:pt x="9911" y="2736"/>
                    <a:pt x="9889" y="2592"/>
                  </a:cubicBezTo>
                  <a:cubicBezTo>
                    <a:pt x="9867" y="2440"/>
                    <a:pt x="9824" y="2289"/>
                    <a:pt x="9788" y="2137"/>
                  </a:cubicBezTo>
                  <a:cubicBezTo>
                    <a:pt x="9752" y="1986"/>
                    <a:pt x="9716" y="1841"/>
                    <a:pt x="9658" y="1697"/>
                  </a:cubicBezTo>
                  <a:cubicBezTo>
                    <a:pt x="9564" y="1430"/>
                    <a:pt x="9441" y="1170"/>
                    <a:pt x="9290" y="925"/>
                  </a:cubicBezTo>
                  <a:close/>
                  <a:moveTo>
                    <a:pt x="2412" y="5378"/>
                  </a:moveTo>
                  <a:cubicBezTo>
                    <a:pt x="2498" y="5378"/>
                    <a:pt x="2578" y="5385"/>
                    <a:pt x="2657" y="5392"/>
                  </a:cubicBezTo>
                  <a:cubicBezTo>
                    <a:pt x="2823" y="5407"/>
                    <a:pt x="2982" y="5429"/>
                    <a:pt x="3141" y="5465"/>
                  </a:cubicBezTo>
                  <a:cubicBezTo>
                    <a:pt x="3220" y="5479"/>
                    <a:pt x="3299" y="5501"/>
                    <a:pt x="3379" y="5530"/>
                  </a:cubicBezTo>
                  <a:lnTo>
                    <a:pt x="3617" y="5602"/>
                  </a:lnTo>
                  <a:cubicBezTo>
                    <a:pt x="3768" y="5659"/>
                    <a:pt x="3920" y="5724"/>
                    <a:pt x="4079" y="5789"/>
                  </a:cubicBezTo>
                  <a:cubicBezTo>
                    <a:pt x="4591" y="6049"/>
                    <a:pt x="5068" y="6367"/>
                    <a:pt x="5501" y="6735"/>
                  </a:cubicBezTo>
                  <a:lnTo>
                    <a:pt x="5826" y="7024"/>
                  </a:lnTo>
                  <a:cubicBezTo>
                    <a:pt x="5934" y="7110"/>
                    <a:pt x="6035" y="7218"/>
                    <a:pt x="6143" y="7312"/>
                  </a:cubicBezTo>
                  <a:lnTo>
                    <a:pt x="6295" y="7464"/>
                  </a:lnTo>
                  <a:lnTo>
                    <a:pt x="6453" y="7608"/>
                  </a:lnTo>
                  <a:cubicBezTo>
                    <a:pt x="6547" y="7709"/>
                    <a:pt x="6656" y="7810"/>
                    <a:pt x="6757" y="7911"/>
                  </a:cubicBezTo>
                  <a:lnTo>
                    <a:pt x="7399" y="8532"/>
                  </a:lnTo>
                  <a:cubicBezTo>
                    <a:pt x="7175" y="8359"/>
                    <a:pt x="6951" y="8193"/>
                    <a:pt x="6728" y="8027"/>
                  </a:cubicBezTo>
                  <a:cubicBezTo>
                    <a:pt x="6273" y="7695"/>
                    <a:pt x="5804" y="7384"/>
                    <a:pt x="5327" y="7081"/>
                  </a:cubicBezTo>
                  <a:cubicBezTo>
                    <a:pt x="4844" y="6793"/>
                    <a:pt x="4360" y="6504"/>
                    <a:pt x="3848" y="6259"/>
                  </a:cubicBezTo>
                  <a:lnTo>
                    <a:pt x="3429" y="6071"/>
                  </a:lnTo>
                  <a:cubicBezTo>
                    <a:pt x="3292" y="6013"/>
                    <a:pt x="3148" y="5955"/>
                    <a:pt x="3003" y="5905"/>
                  </a:cubicBezTo>
                  <a:cubicBezTo>
                    <a:pt x="2859" y="5847"/>
                    <a:pt x="2715" y="5804"/>
                    <a:pt x="2563" y="5761"/>
                  </a:cubicBezTo>
                  <a:cubicBezTo>
                    <a:pt x="2419" y="5717"/>
                    <a:pt x="2267" y="5681"/>
                    <a:pt x="2116" y="5659"/>
                  </a:cubicBezTo>
                  <a:cubicBezTo>
                    <a:pt x="1869" y="5609"/>
                    <a:pt x="1616" y="5586"/>
                    <a:pt x="1363" y="5586"/>
                  </a:cubicBezTo>
                  <a:cubicBezTo>
                    <a:pt x="1328" y="5586"/>
                    <a:pt x="1292" y="5586"/>
                    <a:pt x="1257" y="5587"/>
                  </a:cubicBezTo>
                  <a:cubicBezTo>
                    <a:pt x="1553" y="5472"/>
                    <a:pt x="1856" y="5407"/>
                    <a:pt x="2173" y="5392"/>
                  </a:cubicBezTo>
                  <a:lnTo>
                    <a:pt x="2173" y="5385"/>
                  </a:lnTo>
                  <a:lnTo>
                    <a:pt x="2412" y="5378"/>
                  </a:lnTo>
                  <a:close/>
                  <a:moveTo>
                    <a:pt x="7760" y="1444"/>
                  </a:moveTo>
                  <a:lnTo>
                    <a:pt x="7760" y="1444"/>
                  </a:lnTo>
                  <a:cubicBezTo>
                    <a:pt x="7652" y="1820"/>
                    <a:pt x="7579" y="2217"/>
                    <a:pt x="7565" y="2606"/>
                  </a:cubicBezTo>
                  <a:cubicBezTo>
                    <a:pt x="7543" y="3047"/>
                    <a:pt x="7558" y="3487"/>
                    <a:pt x="7608" y="3920"/>
                  </a:cubicBezTo>
                  <a:cubicBezTo>
                    <a:pt x="7615" y="4028"/>
                    <a:pt x="7630" y="4137"/>
                    <a:pt x="7644" y="4245"/>
                  </a:cubicBezTo>
                  <a:lnTo>
                    <a:pt x="7688" y="4570"/>
                  </a:lnTo>
                  <a:cubicBezTo>
                    <a:pt x="7716" y="4786"/>
                    <a:pt x="7767" y="4995"/>
                    <a:pt x="7803" y="5212"/>
                  </a:cubicBezTo>
                  <a:cubicBezTo>
                    <a:pt x="7984" y="6064"/>
                    <a:pt x="8200" y="6908"/>
                    <a:pt x="8467" y="7738"/>
                  </a:cubicBezTo>
                  <a:cubicBezTo>
                    <a:pt x="8626" y="8272"/>
                    <a:pt x="8799" y="8799"/>
                    <a:pt x="8980" y="9319"/>
                  </a:cubicBezTo>
                  <a:cubicBezTo>
                    <a:pt x="8705" y="8799"/>
                    <a:pt x="8467" y="8258"/>
                    <a:pt x="8265" y="7709"/>
                  </a:cubicBezTo>
                  <a:lnTo>
                    <a:pt x="8258" y="7702"/>
                  </a:lnTo>
                  <a:cubicBezTo>
                    <a:pt x="7947" y="6858"/>
                    <a:pt x="7702" y="5991"/>
                    <a:pt x="7529" y="5104"/>
                  </a:cubicBezTo>
                  <a:lnTo>
                    <a:pt x="7464" y="4779"/>
                  </a:lnTo>
                  <a:cubicBezTo>
                    <a:pt x="7449" y="4671"/>
                    <a:pt x="7435" y="4555"/>
                    <a:pt x="7413" y="4447"/>
                  </a:cubicBezTo>
                  <a:cubicBezTo>
                    <a:pt x="7377" y="4230"/>
                    <a:pt x="7363" y="4014"/>
                    <a:pt x="7341" y="3790"/>
                  </a:cubicBezTo>
                  <a:cubicBezTo>
                    <a:pt x="7305" y="3364"/>
                    <a:pt x="7327" y="2931"/>
                    <a:pt x="7399" y="2505"/>
                  </a:cubicBezTo>
                  <a:cubicBezTo>
                    <a:pt x="7464" y="2137"/>
                    <a:pt x="7587" y="1776"/>
                    <a:pt x="7760" y="1444"/>
                  </a:cubicBezTo>
                  <a:close/>
                  <a:moveTo>
                    <a:pt x="17352" y="5537"/>
                  </a:moveTo>
                  <a:lnTo>
                    <a:pt x="17352" y="5537"/>
                  </a:lnTo>
                  <a:cubicBezTo>
                    <a:pt x="17309" y="5847"/>
                    <a:pt x="17215" y="6150"/>
                    <a:pt x="17070" y="6432"/>
                  </a:cubicBezTo>
                  <a:lnTo>
                    <a:pt x="16955" y="6641"/>
                  </a:lnTo>
                  <a:cubicBezTo>
                    <a:pt x="16919" y="6713"/>
                    <a:pt x="16868" y="6778"/>
                    <a:pt x="16825" y="6843"/>
                  </a:cubicBezTo>
                  <a:cubicBezTo>
                    <a:pt x="16731" y="6980"/>
                    <a:pt x="16630" y="7110"/>
                    <a:pt x="16515" y="7226"/>
                  </a:cubicBezTo>
                  <a:cubicBezTo>
                    <a:pt x="16464" y="7291"/>
                    <a:pt x="16406" y="7348"/>
                    <a:pt x="16341" y="7406"/>
                  </a:cubicBezTo>
                  <a:lnTo>
                    <a:pt x="16161" y="7572"/>
                  </a:lnTo>
                  <a:cubicBezTo>
                    <a:pt x="16031" y="7673"/>
                    <a:pt x="15901" y="7774"/>
                    <a:pt x="15771" y="7875"/>
                  </a:cubicBezTo>
                  <a:cubicBezTo>
                    <a:pt x="15288" y="8193"/>
                    <a:pt x="14775" y="8445"/>
                    <a:pt x="14234" y="8633"/>
                  </a:cubicBezTo>
                  <a:lnTo>
                    <a:pt x="13830" y="8777"/>
                  </a:lnTo>
                  <a:cubicBezTo>
                    <a:pt x="13693" y="8821"/>
                    <a:pt x="13555" y="8857"/>
                    <a:pt x="13418" y="8900"/>
                  </a:cubicBezTo>
                  <a:lnTo>
                    <a:pt x="13216" y="8965"/>
                  </a:lnTo>
                  <a:lnTo>
                    <a:pt x="13007" y="9023"/>
                  </a:lnTo>
                  <a:cubicBezTo>
                    <a:pt x="12870" y="9059"/>
                    <a:pt x="12740" y="9102"/>
                    <a:pt x="12596" y="9138"/>
                  </a:cubicBezTo>
                  <a:cubicBezTo>
                    <a:pt x="12307" y="9218"/>
                    <a:pt x="12025" y="9297"/>
                    <a:pt x="11737" y="9376"/>
                  </a:cubicBezTo>
                  <a:cubicBezTo>
                    <a:pt x="11997" y="9275"/>
                    <a:pt x="12249" y="9167"/>
                    <a:pt x="12502" y="9052"/>
                  </a:cubicBezTo>
                  <a:cubicBezTo>
                    <a:pt x="13021" y="8828"/>
                    <a:pt x="13527" y="8575"/>
                    <a:pt x="14025" y="8316"/>
                  </a:cubicBezTo>
                  <a:cubicBezTo>
                    <a:pt x="14523" y="8048"/>
                    <a:pt x="15013" y="7760"/>
                    <a:pt x="15475" y="7442"/>
                  </a:cubicBezTo>
                  <a:lnTo>
                    <a:pt x="15851" y="7175"/>
                  </a:lnTo>
                  <a:cubicBezTo>
                    <a:pt x="15973" y="7081"/>
                    <a:pt x="16089" y="6980"/>
                    <a:pt x="16212" y="6886"/>
                  </a:cubicBezTo>
                  <a:cubicBezTo>
                    <a:pt x="16334" y="6793"/>
                    <a:pt x="16443" y="6684"/>
                    <a:pt x="16551" y="6576"/>
                  </a:cubicBezTo>
                  <a:cubicBezTo>
                    <a:pt x="16666" y="6468"/>
                    <a:pt x="16775" y="6360"/>
                    <a:pt x="16868" y="6237"/>
                  </a:cubicBezTo>
                  <a:cubicBezTo>
                    <a:pt x="17056" y="6028"/>
                    <a:pt x="17222" y="5789"/>
                    <a:pt x="17352" y="5537"/>
                  </a:cubicBezTo>
                  <a:close/>
                  <a:moveTo>
                    <a:pt x="8792" y="614"/>
                  </a:moveTo>
                  <a:lnTo>
                    <a:pt x="8792" y="614"/>
                  </a:lnTo>
                  <a:cubicBezTo>
                    <a:pt x="8828" y="629"/>
                    <a:pt x="8864" y="651"/>
                    <a:pt x="8900" y="665"/>
                  </a:cubicBezTo>
                  <a:cubicBezTo>
                    <a:pt x="8965" y="701"/>
                    <a:pt x="9030" y="737"/>
                    <a:pt x="9095" y="780"/>
                  </a:cubicBezTo>
                  <a:cubicBezTo>
                    <a:pt x="9095" y="788"/>
                    <a:pt x="9102" y="788"/>
                    <a:pt x="9109" y="788"/>
                  </a:cubicBezTo>
                  <a:cubicBezTo>
                    <a:pt x="9138" y="831"/>
                    <a:pt x="9167" y="867"/>
                    <a:pt x="9196" y="910"/>
                  </a:cubicBezTo>
                  <a:cubicBezTo>
                    <a:pt x="9369" y="1163"/>
                    <a:pt x="9514" y="1430"/>
                    <a:pt x="9615" y="1719"/>
                  </a:cubicBezTo>
                  <a:cubicBezTo>
                    <a:pt x="9680" y="1856"/>
                    <a:pt x="9716" y="2007"/>
                    <a:pt x="9759" y="2152"/>
                  </a:cubicBezTo>
                  <a:cubicBezTo>
                    <a:pt x="9810" y="2296"/>
                    <a:pt x="9838" y="2448"/>
                    <a:pt x="9867" y="2599"/>
                  </a:cubicBezTo>
                  <a:cubicBezTo>
                    <a:pt x="9903" y="2744"/>
                    <a:pt x="9925" y="2895"/>
                    <a:pt x="9947" y="3047"/>
                  </a:cubicBezTo>
                  <a:lnTo>
                    <a:pt x="9990" y="3501"/>
                  </a:lnTo>
                  <a:cubicBezTo>
                    <a:pt x="10026" y="4064"/>
                    <a:pt x="10026" y="4627"/>
                    <a:pt x="9990" y="5190"/>
                  </a:cubicBezTo>
                  <a:cubicBezTo>
                    <a:pt x="9961" y="5753"/>
                    <a:pt x="9896" y="6316"/>
                    <a:pt x="9831" y="6872"/>
                  </a:cubicBezTo>
                  <a:cubicBezTo>
                    <a:pt x="9795" y="7153"/>
                    <a:pt x="9759" y="7435"/>
                    <a:pt x="9716" y="7709"/>
                  </a:cubicBezTo>
                  <a:cubicBezTo>
                    <a:pt x="9672" y="7991"/>
                    <a:pt x="9636" y="8265"/>
                    <a:pt x="9593" y="8546"/>
                  </a:cubicBezTo>
                  <a:cubicBezTo>
                    <a:pt x="9586" y="8590"/>
                    <a:pt x="9579" y="8633"/>
                    <a:pt x="9571" y="8684"/>
                  </a:cubicBezTo>
                  <a:cubicBezTo>
                    <a:pt x="9506" y="8943"/>
                    <a:pt x="9441" y="9196"/>
                    <a:pt x="9384" y="9449"/>
                  </a:cubicBezTo>
                  <a:cubicBezTo>
                    <a:pt x="9391" y="9146"/>
                    <a:pt x="9398" y="8850"/>
                    <a:pt x="9413" y="8546"/>
                  </a:cubicBezTo>
                  <a:cubicBezTo>
                    <a:pt x="9420" y="7991"/>
                    <a:pt x="9427" y="7435"/>
                    <a:pt x="9420" y="6879"/>
                  </a:cubicBezTo>
                  <a:cubicBezTo>
                    <a:pt x="9413" y="6323"/>
                    <a:pt x="9398" y="5775"/>
                    <a:pt x="9377" y="5219"/>
                  </a:cubicBezTo>
                  <a:cubicBezTo>
                    <a:pt x="9348" y="4663"/>
                    <a:pt x="9319" y="4108"/>
                    <a:pt x="9275" y="3552"/>
                  </a:cubicBezTo>
                  <a:cubicBezTo>
                    <a:pt x="9254" y="3270"/>
                    <a:pt x="9232" y="2989"/>
                    <a:pt x="9203" y="2708"/>
                  </a:cubicBezTo>
                  <a:cubicBezTo>
                    <a:pt x="9167" y="2426"/>
                    <a:pt x="9138" y="2152"/>
                    <a:pt x="9095" y="1870"/>
                  </a:cubicBezTo>
                  <a:cubicBezTo>
                    <a:pt x="9052" y="1589"/>
                    <a:pt x="8994" y="1315"/>
                    <a:pt x="8922" y="1033"/>
                  </a:cubicBezTo>
                  <a:cubicBezTo>
                    <a:pt x="8886" y="896"/>
                    <a:pt x="8850" y="766"/>
                    <a:pt x="8799" y="629"/>
                  </a:cubicBezTo>
                  <a:lnTo>
                    <a:pt x="8792" y="614"/>
                  </a:lnTo>
                  <a:close/>
                  <a:moveTo>
                    <a:pt x="16132" y="4476"/>
                  </a:moveTo>
                  <a:lnTo>
                    <a:pt x="16132" y="4476"/>
                  </a:lnTo>
                  <a:cubicBezTo>
                    <a:pt x="15750" y="4570"/>
                    <a:pt x="15374" y="4707"/>
                    <a:pt x="15021" y="4887"/>
                  </a:cubicBezTo>
                  <a:cubicBezTo>
                    <a:pt x="14631" y="5097"/>
                    <a:pt x="14263" y="5327"/>
                    <a:pt x="13916" y="5595"/>
                  </a:cubicBezTo>
                  <a:cubicBezTo>
                    <a:pt x="13823" y="5659"/>
                    <a:pt x="13736" y="5717"/>
                    <a:pt x="13649" y="5782"/>
                  </a:cubicBezTo>
                  <a:lnTo>
                    <a:pt x="13389" y="5991"/>
                  </a:lnTo>
                  <a:cubicBezTo>
                    <a:pt x="13216" y="6121"/>
                    <a:pt x="13057" y="6273"/>
                    <a:pt x="12891" y="6410"/>
                  </a:cubicBezTo>
                  <a:cubicBezTo>
                    <a:pt x="12242" y="6987"/>
                    <a:pt x="11621" y="7601"/>
                    <a:pt x="11037" y="8243"/>
                  </a:cubicBezTo>
                  <a:cubicBezTo>
                    <a:pt x="10654" y="8648"/>
                    <a:pt x="10286" y="9059"/>
                    <a:pt x="9918" y="9478"/>
                  </a:cubicBezTo>
                  <a:cubicBezTo>
                    <a:pt x="10235" y="8980"/>
                    <a:pt x="10582" y="8503"/>
                    <a:pt x="10957" y="8041"/>
                  </a:cubicBezTo>
                  <a:lnTo>
                    <a:pt x="10957" y="8034"/>
                  </a:lnTo>
                  <a:cubicBezTo>
                    <a:pt x="11535" y="7341"/>
                    <a:pt x="12163" y="6699"/>
                    <a:pt x="12841" y="6107"/>
                  </a:cubicBezTo>
                  <a:lnTo>
                    <a:pt x="13094" y="5890"/>
                  </a:lnTo>
                  <a:cubicBezTo>
                    <a:pt x="13180" y="5818"/>
                    <a:pt x="13267" y="5746"/>
                    <a:pt x="13353" y="5681"/>
                  </a:cubicBezTo>
                  <a:cubicBezTo>
                    <a:pt x="13527" y="5537"/>
                    <a:pt x="13707" y="5407"/>
                    <a:pt x="13888" y="5284"/>
                  </a:cubicBezTo>
                  <a:cubicBezTo>
                    <a:pt x="14241" y="5046"/>
                    <a:pt x="14624" y="4844"/>
                    <a:pt x="15028" y="4692"/>
                  </a:cubicBezTo>
                  <a:cubicBezTo>
                    <a:pt x="15382" y="4570"/>
                    <a:pt x="15757" y="4490"/>
                    <a:pt x="16132" y="4476"/>
                  </a:cubicBezTo>
                  <a:close/>
                  <a:moveTo>
                    <a:pt x="8373" y="694"/>
                  </a:moveTo>
                  <a:cubicBezTo>
                    <a:pt x="8359" y="744"/>
                    <a:pt x="8352" y="802"/>
                    <a:pt x="8344" y="853"/>
                  </a:cubicBezTo>
                  <a:cubicBezTo>
                    <a:pt x="8308" y="1062"/>
                    <a:pt x="8287" y="1271"/>
                    <a:pt x="8272" y="1488"/>
                  </a:cubicBezTo>
                  <a:cubicBezTo>
                    <a:pt x="8243" y="1906"/>
                    <a:pt x="8251" y="2325"/>
                    <a:pt x="8258" y="2751"/>
                  </a:cubicBezTo>
                  <a:cubicBezTo>
                    <a:pt x="8294" y="3588"/>
                    <a:pt x="8381" y="4425"/>
                    <a:pt x="8489" y="5255"/>
                  </a:cubicBezTo>
                  <a:cubicBezTo>
                    <a:pt x="8597" y="6085"/>
                    <a:pt x="8727" y="6915"/>
                    <a:pt x="8864" y="7738"/>
                  </a:cubicBezTo>
                  <a:cubicBezTo>
                    <a:pt x="8980" y="8417"/>
                    <a:pt x="9095" y="9088"/>
                    <a:pt x="9218" y="9759"/>
                  </a:cubicBezTo>
                  <a:cubicBezTo>
                    <a:pt x="9174" y="9694"/>
                    <a:pt x="9138" y="9622"/>
                    <a:pt x="9102" y="9550"/>
                  </a:cubicBezTo>
                  <a:cubicBezTo>
                    <a:pt x="8879" y="8951"/>
                    <a:pt x="8684" y="8344"/>
                    <a:pt x="8503" y="7731"/>
                  </a:cubicBezTo>
                  <a:cubicBezTo>
                    <a:pt x="8265" y="6901"/>
                    <a:pt x="8056" y="6056"/>
                    <a:pt x="7890" y="5205"/>
                  </a:cubicBezTo>
                  <a:cubicBezTo>
                    <a:pt x="7731" y="4346"/>
                    <a:pt x="7623" y="3487"/>
                    <a:pt x="7680" y="2621"/>
                  </a:cubicBezTo>
                  <a:cubicBezTo>
                    <a:pt x="7695" y="2188"/>
                    <a:pt x="7774" y="1762"/>
                    <a:pt x="7911" y="1358"/>
                  </a:cubicBezTo>
                  <a:lnTo>
                    <a:pt x="7911" y="1351"/>
                  </a:lnTo>
                  <a:cubicBezTo>
                    <a:pt x="7940" y="1242"/>
                    <a:pt x="7984" y="1141"/>
                    <a:pt x="8034" y="1040"/>
                  </a:cubicBezTo>
                  <a:cubicBezTo>
                    <a:pt x="8085" y="975"/>
                    <a:pt x="8142" y="910"/>
                    <a:pt x="8200" y="853"/>
                  </a:cubicBezTo>
                  <a:cubicBezTo>
                    <a:pt x="8258" y="795"/>
                    <a:pt x="8316" y="744"/>
                    <a:pt x="8373" y="694"/>
                  </a:cubicBezTo>
                  <a:close/>
                  <a:moveTo>
                    <a:pt x="1539" y="5657"/>
                  </a:moveTo>
                  <a:cubicBezTo>
                    <a:pt x="1731" y="5657"/>
                    <a:pt x="1923" y="5674"/>
                    <a:pt x="2108" y="5710"/>
                  </a:cubicBezTo>
                  <a:cubicBezTo>
                    <a:pt x="2260" y="5724"/>
                    <a:pt x="2404" y="5768"/>
                    <a:pt x="2563" y="5797"/>
                  </a:cubicBezTo>
                  <a:cubicBezTo>
                    <a:pt x="2715" y="5825"/>
                    <a:pt x="2852" y="5883"/>
                    <a:pt x="2996" y="5927"/>
                  </a:cubicBezTo>
                  <a:cubicBezTo>
                    <a:pt x="3148" y="5977"/>
                    <a:pt x="3285" y="6035"/>
                    <a:pt x="3429" y="6093"/>
                  </a:cubicBezTo>
                  <a:lnTo>
                    <a:pt x="3848" y="6273"/>
                  </a:lnTo>
                  <a:cubicBezTo>
                    <a:pt x="4353" y="6518"/>
                    <a:pt x="4844" y="6807"/>
                    <a:pt x="5313" y="7117"/>
                  </a:cubicBezTo>
                  <a:cubicBezTo>
                    <a:pt x="5782" y="7428"/>
                    <a:pt x="6237" y="7760"/>
                    <a:pt x="6684" y="8099"/>
                  </a:cubicBezTo>
                  <a:cubicBezTo>
                    <a:pt x="6908" y="8265"/>
                    <a:pt x="7139" y="8438"/>
                    <a:pt x="7356" y="8611"/>
                  </a:cubicBezTo>
                  <a:cubicBezTo>
                    <a:pt x="7572" y="8792"/>
                    <a:pt x="7796" y="8965"/>
                    <a:pt x="8012" y="9146"/>
                  </a:cubicBezTo>
                  <a:lnTo>
                    <a:pt x="8128" y="9239"/>
                  </a:lnTo>
                  <a:lnTo>
                    <a:pt x="8691" y="9781"/>
                  </a:lnTo>
                  <a:cubicBezTo>
                    <a:pt x="8431" y="9622"/>
                    <a:pt x="8178" y="9463"/>
                    <a:pt x="7926" y="9304"/>
                  </a:cubicBezTo>
                  <a:cubicBezTo>
                    <a:pt x="7449" y="9016"/>
                    <a:pt x="6973" y="8734"/>
                    <a:pt x="6490" y="8460"/>
                  </a:cubicBezTo>
                  <a:cubicBezTo>
                    <a:pt x="5999" y="8193"/>
                    <a:pt x="5515" y="7926"/>
                    <a:pt x="5024" y="7673"/>
                  </a:cubicBezTo>
                  <a:cubicBezTo>
                    <a:pt x="4526" y="7413"/>
                    <a:pt x="4036" y="7161"/>
                    <a:pt x="3530" y="6923"/>
                  </a:cubicBezTo>
                  <a:cubicBezTo>
                    <a:pt x="3278" y="6800"/>
                    <a:pt x="3025" y="6677"/>
                    <a:pt x="2765" y="6562"/>
                  </a:cubicBezTo>
                  <a:cubicBezTo>
                    <a:pt x="2505" y="6446"/>
                    <a:pt x="2246" y="6338"/>
                    <a:pt x="1979" y="6237"/>
                  </a:cubicBezTo>
                  <a:cubicBezTo>
                    <a:pt x="1719" y="6136"/>
                    <a:pt x="1444" y="6042"/>
                    <a:pt x="1170" y="5963"/>
                  </a:cubicBezTo>
                  <a:cubicBezTo>
                    <a:pt x="1033" y="5927"/>
                    <a:pt x="903" y="5890"/>
                    <a:pt x="759" y="5876"/>
                  </a:cubicBezTo>
                  <a:lnTo>
                    <a:pt x="744" y="5876"/>
                  </a:lnTo>
                  <a:cubicBezTo>
                    <a:pt x="773" y="5854"/>
                    <a:pt x="809" y="5825"/>
                    <a:pt x="845" y="5804"/>
                  </a:cubicBezTo>
                  <a:cubicBezTo>
                    <a:pt x="910" y="5768"/>
                    <a:pt x="975" y="5732"/>
                    <a:pt x="1040" y="5696"/>
                  </a:cubicBezTo>
                  <a:lnTo>
                    <a:pt x="1055" y="5688"/>
                  </a:lnTo>
                  <a:cubicBezTo>
                    <a:pt x="1105" y="5681"/>
                    <a:pt x="1149" y="5674"/>
                    <a:pt x="1199" y="5674"/>
                  </a:cubicBezTo>
                  <a:cubicBezTo>
                    <a:pt x="1312" y="5663"/>
                    <a:pt x="1426" y="5657"/>
                    <a:pt x="1539" y="5657"/>
                  </a:cubicBezTo>
                  <a:close/>
                  <a:moveTo>
                    <a:pt x="8597" y="535"/>
                  </a:moveTo>
                  <a:cubicBezTo>
                    <a:pt x="8626" y="542"/>
                    <a:pt x="8648" y="557"/>
                    <a:pt x="8676" y="564"/>
                  </a:cubicBezTo>
                  <a:cubicBezTo>
                    <a:pt x="8691" y="600"/>
                    <a:pt x="8705" y="629"/>
                    <a:pt x="8713" y="658"/>
                  </a:cubicBezTo>
                  <a:cubicBezTo>
                    <a:pt x="8770" y="788"/>
                    <a:pt x="8814" y="918"/>
                    <a:pt x="8850" y="1055"/>
                  </a:cubicBezTo>
                  <a:cubicBezTo>
                    <a:pt x="8929" y="1322"/>
                    <a:pt x="8994" y="1596"/>
                    <a:pt x="9045" y="1878"/>
                  </a:cubicBezTo>
                  <a:cubicBezTo>
                    <a:pt x="9102" y="2159"/>
                    <a:pt x="9146" y="2433"/>
                    <a:pt x="9174" y="2715"/>
                  </a:cubicBezTo>
                  <a:cubicBezTo>
                    <a:pt x="9211" y="2996"/>
                    <a:pt x="9239" y="3278"/>
                    <a:pt x="9268" y="3559"/>
                  </a:cubicBezTo>
                  <a:cubicBezTo>
                    <a:pt x="9304" y="4108"/>
                    <a:pt x="9326" y="4663"/>
                    <a:pt x="9333" y="5219"/>
                  </a:cubicBezTo>
                  <a:cubicBezTo>
                    <a:pt x="9340" y="5775"/>
                    <a:pt x="9333" y="6331"/>
                    <a:pt x="9333" y="6886"/>
                  </a:cubicBezTo>
                  <a:lnTo>
                    <a:pt x="9319" y="8546"/>
                  </a:lnTo>
                  <a:cubicBezTo>
                    <a:pt x="9319" y="8943"/>
                    <a:pt x="9312" y="9340"/>
                    <a:pt x="9304" y="9737"/>
                  </a:cubicBezTo>
                  <a:cubicBezTo>
                    <a:pt x="9297" y="9773"/>
                    <a:pt x="9283" y="9810"/>
                    <a:pt x="9275" y="9853"/>
                  </a:cubicBezTo>
                  <a:cubicBezTo>
                    <a:pt x="9138" y="9146"/>
                    <a:pt x="9016" y="8438"/>
                    <a:pt x="8907" y="7731"/>
                  </a:cubicBezTo>
                  <a:cubicBezTo>
                    <a:pt x="8785" y="6908"/>
                    <a:pt x="8669" y="6078"/>
                    <a:pt x="8575" y="5241"/>
                  </a:cubicBezTo>
                  <a:cubicBezTo>
                    <a:pt x="8482" y="4411"/>
                    <a:pt x="8402" y="3581"/>
                    <a:pt x="8373" y="2744"/>
                  </a:cubicBezTo>
                  <a:cubicBezTo>
                    <a:pt x="8359" y="2325"/>
                    <a:pt x="8359" y="1914"/>
                    <a:pt x="8381" y="1495"/>
                  </a:cubicBezTo>
                  <a:cubicBezTo>
                    <a:pt x="8395" y="1286"/>
                    <a:pt x="8417" y="1084"/>
                    <a:pt x="8445" y="874"/>
                  </a:cubicBezTo>
                  <a:cubicBezTo>
                    <a:pt x="8460" y="788"/>
                    <a:pt x="8482" y="687"/>
                    <a:pt x="8503" y="600"/>
                  </a:cubicBezTo>
                  <a:cubicBezTo>
                    <a:pt x="8518" y="586"/>
                    <a:pt x="8532" y="578"/>
                    <a:pt x="8547" y="564"/>
                  </a:cubicBezTo>
                  <a:lnTo>
                    <a:pt x="8597" y="535"/>
                  </a:lnTo>
                  <a:close/>
                  <a:moveTo>
                    <a:pt x="17366" y="4945"/>
                  </a:moveTo>
                  <a:cubicBezTo>
                    <a:pt x="17366" y="4988"/>
                    <a:pt x="17374" y="5024"/>
                    <a:pt x="17374" y="5068"/>
                  </a:cubicBezTo>
                  <a:cubicBezTo>
                    <a:pt x="17381" y="5147"/>
                    <a:pt x="17381" y="5219"/>
                    <a:pt x="17374" y="5299"/>
                  </a:cubicBezTo>
                  <a:cubicBezTo>
                    <a:pt x="17374" y="5299"/>
                    <a:pt x="17374" y="5306"/>
                    <a:pt x="17374" y="5306"/>
                  </a:cubicBezTo>
                  <a:cubicBezTo>
                    <a:pt x="17359" y="5356"/>
                    <a:pt x="17337" y="5400"/>
                    <a:pt x="17316" y="5450"/>
                  </a:cubicBezTo>
                  <a:cubicBezTo>
                    <a:pt x="17186" y="5724"/>
                    <a:pt x="17027" y="5984"/>
                    <a:pt x="16832" y="6215"/>
                  </a:cubicBezTo>
                  <a:cubicBezTo>
                    <a:pt x="16738" y="6338"/>
                    <a:pt x="16630" y="6446"/>
                    <a:pt x="16529" y="6554"/>
                  </a:cubicBezTo>
                  <a:cubicBezTo>
                    <a:pt x="16428" y="6670"/>
                    <a:pt x="16305" y="6771"/>
                    <a:pt x="16197" y="6872"/>
                  </a:cubicBezTo>
                  <a:cubicBezTo>
                    <a:pt x="16082" y="6973"/>
                    <a:pt x="15959" y="7067"/>
                    <a:pt x="15843" y="7161"/>
                  </a:cubicBezTo>
                  <a:lnTo>
                    <a:pt x="15468" y="7435"/>
                  </a:lnTo>
                  <a:cubicBezTo>
                    <a:pt x="14999" y="7745"/>
                    <a:pt x="14508" y="8027"/>
                    <a:pt x="14003" y="8279"/>
                  </a:cubicBezTo>
                  <a:cubicBezTo>
                    <a:pt x="13505" y="8525"/>
                    <a:pt x="12985" y="8756"/>
                    <a:pt x="12473" y="8972"/>
                  </a:cubicBezTo>
                  <a:cubicBezTo>
                    <a:pt x="12213" y="9088"/>
                    <a:pt x="11953" y="9189"/>
                    <a:pt x="11693" y="9297"/>
                  </a:cubicBezTo>
                  <a:cubicBezTo>
                    <a:pt x="11434" y="9398"/>
                    <a:pt x="11166" y="9506"/>
                    <a:pt x="10907" y="9607"/>
                  </a:cubicBezTo>
                  <a:lnTo>
                    <a:pt x="10770" y="9658"/>
                  </a:lnTo>
                  <a:lnTo>
                    <a:pt x="10019" y="9874"/>
                  </a:lnTo>
                  <a:cubicBezTo>
                    <a:pt x="10279" y="9737"/>
                    <a:pt x="10546" y="9593"/>
                    <a:pt x="10813" y="9449"/>
                  </a:cubicBezTo>
                  <a:cubicBezTo>
                    <a:pt x="11296" y="9182"/>
                    <a:pt x="11780" y="8907"/>
                    <a:pt x="12256" y="8626"/>
                  </a:cubicBezTo>
                  <a:cubicBezTo>
                    <a:pt x="12725" y="8344"/>
                    <a:pt x="13202" y="8048"/>
                    <a:pt x="13671" y="7753"/>
                  </a:cubicBezTo>
                  <a:cubicBezTo>
                    <a:pt x="14140" y="7457"/>
                    <a:pt x="14602" y="7153"/>
                    <a:pt x="15064" y="6836"/>
                  </a:cubicBezTo>
                  <a:cubicBezTo>
                    <a:pt x="15295" y="6677"/>
                    <a:pt x="15526" y="6518"/>
                    <a:pt x="15757" y="6352"/>
                  </a:cubicBezTo>
                  <a:cubicBezTo>
                    <a:pt x="15981" y="6179"/>
                    <a:pt x="16204" y="6013"/>
                    <a:pt x="16428" y="5833"/>
                  </a:cubicBezTo>
                  <a:cubicBezTo>
                    <a:pt x="16652" y="5659"/>
                    <a:pt x="16861" y="5472"/>
                    <a:pt x="17063" y="5270"/>
                  </a:cubicBezTo>
                  <a:cubicBezTo>
                    <a:pt x="17164" y="5169"/>
                    <a:pt x="17265" y="5068"/>
                    <a:pt x="17359" y="4959"/>
                  </a:cubicBezTo>
                  <a:lnTo>
                    <a:pt x="17366" y="4945"/>
                  </a:lnTo>
                  <a:close/>
                  <a:moveTo>
                    <a:pt x="16616" y="4512"/>
                  </a:moveTo>
                  <a:cubicBezTo>
                    <a:pt x="16695" y="4519"/>
                    <a:pt x="16782" y="4534"/>
                    <a:pt x="16861" y="4562"/>
                  </a:cubicBezTo>
                  <a:cubicBezTo>
                    <a:pt x="16941" y="4577"/>
                    <a:pt x="17013" y="4606"/>
                    <a:pt x="17085" y="4627"/>
                  </a:cubicBezTo>
                  <a:cubicBezTo>
                    <a:pt x="17034" y="4649"/>
                    <a:pt x="16984" y="4663"/>
                    <a:pt x="16933" y="4685"/>
                  </a:cubicBezTo>
                  <a:cubicBezTo>
                    <a:pt x="16731" y="4757"/>
                    <a:pt x="16536" y="4844"/>
                    <a:pt x="16349" y="4938"/>
                  </a:cubicBezTo>
                  <a:cubicBezTo>
                    <a:pt x="15973" y="5125"/>
                    <a:pt x="15612" y="5335"/>
                    <a:pt x="15252" y="5558"/>
                  </a:cubicBezTo>
                  <a:cubicBezTo>
                    <a:pt x="14544" y="6006"/>
                    <a:pt x="13859" y="6497"/>
                    <a:pt x="13195" y="7009"/>
                  </a:cubicBezTo>
                  <a:cubicBezTo>
                    <a:pt x="12531" y="7514"/>
                    <a:pt x="11881" y="8041"/>
                    <a:pt x="11231" y="8575"/>
                  </a:cubicBezTo>
                  <a:cubicBezTo>
                    <a:pt x="10705" y="9016"/>
                    <a:pt x="10178" y="9456"/>
                    <a:pt x="9658" y="9896"/>
                  </a:cubicBezTo>
                  <a:cubicBezTo>
                    <a:pt x="9694" y="9824"/>
                    <a:pt x="9737" y="9752"/>
                    <a:pt x="9781" y="9687"/>
                  </a:cubicBezTo>
                  <a:cubicBezTo>
                    <a:pt x="10192" y="9196"/>
                    <a:pt x="10618" y="8720"/>
                    <a:pt x="11058" y="8258"/>
                  </a:cubicBezTo>
                  <a:cubicBezTo>
                    <a:pt x="11657" y="7637"/>
                    <a:pt x="12285" y="7024"/>
                    <a:pt x="12942" y="6468"/>
                  </a:cubicBezTo>
                  <a:cubicBezTo>
                    <a:pt x="13606" y="5905"/>
                    <a:pt x="14299" y="5371"/>
                    <a:pt x="15071" y="4988"/>
                  </a:cubicBezTo>
                  <a:cubicBezTo>
                    <a:pt x="15454" y="4793"/>
                    <a:pt x="15858" y="4642"/>
                    <a:pt x="16284" y="4555"/>
                  </a:cubicBezTo>
                  <a:cubicBezTo>
                    <a:pt x="16392" y="4534"/>
                    <a:pt x="16500" y="4519"/>
                    <a:pt x="16616" y="4512"/>
                  </a:cubicBezTo>
                  <a:close/>
                  <a:moveTo>
                    <a:pt x="17236" y="4692"/>
                  </a:moveTo>
                  <a:lnTo>
                    <a:pt x="17287" y="4714"/>
                  </a:lnTo>
                  <a:lnTo>
                    <a:pt x="17337" y="4743"/>
                  </a:lnTo>
                  <a:cubicBezTo>
                    <a:pt x="17345" y="4772"/>
                    <a:pt x="17345" y="4801"/>
                    <a:pt x="17352" y="4829"/>
                  </a:cubicBezTo>
                  <a:lnTo>
                    <a:pt x="17294" y="4909"/>
                  </a:lnTo>
                  <a:cubicBezTo>
                    <a:pt x="17200" y="5017"/>
                    <a:pt x="17114" y="5125"/>
                    <a:pt x="17020" y="5226"/>
                  </a:cubicBezTo>
                  <a:cubicBezTo>
                    <a:pt x="16825" y="5429"/>
                    <a:pt x="16616" y="5623"/>
                    <a:pt x="16406" y="5804"/>
                  </a:cubicBezTo>
                  <a:cubicBezTo>
                    <a:pt x="16197" y="5991"/>
                    <a:pt x="15973" y="6165"/>
                    <a:pt x="15750" y="6338"/>
                  </a:cubicBezTo>
                  <a:cubicBezTo>
                    <a:pt x="15519" y="6504"/>
                    <a:pt x="15288" y="6670"/>
                    <a:pt x="15057" y="6836"/>
                  </a:cubicBezTo>
                  <a:cubicBezTo>
                    <a:pt x="14595" y="7139"/>
                    <a:pt x="14133" y="7442"/>
                    <a:pt x="13657" y="7724"/>
                  </a:cubicBezTo>
                  <a:cubicBezTo>
                    <a:pt x="13173" y="8005"/>
                    <a:pt x="12697" y="8279"/>
                    <a:pt x="12213" y="8561"/>
                  </a:cubicBezTo>
                  <a:lnTo>
                    <a:pt x="10770" y="9376"/>
                  </a:lnTo>
                  <a:cubicBezTo>
                    <a:pt x="10423" y="9571"/>
                    <a:pt x="10077" y="9766"/>
                    <a:pt x="9730" y="9961"/>
                  </a:cubicBezTo>
                  <a:lnTo>
                    <a:pt x="9615" y="9990"/>
                  </a:lnTo>
                  <a:cubicBezTo>
                    <a:pt x="10156" y="9521"/>
                    <a:pt x="10705" y="9059"/>
                    <a:pt x="11260" y="8611"/>
                  </a:cubicBezTo>
                  <a:cubicBezTo>
                    <a:pt x="11917" y="8092"/>
                    <a:pt x="12581" y="7579"/>
                    <a:pt x="13245" y="7081"/>
                  </a:cubicBezTo>
                  <a:cubicBezTo>
                    <a:pt x="13916" y="6576"/>
                    <a:pt x="14602" y="6093"/>
                    <a:pt x="15309" y="5652"/>
                  </a:cubicBezTo>
                  <a:cubicBezTo>
                    <a:pt x="15663" y="5436"/>
                    <a:pt x="16024" y="5219"/>
                    <a:pt x="16392" y="5039"/>
                  </a:cubicBezTo>
                  <a:cubicBezTo>
                    <a:pt x="16580" y="4945"/>
                    <a:pt x="16767" y="4858"/>
                    <a:pt x="16962" y="4786"/>
                  </a:cubicBezTo>
                  <a:cubicBezTo>
                    <a:pt x="17056" y="4750"/>
                    <a:pt x="17143" y="4721"/>
                    <a:pt x="17236" y="4692"/>
                  </a:cubicBezTo>
                  <a:close/>
                  <a:moveTo>
                    <a:pt x="946" y="7161"/>
                  </a:moveTo>
                  <a:cubicBezTo>
                    <a:pt x="1221" y="7449"/>
                    <a:pt x="1531" y="7709"/>
                    <a:pt x="1863" y="7926"/>
                  </a:cubicBezTo>
                  <a:cubicBezTo>
                    <a:pt x="2231" y="8164"/>
                    <a:pt x="2621" y="8373"/>
                    <a:pt x="3018" y="8546"/>
                  </a:cubicBezTo>
                  <a:cubicBezTo>
                    <a:pt x="3119" y="8590"/>
                    <a:pt x="3220" y="8633"/>
                    <a:pt x="3321" y="8676"/>
                  </a:cubicBezTo>
                  <a:lnTo>
                    <a:pt x="3624" y="8799"/>
                  </a:lnTo>
                  <a:cubicBezTo>
                    <a:pt x="3826" y="8878"/>
                    <a:pt x="4036" y="8943"/>
                    <a:pt x="4238" y="9016"/>
                  </a:cubicBezTo>
                  <a:cubicBezTo>
                    <a:pt x="5068" y="9297"/>
                    <a:pt x="5912" y="9514"/>
                    <a:pt x="6757" y="9716"/>
                  </a:cubicBezTo>
                  <a:cubicBezTo>
                    <a:pt x="7298" y="9838"/>
                    <a:pt x="7839" y="9954"/>
                    <a:pt x="8381" y="10062"/>
                  </a:cubicBezTo>
                  <a:cubicBezTo>
                    <a:pt x="7796" y="10033"/>
                    <a:pt x="7204" y="9976"/>
                    <a:pt x="6627" y="9874"/>
                  </a:cubicBezTo>
                  <a:lnTo>
                    <a:pt x="6619" y="9874"/>
                  </a:lnTo>
                  <a:cubicBezTo>
                    <a:pt x="5732" y="9723"/>
                    <a:pt x="4858" y="9499"/>
                    <a:pt x="4007" y="9203"/>
                  </a:cubicBezTo>
                  <a:lnTo>
                    <a:pt x="3689" y="9095"/>
                  </a:lnTo>
                  <a:cubicBezTo>
                    <a:pt x="3581" y="9059"/>
                    <a:pt x="3480" y="9016"/>
                    <a:pt x="3379" y="8980"/>
                  </a:cubicBezTo>
                  <a:cubicBezTo>
                    <a:pt x="3169" y="8900"/>
                    <a:pt x="2975" y="8806"/>
                    <a:pt x="2772" y="8712"/>
                  </a:cubicBezTo>
                  <a:cubicBezTo>
                    <a:pt x="2383" y="8525"/>
                    <a:pt x="2022" y="8294"/>
                    <a:pt x="1690" y="8020"/>
                  </a:cubicBezTo>
                  <a:cubicBezTo>
                    <a:pt x="1401" y="7774"/>
                    <a:pt x="1149" y="7486"/>
                    <a:pt x="946" y="7161"/>
                  </a:cubicBezTo>
                  <a:close/>
                  <a:moveTo>
                    <a:pt x="651" y="5948"/>
                  </a:moveTo>
                  <a:lnTo>
                    <a:pt x="744" y="5955"/>
                  </a:lnTo>
                  <a:cubicBezTo>
                    <a:pt x="881" y="5977"/>
                    <a:pt x="1019" y="6006"/>
                    <a:pt x="1156" y="6035"/>
                  </a:cubicBezTo>
                  <a:cubicBezTo>
                    <a:pt x="1430" y="6107"/>
                    <a:pt x="1697" y="6186"/>
                    <a:pt x="1971" y="6280"/>
                  </a:cubicBezTo>
                  <a:cubicBezTo>
                    <a:pt x="2238" y="6374"/>
                    <a:pt x="2498" y="6475"/>
                    <a:pt x="2758" y="6583"/>
                  </a:cubicBezTo>
                  <a:cubicBezTo>
                    <a:pt x="3018" y="6699"/>
                    <a:pt x="3278" y="6814"/>
                    <a:pt x="3530" y="6930"/>
                  </a:cubicBezTo>
                  <a:cubicBezTo>
                    <a:pt x="4028" y="7175"/>
                    <a:pt x="4519" y="7435"/>
                    <a:pt x="5010" y="7702"/>
                  </a:cubicBezTo>
                  <a:cubicBezTo>
                    <a:pt x="5493" y="7976"/>
                    <a:pt x="5970" y="8258"/>
                    <a:pt x="6453" y="8532"/>
                  </a:cubicBezTo>
                  <a:lnTo>
                    <a:pt x="7883" y="9376"/>
                  </a:lnTo>
                  <a:cubicBezTo>
                    <a:pt x="8229" y="9579"/>
                    <a:pt x="8568" y="9781"/>
                    <a:pt x="8907" y="9990"/>
                  </a:cubicBezTo>
                  <a:lnTo>
                    <a:pt x="8987" y="10069"/>
                  </a:lnTo>
                  <a:cubicBezTo>
                    <a:pt x="8316" y="9838"/>
                    <a:pt x="7644" y="9593"/>
                    <a:pt x="6973" y="9333"/>
                  </a:cubicBezTo>
                  <a:cubicBezTo>
                    <a:pt x="6194" y="9023"/>
                    <a:pt x="5421" y="8705"/>
                    <a:pt x="4649" y="8373"/>
                  </a:cubicBezTo>
                  <a:cubicBezTo>
                    <a:pt x="3884" y="8041"/>
                    <a:pt x="3126" y="7695"/>
                    <a:pt x="2383" y="7298"/>
                  </a:cubicBezTo>
                  <a:cubicBezTo>
                    <a:pt x="2015" y="7103"/>
                    <a:pt x="1654" y="6894"/>
                    <a:pt x="1300" y="6670"/>
                  </a:cubicBezTo>
                  <a:cubicBezTo>
                    <a:pt x="1127" y="6554"/>
                    <a:pt x="961" y="6432"/>
                    <a:pt x="802" y="6302"/>
                  </a:cubicBezTo>
                  <a:cubicBezTo>
                    <a:pt x="723" y="6244"/>
                    <a:pt x="651" y="6179"/>
                    <a:pt x="586" y="6114"/>
                  </a:cubicBezTo>
                  <a:lnTo>
                    <a:pt x="578" y="6056"/>
                  </a:lnTo>
                  <a:lnTo>
                    <a:pt x="578" y="5999"/>
                  </a:lnTo>
                  <a:cubicBezTo>
                    <a:pt x="600" y="5984"/>
                    <a:pt x="622" y="5963"/>
                    <a:pt x="651" y="5948"/>
                  </a:cubicBezTo>
                  <a:close/>
                  <a:moveTo>
                    <a:pt x="607" y="6280"/>
                  </a:moveTo>
                  <a:lnTo>
                    <a:pt x="607" y="6280"/>
                  </a:lnTo>
                  <a:cubicBezTo>
                    <a:pt x="651" y="6316"/>
                    <a:pt x="694" y="6352"/>
                    <a:pt x="730" y="6388"/>
                  </a:cubicBezTo>
                  <a:cubicBezTo>
                    <a:pt x="896" y="6518"/>
                    <a:pt x="1069" y="6641"/>
                    <a:pt x="1242" y="6757"/>
                  </a:cubicBezTo>
                  <a:cubicBezTo>
                    <a:pt x="1596" y="6995"/>
                    <a:pt x="1957" y="7204"/>
                    <a:pt x="2325" y="7399"/>
                  </a:cubicBezTo>
                  <a:cubicBezTo>
                    <a:pt x="3068" y="7789"/>
                    <a:pt x="3833" y="8135"/>
                    <a:pt x="4606" y="8460"/>
                  </a:cubicBezTo>
                  <a:cubicBezTo>
                    <a:pt x="5385" y="8777"/>
                    <a:pt x="6165" y="9081"/>
                    <a:pt x="6951" y="9369"/>
                  </a:cubicBezTo>
                  <a:cubicBezTo>
                    <a:pt x="7594" y="9615"/>
                    <a:pt x="8236" y="9846"/>
                    <a:pt x="8879" y="10077"/>
                  </a:cubicBezTo>
                  <a:lnTo>
                    <a:pt x="8640" y="10077"/>
                  </a:lnTo>
                  <a:cubicBezTo>
                    <a:pt x="8012" y="9968"/>
                    <a:pt x="7392" y="9838"/>
                    <a:pt x="6771" y="9687"/>
                  </a:cubicBezTo>
                  <a:cubicBezTo>
                    <a:pt x="5927" y="9485"/>
                    <a:pt x="5089" y="9232"/>
                    <a:pt x="4267" y="8951"/>
                  </a:cubicBezTo>
                  <a:cubicBezTo>
                    <a:pt x="3458" y="8655"/>
                    <a:pt x="2643" y="8323"/>
                    <a:pt x="1921" y="7839"/>
                  </a:cubicBezTo>
                  <a:cubicBezTo>
                    <a:pt x="1560" y="7615"/>
                    <a:pt x="1228" y="7334"/>
                    <a:pt x="939" y="7009"/>
                  </a:cubicBezTo>
                  <a:cubicBezTo>
                    <a:pt x="867" y="6930"/>
                    <a:pt x="802" y="6836"/>
                    <a:pt x="744" y="6742"/>
                  </a:cubicBezTo>
                  <a:lnTo>
                    <a:pt x="737" y="6749"/>
                  </a:lnTo>
                  <a:cubicBezTo>
                    <a:pt x="708" y="6670"/>
                    <a:pt x="679" y="6591"/>
                    <a:pt x="658" y="6504"/>
                  </a:cubicBezTo>
                  <a:cubicBezTo>
                    <a:pt x="636" y="6432"/>
                    <a:pt x="622" y="6352"/>
                    <a:pt x="607" y="6280"/>
                  </a:cubicBezTo>
                  <a:close/>
                  <a:moveTo>
                    <a:pt x="10257" y="10358"/>
                  </a:moveTo>
                  <a:cubicBezTo>
                    <a:pt x="10849" y="10380"/>
                    <a:pt x="11434" y="10445"/>
                    <a:pt x="12018" y="10546"/>
                  </a:cubicBezTo>
                  <a:lnTo>
                    <a:pt x="12018" y="10539"/>
                  </a:lnTo>
                  <a:cubicBezTo>
                    <a:pt x="12906" y="10690"/>
                    <a:pt x="13779" y="10914"/>
                    <a:pt x="14638" y="11210"/>
                  </a:cubicBezTo>
                  <a:lnTo>
                    <a:pt x="14948" y="11318"/>
                  </a:lnTo>
                  <a:cubicBezTo>
                    <a:pt x="15057" y="11354"/>
                    <a:pt x="15158" y="11397"/>
                    <a:pt x="15259" y="11441"/>
                  </a:cubicBezTo>
                  <a:cubicBezTo>
                    <a:pt x="15468" y="11513"/>
                    <a:pt x="15670" y="11607"/>
                    <a:pt x="15865" y="11701"/>
                  </a:cubicBezTo>
                  <a:cubicBezTo>
                    <a:pt x="16255" y="11888"/>
                    <a:pt x="16616" y="12119"/>
                    <a:pt x="16948" y="12401"/>
                  </a:cubicBezTo>
                  <a:cubicBezTo>
                    <a:pt x="17236" y="12639"/>
                    <a:pt x="17489" y="12927"/>
                    <a:pt x="17691" y="13252"/>
                  </a:cubicBezTo>
                  <a:cubicBezTo>
                    <a:pt x="17417" y="12964"/>
                    <a:pt x="17107" y="12704"/>
                    <a:pt x="16775" y="12487"/>
                  </a:cubicBezTo>
                  <a:cubicBezTo>
                    <a:pt x="16406" y="12249"/>
                    <a:pt x="16017" y="12047"/>
                    <a:pt x="15620" y="11867"/>
                  </a:cubicBezTo>
                  <a:cubicBezTo>
                    <a:pt x="15519" y="11823"/>
                    <a:pt x="15418" y="11780"/>
                    <a:pt x="15317" y="11737"/>
                  </a:cubicBezTo>
                  <a:lnTo>
                    <a:pt x="15013" y="11614"/>
                  </a:lnTo>
                  <a:cubicBezTo>
                    <a:pt x="14811" y="11535"/>
                    <a:pt x="14602" y="11470"/>
                    <a:pt x="14400" y="11397"/>
                  </a:cubicBezTo>
                  <a:cubicBezTo>
                    <a:pt x="13570" y="11116"/>
                    <a:pt x="12725" y="10899"/>
                    <a:pt x="11881" y="10705"/>
                  </a:cubicBezTo>
                  <a:cubicBezTo>
                    <a:pt x="11340" y="10575"/>
                    <a:pt x="10798" y="10459"/>
                    <a:pt x="10257" y="10358"/>
                  </a:cubicBezTo>
                  <a:close/>
                  <a:moveTo>
                    <a:pt x="9997" y="10351"/>
                  </a:moveTo>
                  <a:cubicBezTo>
                    <a:pt x="10632" y="10459"/>
                    <a:pt x="11253" y="10589"/>
                    <a:pt x="11874" y="10741"/>
                  </a:cubicBezTo>
                  <a:cubicBezTo>
                    <a:pt x="12718" y="10943"/>
                    <a:pt x="13555" y="11195"/>
                    <a:pt x="14371" y="11477"/>
                  </a:cubicBezTo>
                  <a:cubicBezTo>
                    <a:pt x="15187" y="11773"/>
                    <a:pt x="15995" y="12105"/>
                    <a:pt x="16717" y="12588"/>
                  </a:cubicBezTo>
                  <a:cubicBezTo>
                    <a:pt x="17085" y="12812"/>
                    <a:pt x="17410" y="13094"/>
                    <a:pt x="17698" y="13418"/>
                  </a:cubicBezTo>
                  <a:cubicBezTo>
                    <a:pt x="17771" y="13498"/>
                    <a:pt x="17843" y="13584"/>
                    <a:pt x="17900" y="13678"/>
                  </a:cubicBezTo>
                  <a:cubicBezTo>
                    <a:pt x="17937" y="13758"/>
                    <a:pt x="17958" y="13844"/>
                    <a:pt x="17987" y="13924"/>
                  </a:cubicBezTo>
                  <a:cubicBezTo>
                    <a:pt x="18002" y="13996"/>
                    <a:pt x="18023" y="14075"/>
                    <a:pt x="18030" y="14154"/>
                  </a:cubicBezTo>
                  <a:cubicBezTo>
                    <a:pt x="17994" y="14111"/>
                    <a:pt x="17951" y="14082"/>
                    <a:pt x="17908" y="14046"/>
                  </a:cubicBezTo>
                  <a:cubicBezTo>
                    <a:pt x="17742" y="13909"/>
                    <a:pt x="17576" y="13786"/>
                    <a:pt x="17395" y="13671"/>
                  </a:cubicBezTo>
                  <a:cubicBezTo>
                    <a:pt x="17049" y="13433"/>
                    <a:pt x="16681" y="13223"/>
                    <a:pt x="16313" y="13029"/>
                  </a:cubicBezTo>
                  <a:cubicBezTo>
                    <a:pt x="15569" y="12639"/>
                    <a:pt x="14804" y="12292"/>
                    <a:pt x="14032" y="11968"/>
                  </a:cubicBezTo>
                  <a:cubicBezTo>
                    <a:pt x="13260" y="11650"/>
                    <a:pt x="12473" y="11347"/>
                    <a:pt x="11686" y="11058"/>
                  </a:cubicBezTo>
                  <a:cubicBezTo>
                    <a:pt x="11044" y="10820"/>
                    <a:pt x="10409" y="10582"/>
                    <a:pt x="9766" y="10351"/>
                  </a:cubicBezTo>
                  <a:close/>
                  <a:moveTo>
                    <a:pt x="9658" y="10351"/>
                  </a:moveTo>
                  <a:cubicBezTo>
                    <a:pt x="10336" y="10582"/>
                    <a:pt x="11008" y="10827"/>
                    <a:pt x="11672" y="11087"/>
                  </a:cubicBezTo>
                  <a:cubicBezTo>
                    <a:pt x="12451" y="11397"/>
                    <a:pt x="13231" y="11708"/>
                    <a:pt x="13996" y="12047"/>
                  </a:cubicBezTo>
                  <a:cubicBezTo>
                    <a:pt x="14761" y="12379"/>
                    <a:pt x="15526" y="12725"/>
                    <a:pt x="16262" y="13115"/>
                  </a:cubicBezTo>
                  <a:cubicBezTo>
                    <a:pt x="16630" y="13317"/>
                    <a:pt x="16991" y="13519"/>
                    <a:pt x="17345" y="13750"/>
                  </a:cubicBezTo>
                  <a:cubicBezTo>
                    <a:pt x="17518" y="13866"/>
                    <a:pt x="17684" y="13988"/>
                    <a:pt x="17850" y="14118"/>
                  </a:cubicBezTo>
                  <a:cubicBezTo>
                    <a:pt x="17922" y="14176"/>
                    <a:pt x="17994" y="14234"/>
                    <a:pt x="18059" y="14299"/>
                  </a:cubicBezTo>
                  <a:lnTo>
                    <a:pt x="18066" y="14357"/>
                  </a:lnTo>
                  <a:lnTo>
                    <a:pt x="18066" y="14407"/>
                  </a:lnTo>
                  <a:cubicBezTo>
                    <a:pt x="18045" y="14429"/>
                    <a:pt x="18016" y="14450"/>
                    <a:pt x="17994" y="14465"/>
                  </a:cubicBezTo>
                  <a:lnTo>
                    <a:pt x="17900" y="14458"/>
                  </a:lnTo>
                  <a:cubicBezTo>
                    <a:pt x="17763" y="14436"/>
                    <a:pt x="17626" y="14407"/>
                    <a:pt x="17489" y="14371"/>
                  </a:cubicBezTo>
                  <a:cubicBezTo>
                    <a:pt x="17215" y="14306"/>
                    <a:pt x="16948" y="14219"/>
                    <a:pt x="16673" y="14133"/>
                  </a:cubicBezTo>
                  <a:cubicBezTo>
                    <a:pt x="16406" y="14039"/>
                    <a:pt x="16147" y="13938"/>
                    <a:pt x="15887" y="13822"/>
                  </a:cubicBezTo>
                  <a:cubicBezTo>
                    <a:pt x="15627" y="13714"/>
                    <a:pt x="15367" y="13599"/>
                    <a:pt x="15114" y="13476"/>
                  </a:cubicBezTo>
                  <a:cubicBezTo>
                    <a:pt x="14616" y="13231"/>
                    <a:pt x="14118" y="12978"/>
                    <a:pt x="13635" y="12704"/>
                  </a:cubicBezTo>
                  <a:cubicBezTo>
                    <a:pt x="13151" y="12437"/>
                    <a:pt x="12675" y="12155"/>
                    <a:pt x="12191" y="11874"/>
                  </a:cubicBezTo>
                  <a:lnTo>
                    <a:pt x="10762" y="11037"/>
                  </a:lnTo>
                  <a:cubicBezTo>
                    <a:pt x="10416" y="10834"/>
                    <a:pt x="10077" y="10625"/>
                    <a:pt x="9737" y="10423"/>
                  </a:cubicBezTo>
                  <a:lnTo>
                    <a:pt x="9658" y="10351"/>
                  </a:lnTo>
                  <a:close/>
                  <a:moveTo>
                    <a:pt x="9954" y="10647"/>
                  </a:moveTo>
                  <a:lnTo>
                    <a:pt x="9954" y="10647"/>
                  </a:lnTo>
                  <a:cubicBezTo>
                    <a:pt x="10207" y="10806"/>
                    <a:pt x="10459" y="10964"/>
                    <a:pt x="10719" y="11123"/>
                  </a:cubicBezTo>
                  <a:cubicBezTo>
                    <a:pt x="11195" y="11412"/>
                    <a:pt x="11672" y="11693"/>
                    <a:pt x="12155" y="11968"/>
                  </a:cubicBezTo>
                  <a:cubicBezTo>
                    <a:pt x="12639" y="12235"/>
                    <a:pt x="13130" y="12502"/>
                    <a:pt x="13620" y="12754"/>
                  </a:cubicBezTo>
                  <a:cubicBezTo>
                    <a:pt x="14111" y="13014"/>
                    <a:pt x="14609" y="13267"/>
                    <a:pt x="15107" y="13505"/>
                  </a:cubicBezTo>
                  <a:cubicBezTo>
                    <a:pt x="15360" y="13628"/>
                    <a:pt x="15620" y="13743"/>
                    <a:pt x="15880" y="13859"/>
                  </a:cubicBezTo>
                  <a:cubicBezTo>
                    <a:pt x="16139" y="13974"/>
                    <a:pt x="16399" y="14082"/>
                    <a:pt x="16659" y="14183"/>
                  </a:cubicBezTo>
                  <a:cubicBezTo>
                    <a:pt x="16926" y="14284"/>
                    <a:pt x="17193" y="14378"/>
                    <a:pt x="17467" y="14458"/>
                  </a:cubicBezTo>
                  <a:cubicBezTo>
                    <a:pt x="17605" y="14494"/>
                    <a:pt x="17742" y="14530"/>
                    <a:pt x="17886" y="14551"/>
                  </a:cubicBezTo>
                  <a:lnTo>
                    <a:pt x="17900" y="14551"/>
                  </a:lnTo>
                  <a:lnTo>
                    <a:pt x="17799" y="14624"/>
                  </a:lnTo>
                  <a:cubicBezTo>
                    <a:pt x="17734" y="14660"/>
                    <a:pt x="17669" y="14696"/>
                    <a:pt x="17597" y="14732"/>
                  </a:cubicBezTo>
                  <a:lnTo>
                    <a:pt x="17590" y="14739"/>
                  </a:lnTo>
                  <a:cubicBezTo>
                    <a:pt x="17540" y="14746"/>
                    <a:pt x="17489" y="14754"/>
                    <a:pt x="17439" y="14754"/>
                  </a:cubicBezTo>
                  <a:cubicBezTo>
                    <a:pt x="17335" y="14763"/>
                    <a:pt x="17230" y="14768"/>
                    <a:pt x="17127" y="14768"/>
                  </a:cubicBezTo>
                  <a:cubicBezTo>
                    <a:pt x="16928" y="14768"/>
                    <a:pt x="16731" y="14751"/>
                    <a:pt x="16536" y="14717"/>
                  </a:cubicBezTo>
                  <a:cubicBezTo>
                    <a:pt x="16385" y="14703"/>
                    <a:pt x="16240" y="14660"/>
                    <a:pt x="16089" y="14631"/>
                  </a:cubicBezTo>
                  <a:cubicBezTo>
                    <a:pt x="15937" y="14595"/>
                    <a:pt x="15793" y="14544"/>
                    <a:pt x="15649" y="14501"/>
                  </a:cubicBezTo>
                  <a:cubicBezTo>
                    <a:pt x="15504" y="14458"/>
                    <a:pt x="15360" y="14393"/>
                    <a:pt x="15216" y="14335"/>
                  </a:cubicBezTo>
                  <a:lnTo>
                    <a:pt x="14797" y="14154"/>
                  </a:lnTo>
                  <a:cubicBezTo>
                    <a:pt x="14292" y="13902"/>
                    <a:pt x="13808" y="13620"/>
                    <a:pt x="13339" y="13303"/>
                  </a:cubicBezTo>
                  <a:cubicBezTo>
                    <a:pt x="12863" y="12992"/>
                    <a:pt x="12415" y="12660"/>
                    <a:pt x="11960" y="12328"/>
                  </a:cubicBezTo>
                  <a:cubicBezTo>
                    <a:pt x="11737" y="12155"/>
                    <a:pt x="11513" y="11982"/>
                    <a:pt x="11296" y="11809"/>
                  </a:cubicBezTo>
                  <a:cubicBezTo>
                    <a:pt x="11073" y="11636"/>
                    <a:pt x="10849" y="11455"/>
                    <a:pt x="10632" y="11282"/>
                  </a:cubicBezTo>
                  <a:cubicBezTo>
                    <a:pt x="10589" y="11246"/>
                    <a:pt x="10553" y="11217"/>
                    <a:pt x="10517" y="11188"/>
                  </a:cubicBezTo>
                  <a:lnTo>
                    <a:pt x="9954" y="10647"/>
                  </a:lnTo>
                  <a:close/>
                  <a:moveTo>
                    <a:pt x="6908" y="11037"/>
                  </a:moveTo>
                  <a:lnTo>
                    <a:pt x="6908" y="11037"/>
                  </a:lnTo>
                  <a:cubicBezTo>
                    <a:pt x="6648" y="11138"/>
                    <a:pt x="6396" y="11246"/>
                    <a:pt x="6136" y="11361"/>
                  </a:cubicBezTo>
                  <a:cubicBezTo>
                    <a:pt x="5623" y="11592"/>
                    <a:pt x="5118" y="11838"/>
                    <a:pt x="4613" y="12105"/>
                  </a:cubicBezTo>
                  <a:cubicBezTo>
                    <a:pt x="4122" y="12372"/>
                    <a:pt x="3631" y="12653"/>
                    <a:pt x="3162" y="12971"/>
                  </a:cubicBezTo>
                  <a:lnTo>
                    <a:pt x="2794" y="13238"/>
                  </a:lnTo>
                  <a:cubicBezTo>
                    <a:pt x="2671" y="13332"/>
                    <a:pt x="2549" y="13433"/>
                    <a:pt x="2433" y="13527"/>
                  </a:cubicBezTo>
                  <a:cubicBezTo>
                    <a:pt x="2311" y="13620"/>
                    <a:pt x="2202" y="13729"/>
                    <a:pt x="2087" y="13837"/>
                  </a:cubicBezTo>
                  <a:cubicBezTo>
                    <a:pt x="1979" y="13945"/>
                    <a:pt x="1870" y="14053"/>
                    <a:pt x="1776" y="14176"/>
                  </a:cubicBezTo>
                  <a:cubicBezTo>
                    <a:pt x="1589" y="14385"/>
                    <a:pt x="1423" y="14624"/>
                    <a:pt x="1286" y="14876"/>
                  </a:cubicBezTo>
                  <a:cubicBezTo>
                    <a:pt x="1336" y="14573"/>
                    <a:pt x="1430" y="14270"/>
                    <a:pt x="1567" y="13988"/>
                  </a:cubicBezTo>
                  <a:lnTo>
                    <a:pt x="1683" y="13772"/>
                  </a:lnTo>
                  <a:cubicBezTo>
                    <a:pt x="1726" y="13700"/>
                    <a:pt x="1776" y="13635"/>
                    <a:pt x="1820" y="13570"/>
                  </a:cubicBezTo>
                  <a:cubicBezTo>
                    <a:pt x="1914" y="13433"/>
                    <a:pt x="2015" y="13303"/>
                    <a:pt x="2123" y="13187"/>
                  </a:cubicBezTo>
                  <a:cubicBezTo>
                    <a:pt x="2181" y="13122"/>
                    <a:pt x="2238" y="13065"/>
                    <a:pt x="2296" y="13007"/>
                  </a:cubicBezTo>
                  <a:lnTo>
                    <a:pt x="2477" y="12841"/>
                  </a:lnTo>
                  <a:cubicBezTo>
                    <a:pt x="2606" y="12740"/>
                    <a:pt x="2744" y="12639"/>
                    <a:pt x="2874" y="12538"/>
                  </a:cubicBezTo>
                  <a:cubicBezTo>
                    <a:pt x="3350" y="12227"/>
                    <a:pt x="3870" y="11968"/>
                    <a:pt x="4404" y="11780"/>
                  </a:cubicBezTo>
                  <a:lnTo>
                    <a:pt x="4815" y="11643"/>
                  </a:lnTo>
                  <a:cubicBezTo>
                    <a:pt x="4952" y="11592"/>
                    <a:pt x="5082" y="11556"/>
                    <a:pt x="5226" y="11513"/>
                  </a:cubicBezTo>
                  <a:lnTo>
                    <a:pt x="5429" y="11448"/>
                  </a:lnTo>
                  <a:lnTo>
                    <a:pt x="5638" y="11397"/>
                  </a:lnTo>
                  <a:cubicBezTo>
                    <a:pt x="5775" y="11354"/>
                    <a:pt x="5905" y="11311"/>
                    <a:pt x="6049" y="11275"/>
                  </a:cubicBezTo>
                  <a:lnTo>
                    <a:pt x="6908" y="11037"/>
                  </a:lnTo>
                  <a:close/>
                  <a:moveTo>
                    <a:pt x="11246" y="11881"/>
                  </a:moveTo>
                  <a:lnTo>
                    <a:pt x="11246" y="11881"/>
                  </a:lnTo>
                  <a:cubicBezTo>
                    <a:pt x="11462" y="12054"/>
                    <a:pt x="11686" y="12220"/>
                    <a:pt x="11910" y="12386"/>
                  </a:cubicBezTo>
                  <a:cubicBezTo>
                    <a:pt x="12365" y="12718"/>
                    <a:pt x="12834" y="13036"/>
                    <a:pt x="13310" y="13332"/>
                  </a:cubicBezTo>
                  <a:cubicBezTo>
                    <a:pt x="13794" y="13620"/>
                    <a:pt x="14284" y="13909"/>
                    <a:pt x="14790" y="14154"/>
                  </a:cubicBezTo>
                  <a:lnTo>
                    <a:pt x="15208" y="14342"/>
                  </a:lnTo>
                  <a:cubicBezTo>
                    <a:pt x="15353" y="14400"/>
                    <a:pt x="15497" y="14458"/>
                    <a:pt x="15634" y="14508"/>
                  </a:cubicBezTo>
                  <a:cubicBezTo>
                    <a:pt x="15779" y="14566"/>
                    <a:pt x="15930" y="14609"/>
                    <a:pt x="16074" y="14652"/>
                  </a:cubicBezTo>
                  <a:cubicBezTo>
                    <a:pt x="16226" y="14696"/>
                    <a:pt x="16370" y="14732"/>
                    <a:pt x="16529" y="14754"/>
                  </a:cubicBezTo>
                  <a:cubicBezTo>
                    <a:pt x="16776" y="14804"/>
                    <a:pt x="17023" y="14827"/>
                    <a:pt x="17274" y="14827"/>
                  </a:cubicBezTo>
                  <a:cubicBezTo>
                    <a:pt x="17310" y="14827"/>
                    <a:pt x="17345" y="14827"/>
                    <a:pt x="17381" y="14826"/>
                  </a:cubicBezTo>
                  <a:lnTo>
                    <a:pt x="17381" y="14826"/>
                  </a:lnTo>
                  <a:cubicBezTo>
                    <a:pt x="17092" y="14941"/>
                    <a:pt x="16782" y="15013"/>
                    <a:pt x="16471" y="15035"/>
                  </a:cubicBezTo>
                  <a:lnTo>
                    <a:pt x="16471" y="15028"/>
                  </a:lnTo>
                  <a:lnTo>
                    <a:pt x="16226" y="15035"/>
                  </a:lnTo>
                  <a:cubicBezTo>
                    <a:pt x="16147" y="15035"/>
                    <a:pt x="16067" y="15028"/>
                    <a:pt x="15981" y="15021"/>
                  </a:cubicBezTo>
                  <a:cubicBezTo>
                    <a:pt x="15822" y="15013"/>
                    <a:pt x="15656" y="14984"/>
                    <a:pt x="15497" y="14948"/>
                  </a:cubicBezTo>
                  <a:cubicBezTo>
                    <a:pt x="15418" y="14934"/>
                    <a:pt x="15338" y="14912"/>
                    <a:pt x="15259" y="14883"/>
                  </a:cubicBezTo>
                  <a:lnTo>
                    <a:pt x="15021" y="14818"/>
                  </a:lnTo>
                  <a:cubicBezTo>
                    <a:pt x="14869" y="14754"/>
                    <a:pt x="14718" y="14689"/>
                    <a:pt x="14566" y="14624"/>
                  </a:cubicBezTo>
                  <a:cubicBezTo>
                    <a:pt x="14054" y="14371"/>
                    <a:pt x="13570" y="14046"/>
                    <a:pt x="13137" y="13678"/>
                  </a:cubicBezTo>
                  <a:lnTo>
                    <a:pt x="12812" y="13389"/>
                  </a:lnTo>
                  <a:cubicBezTo>
                    <a:pt x="12704" y="13303"/>
                    <a:pt x="12603" y="13195"/>
                    <a:pt x="12502" y="13101"/>
                  </a:cubicBezTo>
                  <a:lnTo>
                    <a:pt x="12343" y="12956"/>
                  </a:lnTo>
                  <a:lnTo>
                    <a:pt x="12191" y="12805"/>
                  </a:lnTo>
                  <a:cubicBezTo>
                    <a:pt x="12090" y="12704"/>
                    <a:pt x="11982" y="12603"/>
                    <a:pt x="11881" y="12502"/>
                  </a:cubicBezTo>
                  <a:cubicBezTo>
                    <a:pt x="11672" y="12300"/>
                    <a:pt x="11455" y="12090"/>
                    <a:pt x="11246" y="11881"/>
                  </a:cubicBezTo>
                  <a:close/>
                  <a:moveTo>
                    <a:pt x="8626" y="10546"/>
                  </a:moveTo>
                  <a:cubicBezTo>
                    <a:pt x="8359" y="10683"/>
                    <a:pt x="8099" y="10827"/>
                    <a:pt x="7832" y="10972"/>
                  </a:cubicBezTo>
                  <a:cubicBezTo>
                    <a:pt x="7348" y="11239"/>
                    <a:pt x="6865" y="11513"/>
                    <a:pt x="6388" y="11794"/>
                  </a:cubicBezTo>
                  <a:cubicBezTo>
                    <a:pt x="5905" y="12076"/>
                    <a:pt x="5436" y="12372"/>
                    <a:pt x="4967" y="12668"/>
                  </a:cubicBezTo>
                  <a:cubicBezTo>
                    <a:pt x="4497" y="12964"/>
                    <a:pt x="4036" y="13267"/>
                    <a:pt x="3574" y="13584"/>
                  </a:cubicBezTo>
                  <a:cubicBezTo>
                    <a:pt x="3343" y="13743"/>
                    <a:pt x="3112" y="13902"/>
                    <a:pt x="2881" y="14068"/>
                  </a:cubicBezTo>
                  <a:cubicBezTo>
                    <a:pt x="2657" y="14234"/>
                    <a:pt x="2433" y="14407"/>
                    <a:pt x="2210" y="14588"/>
                  </a:cubicBezTo>
                  <a:cubicBezTo>
                    <a:pt x="1986" y="14761"/>
                    <a:pt x="1776" y="14948"/>
                    <a:pt x="1574" y="15150"/>
                  </a:cubicBezTo>
                  <a:cubicBezTo>
                    <a:pt x="1473" y="15252"/>
                    <a:pt x="1372" y="15353"/>
                    <a:pt x="1278" y="15461"/>
                  </a:cubicBezTo>
                  <a:lnTo>
                    <a:pt x="1271" y="15475"/>
                  </a:lnTo>
                  <a:cubicBezTo>
                    <a:pt x="1264" y="15432"/>
                    <a:pt x="1264" y="15396"/>
                    <a:pt x="1264" y="15353"/>
                  </a:cubicBezTo>
                  <a:cubicBezTo>
                    <a:pt x="1257" y="15273"/>
                    <a:pt x="1257" y="15201"/>
                    <a:pt x="1264" y="15122"/>
                  </a:cubicBezTo>
                  <a:cubicBezTo>
                    <a:pt x="1264" y="15122"/>
                    <a:pt x="1264" y="15114"/>
                    <a:pt x="1264" y="15114"/>
                  </a:cubicBezTo>
                  <a:cubicBezTo>
                    <a:pt x="1286" y="15064"/>
                    <a:pt x="1307" y="15013"/>
                    <a:pt x="1329" y="14977"/>
                  </a:cubicBezTo>
                  <a:cubicBezTo>
                    <a:pt x="1452" y="14696"/>
                    <a:pt x="1618" y="14443"/>
                    <a:pt x="1813" y="14205"/>
                  </a:cubicBezTo>
                  <a:cubicBezTo>
                    <a:pt x="1906" y="14082"/>
                    <a:pt x="2015" y="13981"/>
                    <a:pt x="2116" y="13866"/>
                  </a:cubicBezTo>
                  <a:cubicBezTo>
                    <a:pt x="2217" y="13750"/>
                    <a:pt x="2339" y="13649"/>
                    <a:pt x="2448" y="13548"/>
                  </a:cubicBezTo>
                  <a:cubicBezTo>
                    <a:pt x="2563" y="13447"/>
                    <a:pt x="2686" y="13353"/>
                    <a:pt x="2801" y="13260"/>
                  </a:cubicBezTo>
                  <a:lnTo>
                    <a:pt x="3177" y="12985"/>
                  </a:lnTo>
                  <a:cubicBezTo>
                    <a:pt x="3646" y="12675"/>
                    <a:pt x="4129" y="12393"/>
                    <a:pt x="4635" y="12148"/>
                  </a:cubicBezTo>
                  <a:cubicBezTo>
                    <a:pt x="5140" y="11895"/>
                    <a:pt x="5659" y="11664"/>
                    <a:pt x="6172" y="11448"/>
                  </a:cubicBezTo>
                  <a:cubicBezTo>
                    <a:pt x="6432" y="11332"/>
                    <a:pt x="6692" y="11231"/>
                    <a:pt x="6951" y="11123"/>
                  </a:cubicBezTo>
                  <a:cubicBezTo>
                    <a:pt x="7211" y="11015"/>
                    <a:pt x="7471" y="10914"/>
                    <a:pt x="7738" y="10813"/>
                  </a:cubicBezTo>
                  <a:lnTo>
                    <a:pt x="7868" y="10762"/>
                  </a:lnTo>
                  <a:lnTo>
                    <a:pt x="8626" y="10546"/>
                  </a:lnTo>
                  <a:close/>
                  <a:moveTo>
                    <a:pt x="9030" y="10430"/>
                  </a:moveTo>
                  <a:lnTo>
                    <a:pt x="9030" y="10430"/>
                  </a:lnTo>
                  <a:cubicBezTo>
                    <a:pt x="8489" y="10899"/>
                    <a:pt x="7940" y="11354"/>
                    <a:pt x="7377" y="11809"/>
                  </a:cubicBezTo>
                  <a:cubicBezTo>
                    <a:pt x="6728" y="12328"/>
                    <a:pt x="6064" y="12841"/>
                    <a:pt x="5392" y="13339"/>
                  </a:cubicBezTo>
                  <a:cubicBezTo>
                    <a:pt x="4728" y="13837"/>
                    <a:pt x="4043" y="14320"/>
                    <a:pt x="3328" y="14761"/>
                  </a:cubicBezTo>
                  <a:cubicBezTo>
                    <a:pt x="2975" y="14984"/>
                    <a:pt x="2614" y="15194"/>
                    <a:pt x="2246" y="15381"/>
                  </a:cubicBezTo>
                  <a:cubicBezTo>
                    <a:pt x="2065" y="15468"/>
                    <a:pt x="1870" y="15562"/>
                    <a:pt x="1683" y="15634"/>
                  </a:cubicBezTo>
                  <a:cubicBezTo>
                    <a:pt x="1589" y="15670"/>
                    <a:pt x="1495" y="15699"/>
                    <a:pt x="1408" y="15728"/>
                  </a:cubicBezTo>
                  <a:lnTo>
                    <a:pt x="1351" y="15706"/>
                  </a:lnTo>
                  <a:lnTo>
                    <a:pt x="1307" y="15677"/>
                  </a:lnTo>
                  <a:cubicBezTo>
                    <a:pt x="1300" y="15648"/>
                    <a:pt x="1293" y="15620"/>
                    <a:pt x="1293" y="15584"/>
                  </a:cubicBezTo>
                  <a:lnTo>
                    <a:pt x="1351" y="15511"/>
                  </a:lnTo>
                  <a:cubicBezTo>
                    <a:pt x="1437" y="15396"/>
                    <a:pt x="1531" y="15295"/>
                    <a:pt x="1625" y="15194"/>
                  </a:cubicBezTo>
                  <a:cubicBezTo>
                    <a:pt x="1820" y="14992"/>
                    <a:pt x="2029" y="14797"/>
                    <a:pt x="2238" y="14609"/>
                  </a:cubicBezTo>
                  <a:cubicBezTo>
                    <a:pt x="2448" y="14429"/>
                    <a:pt x="2671" y="14248"/>
                    <a:pt x="2895" y="14082"/>
                  </a:cubicBezTo>
                  <a:cubicBezTo>
                    <a:pt x="3126" y="13909"/>
                    <a:pt x="3350" y="13750"/>
                    <a:pt x="3588" y="13584"/>
                  </a:cubicBezTo>
                  <a:cubicBezTo>
                    <a:pt x="4043" y="13274"/>
                    <a:pt x="4512" y="12978"/>
                    <a:pt x="4988" y="12697"/>
                  </a:cubicBezTo>
                  <a:cubicBezTo>
                    <a:pt x="5465" y="12408"/>
                    <a:pt x="5948" y="12141"/>
                    <a:pt x="6432" y="11859"/>
                  </a:cubicBezTo>
                  <a:lnTo>
                    <a:pt x="7875" y="11044"/>
                  </a:lnTo>
                  <a:cubicBezTo>
                    <a:pt x="8222" y="10842"/>
                    <a:pt x="8568" y="10647"/>
                    <a:pt x="8915" y="10459"/>
                  </a:cubicBezTo>
                  <a:cubicBezTo>
                    <a:pt x="8951" y="10445"/>
                    <a:pt x="8994" y="10437"/>
                    <a:pt x="9030" y="10430"/>
                  </a:cubicBezTo>
                  <a:close/>
                  <a:moveTo>
                    <a:pt x="8987" y="10524"/>
                  </a:moveTo>
                  <a:lnTo>
                    <a:pt x="8864" y="10733"/>
                  </a:lnTo>
                  <a:cubicBezTo>
                    <a:pt x="8453" y="11224"/>
                    <a:pt x="8027" y="11693"/>
                    <a:pt x="7587" y="12155"/>
                  </a:cubicBezTo>
                  <a:cubicBezTo>
                    <a:pt x="6988" y="12790"/>
                    <a:pt x="6352" y="13389"/>
                    <a:pt x="5696" y="13952"/>
                  </a:cubicBezTo>
                  <a:cubicBezTo>
                    <a:pt x="5032" y="14508"/>
                    <a:pt x="4339" y="15049"/>
                    <a:pt x="3566" y="15432"/>
                  </a:cubicBezTo>
                  <a:cubicBezTo>
                    <a:pt x="3184" y="15627"/>
                    <a:pt x="2780" y="15771"/>
                    <a:pt x="2354" y="15865"/>
                  </a:cubicBezTo>
                  <a:cubicBezTo>
                    <a:pt x="2246" y="15887"/>
                    <a:pt x="2137" y="15901"/>
                    <a:pt x="2029" y="15908"/>
                  </a:cubicBezTo>
                  <a:cubicBezTo>
                    <a:pt x="1942" y="15901"/>
                    <a:pt x="1856" y="15879"/>
                    <a:pt x="1776" y="15858"/>
                  </a:cubicBezTo>
                  <a:cubicBezTo>
                    <a:pt x="1704" y="15836"/>
                    <a:pt x="1625" y="15814"/>
                    <a:pt x="1553" y="15786"/>
                  </a:cubicBezTo>
                  <a:cubicBezTo>
                    <a:pt x="1603" y="15771"/>
                    <a:pt x="1661" y="15757"/>
                    <a:pt x="1711" y="15735"/>
                  </a:cubicBezTo>
                  <a:cubicBezTo>
                    <a:pt x="1906" y="15656"/>
                    <a:pt x="2101" y="15576"/>
                    <a:pt x="2289" y="15482"/>
                  </a:cubicBezTo>
                  <a:cubicBezTo>
                    <a:pt x="2664" y="15295"/>
                    <a:pt x="3032" y="15078"/>
                    <a:pt x="3386" y="14862"/>
                  </a:cubicBezTo>
                  <a:cubicBezTo>
                    <a:pt x="4101" y="14407"/>
                    <a:pt x="4779" y="13924"/>
                    <a:pt x="5443" y="13411"/>
                  </a:cubicBezTo>
                  <a:cubicBezTo>
                    <a:pt x="6107" y="12899"/>
                    <a:pt x="6764" y="12372"/>
                    <a:pt x="7406" y="11838"/>
                  </a:cubicBezTo>
                  <a:cubicBezTo>
                    <a:pt x="7933" y="11405"/>
                    <a:pt x="8460" y="10964"/>
                    <a:pt x="8987" y="10524"/>
                  </a:cubicBezTo>
                  <a:close/>
                  <a:moveTo>
                    <a:pt x="8727" y="10943"/>
                  </a:moveTo>
                  <a:cubicBezTo>
                    <a:pt x="8409" y="11441"/>
                    <a:pt x="8056" y="11924"/>
                    <a:pt x="7680" y="12379"/>
                  </a:cubicBezTo>
                  <a:cubicBezTo>
                    <a:pt x="7110" y="13072"/>
                    <a:pt x="6475" y="13714"/>
                    <a:pt x="5797" y="14306"/>
                  </a:cubicBezTo>
                  <a:lnTo>
                    <a:pt x="5544" y="14530"/>
                  </a:lnTo>
                  <a:cubicBezTo>
                    <a:pt x="5457" y="14602"/>
                    <a:pt x="5371" y="14667"/>
                    <a:pt x="5284" y="14732"/>
                  </a:cubicBezTo>
                  <a:cubicBezTo>
                    <a:pt x="5118" y="14876"/>
                    <a:pt x="4938" y="14999"/>
                    <a:pt x="4757" y="15129"/>
                  </a:cubicBezTo>
                  <a:cubicBezTo>
                    <a:pt x="4396" y="15374"/>
                    <a:pt x="4014" y="15569"/>
                    <a:pt x="3610" y="15721"/>
                  </a:cubicBezTo>
                  <a:cubicBezTo>
                    <a:pt x="3256" y="15851"/>
                    <a:pt x="2888" y="15923"/>
                    <a:pt x="2505" y="15937"/>
                  </a:cubicBezTo>
                  <a:cubicBezTo>
                    <a:pt x="2895" y="15843"/>
                    <a:pt x="3263" y="15706"/>
                    <a:pt x="3617" y="15526"/>
                  </a:cubicBezTo>
                  <a:cubicBezTo>
                    <a:pt x="4007" y="15324"/>
                    <a:pt x="4382" y="15093"/>
                    <a:pt x="4736" y="14833"/>
                  </a:cubicBezTo>
                  <a:cubicBezTo>
                    <a:pt x="4822" y="14768"/>
                    <a:pt x="4916" y="14703"/>
                    <a:pt x="4995" y="14638"/>
                  </a:cubicBezTo>
                  <a:lnTo>
                    <a:pt x="5255" y="14436"/>
                  </a:lnTo>
                  <a:cubicBezTo>
                    <a:pt x="5429" y="14299"/>
                    <a:pt x="5587" y="14154"/>
                    <a:pt x="5753" y="14010"/>
                  </a:cubicBezTo>
                  <a:cubicBezTo>
                    <a:pt x="6403" y="13433"/>
                    <a:pt x="7024" y="12819"/>
                    <a:pt x="7608" y="12177"/>
                  </a:cubicBezTo>
                  <a:cubicBezTo>
                    <a:pt x="7991" y="11773"/>
                    <a:pt x="8359" y="11361"/>
                    <a:pt x="8727" y="10943"/>
                  </a:cubicBezTo>
                  <a:close/>
                  <a:moveTo>
                    <a:pt x="9665" y="11094"/>
                  </a:moveTo>
                  <a:lnTo>
                    <a:pt x="9665" y="11094"/>
                  </a:lnTo>
                  <a:cubicBezTo>
                    <a:pt x="9932" y="11621"/>
                    <a:pt x="10178" y="12162"/>
                    <a:pt x="10380" y="12718"/>
                  </a:cubicBezTo>
                  <a:lnTo>
                    <a:pt x="10380" y="12711"/>
                  </a:lnTo>
                  <a:cubicBezTo>
                    <a:pt x="10697" y="13555"/>
                    <a:pt x="10936" y="14422"/>
                    <a:pt x="11109" y="15309"/>
                  </a:cubicBezTo>
                  <a:lnTo>
                    <a:pt x="11174" y="15634"/>
                  </a:lnTo>
                  <a:cubicBezTo>
                    <a:pt x="11195" y="15750"/>
                    <a:pt x="11210" y="15858"/>
                    <a:pt x="11224" y="15966"/>
                  </a:cubicBezTo>
                  <a:cubicBezTo>
                    <a:pt x="11268" y="16183"/>
                    <a:pt x="11282" y="16406"/>
                    <a:pt x="11296" y="16623"/>
                  </a:cubicBezTo>
                  <a:cubicBezTo>
                    <a:pt x="11332" y="17049"/>
                    <a:pt x="11311" y="17482"/>
                    <a:pt x="11239" y="17908"/>
                  </a:cubicBezTo>
                  <a:cubicBezTo>
                    <a:pt x="11174" y="18283"/>
                    <a:pt x="11051" y="18637"/>
                    <a:pt x="10878" y="18969"/>
                  </a:cubicBezTo>
                  <a:cubicBezTo>
                    <a:pt x="10993" y="18593"/>
                    <a:pt x="11058" y="18196"/>
                    <a:pt x="11073" y="17807"/>
                  </a:cubicBezTo>
                  <a:cubicBezTo>
                    <a:pt x="11102" y="17366"/>
                    <a:pt x="11087" y="16926"/>
                    <a:pt x="11037" y="16493"/>
                  </a:cubicBezTo>
                  <a:cubicBezTo>
                    <a:pt x="11022" y="16385"/>
                    <a:pt x="11015" y="16276"/>
                    <a:pt x="11000" y="16168"/>
                  </a:cubicBezTo>
                  <a:lnTo>
                    <a:pt x="10950" y="15843"/>
                  </a:lnTo>
                  <a:cubicBezTo>
                    <a:pt x="10921" y="15627"/>
                    <a:pt x="10871" y="15418"/>
                    <a:pt x="10834" y="15201"/>
                  </a:cubicBezTo>
                  <a:cubicBezTo>
                    <a:pt x="10661" y="14349"/>
                    <a:pt x="10430" y="13505"/>
                    <a:pt x="10178" y="12675"/>
                  </a:cubicBezTo>
                  <a:cubicBezTo>
                    <a:pt x="10019" y="12141"/>
                    <a:pt x="9846" y="11614"/>
                    <a:pt x="9665" y="11094"/>
                  </a:cubicBezTo>
                  <a:close/>
                  <a:moveTo>
                    <a:pt x="8835" y="12711"/>
                  </a:moveTo>
                  <a:lnTo>
                    <a:pt x="8835" y="12711"/>
                  </a:lnTo>
                  <a:cubicBezTo>
                    <a:pt x="8792" y="12978"/>
                    <a:pt x="8763" y="13260"/>
                    <a:pt x="8727" y="13534"/>
                  </a:cubicBezTo>
                  <a:cubicBezTo>
                    <a:pt x="8669" y="14097"/>
                    <a:pt x="8633" y="14660"/>
                    <a:pt x="8611" y="15223"/>
                  </a:cubicBezTo>
                  <a:cubicBezTo>
                    <a:pt x="8590" y="15786"/>
                    <a:pt x="8597" y="16349"/>
                    <a:pt x="8640" y="16912"/>
                  </a:cubicBezTo>
                  <a:lnTo>
                    <a:pt x="8684" y="17373"/>
                  </a:lnTo>
                  <a:cubicBezTo>
                    <a:pt x="8705" y="17525"/>
                    <a:pt x="8727" y="17677"/>
                    <a:pt x="8749" y="17821"/>
                  </a:cubicBezTo>
                  <a:cubicBezTo>
                    <a:pt x="8770" y="17973"/>
                    <a:pt x="8814" y="18124"/>
                    <a:pt x="8850" y="18276"/>
                  </a:cubicBezTo>
                  <a:cubicBezTo>
                    <a:pt x="8886" y="18427"/>
                    <a:pt x="8929" y="18572"/>
                    <a:pt x="8980" y="18716"/>
                  </a:cubicBezTo>
                  <a:cubicBezTo>
                    <a:pt x="9073" y="18990"/>
                    <a:pt x="9196" y="19250"/>
                    <a:pt x="9348" y="19488"/>
                  </a:cubicBezTo>
                  <a:cubicBezTo>
                    <a:pt x="9109" y="19301"/>
                    <a:pt x="8893" y="19070"/>
                    <a:pt x="8720" y="18817"/>
                  </a:cubicBezTo>
                  <a:lnTo>
                    <a:pt x="8720" y="18810"/>
                  </a:lnTo>
                  <a:lnTo>
                    <a:pt x="8590" y="18600"/>
                  </a:lnTo>
                  <a:cubicBezTo>
                    <a:pt x="8547" y="18535"/>
                    <a:pt x="8518" y="18456"/>
                    <a:pt x="8482" y="18384"/>
                  </a:cubicBezTo>
                  <a:cubicBezTo>
                    <a:pt x="8409" y="18240"/>
                    <a:pt x="8352" y="18081"/>
                    <a:pt x="8301" y="17929"/>
                  </a:cubicBezTo>
                  <a:cubicBezTo>
                    <a:pt x="8272" y="17850"/>
                    <a:pt x="8251" y="17770"/>
                    <a:pt x="8236" y="17691"/>
                  </a:cubicBezTo>
                  <a:lnTo>
                    <a:pt x="8178" y="17446"/>
                  </a:lnTo>
                  <a:cubicBezTo>
                    <a:pt x="8157" y="17287"/>
                    <a:pt x="8135" y="17121"/>
                    <a:pt x="8113" y="16955"/>
                  </a:cubicBezTo>
                  <a:cubicBezTo>
                    <a:pt x="8085" y="16385"/>
                    <a:pt x="8121" y="15807"/>
                    <a:pt x="8222" y="15244"/>
                  </a:cubicBezTo>
                  <a:lnTo>
                    <a:pt x="8308" y="14818"/>
                  </a:lnTo>
                  <a:cubicBezTo>
                    <a:pt x="8337" y="14681"/>
                    <a:pt x="8373" y="14544"/>
                    <a:pt x="8402" y="14400"/>
                  </a:cubicBezTo>
                  <a:lnTo>
                    <a:pt x="8453" y="14198"/>
                  </a:lnTo>
                  <a:lnTo>
                    <a:pt x="8510" y="13988"/>
                  </a:lnTo>
                  <a:cubicBezTo>
                    <a:pt x="8547" y="13851"/>
                    <a:pt x="8575" y="13707"/>
                    <a:pt x="8611" y="13570"/>
                  </a:cubicBezTo>
                  <a:cubicBezTo>
                    <a:pt x="8684" y="13281"/>
                    <a:pt x="8756" y="12992"/>
                    <a:pt x="8835" y="12711"/>
                  </a:cubicBezTo>
                  <a:close/>
                  <a:moveTo>
                    <a:pt x="9427" y="10654"/>
                  </a:moveTo>
                  <a:lnTo>
                    <a:pt x="9427" y="10654"/>
                  </a:lnTo>
                  <a:cubicBezTo>
                    <a:pt x="9463" y="10726"/>
                    <a:pt x="9506" y="10791"/>
                    <a:pt x="9543" y="10863"/>
                  </a:cubicBezTo>
                  <a:cubicBezTo>
                    <a:pt x="9759" y="11462"/>
                    <a:pt x="9961" y="12069"/>
                    <a:pt x="10134" y="12682"/>
                  </a:cubicBezTo>
                  <a:cubicBezTo>
                    <a:pt x="10380" y="13512"/>
                    <a:pt x="10589" y="14357"/>
                    <a:pt x="10748" y="15215"/>
                  </a:cubicBezTo>
                  <a:cubicBezTo>
                    <a:pt x="10899" y="16067"/>
                    <a:pt x="11015" y="16926"/>
                    <a:pt x="10957" y="17792"/>
                  </a:cubicBezTo>
                  <a:cubicBezTo>
                    <a:pt x="10943" y="18225"/>
                    <a:pt x="10871" y="18658"/>
                    <a:pt x="10733" y="19070"/>
                  </a:cubicBezTo>
                  <a:lnTo>
                    <a:pt x="10733" y="19062"/>
                  </a:lnTo>
                  <a:cubicBezTo>
                    <a:pt x="10697" y="19171"/>
                    <a:pt x="10654" y="19272"/>
                    <a:pt x="10611" y="19373"/>
                  </a:cubicBezTo>
                  <a:cubicBezTo>
                    <a:pt x="10553" y="19438"/>
                    <a:pt x="10502" y="19503"/>
                    <a:pt x="10438" y="19568"/>
                  </a:cubicBezTo>
                  <a:cubicBezTo>
                    <a:pt x="10387" y="19618"/>
                    <a:pt x="10329" y="19669"/>
                    <a:pt x="10264" y="19719"/>
                  </a:cubicBezTo>
                  <a:cubicBezTo>
                    <a:pt x="10279" y="19669"/>
                    <a:pt x="10286" y="19611"/>
                    <a:pt x="10300" y="19560"/>
                  </a:cubicBezTo>
                  <a:cubicBezTo>
                    <a:pt x="10329" y="19351"/>
                    <a:pt x="10358" y="19142"/>
                    <a:pt x="10365" y="18925"/>
                  </a:cubicBezTo>
                  <a:cubicBezTo>
                    <a:pt x="10394" y="18507"/>
                    <a:pt x="10394" y="18088"/>
                    <a:pt x="10380" y="17662"/>
                  </a:cubicBezTo>
                  <a:cubicBezTo>
                    <a:pt x="10344" y="16825"/>
                    <a:pt x="10264" y="15988"/>
                    <a:pt x="10156" y="15158"/>
                  </a:cubicBezTo>
                  <a:cubicBezTo>
                    <a:pt x="10048" y="14328"/>
                    <a:pt x="9911" y="13498"/>
                    <a:pt x="9774" y="12675"/>
                  </a:cubicBezTo>
                  <a:cubicBezTo>
                    <a:pt x="9658" y="12004"/>
                    <a:pt x="9543" y="11325"/>
                    <a:pt x="9427" y="10654"/>
                  </a:cubicBezTo>
                  <a:close/>
                  <a:moveTo>
                    <a:pt x="9261" y="10979"/>
                  </a:moveTo>
                  <a:cubicBezTo>
                    <a:pt x="9247" y="11275"/>
                    <a:pt x="9239" y="11578"/>
                    <a:pt x="9232" y="11881"/>
                  </a:cubicBezTo>
                  <a:cubicBezTo>
                    <a:pt x="9218" y="12437"/>
                    <a:pt x="9211" y="12992"/>
                    <a:pt x="9218" y="13548"/>
                  </a:cubicBezTo>
                  <a:cubicBezTo>
                    <a:pt x="9225" y="14097"/>
                    <a:pt x="9247" y="14652"/>
                    <a:pt x="9268" y="15208"/>
                  </a:cubicBezTo>
                  <a:cubicBezTo>
                    <a:pt x="9290" y="15764"/>
                    <a:pt x="9319" y="16320"/>
                    <a:pt x="9362" y="16868"/>
                  </a:cubicBezTo>
                  <a:cubicBezTo>
                    <a:pt x="9384" y="17157"/>
                    <a:pt x="9405" y="17438"/>
                    <a:pt x="9441" y="17720"/>
                  </a:cubicBezTo>
                  <a:cubicBezTo>
                    <a:pt x="9470" y="17994"/>
                    <a:pt x="9506" y="18276"/>
                    <a:pt x="9550" y="18557"/>
                  </a:cubicBezTo>
                  <a:cubicBezTo>
                    <a:pt x="9593" y="18839"/>
                    <a:pt x="9651" y="19113"/>
                    <a:pt x="9716" y="19394"/>
                  </a:cubicBezTo>
                  <a:cubicBezTo>
                    <a:pt x="9759" y="19532"/>
                    <a:pt x="9795" y="19661"/>
                    <a:pt x="9846" y="19799"/>
                  </a:cubicBezTo>
                  <a:lnTo>
                    <a:pt x="9853" y="19813"/>
                  </a:lnTo>
                  <a:cubicBezTo>
                    <a:pt x="9817" y="19799"/>
                    <a:pt x="9781" y="19777"/>
                    <a:pt x="9737" y="19762"/>
                  </a:cubicBezTo>
                  <a:cubicBezTo>
                    <a:pt x="9672" y="19726"/>
                    <a:pt x="9607" y="19683"/>
                    <a:pt x="9543" y="19647"/>
                  </a:cubicBezTo>
                  <a:lnTo>
                    <a:pt x="9535" y="19640"/>
                  </a:lnTo>
                  <a:cubicBezTo>
                    <a:pt x="9506" y="19596"/>
                    <a:pt x="9470" y="19553"/>
                    <a:pt x="9441" y="19517"/>
                  </a:cubicBezTo>
                  <a:cubicBezTo>
                    <a:pt x="9268" y="19264"/>
                    <a:pt x="9131" y="18997"/>
                    <a:pt x="9023" y="18709"/>
                  </a:cubicBezTo>
                  <a:cubicBezTo>
                    <a:pt x="8965" y="18572"/>
                    <a:pt x="8929" y="18420"/>
                    <a:pt x="8879" y="18276"/>
                  </a:cubicBezTo>
                  <a:cubicBezTo>
                    <a:pt x="8835" y="18131"/>
                    <a:pt x="8806" y="17980"/>
                    <a:pt x="8770" y="17828"/>
                  </a:cubicBezTo>
                  <a:cubicBezTo>
                    <a:pt x="8741" y="17677"/>
                    <a:pt x="8720" y="17532"/>
                    <a:pt x="8698" y="17381"/>
                  </a:cubicBezTo>
                  <a:lnTo>
                    <a:pt x="8648" y="16926"/>
                  </a:lnTo>
                  <a:cubicBezTo>
                    <a:pt x="8611" y="16363"/>
                    <a:pt x="8611" y="15793"/>
                    <a:pt x="8648" y="15237"/>
                  </a:cubicBezTo>
                  <a:cubicBezTo>
                    <a:pt x="8684" y="14674"/>
                    <a:pt x="8741" y="14111"/>
                    <a:pt x="8806" y="13555"/>
                  </a:cubicBezTo>
                  <a:cubicBezTo>
                    <a:pt x="8850" y="13274"/>
                    <a:pt x="8879" y="12992"/>
                    <a:pt x="8922" y="12718"/>
                  </a:cubicBezTo>
                  <a:cubicBezTo>
                    <a:pt x="8965" y="12437"/>
                    <a:pt x="9001" y="12155"/>
                    <a:pt x="9052" y="11881"/>
                  </a:cubicBezTo>
                  <a:cubicBezTo>
                    <a:pt x="9059" y="11830"/>
                    <a:pt x="9066" y="11787"/>
                    <a:pt x="9073" y="11744"/>
                  </a:cubicBezTo>
                  <a:cubicBezTo>
                    <a:pt x="9138" y="11484"/>
                    <a:pt x="9196" y="11231"/>
                    <a:pt x="9261" y="10979"/>
                  </a:cubicBezTo>
                  <a:close/>
                  <a:moveTo>
                    <a:pt x="9362" y="10575"/>
                  </a:moveTo>
                  <a:cubicBezTo>
                    <a:pt x="9499" y="11275"/>
                    <a:pt x="9622" y="11982"/>
                    <a:pt x="9730" y="12689"/>
                  </a:cubicBezTo>
                  <a:cubicBezTo>
                    <a:pt x="9860" y="13519"/>
                    <a:pt x="9968" y="14349"/>
                    <a:pt x="10062" y="15179"/>
                  </a:cubicBezTo>
                  <a:cubicBezTo>
                    <a:pt x="10163" y="16009"/>
                    <a:pt x="10243" y="16839"/>
                    <a:pt x="10272" y="17677"/>
                  </a:cubicBezTo>
                  <a:cubicBezTo>
                    <a:pt x="10279" y="18095"/>
                    <a:pt x="10286" y="18514"/>
                    <a:pt x="10257" y="18925"/>
                  </a:cubicBezTo>
                  <a:cubicBezTo>
                    <a:pt x="10250" y="19135"/>
                    <a:pt x="10228" y="19344"/>
                    <a:pt x="10192" y="19546"/>
                  </a:cubicBezTo>
                  <a:cubicBezTo>
                    <a:pt x="10178" y="19633"/>
                    <a:pt x="10163" y="19734"/>
                    <a:pt x="10142" y="19820"/>
                  </a:cubicBezTo>
                  <a:lnTo>
                    <a:pt x="10091" y="19856"/>
                  </a:lnTo>
                  <a:cubicBezTo>
                    <a:pt x="10077" y="19864"/>
                    <a:pt x="10062" y="19878"/>
                    <a:pt x="10048" y="19885"/>
                  </a:cubicBezTo>
                  <a:cubicBezTo>
                    <a:pt x="10019" y="19878"/>
                    <a:pt x="9990" y="19864"/>
                    <a:pt x="9961" y="19856"/>
                  </a:cubicBezTo>
                  <a:cubicBezTo>
                    <a:pt x="9947" y="19827"/>
                    <a:pt x="9940" y="19791"/>
                    <a:pt x="9925" y="19762"/>
                  </a:cubicBezTo>
                  <a:cubicBezTo>
                    <a:pt x="9875" y="19633"/>
                    <a:pt x="9831" y="19503"/>
                    <a:pt x="9788" y="19366"/>
                  </a:cubicBezTo>
                  <a:cubicBezTo>
                    <a:pt x="9709" y="19098"/>
                    <a:pt x="9651" y="18824"/>
                    <a:pt x="9593" y="18550"/>
                  </a:cubicBezTo>
                  <a:cubicBezTo>
                    <a:pt x="9535" y="18268"/>
                    <a:pt x="9499" y="17987"/>
                    <a:pt x="9463" y="17713"/>
                  </a:cubicBezTo>
                  <a:cubicBezTo>
                    <a:pt x="9427" y="17431"/>
                    <a:pt x="9405" y="17150"/>
                    <a:pt x="9369" y="16868"/>
                  </a:cubicBezTo>
                  <a:cubicBezTo>
                    <a:pt x="9333" y="16313"/>
                    <a:pt x="9312" y="15757"/>
                    <a:pt x="9304" y="15201"/>
                  </a:cubicBezTo>
                  <a:cubicBezTo>
                    <a:pt x="9297" y="14652"/>
                    <a:pt x="9304" y="14097"/>
                    <a:pt x="9304" y="13541"/>
                  </a:cubicBezTo>
                  <a:lnTo>
                    <a:pt x="9319" y="11874"/>
                  </a:lnTo>
                  <a:cubicBezTo>
                    <a:pt x="9319" y="11477"/>
                    <a:pt x="9326" y="11080"/>
                    <a:pt x="9333" y="10683"/>
                  </a:cubicBezTo>
                  <a:lnTo>
                    <a:pt x="9362" y="10575"/>
                  </a:lnTo>
                  <a:close/>
                  <a:moveTo>
                    <a:pt x="8547" y="1"/>
                  </a:moveTo>
                  <a:lnTo>
                    <a:pt x="8467" y="37"/>
                  </a:lnTo>
                  <a:cubicBezTo>
                    <a:pt x="7500" y="499"/>
                    <a:pt x="7002" y="1473"/>
                    <a:pt x="6858" y="2426"/>
                  </a:cubicBezTo>
                  <a:cubicBezTo>
                    <a:pt x="6793" y="2895"/>
                    <a:pt x="6785" y="3372"/>
                    <a:pt x="6843" y="3848"/>
                  </a:cubicBezTo>
                  <a:cubicBezTo>
                    <a:pt x="6879" y="4079"/>
                    <a:pt x="6901" y="4310"/>
                    <a:pt x="6959" y="4541"/>
                  </a:cubicBezTo>
                  <a:cubicBezTo>
                    <a:pt x="6980" y="4656"/>
                    <a:pt x="7002" y="4765"/>
                    <a:pt x="7031" y="4880"/>
                  </a:cubicBezTo>
                  <a:lnTo>
                    <a:pt x="7117" y="5212"/>
                  </a:lnTo>
                  <a:cubicBezTo>
                    <a:pt x="7363" y="6107"/>
                    <a:pt x="7731" y="6944"/>
                    <a:pt x="8092" y="7781"/>
                  </a:cubicBezTo>
                  <a:lnTo>
                    <a:pt x="8366" y="8409"/>
                  </a:lnTo>
                  <a:lnTo>
                    <a:pt x="8640" y="9030"/>
                  </a:lnTo>
                  <a:cubicBezTo>
                    <a:pt x="8684" y="9124"/>
                    <a:pt x="8720" y="9210"/>
                    <a:pt x="8763" y="9304"/>
                  </a:cubicBezTo>
                  <a:cubicBezTo>
                    <a:pt x="8611" y="9131"/>
                    <a:pt x="8467" y="8958"/>
                    <a:pt x="8308" y="8792"/>
                  </a:cubicBezTo>
                  <a:cubicBezTo>
                    <a:pt x="7911" y="8366"/>
                    <a:pt x="7493" y="7969"/>
                    <a:pt x="7038" y="7608"/>
                  </a:cubicBezTo>
                  <a:cubicBezTo>
                    <a:pt x="6583" y="7247"/>
                    <a:pt x="6107" y="6908"/>
                    <a:pt x="5609" y="6605"/>
                  </a:cubicBezTo>
                  <a:cubicBezTo>
                    <a:pt x="5486" y="6526"/>
                    <a:pt x="5364" y="6453"/>
                    <a:pt x="5241" y="6381"/>
                  </a:cubicBezTo>
                  <a:lnTo>
                    <a:pt x="5060" y="6266"/>
                  </a:lnTo>
                  <a:lnTo>
                    <a:pt x="4866" y="6165"/>
                  </a:lnTo>
                  <a:lnTo>
                    <a:pt x="4678" y="6056"/>
                  </a:lnTo>
                  <a:cubicBezTo>
                    <a:pt x="4620" y="6020"/>
                    <a:pt x="4555" y="5984"/>
                    <a:pt x="4490" y="5948"/>
                  </a:cubicBezTo>
                  <a:cubicBezTo>
                    <a:pt x="4360" y="5890"/>
                    <a:pt x="4230" y="5818"/>
                    <a:pt x="4108" y="5753"/>
                  </a:cubicBezTo>
                  <a:lnTo>
                    <a:pt x="3646" y="5551"/>
                  </a:lnTo>
                  <a:cubicBezTo>
                    <a:pt x="3487" y="5493"/>
                    <a:pt x="3335" y="5429"/>
                    <a:pt x="3177" y="5378"/>
                  </a:cubicBezTo>
                  <a:cubicBezTo>
                    <a:pt x="3018" y="5327"/>
                    <a:pt x="2852" y="5270"/>
                    <a:pt x="2686" y="5248"/>
                  </a:cubicBezTo>
                  <a:cubicBezTo>
                    <a:pt x="2606" y="5226"/>
                    <a:pt x="2520" y="5205"/>
                    <a:pt x="2433" y="5198"/>
                  </a:cubicBezTo>
                  <a:lnTo>
                    <a:pt x="2181" y="5161"/>
                  </a:lnTo>
                  <a:cubicBezTo>
                    <a:pt x="2082" y="5153"/>
                    <a:pt x="1983" y="5149"/>
                    <a:pt x="1885" y="5149"/>
                  </a:cubicBezTo>
                  <a:cubicBezTo>
                    <a:pt x="1633" y="5149"/>
                    <a:pt x="1383" y="5176"/>
                    <a:pt x="1134" y="5234"/>
                  </a:cubicBezTo>
                  <a:cubicBezTo>
                    <a:pt x="1047" y="5255"/>
                    <a:pt x="961" y="5284"/>
                    <a:pt x="881" y="5313"/>
                  </a:cubicBezTo>
                  <a:cubicBezTo>
                    <a:pt x="795" y="5342"/>
                    <a:pt x="708" y="5378"/>
                    <a:pt x="629" y="5414"/>
                  </a:cubicBezTo>
                  <a:cubicBezTo>
                    <a:pt x="549" y="5457"/>
                    <a:pt x="470" y="5501"/>
                    <a:pt x="391" y="5551"/>
                  </a:cubicBezTo>
                  <a:cubicBezTo>
                    <a:pt x="347" y="5573"/>
                    <a:pt x="311" y="5602"/>
                    <a:pt x="275" y="5631"/>
                  </a:cubicBezTo>
                  <a:cubicBezTo>
                    <a:pt x="254" y="5645"/>
                    <a:pt x="239" y="5659"/>
                    <a:pt x="217" y="5674"/>
                  </a:cubicBezTo>
                  <a:cubicBezTo>
                    <a:pt x="196" y="5688"/>
                    <a:pt x="181" y="5703"/>
                    <a:pt x="153" y="5724"/>
                  </a:cubicBezTo>
                  <a:lnTo>
                    <a:pt x="95" y="5789"/>
                  </a:lnTo>
                  <a:lnTo>
                    <a:pt x="88" y="5869"/>
                  </a:lnTo>
                  <a:cubicBezTo>
                    <a:pt x="1" y="6937"/>
                    <a:pt x="593" y="7854"/>
                    <a:pt x="1351" y="8453"/>
                  </a:cubicBezTo>
                  <a:cubicBezTo>
                    <a:pt x="1726" y="8749"/>
                    <a:pt x="2137" y="8994"/>
                    <a:pt x="2578" y="9174"/>
                  </a:cubicBezTo>
                  <a:cubicBezTo>
                    <a:pt x="2794" y="9268"/>
                    <a:pt x="3011" y="9355"/>
                    <a:pt x="3227" y="9427"/>
                  </a:cubicBezTo>
                  <a:cubicBezTo>
                    <a:pt x="3343" y="9463"/>
                    <a:pt x="3451" y="9499"/>
                    <a:pt x="3559" y="9535"/>
                  </a:cubicBezTo>
                  <a:lnTo>
                    <a:pt x="3898" y="9622"/>
                  </a:lnTo>
                  <a:cubicBezTo>
                    <a:pt x="4793" y="9853"/>
                    <a:pt x="5703" y="9961"/>
                    <a:pt x="6605" y="10062"/>
                  </a:cubicBezTo>
                  <a:lnTo>
                    <a:pt x="7283" y="10142"/>
                  </a:lnTo>
                  <a:lnTo>
                    <a:pt x="7962" y="10207"/>
                  </a:lnTo>
                  <a:lnTo>
                    <a:pt x="8258" y="10243"/>
                  </a:lnTo>
                  <a:cubicBezTo>
                    <a:pt x="8034" y="10286"/>
                    <a:pt x="7810" y="10329"/>
                    <a:pt x="7587" y="10380"/>
                  </a:cubicBezTo>
                  <a:cubicBezTo>
                    <a:pt x="7024" y="10510"/>
                    <a:pt x="6468" y="10676"/>
                    <a:pt x="5927" y="10885"/>
                  </a:cubicBezTo>
                  <a:cubicBezTo>
                    <a:pt x="5385" y="11101"/>
                    <a:pt x="4858" y="11347"/>
                    <a:pt x="4346" y="11621"/>
                  </a:cubicBezTo>
                  <a:cubicBezTo>
                    <a:pt x="4216" y="11686"/>
                    <a:pt x="4093" y="11758"/>
                    <a:pt x="3963" y="11830"/>
                  </a:cubicBezTo>
                  <a:lnTo>
                    <a:pt x="3776" y="11931"/>
                  </a:lnTo>
                  <a:lnTo>
                    <a:pt x="3588" y="12047"/>
                  </a:lnTo>
                  <a:lnTo>
                    <a:pt x="3400" y="12155"/>
                  </a:lnTo>
                  <a:cubicBezTo>
                    <a:pt x="3335" y="12191"/>
                    <a:pt x="3278" y="12227"/>
                    <a:pt x="3220" y="12271"/>
                  </a:cubicBezTo>
                  <a:cubicBezTo>
                    <a:pt x="3097" y="12350"/>
                    <a:pt x="2975" y="12422"/>
                    <a:pt x="2859" y="12502"/>
                  </a:cubicBezTo>
                  <a:lnTo>
                    <a:pt x="2455" y="12798"/>
                  </a:lnTo>
                  <a:cubicBezTo>
                    <a:pt x="2325" y="12906"/>
                    <a:pt x="2195" y="13007"/>
                    <a:pt x="2065" y="13122"/>
                  </a:cubicBezTo>
                  <a:cubicBezTo>
                    <a:pt x="1942" y="13238"/>
                    <a:pt x="1820" y="13346"/>
                    <a:pt x="1704" y="13476"/>
                  </a:cubicBezTo>
                  <a:cubicBezTo>
                    <a:pt x="1654" y="13541"/>
                    <a:pt x="1596" y="13606"/>
                    <a:pt x="1538" y="13671"/>
                  </a:cubicBezTo>
                  <a:lnTo>
                    <a:pt x="1387" y="13873"/>
                  </a:lnTo>
                  <a:cubicBezTo>
                    <a:pt x="1177" y="14162"/>
                    <a:pt x="1026" y="14479"/>
                    <a:pt x="925" y="14811"/>
                  </a:cubicBezTo>
                  <a:cubicBezTo>
                    <a:pt x="896" y="14898"/>
                    <a:pt x="874" y="14984"/>
                    <a:pt x="860" y="15078"/>
                  </a:cubicBezTo>
                  <a:cubicBezTo>
                    <a:pt x="845" y="15165"/>
                    <a:pt x="838" y="15259"/>
                    <a:pt x="831" y="15345"/>
                  </a:cubicBezTo>
                  <a:cubicBezTo>
                    <a:pt x="824" y="15439"/>
                    <a:pt x="817" y="15526"/>
                    <a:pt x="824" y="15620"/>
                  </a:cubicBezTo>
                  <a:cubicBezTo>
                    <a:pt x="824" y="15663"/>
                    <a:pt x="831" y="15706"/>
                    <a:pt x="831" y="15757"/>
                  </a:cubicBezTo>
                  <a:cubicBezTo>
                    <a:pt x="831" y="15778"/>
                    <a:pt x="838" y="15807"/>
                    <a:pt x="845" y="15829"/>
                  </a:cubicBezTo>
                  <a:cubicBezTo>
                    <a:pt x="845" y="15858"/>
                    <a:pt x="853" y="15879"/>
                    <a:pt x="860" y="15908"/>
                  </a:cubicBezTo>
                  <a:lnTo>
                    <a:pt x="881" y="15995"/>
                  </a:lnTo>
                  <a:lnTo>
                    <a:pt x="946" y="16038"/>
                  </a:lnTo>
                  <a:cubicBezTo>
                    <a:pt x="1424" y="16368"/>
                    <a:pt x="1960" y="16504"/>
                    <a:pt x="2493" y="16504"/>
                  </a:cubicBezTo>
                  <a:cubicBezTo>
                    <a:pt x="2950" y="16504"/>
                    <a:pt x="3405" y="16404"/>
                    <a:pt x="3819" y="16240"/>
                  </a:cubicBezTo>
                  <a:cubicBezTo>
                    <a:pt x="4259" y="16067"/>
                    <a:pt x="4678" y="15829"/>
                    <a:pt x="5060" y="15540"/>
                  </a:cubicBezTo>
                  <a:cubicBezTo>
                    <a:pt x="5241" y="15403"/>
                    <a:pt x="5429" y="15259"/>
                    <a:pt x="5602" y="15100"/>
                  </a:cubicBezTo>
                  <a:cubicBezTo>
                    <a:pt x="5688" y="15028"/>
                    <a:pt x="5775" y="14948"/>
                    <a:pt x="5854" y="14869"/>
                  </a:cubicBezTo>
                  <a:lnTo>
                    <a:pt x="6100" y="14624"/>
                  </a:lnTo>
                  <a:cubicBezTo>
                    <a:pt x="6749" y="13967"/>
                    <a:pt x="7298" y="13223"/>
                    <a:pt x="7839" y="12494"/>
                  </a:cubicBezTo>
                  <a:lnTo>
                    <a:pt x="8243" y="11946"/>
                  </a:lnTo>
                  <a:lnTo>
                    <a:pt x="8640" y="11397"/>
                  </a:lnTo>
                  <a:cubicBezTo>
                    <a:pt x="8698" y="11318"/>
                    <a:pt x="8756" y="11239"/>
                    <a:pt x="8821" y="11159"/>
                  </a:cubicBezTo>
                  <a:lnTo>
                    <a:pt x="8821" y="11159"/>
                  </a:lnTo>
                  <a:cubicBezTo>
                    <a:pt x="8741" y="11369"/>
                    <a:pt x="8669" y="11585"/>
                    <a:pt x="8604" y="11802"/>
                  </a:cubicBezTo>
                  <a:cubicBezTo>
                    <a:pt x="8431" y="12357"/>
                    <a:pt x="8301" y="12920"/>
                    <a:pt x="8207" y="13498"/>
                  </a:cubicBezTo>
                  <a:cubicBezTo>
                    <a:pt x="8121" y="14075"/>
                    <a:pt x="8070" y="14652"/>
                    <a:pt x="8056" y="15237"/>
                  </a:cubicBezTo>
                  <a:cubicBezTo>
                    <a:pt x="8049" y="15381"/>
                    <a:pt x="8049" y="15526"/>
                    <a:pt x="8049" y="15670"/>
                  </a:cubicBezTo>
                  <a:lnTo>
                    <a:pt x="8049" y="15887"/>
                  </a:lnTo>
                  <a:lnTo>
                    <a:pt x="8049" y="16103"/>
                  </a:lnTo>
                  <a:lnTo>
                    <a:pt x="8049" y="16320"/>
                  </a:lnTo>
                  <a:cubicBezTo>
                    <a:pt x="8049" y="16392"/>
                    <a:pt x="8049" y="16464"/>
                    <a:pt x="8049" y="16536"/>
                  </a:cubicBezTo>
                  <a:cubicBezTo>
                    <a:pt x="8063" y="16681"/>
                    <a:pt x="8063" y="16825"/>
                    <a:pt x="8070" y="16969"/>
                  </a:cubicBezTo>
                  <a:lnTo>
                    <a:pt x="8121" y="17467"/>
                  </a:lnTo>
                  <a:cubicBezTo>
                    <a:pt x="8157" y="17633"/>
                    <a:pt x="8178" y="17799"/>
                    <a:pt x="8215" y="17965"/>
                  </a:cubicBezTo>
                  <a:cubicBezTo>
                    <a:pt x="8251" y="18124"/>
                    <a:pt x="8294" y="18290"/>
                    <a:pt x="8344" y="18449"/>
                  </a:cubicBezTo>
                  <a:cubicBezTo>
                    <a:pt x="8373" y="18528"/>
                    <a:pt x="8395" y="18615"/>
                    <a:pt x="8424" y="18694"/>
                  </a:cubicBezTo>
                  <a:lnTo>
                    <a:pt x="8525" y="18932"/>
                  </a:lnTo>
                  <a:cubicBezTo>
                    <a:pt x="8669" y="19250"/>
                    <a:pt x="8871" y="19539"/>
                    <a:pt x="9109" y="19799"/>
                  </a:cubicBezTo>
                  <a:cubicBezTo>
                    <a:pt x="9167" y="19864"/>
                    <a:pt x="9232" y="19921"/>
                    <a:pt x="9304" y="19979"/>
                  </a:cubicBezTo>
                  <a:cubicBezTo>
                    <a:pt x="9369" y="20037"/>
                    <a:pt x="9441" y="20094"/>
                    <a:pt x="9521" y="20145"/>
                  </a:cubicBezTo>
                  <a:cubicBezTo>
                    <a:pt x="9593" y="20196"/>
                    <a:pt x="9672" y="20239"/>
                    <a:pt x="9752" y="20282"/>
                  </a:cubicBezTo>
                  <a:cubicBezTo>
                    <a:pt x="9795" y="20304"/>
                    <a:pt x="9838" y="20325"/>
                    <a:pt x="9882" y="20347"/>
                  </a:cubicBezTo>
                  <a:cubicBezTo>
                    <a:pt x="9903" y="20354"/>
                    <a:pt x="9925" y="20362"/>
                    <a:pt x="9947" y="20376"/>
                  </a:cubicBezTo>
                  <a:cubicBezTo>
                    <a:pt x="9976" y="20383"/>
                    <a:pt x="9990" y="20390"/>
                    <a:pt x="10026" y="20398"/>
                  </a:cubicBezTo>
                  <a:lnTo>
                    <a:pt x="10113" y="20426"/>
                  </a:lnTo>
                  <a:lnTo>
                    <a:pt x="10185" y="20390"/>
                  </a:lnTo>
                  <a:cubicBezTo>
                    <a:pt x="11152" y="19928"/>
                    <a:pt x="11650" y="18954"/>
                    <a:pt x="11794" y="18009"/>
                  </a:cubicBezTo>
                  <a:cubicBezTo>
                    <a:pt x="11859" y="17532"/>
                    <a:pt x="11867" y="17056"/>
                    <a:pt x="11809" y="16580"/>
                  </a:cubicBezTo>
                  <a:cubicBezTo>
                    <a:pt x="11780" y="16349"/>
                    <a:pt x="11751" y="16118"/>
                    <a:pt x="11701" y="15887"/>
                  </a:cubicBezTo>
                  <a:cubicBezTo>
                    <a:pt x="11672" y="15778"/>
                    <a:pt x="11650" y="15663"/>
                    <a:pt x="11628" y="15547"/>
                  </a:cubicBezTo>
                  <a:lnTo>
                    <a:pt x="11535" y="15215"/>
                  </a:lnTo>
                  <a:cubicBezTo>
                    <a:pt x="11289" y="14320"/>
                    <a:pt x="10921" y="13483"/>
                    <a:pt x="10560" y="12646"/>
                  </a:cubicBezTo>
                  <a:lnTo>
                    <a:pt x="10286" y="12018"/>
                  </a:lnTo>
                  <a:lnTo>
                    <a:pt x="10012" y="11397"/>
                  </a:lnTo>
                  <a:cubicBezTo>
                    <a:pt x="9968" y="11304"/>
                    <a:pt x="9932" y="11217"/>
                    <a:pt x="9896" y="11123"/>
                  </a:cubicBezTo>
                  <a:lnTo>
                    <a:pt x="9896" y="11123"/>
                  </a:lnTo>
                  <a:cubicBezTo>
                    <a:pt x="10041" y="11296"/>
                    <a:pt x="10192" y="11470"/>
                    <a:pt x="10344" y="11636"/>
                  </a:cubicBezTo>
                  <a:cubicBezTo>
                    <a:pt x="10741" y="12061"/>
                    <a:pt x="11159" y="12458"/>
                    <a:pt x="11614" y="12826"/>
                  </a:cubicBezTo>
                  <a:cubicBezTo>
                    <a:pt x="12069" y="13187"/>
                    <a:pt x="12545" y="13519"/>
                    <a:pt x="13043" y="13822"/>
                  </a:cubicBezTo>
                  <a:cubicBezTo>
                    <a:pt x="13166" y="13902"/>
                    <a:pt x="13288" y="13974"/>
                    <a:pt x="13411" y="14046"/>
                  </a:cubicBezTo>
                  <a:lnTo>
                    <a:pt x="13599" y="14162"/>
                  </a:lnTo>
                  <a:lnTo>
                    <a:pt x="13786" y="14270"/>
                  </a:lnTo>
                  <a:lnTo>
                    <a:pt x="13981" y="14371"/>
                  </a:lnTo>
                  <a:cubicBezTo>
                    <a:pt x="14039" y="14407"/>
                    <a:pt x="14104" y="14443"/>
                    <a:pt x="14169" y="14479"/>
                  </a:cubicBezTo>
                  <a:cubicBezTo>
                    <a:pt x="14299" y="14544"/>
                    <a:pt x="14422" y="14609"/>
                    <a:pt x="14552" y="14674"/>
                  </a:cubicBezTo>
                  <a:lnTo>
                    <a:pt x="14999" y="14883"/>
                  </a:lnTo>
                  <a:cubicBezTo>
                    <a:pt x="15151" y="14941"/>
                    <a:pt x="15309" y="15006"/>
                    <a:pt x="15468" y="15057"/>
                  </a:cubicBezTo>
                  <a:cubicBezTo>
                    <a:pt x="15627" y="15107"/>
                    <a:pt x="15793" y="15150"/>
                    <a:pt x="15959" y="15187"/>
                  </a:cubicBezTo>
                  <a:cubicBezTo>
                    <a:pt x="16038" y="15201"/>
                    <a:pt x="16125" y="15223"/>
                    <a:pt x="16204" y="15237"/>
                  </a:cubicBezTo>
                  <a:lnTo>
                    <a:pt x="16464" y="15266"/>
                  </a:lnTo>
                  <a:cubicBezTo>
                    <a:pt x="16570" y="15277"/>
                    <a:pt x="16677" y="15283"/>
                    <a:pt x="16784" y="15283"/>
                  </a:cubicBezTo>
                  <a:cubicBezTo>
                    <a:pt x="17026" y="15283"/>
                    <a:pt x="17268" y="15254"/>
                    <a:pt x="17503" y="15194"/>
                  </a:cubicBezTo>
                  <a:cubicBezTo>
                    <a:pt x="17590" y="15179"/>
                    <a:pt x="17677" y="15150"/>
                    <a:pt x="17763" y="15122"/>
                  </a:cubicBezTo>
                  <a:cubicBezTo>
                    <a:pt x="17850" y="15093"/>
                    <a:pt x="17929" y="15057"/>
                    <a:pt x="18009" y="15013"/>
                  </a:cubicBezTo>
                  <a:cubicBezTo>
                    <a:pt x="18095" y="14977"/>
                    <a:pt x="18175" y="14934"/>
                    <a:pt x="18254" y="14883"/>
                  </a:cubicBezTo>
                  <a:cubicBezTo>
                    <a:pt x="18290" y="14855"/>
                    <a:pt x="18334" y="14833"/>
                    <a:pt x="18370" y="14804"/>
                  </a:cubicBezTo>
                  <a:cubicBezTo>
                    <a:pt x="18391" y="14790"/>
                    <a:pt x="18406" y="14775"/>
                    <a:pt x="18427" y="14761"/>
                  </a:cubicBezTo>
                  <a:cubicBezTo>
                    <a:pt x="18449" y="14739"/>
                    <a:pt x="18463" y="14732"/>
                    <a:pt x="18492" y="14703"/>
                  </a:cubicBezTo>
                  <a:lnTo>
                    <a:pt x="18550" y="14645"/>
                  </a:lnTo>
                  <a:lnTo>
                    <a:pt x="18557" y="14559"/>
                  </a:lnTo>
                  <a:cubicBezTo>
                    <a:pt x="18644" y="13490"/>
                    <a:pt x="18052" y="12574"/>
                    <a:pt x="17301" y="11975"/>
                  </a:cubicBezTo>
                  <a:cubicBezTo>
                    <a:pt x="16926" y="11686"/>
                    <a:pt x="16515" y="11441"/>
                    <a:pt x="16074" y="11253"/>
                  </a:cubicBezTo>
                  <a:cubicBezTo>
                    <a:pt x="15858" y="11166"/>
                    <a:pt x="15641" y="11073"/>
                    <a:pt x="15418" y="11000"/>
                  </a:cubicBezTo>
                  <a:cubicBezTo>
                    <a:pt x="15309" y="10964"/>
                    <a:pt x="15201" y="10928"/>
                    <a:pt x="15093" y="10899"/>
                  </a:cubicBezTo>
                  <a:lnTo>
                    <a:pt x="14754" y="10806"/>
                  </a:lnTo>
                  <a:cubicBezTo>
                    <a:pt x="13859" y="10575"/>
                    <a:pt x="12949" y="10474"/>
                    <a:pt x="12047" y="10365"/>
                  </a:cubicBezTo>
                  <a:lnTo>
                    <a:pt x="11369" y="10293"/>
                  </a:lnTo>
                  <a:lnTo>
                    <a:pt x="10690" y="10221"/>
                  </a:lnTo>
                  <a:lnTo>
                    <a:pt x="10401" y="10192"/>
                  </a:lnTo>
                  <a:cubicBezTo>
                    <a:pt x="10625" y="10149"/>
                    <a:pt x="10842" y="10105"/>
                    <a:pt x="11065" y="10055"/>
                  </a:cubicBezTo>
                  <a:cubicBezTo>
                    <a:pt x="11628" y="9925"/>
                    <a:pt x="12184" y="9752"/>
                    <a:pt x="12733" y="9550"/>
                  </a:cubicBezTo>
                  <a:cubicBezTo>
                    <a:pt x="13274" y="9333"/>
                    <a:pt x="13801" y="9088"/>
                    <a:pt x="14313" y="8814"/>
                  </a:cubicBezTo>
                  <a:cubicBezTo>
                    <a:pt x="14443" y="8749"/>
                    <a:pt x="14566" y="8669"/>
                    <a:pt x="14689" y="8604"/>
                  </a:cubicBezTo>
                  <a:lnTo>
                    <a:pt x="14884" y="8496"/>
                  </a:lnTo>
                  <a:lnTo>
                    <a:pt x="15071" y="8388"/>
                  </a:lnTo>
                  <a:lnTo>
                    <a:pt x="15252" y="8272"/>
                  </a:lnTo>
                  <a:cubicBezTo>
                    <a:pt x="15317" y="8236"/>
                    <a:pt x="15382" y="8200"/>
                    <a:pt x="15432" y="8164"/>
                  </a:cubicBezTo>
                  <a:cubicBezTo>
                    <a:pt x="15555" y="8085"/>
                    <a:pt x="15677" y="8005"/>
                    <a:pt x="15793" y="7926"/>
                  </a:cubicBezTo>
                  <a:lnTo>
                    <a:pt x="16204" y="7637"/>
                  </a:lnTo>
                  <a:cubicBezTo>
                    <a:pt x="16327" y="7522"/>
                    <a:pt x="16464" y="7421"/>
                    <a:pt x="16587" y="7312"/>
                  </a:cubicBezTo>
                  <a:cubicBezTo>
                    <a:pt x="16710" y="7197"/>
                    <a:pt x="16839" y="7089"/>
                    <a:pt x="16948" y="6951"/>
                  </a:cubicBezTo>
                  <a:cubicBezTo>
                    <a:pt x="17005" y="6886"/>
                    <a:pt x="17063" y="6821"/>
                    <a:pt x="17114" y="6757"/>
                  </a:cubicBezTo>
                  <a:lnTo>
                    <a:pt x="17273" y="6554"/>
                  </a:lnTo>
                  <a:cubicBezTo>
                    <a:pt x="17475" y="6266"/>
                    <a:pt x="17626" y="5948"/>
                    <a:pt x="17727" y="5616"/>
                  </a:cubicBezTo>
                  <a:cubicBezTo>
                    <a:pt x="17756" y="5530"/>
                    <a:pt x="17778" y="5443"/>
                    <a:pt x="17792" y="5349"/>
                  </a:cubicBezTo>
                  <a:cubicBezTo>
                    <a:pt x="17807" y="5263"/>
                    <a:pt x="17821" y="5169"/>
                    <a:pt x="17828" y="5082"/>
                  </a:cubicBezTo>
                  <a:cubicBezTo>
                    <a:pt x="17836" y="4988"/>
                    <a:pt x="17836" y="4902"/>
                    <a:pt x="17836" y="4808"/>
                  </a:cubicBezTo>
                  <a:cubicBezTo>
                    <a:pt x="17836" y="4765"/>
                    <a:pt x="17836" y="4721"/>
                    <a:pt x="17821" y="4671"/>
                  </a:cubicBezTo>
                  <a:cubicBezTo>
                    <a:pt x="17821" y="4649"/>
                    <a:pt x="17814" y="4620"/>
                    <a:pt x="17814" y="4599"/>
                  </a:cubicBezTo>
                  <a:cubicBezTo>
                    <a:pt x="17807" y="4570"/>
                    <a:pt x="17807" y="4555"/>
                    <a:pt x="17799" y="4519"/>
                  </a:cubicBezTo>
                  <a:lnTo>
                    <a:pt x="17778" y="4433"/>
                  </a:lnTo>
                  <a:lnTo>
                    <a:pt x="17706" y="4389"/>
                  </a:lnTo>
                  <a:cubicBezTo>
                    <a:pt x="17232" y="4059"/>
                    <a:pt x="16696" y="3923"/>
                    <a:pt x="16163" y="3923"/>
                  </a:cubicBezTo>
                  <a:cubicBezTo>
                    <a:pt x="15705" y="3923"/>
                    <a:pt x="15250" y="4024"/>
                    <a:pt x="14840" y="4187"/>
                  </a:cubicBezTo>
                  <a:cubicBezTo>
                    <a:pt x="14393" y="4360"/>
                    <a:pt x="13981" y="4599"/>
                    <a:pt x="13599" y="4887"/>
                  </a:cubicBezTo>
                  <a:cubicBezTo>
                    <a:pt x="13411" y="5024"/>
                    <a:pt x="13223" y="5169"/>
                    <a:pt x="13057" y="5327"/>
                  </a:cubicBezTo>
                  <a:cubicBezTo>
                    <a:pt x="12964" y="5400"/>
                    <a:pt x="12884" y="5479"/>
                    <a:pt x="12798" y="5558"/>
                  </a:cubicBezTo>
                  <a:lnTo>
                    <a:pt x="12552" y="5804"/>
                  </a:lnTo>
                  <a:cubicBezTo>
                    <a:pt x="11903" y="6461"/>
                    <a:pt x="11361" y="7204"/>
                    <a:pt x="10820" y="7933"/>
                  </a:cubicBezTo>
                  <a:lnTo>
                    <a:pt x="10416" y="8482"/>
                  </a:lnTo>
                  <a:lnTo>
                    <a:pt x="10012" y="9037"/>
                  </a:lnTo>
                  <a:lnTo>
                    <a:pt x="9838" y="9268"/>
                  </a:lnTo>
                  <a:cubicBezTo>
                    <a:pt x="9911" y="9059"/>
                    <a:pt x="9983" y="8842"/>
                    <a:pt x="10048" y="8626"/>
                  </a:cubicBezTo>
                  <a:cubicBezTo>
                    <a:pt x="10221" y="8070"/>
                    <a:pt x="10358" y="7507"/>
                    <a:pt x="10445" y="6930"/>
                  </a:cubicBezTo>
                  <a:cubicBezTo>
                    <a:pt x="10531" y="6352"/>
                    <a:pt x="10582" y="5775"/>
                    <a:pt x="10596" y="5190"/>
                  </a:cubicBezTo>
                  <a:cubicBezTo>
                    <a:pt x="10611" y="5046"/>
                    <a:pt x="10604" y="4902"/>
                    <a:pt x="10611" y="4757"/>
                  </a:cubicBezTo>
                  <a:lnTo>
                    <a:pt x="10611" y="4541"/>
                  </a:lnTo>
                  <a:lnTo>
                    <a:pt x="10611" y="4324"/>
                  </a:lnTo>
                  <a:lnTo>
                    <a:pt x="10611" y="4108"/>
                  </a:lnTo>
                  <a:cubicBezTo>
                    <a:pt x="10611" y="4036"/>
                    <a:pt x="10611" y="3963"/>
                    <a:pt x="10604" y="3891"/>
                  </a:cubicBezTo>
                  <a:cubicBezTo>
                    <a:pt x="10596" y="3747"/>
                    <a:pt x="10589" y="3602"/>
                    <a:pt x="10582" y="3458"/>
                  </a:cubicBezTo>
                  <a:lnTo>
                    <a:pt x="10531" y="2960"/>
                  </a:lnTo>
                  <a:cubicBezTo>
                    <a:pt x="10502" y="2794"/>
                    <a:pt x="10481" y="2628"/>
                    <a:pt x="10445" y="2462"/>
                  </a:cubicBezTo>
                  <a:cubicBezTo>
                    <a:pt x="10401" y="2303"/>
                    <a:pt x="10373" y="2137"/>
                    <a:pt x="10308" y="1979"/>
                  </a:cubicBezTo>
                  <a:cubicBezTo>
                    <a:pt x="10286" y="1899"/>
                    <a:pt x="10257" y="1813"/>
                    <a:pt x="10228" y="1733"/>
                  </a:cubicBezTo>
                  <a:lnTo>
                    <a:pt x="10127" y="1495"/>
                  </a:lnTo>
                  <a:cubicBezTo>
                    <a:pt x="9983" y="1177"/>
                    <a:pt x="9788" y="889"/>
                    <a:pt x="9543" y="629"/>
                  </a:cubicBezTo>
                  <a:cubicBezTo>
                    <a:pt x="9485" y="564"/>
                    <a:pt x="9420" y="506"/>
                    <a:pt x="9348" y="448"/>
                  </a:cubicBezTo>
                  <a:cubicBezTo>
                    <a:pt x="9283" y="391"/>
                    <a:pt x="9211" y="340"/>
                    <a:pt x="9131" y="282"/>
                  </a:cubicBezTo>
                  <a:cubicBezTo>
                    <a:pt x="9059" y="232"/>
                    <a:pt x="8980" y="189"/>
                    <a:pt x="8900" y="145"/>
                  </a:cubicBezTo>
                  <a:cubicBezTo>
                    <a:pt x="8857" y="124"/>
                    <a:pt x="8814" y="102"/>
                    <a:pt x="8770" y="80"/>
                  </a:cubicBezTo>
                  <a:cubicBezTo>
                    <a:pt x="8749" y="73"/>
                    <a:pt x="8727" y="66"/>
                    <a:pt x="8705" y="51"/>
                  </a:cubicBezTo>
                  <a:cubicBezTo>
                    <a:pt x="8684" y="44"/>
                    <a:pt x="8662" y="37"/>
                    <a:pt x="8626" y="30"/>
                  </a:cubicBezTo>
                  <a:lnTo>
                    <a:pt x="8547" y="1"/>
                  </a:ln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8" name="Google Shape;7188;p20"/>
          <p:cNvSpPr txBox="1">
            <a:spLocks noGrp="1"/>
          </p:cNvSpPr>
          <p:nvPr>
            <p:ph type="subTitle" idx="1"/>
          </p:nvPr>
        </p:nvSpPr>
        <p:spPr>
          <a:xfrm>
            <a:off x="5335350" y="2519375"/>
            <a:ext cx="1784100" cy="35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7189" name="Google Shape;7189;p20"/>
          <p:cNvSpPr txBox="1">
            <a:spLocks noGrp="1"/>
          </p:cNvSpPr>
          <p:nvPr>
            <p:ph type="subTitle" idx="2"/>
          </p:nvPr>
        </p:nvSpPr>
        <p:spPr>
          <a:xfrm>
            <a:off x="5335350" y="2884950"/>
            <a:ext cx="1526400" cy="8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7190" name="Google Shape;7190;p20"/>
          <p:cNvSpPr txBox="1">
            <a:spLocks noGrp="1"/>
          </p:cNvSpPr>
          <p:nvPr>
            <p:ph type="subTitle" idx="3"/>
          </p:nvPr>
        </p:nvSpPr>
        <p:spPr>
          <a:xfrm>
            <a:off x="2069025" y="2519375"/>
            <a:ext cx="1784100" cy="35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7191" name="Google Shape;7191;p20"/>
          <p:cNvSpPr txBox="1">
            <a:spLocks noGrp="1"/>
          </p:cNvSpPr>
          <p:nvPr>
            <p:ph type="subTitle" idx="4"/>
          </p:nvPr>
        </p:nvSpPr>
        <p:spPr>
          <a:xfrm>
            <a:off x="2326900" y="2884925"/>
            <a:ext cx="15264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BLANK_1_2_1_2">
    <p:spTree>
      <p:nvGrpSpPr>
        <p:cNvPr id="1" name="Shape 7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3" name="Google Shape;7193;p21"/>
          <p:cNvGrpSpPr/>
          <p:nvPr/>
        </p:nvGrpSpPr>
        <p:grpSpPr>
          <a:xfrm>
            <a:off x="0" y="-627270"/>
            <a:ext cx="9143987" cy="6437639"/>
            <a:chOff x="0" y="-627270"/>
            <a:chExt cx="9143987" cy="6437639"/>
          </a:xfrm>
        </p:grpSpPr>
        <p:sp>
          <p:nvSpPr>
            <p:cNvPr id="7194" name="Google Shape;7194;p21"/>
            <p:cNvSpPr/>
            <p:nvPr/>
          </p:nvSpPr>
          <p:spPr>
            <a:xfrm>
              <a:off x="771169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1"/>
            <p:cNvSpPr/>
            <p:nvPr/>
          </p:nvSpPr>
          <p:spPr>
            <a:xfrm>
              <a:off x="741238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1"/>
            <p:cNvSpPr/>
            <p:nvPr/>
          </p:nvSpPr>
          <p:spPr>
            <a:xfrm>
              <a:off x="701499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1"/>
            <p:cNvSpPr/>
            <p:nvPr/>
          </p:nvSpPr>
          <p:spPr>
            <a:xfrm>
              <a:off x="709718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0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1"/>
            <p:cNvSpPr/>
            <p:nvPr/>
          </p:nvSpPr>
          <p:spPr>
            <a:xfrm>
              <a:off x="725619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1"/>
            <p:cNvSpPr/>
            <p:nvPr/>
          </p:nvSpPr>
          <p:spPr>
            <a:xfrm>
              <a:off x="710743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1"/>
            <p:cNvSpPr/>
            <p:nvPr/>
          </p:nvSpPr>
          <p:spPr>
            <a:xfrm>
              <a:off x="758508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1"/>
            <p:cNvSpPr/>
            <p:nvPr/>
          </p:nvSpPr>
          <p:spPr>
            <a:xfrm>
              <a:off x="812290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1"/>
            <p:cNvSpPr/>
            <p:nvPr/>
          </p:nvSpPr>
          <p:spPr>
            <a:xfrm>
              <a:off x="758508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1"/>
            <p:cNvSpPr/>
            <p:nvPr/>
          </p:nvSpPr>
          <p:spPr>
            <a:xfrm>
              <a:off x="771169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1"/>
            <p:cNvSpPr/>
            <p:nvPr/>
          </p:nvSpPr>
          <p:spPr>
            <a:xfrm>
              <a:off x="741238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1"/>
            <p:cNvSpPr/>
            <p:nvPr/>
          </p:nvSpPr>
          <p:spPr>
            <a:xfrm>
              <a:off x="701499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1"/>
            <p:cNvSpPr/>
            <p:nvPr/>
          </p:nvSpPr>
          <p:spPr>
            <a:xfrm>
              <a:off x="709718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1"/>
            <p:cNvSpPr/>
            <p:nvPr/>
          </p:nvSpPr>
          <p:spPr>
            <a:xfrm>
              <a:off x="725619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1"/>
            <p:cNvSpPr/>
            <p:nvPr/>
          </p:nvSpPr>
          <p:spPr>
            <a:xfrm>
              <a:off x="710743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1"/>
            <p:cNvSpPr/>
            <p:nvPr/>
          </p:nvSpPr>
          <p:spPr>
            <a:xfrm>
              <a:off x="758508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1"/>
            <p:cNvSpPr/>
            <p:nvPr/>
          </p:nvSpPr>
          <p:spPr>
            <a:xfrm>
              <a:off x="812290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1"/>
            <p:cNvSpPr/>
            <p:nvPr/>
          </p:nvSpPr>
          <p:spPr>
            <a:xfrm>
              <a:off x="758508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1"/>
            <p:cNvSpPr/>
            <p:nvPr/>
          </p:nvSpPr>
          <p:spPr>
            <a:xfrm>
              <a:off x="771169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32" y="3941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8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1"/>
            <p:cNvSpPr/>
            <p:nvPr/>
          </p:nvSpPr>
          <p:spPr>
            <a:xfrm>
              <a:off x="741238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1"/>
            <p:cNvSpPr/>
            <p:nvPr/>
          </p:nvSpPr>
          <p:spPr>
            <a:xfrm>
              <a:off x="701499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1"/>
            <p:cNvSpPr/>
            <p:nvPr/>
          </p:nvSpPr>
          <p:spPr>
            <a:xfrm>
              <a:off x="709718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1"/>
            <p:cNvSpPr/>
            <p:nvPr/>
          </p:nvSpPr>
          <p:spPr>
            <a:xfrm>
              <a:off x="725619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1"/>
            <p:cNvSpPr/>
            <p:nvPr/>
          </p:nvSpPr>
          <p:spPr>
            <a:xfrm>
              <a:off x="710743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1"/>
            <p:cNvSpPr/>
            <p:nvPr/>
          </p:nvSpPr>
          <p:spPr>
            <a:xfrm>
              <a:off x="758508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1"/>
            <p:cNvSpPr/>
            <p:nvPr/>
          </p:nvSpPr>
          <p:spPr>
            <a:xfrm>
              <a:off x="812290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1"/>
            <p:cNvSpPr/>
            <p:nvPr/>
          </p:nvSpPr>
          <p:spPr>
            <a:xfrm>
              <a:off x="758508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1"/>
            <p:cNvSpPr/>
            <p:nvPr/>
          </p:nvSpPr>
          <p:spPr>
            <a:xfrm>
              <a:off x="771169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1"/>
            <p:cNvSpPr/>
            <p:nvPr/>
          </p:nvSpPr>
          <p:spPr>
            <a:xfrm>
              <a:off x="741238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1"/>
            <p:cNvSpPr/>
            <p:nvPr/>
          </p:nvSpPr>
          <p:spPr>
            <a:xfrm>
              <a:off x="701499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1"/>
            <p:cNvSpPr/>
            <p:nvPr/>
          </p:nvSpPr>
          <p:spPr>
            <a:xfrm>
              <a:off x="709718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0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1"/>
            <p:cNvSpPr/>
            <p:nvPr/>
          </p:nvSpPr>
          <p:spPr>
            <a:xfrm>
              <a:off x="725619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1"/>
            <p:cNvSpPr/>
            <p:nvPr/>
          </p:nvSpPr>
          <p:spPr>
            <a:xfrm>
              <a:off x="710743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1"/>
            <p:cNvSpPr/>
            <p:nvPr/>
          </p:nvSpPr>
          <p:spPr>
            <a:xfrm>
              <a:off x="758508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1"/>
            <p:cNvSpPr/>
            <p:nvPr/>
          </p:nvSpPr>
          <p:spPr>
            <a:xfrm>
              <a:off x="812290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3" y="873"/>
                  </a:lnTo>
                  <a:lnTo>
                    <a:pt x="1163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1"/>
            <p:cNvSpPr/>
            <p:nvPr/>
          </p:nvSpPr>
          <p:spPr>
            <a:xfrm>
              <a:off x="758508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1"/>
            <p:cNvSpPr/>
            <p:nvPr/>
          </p:nvSpPr>
          <p:spPr>
            <a:xfrm>
              <a:off x="693280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1"/>
            <p:cNvSpPr/>
            <p:nvPr/>
          </p:nvSpPr>
          <p:spPr>
            <a:xfrm>
              <a:off x="663246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1"/>
            <p:cNvSpPr/>
            <p:nvPr/>
          </p:nvSpPr>
          <p:spPr>
            <a:xfrm>
              <a:off x="6235213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5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1"/>
            <p:cNvSpPr/>
            <p:nvPr/>
          </p:nvSpPr>
          <p:spPr>
            <a:xfrm>
              <a:off x="6318300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88" y="4634"/>
                  </a:lnTo>
                  <a:lnTo>
                    <a:pt x="4620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61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1"/>
            <p:cNvSpPr/>
            <p:nvPr/>
          </p:nvSpPr>
          <p:spPr>
            <a:xfrm>
              <a:off x="6476279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1"/>
            <p:cNvSpPr/>
            <p:nvPr/>
          </p:nvSpPr>
          <p:spPr>
            <a:xfrm>
              <a:off x="632751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1"/>
            <p:cNvSpPr/>
            <p:nvPr/>
          </p:nvSpPr>
          <p:spPr>
            <a:xfrm>
              <a:off x="680529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1"/>
            <p:cNvSpPr/>
            <p:nvPr/>
          </p:nvSpPr>
          <p:spPr>
            <a:xfrm>
              <a:off x="734401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1"/>
            <p:cNvSpPr/>
            <p:nvPr/>
          </p:nvSpPr>
          <p:spPr>
            <a:xfrm>
              <a:off x="680529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1"/>
            <p:cNvSpPr/>
            <p:nvPr/>
          </p:nvSpPr>
          <p:spPr>
            <a:xfrm>
              <a:off x="693280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1"/>
            <p:cNvSpPr/>
            <p:nvPr/>
          </p:nvSpPr>
          <p:spPr>
            <a:xfrm>
              <a:off x="663246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1"/>
            <p:cNvSpPr/>
            <p:nvPr/>
          </p:nvSpPr>
          <p:spPr>
            <a:xfrm>
              <a:off x="6235213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5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1"/>
            <p:cNvSpPr/>
            <p:nvPr/>
          </p:nvSpPr>
          <p:spPr>
            <a:xfrm>
              <a:off x="6318300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1"/>
            <p:cNvSpPr/>
            <p:nvPr/>
          </p:nvSpPr>
          <p:spPr>
            <a:xfrm>
              <a:off x="6476279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1"/>
            <p:cNvSpPr/>
            <p:nvPr/>
          </p:nvSpPr>
          <p:spPr>
            <a:xfrm>
              <a:off x="632751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1"/>
            <p:cNvSpPr/>
            <p:nvPr/>
          </p:nvSpPr>
          <p:spPr>
            <a:xfrm>
              <a:off x="680529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21"/>
            <p:cNvSpPr/>
            <p:nvPr/>
          </p:nvSpPr>
          <p:spPr>
            <a:xfrm>
              <a:off x="734401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21"/>
            <p:cNvSpPr/>
            <p:nvPr/>
          </p:nvSpPr>
          <p:spPr>
            <a:xfrm>
              <a:off x="680529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21"/>
            <p:cNvSpPr/>
            <p:nvPr/>
          </p:nvSpPr>
          <p:spPr>
            <a:xfrm>
              <a:off x="693280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21"/>
            <p:cNvSpPr/>
            <p:nvPr/>
          </p:nvSpPr>
          <p:spPr>
            <a:xfrm>
              <a:off x="663246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21"/>
            <p:cNvSpPr/>
            <p:nvPr/>
          </p:nvSpPr>
          <p:spPr>
            <a:xfrm>
              <a:off x="6235213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21"/>
            <p:cNvSpPr/>
            <p:nvPr/>
          </p:nvSpPr>
          <p:spPr>
            <a:xfrm>
              <a:off x="6318300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21"/>
            <p:cNvSpPr/>
            <p:nvPr/>
          </p:nvSpPr>
          <p:spPr>
            <a:xfrm>
              <a:off x="6476279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21"/>
            <p:cNvSpPr/>
            <p:nvPr/>
          </p:nvSpPr>
          <p:spPr>
            <a:xfrm>
              <a:off x="632751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21"/>
            <p:cNvSpPr/>
            <p:nvPr/>
          </p:nvSpPr>
          <p:spPr>
            <a:xfrm>
              <a:off x="680529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21"/>
            <p:cNvSpPr/>
            <p:nvPr/>
          </p:nvSpPr>
          <p:spPr>
            <a:xfrm>
              <a:off x="734401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21"/>
            <p:cNvSpPr/>
            <p:nvPr/>
          </p:nvSpPr>
          <p:spPr>
            <a:xfrm>
              <a:off x="680529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21"/>
            <p:cNvSpPr/>
            <p:nvPr/>
          </p:nvSpPr>
          <p:spPr>
            <a:xfrm>
              <a:off x="693280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21"/>
            <p:cNvSpPr/>
            <p:nvPr/>
          </p:nvSpPr>
          <p:spPr>
            <a:xfrm>
              <a:off x="663246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21"/>
            <p:cNvSpPr/>
            <p:nvPr/>
          </p:nvSpPr>
          <p:spPr>
            <a:xfrm>
              <a:off x="6235213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21"/>
            <p:cNvSpPr/>
            <p:nvPr/>
          </p:nvSpPr>
          <p:spPr>
            <a:xfrm>
              <a:off x="6318300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21"/>
            <p:cNvSpPr/>
            <p:nvPr/>
          </p:nvSpPr>
          <p:spPr>
            <a:xfrm>
              <a:off x="6476279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21"/>
            <p:cNvSpPr/>
            <p:nvPr/>
          </p:nvSpPr>
          <p:spPr>
            <a:xfrm>
              <a:off x="632751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21"/>
            <p:cNvSpPr/>
            <p:nvPr/>
          </p:nvSpPr>
          <p:spPr>
            <a:xfrm>
              <a:off x="680529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21"/>
            <p:cNvSpPr/>
            <p:nvPr/>
          </p:nvSpPr>
          <p:spPr>
            <a:xfrm>
              <a:off x="734401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21"/>
            <p:cNvSpPr/>
            <p:nvPr/>
          </p:nvSpPr>
          <p:spPr>
            <a:xfrm>
              <a:off x="680529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21"/>
            <p:cNvSpPr/>
            <p:nvPr/>
          </p:nvSpPr>
          <p:spPr>
            <a:xfrm>
              <a:off x="6152894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1" y="1653"/>
                  </a:lnTo>
                  <a:lnTo>
                    <a:pt x="1892" y="1509"/>
                  </a:lnTo>
                  <a:cubicBezTo>
                    <a:pt x="1569" y="21"/>
                    <a:pt x="202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21"/>
            <p:cNvSpPr/>
            <p:nvPr/>
          </p:nvSpPr>
          <p:spPr>
            <a:xfrm>
              <a:off x="5853577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21"/>
            <p:cNvSpPr/>
            <p:nvPr/>
          </p:nvSpPr>
          <p:spPr>
            <a:xfrm>
              <a:off x="545619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21"/>
            <p:cNvSpPr/>
            <p:nvPr/>
          </p:nvSpPr>
          <p:spPr>
            <a:xfrm>
              <a:off x="553838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21"/>
            <p:cNvSpPr/>
            <p:nvPr/>
          </p:nvSpPr>
          <p:spPr>
            <a:xfrm>
              <a:off x="569739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21"/>
            <p:cNvSpPr/>
            <p:nvPr/>
          </p:nvSpPr>
          <p:spPr>
            <a:xfrm>
              <a:off x="554862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21"/>
            <p:cNvSpPr/>
            <p:nvPr/>
          </p:nvSpPr>
          <p:spPr>
            <a:xfrm>
              <a:off x="602628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21"/>
            <p:cNvSpPr/>
            <p:nvPr/>
          </p:nvSpPr>
          <p:spPr>
            <a:xfrm>
              <a:off x="656410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21"/>
            <p:cNvSpPr/>
            <p:nvPr/>
          </p:nvSpPr>
          <p:spPr>
            <a:xfrm>
              <a:off x="602628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21"/>
            <p:cNvSpPr/>
            <p:nvPr/>
          </p:nvSpPr>
          <p:spPr>
            <a:xfrm>
              <a:off x="615289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24" y="3934"/>
                  </a:cubicBezTo>
                  <a:lnTo>
                    <a:pt x="224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21"/>
            <p:cNvSpPr/>
            <p:nvPr/>
          </p:nvSpPr>
          <p:spPr>
            <a:xfrm>
              <a:off x="5853577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21"/>
            <p:cNvSpPr/>
            <p:nvPr/>
          </p:nvSpPr>
          <p:spPr>
            <a:xfrm>
              <a:off x="545619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21"/>
            <p:cNvSpPr/>
            <p:nvPr/>
          </p:nvSpPr>
          <p:spPr>
            <a:xfrm>
              <a:off x="5538386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21"/>
            <p:cNvSpPr/>
            <p:nvPr/>
          </p:nvSpPr>
          <p:spPr>
            <a:xfrm>
              <a:off x="569739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21"/>
            <p:cNvSpPr/>
            <p:nvPr/>
          </p:nvSpPr>
          <p:spPr>
            <a:xfrm>
              <a:off x="554862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21"/>
            <p:cNvSpPr/>
            <p:nvPr/>
          </p:nvSpPr>
          <p:spPr>
            <a:xfrm>
              <a:off x="602628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21"/>
            <p:cNvSpPr/>
            <p:nvPr/>
          </p:nvSpPr>
          <p:spPr>
            <a:xfrm>
              <a:off x="656410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21"/>
            <p:cNvSpPr/>
            <p:nvPr/>
          </p:nvSpPr>
          <p:spPr>
            <a:xfrm>
              <a:off x="602628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21"/>
            <p:cNvSpPr/>
            <p:nvPr/>
          </p:nvSpPr>
          <p:spPr>
            <a:xfrm>
              <a:off x="6152894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1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24" y="3941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1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21"/>
            <p:cNvSpPr/>
            <p:nvPr/>
          </p:nvSpPr>
          <p:spPr>
            <a:xfrm>
              <a:off x="5853577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21"/>
            <p:cNvSpPr/>
            <p:nvPr/>
          </p:nvSpPr>
          <p:spPr>
            <a:xfrm>
              <a:off x="545619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21"/>
            <p:cNvSpPr/>
            <p:nvPr/>
          </p:nvSpPr>
          <p:spPr>
            <a:xfrm>
              <a:off x="553838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21"/>
            <p:cNvSpPr/>
            <p:nvPr/>
          </p:nvSpPr>
          <p:spPr>
            <a:xfrm>
              <a:off x="569739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21"/>
            <p:cNvSpPr/>
            <p:nvPr/>
          </p:nvSpPr>
          <p:spPr>
            <a:xfrm>
              <a:off x="554862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21"/>
            <p:cNvSpPr/>
            <p:nvPr/>
          </p:nvSpPr>
          <p:spPr>
            <a:xfrm>
              <a:off x="602628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21"/>
            <p:cNvSpPr/>
            <p:nvPr/>
          </p:nvSpPr>
          <p:spPr>
            <a:xfrm>
              <a:off x="656410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21"/>
            <p:cNvSpPr/>
            <p:nvPr/>
          </p:nvSpPr>
          <p:spPr>
            <a:xfrm>
              <a:off x="602628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21"/>
            <p:cNvSpPr/>
            <p:nvPr/>
          </p:nvSpPr>
          <p:spPr>
            <a:xfrm>
              <a:off x="6152894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21"/>
            <p:cNvSpPr/>
            <p:nvPr/>
          </p:nvSpPr>
          <p:spPr>
            <a:xfrm>
              <a:off x="5853577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21"/>
            <p:cNvSpPr/>
            <p:nvPr/>
          </p:nvSpPr>
          <p:spPr>
            <a:xfrm>
              <a:off x="545619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21"/>
            <p:cNvSpPr/>
            <p:nvPr/>
          </p:nvSpPr>
          <p:spPr>
            <a:xfrm>
              <a:off x="553838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21"/>
            <p:cNvSpPr/>
            <p:nvPr/>
          </p:nvSpPr>
          <p:spPr>
            <a:xfrm>
              <a:off x="569739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21"/>
            <p:cNvSpPr/>
            <p:nvPr/>
          </p:nvSpPr>
          <p:spPr>
            <a:xfrm>
              <a:off x="554862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21"/>
            <p:cNvSpPr/>
            <p:nvPr/>
          </p:nvSpPr>
          <p:spPr>
            <a:xfrm>
              <a:off x="602628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21"/>
            <p:cNvSpPr/>
            <p:nvPr/>
          </p:nvSpPr>
          <p:spPr>
            <a:xfrm>
              <a:off x="656410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21"/>
            <p:cNvSpPr/>
            <p:nvPr/>
          </p:nvSpPr>
          <p:spPr>
            <a:xfrm>
              <a:off x="602628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21"/>
            <p:cNvSpPr/>
            <p:nvPr/>
          </p:nvSpPr>
          <p:spPr>
            <a:xfrm>
              <a:off x="537400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21"/>
            <p:cNvSpPr/>
            <p:nvPr/>
          </p:nvSpPr>
          <p:spPr>
            <a:xfrm>
              <a:off x="507366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44"/>
                    <a:pt x="1785" y="4165"/>
                    <a:pt x="1873" y="4165"/>
                  </a:cubicBezTo>
                  <a:cubicBezTo>
                    <a:pt x="1875" y="4165"/>
                    <a:pt x="1877" y="4165"/>
                    <a:pt x="1877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21"/>
            <p:cNvSpPr/>
            <p:nvPr/>
          </p:nvSpPr>
          <p:spPr>
            <a:xfrm>
              <a:off x="467641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21"/>
            <p:cNvSpPr/>
            <p:nvPr/>
          </p:nvSpPr>
          <p:spPr>
            <a:xfrm>
              <a:off x="475860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21"/>
            <p:cNvSpPr/>
            <p:nvPr/>
          </p:nvSpPr>
          <p:spPr>
            <a:xfrm>
              <a:off x="491747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21"/>
            <p:cNvSpPr/>
            <p:nvPr/>
          </p:nvSpPr>
          <p:spPr>
            <a:xfrm>
              <a:off x="476871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21"/>
            <p:cNvSpPr/>
            <p:nvPr/>
          </p:nvSpPr>
          <p:spPr>
            <a:xfrm>
              <a:off x="524649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21"/>
            <p:cNvSpPr/>
            <p:nvPr/>
          </p:nvSpPr>
          <p:spPr>
            <a:xfrm>
              <a:off x="5785213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21"/>
            <p:cNvSpPr/>
            <p:nvPr/>
          </p:nvSpPr>
          <p:spPr>
            <a:xfrm>
              <a:off x="524649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21"/>
            <p:cNvSpPr/>
            <p:nvPr/>
          </p:nvSpPr>
          <p:spPr>
            <a:xfrm>
              <a:off x="537400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21"/>
            <p:cNvSpPr/>
            <p:nvPr/>
          </p:nvSpPr>
          <p:spPr>
            <a:xfrm>
              <a:off x="507366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21"/>
            <p:cNvSpPr/>
            <p:nvPr/>
          </p:nvSpPr>
          <p:spPr>
            <a:xfrm>
              <a:off x="467641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21"/>
            <p:cNvSpPr/>
            <p:nvPr/>
          </p:nvSpPr>
          <p:spPr>
            <a:xfrm>
              <a:off x="475860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21"/>
            <p:cNvSpPr/>
            <p:nvPr/>
          </p:nvSpPr>
          <p:spPr>
            <a:xfrm>
              <a:off x="491747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21"/>
            <p:cNvSpPr/>
            <p:nvPr/>
          </p:nvSpPr>
          <p:spPr>
            <a:xfrm>
              <a:off x="476871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21"/>
            <p:cNvSpPr/>
            <p:nvPr/>
          </p:nvSpPr>
          <p:spPr>
            <a:xfrm>
              <a:off x="524649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21"/>
            <p:cNvSpPr/>
            <p:nvPr/>
          </p:nvSpPr>
          <p:spPr>
            <a:xfrm>
              <a:off x="5785213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21"/>
            <p:cNvSpPr/>
            <p:nvPr/>
          </p:nvSpPr>
          <p:spPr>
            <a:xfrm>
              <a:off x="524649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21"/>
            <p:cNvSpPr/>
            <p:nvPr/>
          </p:nvSpPr>
          <p:spPr>
            <a:xfrm>
              <a:off x="537400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21"/>
            <p:cNvSpPr/>
            <p:nvPr/>
          </p:nvSpPr>
          <p:spPr>
            <a:xfrm>
              <a:off x="507366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21"/>
            <p:cNvSpPr/>
            <p:nvPr/>
          </p:nvSpPr>
          <p:spPr>
            <a:xfrm>
              <a:off x="467641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21"/>
            <p:cNvSpPr/>
            <p:nvPr/>
          </p:nvSpPr>
          <p:spPr>
            <a:xfrm>
              <a:off x="475860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21"/>
            <p:cNvSpPr/>
            <p:nvPr/>
          </p:nvSpPr>
          <p:spPr>
            <a:xfrm>
              <a:off x="491747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21"/>
            <p:cNvSpPr/>
            <p:nvPr/>
          </p:nvSpPr>
          <p:spPr>
            <a:xfrm>
              <a:off x="476871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21"/>
            <p:cNvSpPr/>
            <p:nvPr/>
          </p:nvSpPr>
          <p:spPr>
            <a:xfrm>
              <a:off x="524649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21"/>
            <p:cNvSpPr/>
            <p:nvPr/>
          </p:nvSpPr>
          <p:spPr>
            <a:xfrm>
              <a:off x="5785213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21"/>
            <p:cNvSpPr/>
            <p:nvPr/>
          </p:nvSpPr>
          <p:spPr>
            <a:xfrm>
              <a:off x="524649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21"/>
            <p:cNvSpPr/>
            <p:nvPr/>
          </p:nvSpPr>
          <p:spPr>
            <a:xfrm>
              <a:off x="537400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21"/>
            <p:cNvSpPr/>
            <p:nvPr/>
          </p:nvSpPr>
          <p:spPr>
            <a:xfrm>
              <a:off x="507366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3"/>
                    <a:pt x="1873" y="4173"/>
                  </a:cubicBezTo>
                  <a:cubicBezTo>
                    <a:pt x="1875" y="4173"/>
                    <a:pt x="1877" y="4173"/>
                    <a:pt x="1877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21"/>
            <p:cNvSpPr/>
            <p:nvPr/>
          </p:nvSpPr>
          <p:spPr>
            <a:xfrm>
              <a:off x="467641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21"/>
            <p:cNvSpPr/>
            <p:nvPr/>
          </p:nvSpPr>
          <p:spPr>
            <a:xfrm>
              <a:off x="475860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21"/>
            <p:cNvSpPr/>
            <p:nvPr/>
          </p:nvSpPr>
          <p:spPr>
            <a:xfrm>
              <a:off x="491747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21"/>
            <p:cNvSpPr/>
            <p:nvPr/>
          </p:nvSpPr>
          <p:spPr>
            <a:xfrm>
              <a:off x="476871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21"/>
            <p:cNvSpPr/>
            <p:nvPr/>
          </p:nvSpPr>
          <p:spPr>
            <a:xfrm>
              <a:off x="524649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21"/>
            <p:cNvSpPr/>
            <p:nvPr/>
          </p:nvSpPr>
          <p:spPr>
            <a:xfrm>
              <a:off x="5785213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21"/>
            <p:cNvSpPr/>
            <p:nvPr/>
          </p:nvSpPr>
          <p:spPr>
            <a:xfrm>
              <a:off x="524649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21"/>
            <p:cNvSpPr/>
            <p:nvPr/>
          </p:nvSpPr>
          <p:spPr>
            <a:xfrm>
              <a:off x="4594091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9" y="21"/>
                    <a:pt x="201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21"/>
            <p:cNvSpPr/>
            <p:nvPr/>
          </p:nvSpPr>
          <p:spPr>
            <a:xfrm>
              <a:off x="4294774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21"/>
            <p:cNvSpPr/>
            <p:nvPr/>
          </p:nvSpPr>
          <p:spPr>
            <a:xfrm>
              <a:off x="3897392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1"/>
            <p:cNvSpPr/>
            <p:nvPr/>
          </p:nvSpPr>
          <p:spPr>
            <a:xfrm>
              <a:off x="3979583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1"/>
            <p:cNvSpPr/>
            <p:nvPr/>
          </p:nvSpPr>
          <p:spPr>
            <a:xfrm>
              <a:off x="4138587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21"/>
            <p:cNvSpPr/>
            <p:nvPr/>
          </p:nvSpPr>
          <p:spPr>
            <a:xfrm>
              <a:off x="3989824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21"/>
            <p:cNvSpPr/>
            <p:nvPr/>
          </p:nvSpPr>
          <p:spPr>
            <a:xfrm>
              <a:off x="4467477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1"/>
            <p:cNvSpPr/>
            <p:nvPr/>
          </p:nvSpPr>
          <p:spPr>
            <a:xfrm>
              <a:off x="5005300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21"/>
            <p:cNvSpPr/>
            <p:nvPr/>
          </p:nvSpPr>
          <p:spPr>
            <a:xfrm>
              <a:off x="4467477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21"/>
            <p:cNvSpPr/>
            <p:nvPr/>
          </p:nvSpPr>
          <p:spPr>
            <a:xfrm>
              <a:off x="459409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1"/>
            <p:cNvSpPr/>
            <p:nvPr/>
          </p:nvSpPr>
          <p:spPr>
            <a:xfrm>
              <a:off x="429477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1"/>
            <p:cNvSpPr/>
            <p:nvPr/>
          </p:nvSpPr>
          <p:spPr>
            <a:xfrm>
              <a:off x="3897392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1"/>
            <p:cNvSpPr/>
            <p:nvPr/>
          </p:nvSpPr>
          <p:spPr>
            <a:xfrm>
              <a:off x="3979583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21"/>
            <p:cNvSpPr/>
            <p:nvPr/>
          </p:nvSpPr>
          <p:spPr>
            <a:xfrm>
              <a:off x="4138587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21"/>
            <p:cNvSpPr/>
            <p:nvPr/>
          </p:nvSpPr>
          <p:spPr>
            <a:xfrm>
              <a:off x="3989824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1"/>
            <p:cNvSpPr/>
            <p:nvPr/>
          </p:nvSpPr>
          <p:spPr>
            <a:xfrm>
              <a:off x="4467477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21"/>
            <p:cNvSpPr/>
            <p:nvPr/>
          </p:nvSpPr>
          <p:spPr>
            <a:xfrm>
              <a:off x="5005300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21"/>
            <p:cNvSpPr/>
            <p:nvPr/>
          </p:nvSpPr>
          <p:spPr>
            <a:xfrm>
              <a:off x="4467477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21"/>
            <p:cNvSpPr/>
            <p:nvPr/>
          </p:nvSpPr>
          <p:spPr>
            <a:xfrm>
              <a:off x="4594091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21"/>
            <p:cNvSpPr/>
            <p:nvPr/>
          </p:nvSpPr>
          <p:spPr>
            <a:xfrm>
              <a:off x="4294774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21"/>
            <p:cNvSpPr/>
            <p:nvPr/>
          </p:nvSpPr>
          <p:spPr>
            <a:xfrm>
              <a:off x="3897392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21"/>
            <p:cNvSpPr/>
            <p:nvPr/>
          </p:nvSpPr>
          <p:spPr>
            <a:xfrm>
              <a:off x="3979583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21"/>
            <p:cNvSpPr/>
            <p:nvPr/>
          </p:nvSpPr>
          <p:spPr>
            <a:xfrm>
              <a:off x="4138587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21"/>
            <p:cNvSpPr/>
            <p:nvPr/>
          </p:nvSpPr>
          <p:spPr>
            <a:xfrm>
              <a:off x="3989824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21"/>
            <p:cNvSpPr/>
            <p:nvPr/>
          </p:nvSpPr>
          <p:spPr>
            <a:xfrm>
              <a:off x="4467477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21"/>
            <p:cNvSpPr/>
            <p:nvPr/>
          </p:nvSpPr>
          <p:spPr>
            <a:xfrm>
              <a:off x="5005300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21"/>
            <p:cNvSpPr/>
            <p:nvPr/>
          </p:nvSpPr>
          <p:spPr>
            <a:xfrm>
              <a:off x="4467477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21"/>
            <p:cNvSpPr/>
            <p:nvPr/>
          </p:nvSpPr>
          <p:spPr>
            <a:xfrm>
              <a:off x="4594091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21"/>
            <p:cNvSpPr/>
            <p:nvPr/>
          </p:nvSpPr>
          <p:spPr>
            <a:xfrm>
              <a:off x="4294774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21"/>
            <p:cNvSpPr/>
            <p:nvPr/>
          </p:nvSpPr>
          <p:spPr>
            <a:xfrm>
              <a:off x="3897392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21"/>
            <p:cNvSpPr/>
            <p:nvPr/>
          </p:nvSpPr>
          <p:spPr>
            <a:xfrm>
              <a:off x="3979583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21"/>
            <p:cNvSpPr/>
            <p:nvPr/>
          </p:nvSpPr>
          <p:spPr>
            <a:xfrm>
              <a:off x="4138587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21"/>
            <p:cNvSpPr/>
            <p:nvPr/>
          </p:nvSpPr>
          <p:spPr>
            <a:xfrm>
              <a:off x="3989824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21"/>
            <p:cNvSpPr/>
            <p:nvPr/>
          </p:nvSpPr>
          <p:spPr>
            <a:xfrm>
              <a:off x="4467477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21"/>
            <p:cNvSpPr/>
            <p:nvPr/>
          </p:nvSpPr>
          <p:spPr>
            <a:xfrm>
              <a:off x="5005300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21"/>
            <p:cNvSpPr/>
            <p:nvPr/>
          </p:nvSpPr>
          <p:spPr>
            <a:xfrm>
              <a:off x="4467477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21"/>
            <p:cNvSpPr/>
            <p:nvPr/>
          </p:nvSpPr>
          <p:spPr>
            <a:xfrm>
              <a:off x="3815202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21"/>
            <p:cNvSpPr/>
            <p:nvPr/>
          </p:nvSpPr>
          <p:spPr>
            <a:xfrm>
              <a:off x="351486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21"/>
            <p:cNvSpPr/>
            <p:nvPr/>
          </p:nvSpPr>
          <p:spPr>
            <a:xfrm>
              <a:off x="311760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21"/>
            <p:cNvSpPr/>
            <p:nvPr/>
          </p:nvSpPr>
          <p:spPr>
            <a:xfrm>
              <a:off x="319979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21"/>
            <p:cNvSpPr/>
            <p:nvPr/>
          </p:nvSpPr>
          <p:spPr>
            <a:xfrm>
              <a:off x="335867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21"/>
            <p:cNvSpPr/>
            <p:nvPr/>
          </p:nvSpPr>
          <p:spPr>
            <a:xfrm>
              <a:off x="3209911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21"/>
            <p:cNvSpPr/>
            <p:nvPr/>
          </p:nvSpPr>
          <p:spPr>
            <a:xfrm>
              <a:off x="368769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21"/>
            <p:cNvSpPr/>
            <p:nvPr/>
          </p:nvSpPr>
          <p:spPr>
            <a:xfrm>
              <a:off x="422641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21"/>
            <p:cNvSpPr/>
            <p:nvPr/>
          </p:nvSpPr>
          <p:spPr>
            <a:xfrm>
              <a:off x="368769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21"/>
            <p:cNvSpPr/>
            <p:nvPr/>
          </p:nvSpPr>
          <p:spPr>
            <a:xfrm>
              <a:off x="3815202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21"/>
            <p:cNvSpPr/>
            <p:nvPr/>
          </p:nvSpPr>
          <p:spPr>
            <a:xfrm>
              <a:off x="351486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21"/>
            <p:cNvSpPr/>
            <p:nvPr/>
          </p:nvSpPr>
          <p:spPr>
            <a:xfrm>
              <a:off x="3117606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21"/>
            <p:cNvSpPr/>
            <p:nvPr/>
          </p:nvSpPr>
          <p:spPr>
            <a:xfrm>
              <a:off x="319979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1"/>
            <p:cNvSpPr/>
            <p:nvPr/>
          </p:nvSpPr>
          <p:spPr>
            <a:xfrm>
              <a:off x="335867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1"/>
            <p:cNvSpPr/>
            <p:nvPr/>
          </p:nvSpPr>
          <p:spPr>
            <a:xfrm>
              <a:off x="3209911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1"/>
            <p:cNvSpPr/>
            <p:nvPr/>
          </p:nvSpPr>
          <p:spPr>
            <a:xfrm>
              <a:off x="368769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1"/>
            <p:cNvSpPr/>
            <p:nvPr/>
          </p:nvSpPr>
          <p:spPr>
            <a:xfrm>
              <a:off x="422641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1"/>
            <p:cNvSpPr/>
            <p:nvPr/>
          </p:nvSpPr>
          <p:spPr>
            <a:xfrm>
              <a:off x="368769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21"/>
            <p:cNvSpPr/>
            <p:nvPr/>
          </p:nvSpPr>
          <p:spPr>
            <a:xfrm>
              <a:off x="3815202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21"/>
            <p:cNvSpPr/>
            <p:nvPr/>
          </p:nvSpPr>
          <p:spPr>
            <a:xfrm>
              <a:off x="351486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1"/>
            <p:cNvSpPr/>
            <p:nvPr/>
          </p:nvSpPr>
          <p:spPr>
            <a:xfrm>
              <a:off x="3117606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21"/>
            <p:cNvSpPr/>
            <p:nvPr/>
          </p:nvSpPr>
          <p:spPr>
            <a:xfrm>
              <a:off x="319979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21"/>
            <p:cNvSpPr/>
            <p:nvPr/>
          </p:nvSpPr>
          <p:spPr>
            <a:xfrm>
              <a:off x="335867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21"/>
            <p:cNvSpPr/>
            <p:nvPr/>
          </p:nvSpPr>
          <p:spPr>
            <a:xfrm>
              <a:off x="3209911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21"/>
            <p:cNvSpPr/>
            <p:nvPr/>
          </p:nvSpPr>
          <p:spPr>
            <a:xfrm>
              <a:off x="3687691" y="2372953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1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1"/>
            <p:cNvSpPr/>
            <p:nvPr/>
          </p:nvSpPr>
          <p:spPr>
            <a:xfrm>
              <a:off x="422641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21"/>
            <p:cNvSpPr/>
            <p:nvPr/>
          </p:nvSpPr>
          <p:spPr>
            <a:xfrm>
              <a:off x="3687691" y="3389329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21"/>
            <p:cNvSpPr/>
            <p:nvPr/>
          </p:nvSpPr>
          <p:spPr>
            <a:xfrm>
              <a:off x="3815202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1"/>
            <p:cNvSpPr/>
            <p:nvPr/>
          </p:nvSpPr>
          <p:spPr>
            <a:xfrm>
              <a:off x="351486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1"/>
            <p:cNvSpPr/>
            <p:nvPr/>
          </p:nvSpPr>
          <p:spPr>
            <a:xfrm>
              <a:off x="3117606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1"/>
            <p:cNvSpPr/>
            <p:nvPr/>
          </p:nvSpPr>
          <p:spPr>
            <a:xfrm>
              <a:off x="319979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1"/>
            <p:cNvSpPr/>
            <p:nvPr/>
          </p:nvSpPr>
          <p:spPr>
            <a:xfrm>
              <a:off x="335867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1"/>
            <p:cNvSpPr/>
            <p:nvPr/>
          </p:nvSpPr>
          <p:spPr>
            <a:xfrm>
              <a:off x="3209911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1"/>
            <p:cNvSpPr/>
            <p:nvPr/>
          </p:nvSpPr>
          <p:spPr>
            <a:xfrm>
              <a:off x="3687691" y="3827296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1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1"/>
            <p:cNvSpPr/>
            <p:nvPr/>
          </p:nvSpPr>
          <p:spPr>
            <a:xfrm>
              <a:off x="422641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1"/>
            <p:cNvSpPr/>
            <p:nvPr/>
          </p:nvSpPr>
          <p:spPr>
            <a:xfrm>
              <a:off x="3687691" y="4842776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21"/>
            <p:cNvSpPr/>
            <p:nvPr/>
          </p:nvSpPr>
          <p:spPr>
            <a:xfrm>
              <a:off x="303528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21"/>
            <p:cNvSpPr/>
            <p:nvPr/>
          </p:nvSpPr>
          <p:spPr>
            <a:xfrm>
              <a:off x="273597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21"/>
            <p:cNvSpPr/>
            <p:nvPr/>
          </p:nvSpPr>
          <p:spPr>
            <a:xfrm>
              <a:off x="233858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21"/>
            <p:cNvSpPr/>
            <p:nvPr/>
          </p:nvSpPr>
          <p:spPr>
            <a:xfrm>
              <a:off x="242077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21"/>
            <p:cNvSpPr/>
            <p:nvPr/>
          </p:nvSpPr>
          <p:spPr>
            <a:xfrm>
              <a:off x="257978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21"/>
            <p:cNvSpPr/>
            <p:nvPr/>
          </p:nvSpPr>
          <p:spPr>
            <a:xfrm>
              <a:off x="243102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21"/>
            <p:cNvSpPr/>
            <p:nvPr/>
          </p:nvSpPr>
          <p:spPr>
            <a:xfrm>
              <a:off x="290867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1"/>
            <p:cNvSpPr/>
            <p:nvPr/>
          </p:nvSpPr>
          <p:spPr>
            <a:xfrm>
              <a:off x="344649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1"/>
            <p:cNvSpPr/>
            <p:nvPr/>
          </p:nvSpPr>
          <p:spPr>
            <a:xfrm>
              <a:off x="290867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1"/>
            <p:cNvSpPr/>
            <p:nvPr/>
          </p:nvSpPr>
          <p:spPr>
            <a:xfrm>
              <a:off x="303528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1"/>
            <p:cNvSpPr/>
            <p:nvPr/>
          </p:nvSpPr>
          <p:spPr>
            <a:xfrm>
              <a:off x="273597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1"/>
            <p:cNvSpPr/>
            <p:nvPr/>
          </p:nvSpPr>
          <p:spPr>
            <a:xfrm>
              <a:off x="233858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1"/>
            <p:cNvSpPr/>
            <p:nvPr/>
          </p:nvSpPr>
          <p:spPr>
            <a:xfrm>
              <a:off x="242077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1"/>
            <p:cNvSpPr/>
            <p:nvPr/>
          </p:nvSpPr>
          <p:spPr>
            <a:xfrm>
              <a:off x="257978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1"/>
            <p:cNvSpPr/>
            <p:nvPr/>
          </p:nvSpPr>
          <p:spPr>
            <a:xfrm>
              <a:off x="243102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1"/>
            <p:cNvSpPr/>
            <p:nvPr/>
          </p:nvSpPr>
          <p:spPr>
            <a:xfrm>
              <a:off x="290867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1"/>
            <p:cNvSpPr/>
            <p:nvPr/>
          </p:nvSpPr>
          <p:spPr>
            <a:xfrm>
              <a:off x="344649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1"/>
            <p:cNvSpPr/>
            <p:nvPr/>
          </p:nvSpPr>
          <p:spPr>
            <a:xfrm>
              <a:off x="290867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21"/>
            <p:cNvSpPr/>
            <p:nvPr/>
          </p:nvSpPr>
          <p:spPr>
            <a:xfrm>
              <a:off x="303528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21"/>
            <p:cNvSpPr/>
            <p:nvPr/>
          </p:nvSpPr>
          <p:spPr>
            <a:xfrm>
              <a:off x="273597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41" y="853"/>
                  </a:lnTo>
                  <a:lnTo>
                    <a:pt x="1141" y="1416"/>
                  </a:lnTo>
                  <a:lnTo>
                    <a:pt x="354" y="1416"/>
                  </a:lnTo>
                  <a:cubicBezTo>
                    <a:pt x="643" y="420"/>
                    <a:pt x="1465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21"/>
            <p:cNvSpPr/>
            <p:nvPr/>
          </p:nvSpPr>
          <p:spPr>
            <a:xfrm>
              <a:off x="233858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21"/>
            <p:cNvSpPr/>
            <p:nvPr/>
          </p:nvSpPr>
          <p:spPr>
            <a:xfrm>
              <a:off x="242077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21"/>
            <p:cNvSpPr/>
            <p:nvPr/>
          </p:nvSpPr>
          <p:spPr>
            <a:xfrm>
              <a:off x="257978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21"/>
            <p:cNvSpPr/>
            <p:nvPr/>
          </p:nvSpPr>
          <p:spPr>
            <a:xfrm>
              <a:off x="243102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21"/>
            <p:cNvSpPr/>
            <p:nvPr/>
          </p:nvSpPr>
          <p:spPr>
            <a:xfrm>
              <a:off x="290867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21"/>
            <p:cNvSpPr/>
            <p:nvPr/>
          </p:nvSpPr>
          <p:spPr>
            <a:xfrm>
              <a:off x="344649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21"/>
            <p:cNvSpPr/>
            <p:nvPr/>
          </p:nvSpPr>
          <p:spPr>
            <a:xfrm>
              <a:off x="290867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21"/>
            <p:cNvSpPr/>
            <p:nvPr/>
          </p:nvSpPr>
          <p:spPr>
            <a:xfrm>
              <a:off x="303528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21"/>
            <p:cNvSpPr/>
            <p:nvPr/>
          </p:nvSpPr>
          <p:spPr>
            <a:xfrm>
              <a:off x="273597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15"/>
                  </a:lnTo>
                  <a:lnTo>
                    <a:pt x="354" y="1415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21"/>
            <p:cNvSpPr/>
            <p:nvPr/>
          </p:nvSpPr>
          <p:spPr>
            <a:xfrm>
              <a:off x="233858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21"/>
            <p:cNvSpPr/>
            <p:nvPr/>
          </p:nvSpPr>
          <p:spPr>
            <a:xfrm>
              <a:off x="242077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21"/>
            <p:cNvSpPr/>
            <p:nvPr/>
          </p:nvSpPr>
          <p:spPr>
            <a:xfrm>
              <a:off x="257978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21"/>
            <p:cNvSpPr/>
            <p:nvPr/>
          </p:nvSpPr>
          <p:spPr>
            <a:xfrm>
              <a:off x="243102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21"/>
            <p:cNvSpPr/>
            <p:nvPr/>
          </p:nvSpPr>
          <p:spPr>
            <a:xfrm>
              <a:off x="290867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21"/>
            <p:cNvSpPr/>
            <p:nvPr/>
          </p:nvSpPr>
          <p:spPr>
            <a:xfrm>
              <a:off x="344649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21"/>
            <p:cNvSpPr/>
            <p:nvPr/>
          </p:nvSpPr>
          <p:spPr>
            <a:xfrm>
              <a:off x="290867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21"/>
            <p:cNvSpPr/>
            <p:nvPr/>
          </p:nvSpPr>
          <p:spPr>
            <a:xfrm>
              <a:off x="225639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21"/>
            <p:cNvSpPr/>
            <p:nvPr/>
          </p:nvSpPr>
          <p:spPr>
            <a:xfrm>
              <a:off x="195605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72" y="3313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21"/>
            <p:cNvSpPr/>
            <p:nvPr/>
          </p:nvSpPr>
          <p:spPr>
            <a:xfrm>
              <a:off x="1559699" y="-627270"/>
              <a:ext cx="1349075" cy="1349101"/>
            </a:xfrm>
            <a:custGeom>
              <a:avLst/>
              <a:gdLst/>
              <a:ahLst/>
              <a:cxnLst/>
              <a:rect l="l" t="t" r="r" b="b"/>
              <a:pathLst>
                <a:path w="10538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1" y="5269"/>
                  </a:lnTo>
                  <a:lnTo>
                    <a:pt x="5269" y="310"/>
                  </a:lnTo>
                  <a:close/>
                  <a:moveTo>
                    <a:pt x="5262" y="0"/>
                  </a:moveTo>
                  <a:lnTo>
                    <a:pt x="0" y="5269"/>
                  </a:lnTo>
                  <a:lnTo>
                    <a:pt x="5262" y="10538"/>
                  </a:lnTo>
                  <a:lnTo>
                    <a:pt x="10538" y="5269"/>
                  </a:lnTo>
                  <a:lnTo>
                    <a:pt x="526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21"/>
            <p:cNvSpPr/>
            <p:nvPr/>
          </p:nvSpPr>
          <p:spPr>
            <a:xfrm>
              <a:off x="1640994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21"/>
            <p:cNvSpPr/>
            <p:nvPr/>
          </p:nvSpPr>
          <p:spPr>
            <a:xfrm>
              <a:off x="1799870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21"/>
            <p:cNvSpPr/>
            <p:nvPr/>
          </p:nvSpPr>
          <p:spPr>
            <a:xfrm>
              <a:off x="165110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21"/>
            <p:cNvSpPr/>
            <p:nvPr/>
          </p:nvSpPr>
          <p:spPr>
            <a:xfrm>
              <a:off x="212888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21"/>
            <p:cNvSpPr/>
            <p:nvPr/>
          </p:nvSpPr>
          <p:spPr>
            <a:xfrm>
              <a:off x="266760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21"/>
            <p:cNvSpPr/>
            <p:nvPr/>
          </p:nvSpPr>
          <p:spPr>
            <a:xfrm>
              <a:off x="212888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21"/>
            <p:cNvSpPr/>
            <p:nvPr/>
          </p:nvSpPr>
          <p:spPr>
            <a:xfrm>
              <a:off x="225639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21"/>
            <p:cNvSpPr/>
            <p:nvPr/>
          </p:nvSpPr>
          <p:spPr>
            <a:xfrm>
              <a:off x="195605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72" y="3320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21"/>
            <p:cNvSpPr/>
            <p:nvPr/>
          </p:nvSpPr>
          <p:spPr>
            <a:xfrm>
              <a:off x="1559699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1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21"/>
            <p:cNvSpPr/>
            <p:nvPr/>
          </p:nvSpPr>
          <p:spPr>
            <a:xfrm>
              <a:off x="1640994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21"/>
            <p:cNvSpPr/>
            <p:nvPr/>
          </p:nvSpPr>
          <p:spPr>
            <a:xfrm>
              <a:off x="1799870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21"/>
            <p:cNvSpPr/>
            <p:nvPr/>
          </p:nvSpPr>
          <p:spPr>
            <a:xfrm>
              <a:off x="165110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21"/>
            <p:cNvSpPr/>
            <p:nvPr/>
          </p:nvSpPr>
          <p:spPr>
            <a:xfrm>
              <a:off x="212888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21"/>
            <p:cNvSpPr/>
            <p:nvPr/>
          </p:nvSpPr>
          <p:spPr>
            <a:xfrm>
              <a:off x="266760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21"/>
            <p:cNvSpPr/>
            <p:nvPr/>
          </p:nvSpPr>
          <p:spPr>
            <a:xfrm>
              <a:off x="212888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21"/>
            <p:cNvSpPr/>
            <p:nvPr/>
          </p:nvSpPr>
          <p:spPr>
            <a:xfrm>
              <a:off x="225639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21"/>
            <p:cNvSpPr/>
            <p:nvPr/>
          </p:nvSpPr>
          <p:spPr>
            <a:xfrm>
              <a:off x="195605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21"/>
            <p:cNvSpPr/>
            <p:nvPr/>
          </p:nvSpPr>
          <p:spPr>
            <a:xfrm>
              <a:off x="1559699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21"/>
            <p:cNvSpPr/>
            <p:nvPr/>
          </p:nvSpPr>
          <p:spPr>
            <a:xfrm>
              <a:off x="1640994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21"/>
            <p:cNvSpPr/>
            <p:nvPr/>
          </p:nvSpPr>
          <p:spPr>
            <a:xfrm>
              <a:off x="1799870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21"/>
            <p:cNvSpPr/>
            <p:nvPr/>
          </p:nvSpPr>
          <p:spPr>
            <a:xfrm>
              <a:off x="165110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21"/>
            <p:cNvSpPr/>
            <p:nvPr/>
          </p:nvSpPr>
          <p:spPr>
            <a:xfrm>
              <a:off x="212888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21"/>
            <p:cNvSpPr/>
            <p:nvPr/>
          </p:nvSpPr>
          <p:spPr>
            <a:xfrm>
              <a:off x="266760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21"/>
            <p:cNvSpPr/>
            <p:nvPr/>
          </p:nvSpPr>
          <p:spPr>
            <a:xfrm>
              <a:off x="212888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21"/>
            <p:cNvSpPr/>
            <p:nvPr/>
          </p:nvSpPr>
          <p:spPr>
            <a:xfrm>
              <a:off x="225639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21"/>
            <p:cNvSpPr/>
            <p:nvPr/>
          </p:nvSpPr>
          <p:spPr>
            <a:xfrm>
              <a:off x="195605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21"/>
            <p:cNvSpPr/>
            <p:nvPr/>
          </p:nvSpPr>
          <p:spPr>
            <a:xfrm>
              <a:off x="1559699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1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21"/>
            <p:cNvSpPr/>
            <p:nvPr/>
          </p:nvSpPr>
          <p:spPr>
            <a:xfrm>
              <a:off x="1640994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21"/>
            <p:cNvSpPr/>
            <p:nvPr/>
          </p:nvSpPr>
          <p:spPr>
            <a:xfrm>
              <a:off x="1799870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21"/>
            <p:cNvSpPr/>
            <p:nvPr/>
          </p:nvSpPr>
          <p:spPr>
            <a:xfrm>
              <a:off x="165110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21"/>
            <p:cNvSpPr/>
            <p:nvPr/>
          </p:nvSpPr>
          <p:spPr>
            <a:xfrm>
              <a:off x="212888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21"/>
            <p:cNvSpPr/>
            <p:nvPr/>
          </p:nvSpPr>
          <p:spPr>
            <a:xfrm>
              <a:off x="266760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21"/>
            <p:cNvSpPr/>
            <p:nvPr/>
          </p:nvSpPr>
          <p:spPr>
            <a:xfrm>
              <a:off x="212888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21"/>
            <p:cNvSpPr/>
            <p:nvPr/>
          </p:nvSpPr>
          <p:spPr>
            <a:xfrm>
              <a:off x="1476485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21"/>
            <p:cNvSpPr/>
            <p:nvPr/>
          </p:nvSpPr>
          <p:spPr>
            <a:xfrm>
              <a:off x="1177168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21"/>
            <p:cNvSpPr/>
            <p:nvPr/>
          </p:nvSpPr>
          <p:spPr>
            <a:xfrm>
              <a:off x="77978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77" y="10235"/>
                  </a:lnTo>
                  <a:lnTo>
                    <a:pt x="318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21"/>
            <p:cNvSpPr/>
            <p:nvPr/>
          </p:nvSpPr>
          <p:spPr>
            <a:xfrm>
              <a:off x="86197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21"/>
            <p:cNvSpPr/>
            <p:nvPr/>
          </p:nvSpPr>
          <p:spPr>
            <a:xfrm>
              <a:off x="102098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21"/>
            <p:cNvSpPr/>
            <p:nvPr/>
          </p:nvSpPr>
          <p:spPr>
            <a:xfrm>
              <a:off x="87221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21"/>
            <p:cNvSpPr/>
            <p:nvPr/>
          </p:nvSpPr>
          <p:spPr>
            <a:xfrm>
              <a:off x="134987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21"/>
            <p:cNvSpPr/>
            <p:nvPr/>
          </p:nvSpPr>
          <p:spPr>
            <a:xfrm>
              <a:off x="188769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21"/>
            <p:cNvSpPr/>
            <p:nvPr/>
          </p:nvSpPr>
          <p:spPr>
            <a:xfrm>
              <a:off x="134987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21"/>
            <p:cNvSpPr/>
            <p:nvPr/>
          </p:nvSpPr>
          <p:spPr>
            <a:xfrm>
              <a:off x="1476485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21"/>
            <p:cNvSpPr/>
            <p:nvPr/>
          </p:nvSpPr>
          <p:spPr>
            <a:xfrm>
              <a:off x="117716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80" y="1"/>
                  </a:moveTo>
                  <a:cubicBezTo>
                    <a:pt x="1792" y="1"/>
                    <a:pt x="431" y="21"/>
                    <a:pt x="101" y="1509"/>
                  </a:cubicBezTo>
                  <a:lnTo>
                    <a:pt x="72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21"/>
            <p:cNvSpPr/>
            <p:nvPr/>
          </p:nvSpPr>
          <p:spPr>
            <a:xfrm>
              <a:off x="77978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35" y="5276"/>
                  </a:lnTo>
                  <a:lnTo>
                    <a:pt x="5277" y="10235"/>
                  </a:lnTo>
                  <a:lnTo>
                    <a:pt x="318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21"/>
            <p:cNvSpPr/>
            <p:nvPr/>
          </p:nvSpPr>
          <p:spPr>
            <a:xfrm>
              <a:off x="861976" y="1636564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6"/>
                  </a:lnTo>
                  <a:lnTo>
                    <a:pt x="4627" y="9094"/>
                  </a:lnTo>
                  <a:lnTo>
                    <a:pt x="160" y="4626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6"/>
                  </a:lnTo>
                  <a:lnTo>
                    <a:pt x="4627" y="9253"/>
                  </a:lnTo>
                  <a:lnTo>
                    <a:pt x="9254" y="4626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21"/>
            <p:cNvSpPr/>
            <p:nvPr/>
          </p:nvSpPr>
          <p:spPr>
            <a:xfrm>
              <a:off x="102098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9" y="4150"/>
                    <a:pt x="4786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21"/>
            <p:cNvSpPr/>
            <p:nvPr/>
          </p:nvSpPr>
          <p:spPr>
            <a:xfrm>
              <a:off x="87221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21"/>
            <p:cNvSpPr/>
            <p:nvPr/>
          </p:nvSpPr>
          <p:spPr>
            <a:xfrm>
              <a:off x="134987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21"/>
            <p:cNvSpPr/>
            <p:nvPr/>
          </p:nvSpPr>
          <p:spPr>
            <a:xfrm>
              <a:off x="188769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21"/>
            <p:cNvSpPr/>
            <p:nvPr/>
          </p:nvSpPr>
          <p:spPr>
            <a:xfrm>
              <a:off x="134987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21"/>
            <p:cNvSpPr/>
            <p:nvPr/>
          </p:nvSpPr>
          <p:spPr>
            <a:xfrm>
              <a:off x="1476485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35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21"/>
            <p:cNvSpPr/>
            <p:nvPr/>
          </p:nvSpPr>
          <p:spPr>
            <a:xfrm>
              <a:off x="1177168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7" y="1"/>
                  </a:moveTo>
                  <a:cubicBezTo>
                    <a:pt x="1767" y="1"/>
                    <a:pt x="428" y="28"/>
                    <a:pt x="101" y="1509"/>
                  </a:cubicBezTo>
                  <a:lnTo>
                    <a:pt x="72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3" y="1"/>
                    <a:pt x="1881" y="1"/>
                    <a:pt x="187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21"/>
            <p:cNvSpPr/>
            <p:nvPr/>
          </p:nvSpPr>
          <p:spPr>
            <a:xfrm>
              <a:off x="77978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21"/>
            <p:cNvSpPr/>
            <p:nvPr/>
          </p:nvSpPr>
          <p:spPr>
            <a:xfrm>
              <a:off x="86197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21"/>
            <p:cNvSpPr/>
            <p:nvPr/>
          </p:nvSpPr>
          <p:spPr>
            <a:xfrm>
              <a:off x="102098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21"/>
            <p:cNvSpPr/>
            <p:nvPr/>
          </p:nvSpPr>
          <p:spPr>
            <a:xfrm>
              <a:off x="87221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21"/>
            <p:cNvSpPr/>
            <p:nvPr/>
          </p:nvSpPr>
          <p:spPr>
            <a:xfrm>
              <a:off x="134987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21"/>
            <p:cNvSpPr/>
            <p:nvPr/>
          </p:nvSpPr>
          <p:spPr>
            <a:xfrm>
              <a:off x="188769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21"/>
            <p:cNvSpPr/>
            <p:nvPr/>
          </p:nvSpPr>
          <p:spPr>
            <a:xfrm>
              <a:off x="134987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21"/>
            <p:cNvSpPr/>
            <p:nvPr/>
          </p:nvSpPr>
          <p:spPr>
            <a:xfrm>
              <a:off x="1476485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21"/>
            <p:cNvSpPr/>
            <p:nvPr/>
          </p:nvSpPr>
          <p:spPr>
            <a:xfrm>
              <a:off x="1177168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7" y="0"/>
                  </a:moveTo>
                  <a:cubicBezTo>
                    <a:pt x="1767" y="0"/>
                    <a:pt x="428" y="27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3" y="0"/>
                    <a:pt x="1881" y="0"/>
                    <a:pt x="187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21"/>
            <p:cNvSpPr/>
            <p:nvPr/>
          </p:nvSpPr>
          <p:spPr>
            <a:xfrm>
              <a:off x="77978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35" y="5270"/>
                  </a:lnTo>
                  <a:lnTo>
                    <a:pt x="5277" y="10235"/>
                  </a:lnTo>
                  <a:lnTo>
                    <a:pt x="318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21"/>
            <p:cNvSpPr/>
            <p:nvPr/>
          </p:nvSpPr>
          <p:spPr>
            <a:xfrm>
              <a:off x="86197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21"/>
            <p:cNvSpPr/>
            <p:nvPr/>
          </p:nvSpPr>
          <p:spPr>
            <a:xfrm>
              <a:off x="102098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21"/>
            <p:cNvSpPr/>
            <p:nvPr/>
          </p:nvSpPr>
          <p:spPr>
            <a:xfrm>
              <a:off x="87221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21"/>
            <p:cNvSpPr/>
            <p:nvPr/>
          </p:nvSpPr>
          <p:spPr>
            <a:xfrm>
              <a:off x="134987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21"/>
            <p:cNvSpPr/>
            <p:nvPr/>
          </p:nvSpPr>
          <p:spPr>
            <a:xfrm>
              <a:off x="188769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21"/>
            <p:cNvSpPr/>
            <p:nvPr/>
          </p:nvSpPr>
          <p:spPr>
            <a:xfrm>
              <a:off x="134987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21"/>
            <p:cNvSpPr/>
            <p:nvPr/>
          </p:nvSpPr>
          <p:spPr>
            <a:xfrm>
              <a:off x="69759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21"/>
            <p:cNvSpPr/>
            <p:nvPr/>
          </p:nvSpPr>
          <p:spPr>
            <a:xfrm>
              <a:off x="39725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53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50" y="3746"/>
                    <a:pt x="361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21"/>
            <p:cNvSpPr/>
            <p:nvPr/>
          </p:nvSpPr>
          <p:spPr>
            <a:xfrm>
              <a:off x="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76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21"/>
            <p:cNvSpPr/>
            <p:nvPr/>
          </p:nvSpPr>
          <p:spPr>
            <a:xfrm>
              <a:off x="8219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21"/>
            <p:cNvSpPr/>
            <p:nvPr/>
          </p:nvSpPr>
          <p:spPr>
            <a:xfrm>
              <a:off x="24106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21"/>
            <p:cNvSpPr/>
            <p:nvPr/>
          </p:nvSpPr>
          <p:spPr>
            <a:xfrm>
              <a:off x="9230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21"/>
            <p:cNvSpPr/>
            <p:nvPr/>
          </p:nvSpPr>
          <p:spPr>
            <a:xfrm>
              <a:off x="57008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21"/>
            <p:cNvSpPr/>
            <p:nvPr/>
          </p:nvSpPr>
          <p:spPr>
            <a:xfrm>
              <a:off x="1108804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21"/>
            <p:cNvSpPr/>
            <p:nvPr/>
          </p:nvSpPr>
          <p:spPr>
            <a:xfrm>
              <a:off x="57008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65" y="108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21"/>
            <p:cNvSpPr/>
            <p:nvPr/>
          </p:nvSpPr>
          <p:spPr>
            <a:xfrm>
              <a:off x="69759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21"/>
            <p:cNvSpPr/>
            <p:nvPr/>
          </p:nvSpPr>
          <p:spPr>
            <a:xfrm>
              <a:off x="39725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50" y="3746"/>
                    <a:pt x="361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21"/>
            <p:cNvSpPr/>
            <p:nvPr/>
          </p:nvSpPr>
          <p:spPr>
            <a:xfrm>
              <a:off x="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76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21"/>
            <p:cNvSpPr/>
            <p:nvPr/>
          </p:nvSpPr>
          <p:spPr>
            <a:xfrm>
              <a:off x="8219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21"/>
            <p:cNvSpPr/>
            <p:nvPr/>
          </p:nvSpPr>
          <p:spPr>
            <a:xfrm>
              <a:off x="24106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21"/>
            <p:cNvSpPr/>
            <p:nvPr/>
          </p:nvSpPr>
          <p:spPr>
            <a:xfrm>
              <a:off x="9230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21"/>
            <p:cNvSpPr/>
            <p:nvPr/>
          </p:nvSpPr>
          <p:spPr>
            <a:xfrm>
              <a:off x="57008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21"/>
            <p:cNvSpPr/>
            <p:nvPr/>
          </p:nvSpPr>
          <p:spPr>
            <a:xfrm>
              <a:off x="1108804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21"/>
            <p:cNvSpPr/>
            <p:nvPr/>
          </p:nvSpPr>
          <p:spPr>
            <a:xfrm>
              <a:off x="57008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21"/>
            <p:cNvSpPr/>
            <p:nvPr/>
          </p:nvSpPr>
          <p:spPr>
            <a:xfrm>
              <a:off x="69759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21"/>
            <p:cNvSpPr/>
            <p:nvPr/>
          </p:nvSpPr>
          <p:spPr>
            <a:xfrm>
              <a:off x="39725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21"/>
            <p:cNvSpPr/>
            <p:nvPr/>
          </p:nvSpPr>
          <p:spPr>
            <a:xfrm>
              <a:off x="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76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21"/>
            <p:cNvSpPr/>
            <p:nvPr/>
          </p:nvSpPr>
          <p:spPr>
            <a:xfrm>
              <a:off x="8219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21"/>
            <p:cNvSpPr/>
            <p:nvPr/>
          </p:nvSpPr>
          <p:spPr>
            <a:xfrm>
              <a:off x="24106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21"/>
            <p:cNvSpPr/>
            <p:nvPr/>
          </p:nvSpPr>
          <p:spPr>
            <a:xfrm>
              <a:off x="9230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21"/>
            <p:cNvSpPr/>
            <p:nvPr/>
          </p:nvSpPr>
          <p:spPr>
            <a:xfrm>
              <a:off x="57008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21"/>
            <p:cNvSpPr/>
            <p:nvPr/>
          </p:nvSpPr>
          <p:spPr>
            <a:xfrm>
              <a:off x="1108804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21"/>
            <p:cNvSpPr/>
            <p:nvPr/>
          </p:nvSpPr>
          <p:spPr>
            <a:xfrm>
              <a:off x="57008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65" y="109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21"/>
            <p:cNvSpPr/>
            <p:nvPr/>
          </p:nvSpPr>
          <p:spPr>
            <a:xfrm>
              <a:off x="69759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21"/>
            <p:cNvSpPr/>
            <p:nvPr/>
          </p:nvSpPr>
          <p:spPr>
            <a:xfrm>
              <a:off x="39725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21"/>
            <p:cNvSpPr/>
            <p:nvPr/>
          </p:nvSpPr>
          <p:spPr>
            <a:xfrm>
              <a:off x="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76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21"/>
            <p:cNvSpPr/>
            <p:nvPr/>
          </p:nvSpPr>
          <p:spPr>
            <a:xfrm>
              <a:off x="8219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21"/>
            <p:cNvSpPr/>
            <p:nvPr/>
          </p:nvSpPr>
          <p:spPr>
            <a:xfrm>
              <a:off x="24106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21"/>
            <p:cNvSpPr/>
            <p:nvPr/>
          </p:nvSpPr>
          <p:spPr>
            <a:xfrm>
              <a:off x="9230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21"/>
            <p:cNvSpPr/>
            <p:nvPr/>
          </p:nvSpPr>
          <p:spPr>
            <a:xfrm>
              <a:off x="57008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21"/>
            <p:cNvSpPr/>
            <p:nvPr/>
          </p:nvSpPr>
          <p:spPr>
            <a:xfrm>
              <a:off x="1108804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21"/>
            <p:cNvSpPr/>
            <p:nvPr/>
          </p:nvSpPr>
          <p:spPr>
            <a:xfrm>
              <a:off x="57008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21"/>
            <p:cNvSpPr/>
            <p:nvPr/>
          </p:nvSpPr>
          <p:spPr>
            <a:xfrm>
              <a:off x="8491611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21"/>
            <p:cNvSpPr/>
            <p:nvPr/>
          </p:nvSpPr>
          <p:spPr>
            <a:xfrm>
              <a:off x="819127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21"/>
            <p:cNvSpPr/>
            <p:nvPr/>
          </p:nvSpPr>
          <p:spPr>
            <a:xfrm>
              <a:off x="779401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21"/>
            <p:cNvSpPr/>
            <p:nvPr/>
          </p:nvSpPr>
          <p:spPr>
            <a:xfrm>
              <a:off x="787620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21"/>
            <p:cNvSpPr/>
            <p:nvPr/>
          </p:nvSpPr>
          <p:spPr>
            <a:xfrm>
              <a:off x="803508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21"/>
            <p:cNvSpPr/>
            <p:nvPr/>
          </p:nvSpPr>
          <p:spPr>
            <a:xfrm>
              <a:off x="7886320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21"/>
            <p:cNvSpPr/>
            <p:nvPr/>
          </p:nvSpPr>
          <p:spPr>
            <a:xfrm>
              <a:off x="836410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21"/>
            <p:cNvSpPr/>
            <p:nvPr/>
          </p:nvSpPr>
          <p:spPr>
            <a:xfrm>
              <a:off x="890282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21"/>
            <p:cNvSpPr/>
            <p:nvPr/>
          </p:nvSpPr>
          <p:spPr>
            <a:xfrm>
              <a:off x="836410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21"/>
            <p:cNvSpPr/>
            <p:nvPr/>
          </p:nvSpPr>
          <p:spPr>
            <a:xfrm>
              <a:off x="8491611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21"/>
            <p:cNvSpPr/>
            <p:nvPr/>
          </p:nvSpPr>
          <p:spPr>
            <a:xfrm>
              <a:off x="819127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3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21"/>
            <p:cNvSpPr/>
            <p:nvPr/>
          </p:nvSpPr>
          <p:spPr>
            <a:xfrm>
              <a:off x="7794016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21"/>
            <p:cNvSpPr/>
            <p:nvPr/>
          </p:nvSpPr>
          <p:spPr>
            <a:xfrm>
              <a:off x="787620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21"/>
            <p:cNvSpPr/>
            <p:nvPr/>
          </p:nvSpPr>
          <p:spPr>
            <a:xfrm>
              <a:off x="803508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21"/>
            <p:cNvSpPr/>
            <p:nvPr/>
          </p:nvSpPr>
          <p:spPr>
            <a:xfrm>
              <a:off x="7886320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21"/>
            <p:cNvSpPr/>
            <p:nvPr/>
          </p:nvSpPr>
          <p:spPr>
            <a:xfrm>
              <a:off x="836410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21"/>
            <p:cNvSpPr/>
            <p:nvPr/>
          </p:nvSpPr>
          <p:spPr>
            <a:xfrm>
              <a:off x="890282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21"/>
            <p:cNvSpPr/>
            <p:nvPr/>
          </p:nvSpPr>
          <p:spPr>
            <a:xfrm>
              <a:off x="836410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21"/>
            <p:cNvSpPr/>
            <p:nvPr/>
          </p:nvSpPr>
          <p:spPr>
            <a:xfrm>
              <a:off x="8491611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21"/>
            <p:cNvSpPr/>
            <p:nvPr/>
          </p:nvSpPr>
          <p:spPr>
            <a:xfrm>
              <a:off x="819127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21"/>
            <p:cNvSpPr/>
            <p:nvPr/>
          </p:nvSpPr>
          <p:spPr>
            <a:xfrm>
              <a:off x="7794016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21"/>
            <p:cNvSpPr/>
            <p:nvPr/>
          </p:nvSpPr>
          <p:spPr>
            <a:xfrm>
              <a:off x="787620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21"/>
            <p:cNvSpPr/>
            <p:nvPr/>
          </p:nvSpPr>
          <p:spPr>
            <a:xfrm>
              <a:off x="803508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7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21"/>
            <p:cNvSpPr/>
            <p:nvPr/>
          </p:nvSpPr>
          <p:spPr>
            <a:xfrm>
              <a:off x="7886320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21"/>
            <p:cNvSpPr/>
            <p:nvPr/>
          </p:nvSpPr>
          <p:spPr>
            <a:xfrm>
              <a:off x="8364101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21"/>
            <p:cNvSpPr/>
            <p:nvPr/>
          </p:nvSpPr>
          <p:spPr>
            <a:xfrm>
              <a:off x="890282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21"/>
            <p:cNvSpPr/>
            <p:nvPr/>
          </p:nvSpPr>
          <p:spPr>
            <a:xfrm>
              <a:off x="8364101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21"/>
            <p:cNvSpPr/>
            <p:nvPr/>
          </p:nvSpPr>
          <p:spPr>
            <a:xfrm>
              <a:off x="8491611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21"/>
            <p:cNvSpPr/>
            <p:nvPr/>
          </p:nvSpPr>
          <p:spPr>
            <a:xfrm>
              <a:off x="819127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3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21"/>
            <p:cNvSpPr/>
            <p:nvPr/>
          </p:nvSpPr>
          <p:spPr>
            <a:xfrm>
              <a:off x="7794016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21"/>
            <p:cNvSpPr/>
            <p:nvPr/>
          </p:nvSpPr>
          <p:spPr>
            <a:xfrm>
              <a:off x="787620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21"/>
            <p:cNvSpPr/>
            <p:nvPr/>
          </p:nvSpPr>
          <p:spPr>
            <a:xfrm>
              <a:off x="803508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21"/>
            <p:cNvSpPr/>
            <p:nvPr/>
          </p:nvSpPr>
          <p:spPr>
            <a:xfrm>
              <a:off x="7886320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21"/>
            <p:cNvSpPr/>
            <p:nvPr/>
          </p:nvSpPr>
          <p:spPr>
            <a:xfrm>
              <a:off x="8364101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21"/>
            <p:cNvSpPr/>
            <p:nvPr/>
          </p:nvSpPr>
          <p:spPr>
            <a:xfrm>
              <a:off x="890282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21"/>
            <p:cNvSpPr/>
            <p:nvPr/>
          </p:nvSpPr>
          <p:spPr>
            <a:xfrm>
              <a:off x="8364101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0" name="Google Shape;7590;p21"/>
          <p:cNvGrpSpPr/>
          <p:nvPr/>
        </p:nvGrpSpPr>
        <p:grpSpPr>
          <a:xfrm rot="-1440123">
            <a:off x="707706" y="141057"/>
            <a:ext cx="2604398" cy="2355755"/>
            <a:chOff x="4967100" y="1157125"/>
            <a:chExt cx="2604201" cy="2355577"/>
          </a:xfrm>
        </p:grpSpPr>
        <p:sp>
          <p:nvSpPr>
            <p:cNvPr id="7591" name="Google Shape;7591;p21"/>
            <p:cNvSpPr/>
            <p:nvPr/>
          </p:nvSpPr>
          <p:spPr>
            <a:xfrm>
              <a:off x="5408243" y="1276971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743" y="0"/>
                  </a:moveTo>
                  <a:cubicBezTo>
                    <a:pt x="1435" y="0"/>
                    <a:pt x="1249" y="53"/>
                    <a:pt x="1249" y="53"/>
                  </a:cubicBezTo>
                  <a:cubicBezTo>
                    <a:pt x="1249" y="53"/>
                    <a:pt x="1" y="1691"/>
                    <a:pt x="1747" y="4246"/>
                  </a:cubicBezTo>
                  <a:cubicBezTo>
                    <a:pt x="3494" y="6794"/>
                    <a:pt x="7565" y="9299"/>
                    <a:pt x="7565" y="9299"/>
                  </a:cubicBezTo>
                  <a:cubicBezTo>
                    <a:pt x="7565" y="9299"/>
                    <a:pt x="6720" y="4593"/>
                    <a:pt x="4974" y="2038"/>
                  </a:cubicBezTo>
                  <a:cubicBezTo>
                    <a:pt x="3762" y="271"/>
                    <a:pt x="2440" y="0"/>
                    <a:pt x="1743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21"/>
            <p:cNvSpPr/>
            <p:nvPr/>
          </p:nvSpPr>
          <p:spPr>
            <a:xfrm>
              <a:off x="4998399" y="2174960"/>
              <a:ext cx="1270858" cy="448421"/>
            </a:xfrm>
            <a:custGeom>
              <a:avLst/>
              <a:gdLst/>
              <a:ahLst/>
              <a:cxnLst/>
              <a:rect l="l" t="t" r="r" b="b"/>
              <a:pathLst>
                <a:path w="11166" h="3940" extrusionOk="0">
                  <a:moveTo>
                    <a:pt x="4221" y="0"/>
                  </a:moveTo>
                  <a:cubicBezTo>
                    <a:pt x="4005" y="0"/>
                    <a:pt x="3793" y="8"/>
                    <a:pt x="3587" y="23"/>
                  </a:cubicBezTo>
                  <a:cubicBezTo>
                    <a:pt x="505" y="261"/>
                    <a:pt x="0" y="2253"/>
                    <a:pt x="0" y="2253"/>
                  </a:cubicBezTo>
                  <a:cubicBezTo>
                    <a:pt x="0" y="2253"/>
                    <a:pt x="712" y="3940"/>
                    <a:pt x="3375" y="3940"/>
                  </a:cubicBezTo>
                  <a:cubicBezTo>
                    <a:pt x="3537" y="3940"/>
                    <a:pt x="3707" y="3934"/>
                    <a:pt x="3883" y="3920"/>
                  </a:cubicBezTo>
                  <a:cubicBezTo>
                    <a:pt x="6965" y="3689"/>
                    <a:pt x="11166" y="1409"/>
                    <a:pt x="11166" y="1409"/>
                  </a:cubicBezTo>
                  <a:cubicBezTo>
                    <a:pt x="11166" y="1409"/>
                    <a:pt x="7249" y="0"/>
                    <a:pt x="4221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21"/>
            <p:cNvSpPr/>
            <p:nvPr/>
          </p:nvSpPr>
          <p:spPr>
            <a:xfrm>
              <a:off x="5549599" y="2335210"/>
              <a:ext cx="719652" cy="1149279"/>
            </a:xfrm>
            <a:custGeom>
              <a:avLst/>
              <a:gdLst/>
              <a:ahLst/>
              <a:cxnLst/>
              <a:rect l="l" t="t" r="r" b="b"/>
              <a:pathLst>
                <a:path w="6323" h="10098" extrusionOk="0">
                  <a:moveTo>
                    <a:pt x="6323" y="1"/>
                  </a:moveTo>
                  <a:cubicBezTo>
                    <a:pt x="6323" y="1"/>
                    <a:pt x="2678" y="3083"/>
                    <a:pt x="1335" y="5876"/>
                  </a:cubicBezTo>
                  <a:cubicBezTo>
                    <a:pt x="0" y="8662"/>
                    <a:pt x="1480" y="10091"/>
                    <a:pt x="1480" y="10091"/>
                  </a:cubicBezTo>
                  <a:cubicBezTo>
                    <a:pt x="1480" y="10091"/>
                    <a:pt x="1530" y="10097"/>
                    <a:pt x="1621" y="10097"/>
                  </a:cubicBezTo>
                  <a:cubicBezTo>
                    <a:pt x="2105" y="10097"/>
                    <a:pt x="3732" y="9913"/>
                    <a:pt x="4858" y="7565"/>
                  </a:cubicBezTo>
                  <a:cubicBezTo>
                    <a:pt x="6200" y="4786"/>
                    <a:pt x="6323" y="1"/>
                    <a:pt x="6323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21"/>
            <p:cNvSpPr/>
            <p:nvPr/>
          </p:nvSpPr>
          <p:spPr>
            <a:xfrm>
              <a:off x="6269131" y="2335210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" y="1"/>
                  </a:moveTo>
                  <a:cubicBezTo>
                    <a:pt x="1" y="1"/>
                    <a:pt x="853" y="4699"/>
                    <a:pt x="2599" y="7254"/>
                  </a:cubicBezTo>
                  <a:cubicBezTo>
                    <a:pt x="3806" y="9028"/>
                    <a:pt x="5132" y="9299"/>
                    <a:pt x="5830" y="9299"/>
                  </a:cubicBezTo>
                  <a:cubicBezTo>
                    <a:pt x="6138" y="9299"/>
                    <a:pt x="6323" y="9246"/>
                    <a:pt x="6323" y="9246"/>
                  </a:cubicBezTo>
                  <a:cubicBezTo>
                    <a:pt x="6323" y="9246"/>
                    <a:pt x="7565" y="7601"/>
                    <a:pt x="5818" y="5053"/>
                  </a:cubicBezTo>
                  <a:cubicBezTo>
                    <a:pt x="4079" y="2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21"/>
            <p:cNvSpPr/>
            <p:nvPr/>
          </p:nvSpPr>
          <p:spPr>
            <a:xfrm>
              <a:off x="6269131" y="2046351"/>
              <a:ext cx="1270972" cy="448649"/>
            </a:xfrm>
            <a:custGeom>
              <a:avLst/>
              <a:gdLst/>
              <a:ahLst/>
              <a:cxnLst/>
              <a:rect l="l" t="t" r="r" b="b"/>
              <a:pathLst>
                <a:path w="11167" h="3942" extrusionOk="0">
                  <a:moveTo>
                    <a:pt x="7798" y="0"/>
                  </a:moveTo>
                  <a:cubicBezTo>
                    <a:pt x="7636" y="0"/>
                    <a:pt x="7467" y="7"/>
                    <a:pt x="7291" y="20"/>
                  </a:cubicBezTo>
                  <a:cubicBezTo>
                    <a:pt x="4201" y="258"/>
                    <a:pt x="1" y="2539"/>
                    <a:pt x="1" y="2539"/>
                  </a:cubicBezTo>
                  <a:cubicBezTo>
                    <a:pt x="1" y="2539"/>
                    <a:pt x="3902" y="3941"/>
                    <a:pt x="6927" y="3941"/>
                  </a:cubicBezTo>
                  <a:cubicBezTo>
                    <a:pt x="7150" y="3941"/>
                    <a:pt x="7368" y="3934"/>
                    <a:pt x="7579" y="3917"/>
                  </a:cubicBezTo>
                  <a:cubicBezTo>
                    <a:pt x="10661" y="3686"/>
                    <a:pt x="11166" y="1687"/>
                    <a:pt x="11166" y="1687"/>
                  </a:cubicBezTo>
                  <a:cubicBezTo>
                    <a:pt x="11166" y="1687"/>
                    <a:pt x="10461" y="0"/>
                    <a:pt x="7798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21"/>
            <p:cNvSpPr/>
            <p:nvPr/>
          </p:nvSpPr>
          <p:spPr>
            <a:xfrm>
              <a:off x="6269131" y="1185351"/>
              <a:ext cx="720563" cy="1149165"/>
            </a:xfrm>
            <a:custGeom>
              <a:avLst/>
              <a:gdLst/>
              <a:ahLst/>
              <a:cxnLst/>
              <a:rect l="l" t="t" r="r" b="b"/>
              <a:pathLst>
                <a:path w="6331" h="10097" extrusionOk="0">
                  <a:moveTo>
                    <a:pt x="4710" y="0"/>
                  </a:moveTo>
                  <a:cubicBezTo>
                    <a:pt x="4226" y="0"/>
                    <a:pt x="2597" y="185"/>
                    <a:pt x="1466" y="2533"/>
                  </a:cubicBezTo>
                  <a:cubicBezTo>
                    <a:pt x="131" y="5319"/>
                    <a:pt x="1" y="10097"/>
                    <a:pt x="1" y="10097"/>
                  </a:cubicBezTo>
                  <a:cubicBezTo>
                    <a:pt x="1" y="10097"/>
                    <a:pt x="3653" y="7015"/>
                    <a:pt x="4988" y="4229"/>
                  </a:cubicBezTo>
                  <a:cubicBezTo>
                    <a:pt x="6331" y="1443"/>
                    <a:pt x="4851" y="6"/>
                    <a:pt x="4851" y="6"/>
                  </a:cubicBezTo>
                  <a:cubicBezTo>
                    <a:pt x="4851" y="6"/>
                    <a:pt x="4801" y="0"/>
                    <a:pt x="4710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21"/>
            <p:cNvSpPr/>
            <p:nvPr/>
          </p:nvSpPr>
          <p:spPr>
            <a:xfrm>
              <a:off x="4967100" y="1157125"/>
              <a:ext cx="2604201" cy="2355577"/>
            </a:xfrm>
            <a:custGeom>
              <a:avLst/>
              <a:gdLst/>
              <a:ahLst/>
              <a:cxnLst/>
              <a:rect l="l" t="t" r="r" b="b"/>
              <a:pathLst>
                <a:path w="22881" h="20697" extrusionOk="0">
                  <a:moveTo>
                    <a:pt x="6131" y="1302"/>
                  </a:moveTo>
                  <a:lnTo>
                    <a:pt x="6194" y="1308"/>
                  </a:lnTo>
                  <a:cubicBezTo>
                    <a:pt x="6547" y="1359"/>
                    <a:pt x="6887" y="1474"/>
                    <a:pt x="7204" y="1633"/>
                  </a:cubicBezTo>
                  <a:lnTo>
                    <a:pt x="7442" y="1763"/>
                  </a:lnTo>
                  <a:cubicBezTo>
                    <a:pt x="7522" y="1806"/>
                    <a:pt x="7594" y="1864"/>
                    <a:pt x="7673" y="1914"/>
                  </a:cubicBezTo>
                  <a:cubicBezTo>
                    <a:pt x="7825" y="2023"/>
                    <a:pt x="7969" y="2138"/>
                    <a:pt x="8106" y="2261"/>
                  </a:cubicBezTo>
                  <a:cubicBezTo>
                    <a:pt x="8171" y="2326"/>
                    <a:pt x="8236" y="2391"/>
                    <a:pt x="8301" y="2463"/>
                  </a:cubicBezTo>
                  <a:lnTo>
                    <a:pt x="8489" y="2665"/>
                  </a:lnTo>
                  <a:cubicBezTo>
                    <a:pt x="8604" y="2809"/>
                    <a:pt x="8713" y="2961"/>
                    <a:pt x="8828" y="3105"/>
                  </a:cubicBezTo>
                  <a:cubicBezTo>
                    <a:pt x="9182" y="3647"/>
                    <a:pt x="9470" y="4224"/>
                    <a:pt x="9687" y="4830"/>
                  </a:cubicBezTo>
                  <a:lnTo>
                    <a:pt x="9846" y="5278"/>
                  </a:lnTo>
                  <a:cubicBezTo>
                    <a:pt x="9896" y="5429"/>
                    <a:pt x="9940" y="5588"/>
                    <a:pt x="9990" y="5740"/>
                  </a:cubicBezTo>
                  <a:lnTo>
                    <a:pt x="10062" y="5971"/>
                  </a:lnTo>
                  <a:lnTo>
                    <a:pt x="10127" y="6202"/>
                  </a:lnTo>
                  <a:cubicBezTo>
                    <a:pt x="10171" y="6353"/>
                    <a:pt x="10221" y="6505"/>
                    <a:pt x="10264" y="6664"/>
                  </a:cubicBezTo>
                  <a:lnTo>
                    <a:pt x="10640" y="7970"/>
                  </a:lnTo>
                  <a:cubicBezTo>
                    <a:pt x="10481" y="7566"/>
                    <a:pt x="10315" y="7169"/>
                    <a:pt x="10142" y="6772"/>
                  </a:cubicBezTo>
                  <a:cubicBezTo>
                    <a:pt x="9882" y="6194"/>
                    <a:pt x="9608" y="5624"/>
                    <a:pt x="9312" y="5061"/>
                  </a:cubicBezTo>
                  <a:cubicBezTo>
                    <a:pt x="9008" y="4506"/>
                    <a:pt x="8691" y="3957"/>
                    <a:pt x="8337" y="3437"/>
                  </a:cubicBezTo>
                  <a:lnTo>
                    <a:pt x="8034" y="3012"/>
                  </a:lnTo>
                  <a:cubicBezTo>
                    <a:pt x="7933" y="2882"/>
                    <a:pt x="7825" y="2744"/>
                    <a:pt x="7717" y="2615"/>
                  </a:cubicBezTo>
                  <a:cubicBezTo>
                    <a:pt x="7608" y="2477"/>
                    <a:pt x="7486" y="2355"/>
                    <a:pt x="7370" y="2232"/>
                  </a:cubicBezTo>
                  <a:cubicBezTo>
                    <a:pt x="7247" y="2109"/>
                    <a:pt x="7125" y="1987"/>
                    <a:pt x="6988" y="1878"/>
                  </a:cubicBezTo>
                  <a:cubicBezTo>
                    <a:pt x="6728" y="1648"/>
                    <a:pt x="6440" y="1453"/>
                    <a:pt x="6131" y="1302"/>
                  </a:cubicBezTo>
                  <a:close/>
                  <a:moveTo>
                    <a:pt x="16623" y="1214"/>
                  </a:moveTo>
                  <a:lnTo>
                    <a:pt x="16645" y="1272"/>
                  </a:lnTo>
                  <a:cubicBezTo>
                    <a:pt x="16775" y="1611"/>
                    <a:pt x="16854" y="1965"/>
                    <a:pt x="16868" y="2326"/>
                  </a:cubicBezTo>
                  <a:lnTo>
                    <a:pt x="16876" y="2593"/>
                  </a:lnTo>
                  <a:cubicBezTo>
                    <a:pt x="16876" y="2687"/>
                    <a:pt x="16861" y="2773"/>
                    <a:pt x="16861" y="2867"/>
                  </a:cubicBezTo>
                  <a:cubicBezTo>
                    <a:pt x="16840" y="3048"/>
                    <a:pt x="16818" y="3228"/>
                    <a:pt x="16775" y="3408"/>
                  </a:cubicBezTo>
                  <a:cubicBezTo>
                    <a:pt x="16753" y="3495"/>
                    <a:pt x="16731" y="3589"/>
                    <a:pt x="16702" y="3676"/>
                  </a:cubicBezTo>
                  <a:lnTo>
                    <a:pt x="16616" y="3943"/>
                  </a:lnTo>
                  <a:cubicBezTo>
                    <a:pt x="16551" y="4116"/>
                    <a:pt x="16479" y="4282"/>
                    <a:pt x="16406" y="4455"/>
                  </a:cubicBezTo>
                  <a:cubicBezTo>
                    <a:pt x="16118" y="5032"/>
                    <a:pt x="15757" y="5567"/>
                    <a:pt x="15345" y="6065"/>
                  </a:cubicBezTo>
                  <a:lnTo>
                    <a:pt x="15028" y="6425"/>
                  </a:lnTo>
                  <a:cubicBezTo>
                    <a:pt x="14927" y="6548"/>
                    <a:pt x="14811" y="6664"/>
                    <a:pt x="14703" y="6779"/>
                  </a:cubicBezTo>
                  <a:lnTo>
                    <a:pt x="14544" y="6959"/>
                  </a:lnTo>
                  <a:lnTo>
                    <a:pt x="14371" y="7133"/>
                  </a:lnTo>
                  <a:cubicBezTo>
                    <a:pt x="14263" y="7248"/>
                    <a:pt x="14155" y="7364"/>
                    <a:pt x="14039" y="7479"/>
                  </a:cubicBezTo>
                  <a:lnTo>
                    <a:pt x="13094" y="8454"/>
                  </a:lnTo>
                  <a:cubicBezTo>
                    <a:pt x="13368" y="8122"/>
                    <a:pt x="13628" y="7782"/>
                    <a:pt x="13880" y="7429"/>
                  </a:cubicBezTo>
                  <a:cubicBezTo>
                    <a:pt x="14256" y="6916"/>
                    <a:pt x="14609" y="6397"/>
                    <a:pt x="14949" y="5855"/>
                  </a:cubicBezTo>
                  <a:cubicBezTo>
                    <a:pt x="15281" y="5314"/>
                    <a:pt x="15598" y="4773"/>
                    <a:pt x="15872" y="4202"/>
                  </a:cubicBezTo>
                  <a:lnTo>
                    <a:pt x="16089" y="3726"/>
                  </a:lnTo>
                  <a:cubicBezTo>
                    <a:pt x="16154" y="3567"/>
                    <a:pt x="16212" y="3408"/>
                    <a:pt x="16277" y="3250"/>
                  </a:cubicBezTo>
                  <a:cubicBezTo>
                    <a:pt x="16334" y="3091"/>
                    <a:pt x="16385" y="2925"/>
                    <a:pt x="16428" y="2759"/>
                  </a:cubicBezTo>
                  <a:cubicBezTo>
                    <a:pt x="16479" y="2593"/>
                    <a:pt x="16522" y="2427"/>
                    <a:pt x="16544" y="2254"/>
                  </a:cubicBezTo>
                  <a:cubicBezTo>
                    <a:pt x="16616" y="1914"/>
                    <a:pt x="16637" y="1568"/>
                    <a:pt x="16623" y="1222"/>
                  </a:cubicBezTo>
                  <a:cubicBezTo>
                    <a:pt x="16623" y="1214"/>
                    <a:pt x="16623" y="1214"/>
                    <a:pt x="16623" y="1214"/>
                  </a:cubicBezTo>
                  <a:close/>
                  <a:moveTo>
                    <a:pt x="15006" y="825"/>
                  </a:moveTo>
                  <a:lnTo>
                    <a:pt x="14970" y="853"/>
                  </a:lnTo>
                  <a:cubicBezTo>
                    <a:pt x="14602" y="1185"/>
                    <a:pt x="14277" y="1561"/>
                    <a:pt x="14010" y="1979"/>
                  </a:cubicBezTo>
                  <a:cubicBezTo>
                    <a:pt x="13743" y="2391"/>
                    <a:pt x="13512" y="2824"/>
                    <a:pt x="13317" y="3271"/>
                  </a:cubicBezTo>
                  <a:cubicBezTo>
                    <a:pt x="13267" y="3387"/>
                    <a:pt x="13216" y="3495"/>
                    <a:pt x="13166" y="3611"/>
                  </a:cubicBezTo>
                  <a:lnTo>
                    <a:pt x="13036" y="3950"/>
                  </a:lnTo>
                  <a:cubicBezTo>
                    <a:pt x="12942" y="4181"/>
                    <a:pt x="12870" y="4412"/>
                    <a:pt x="12783" y="4643"/>
                  </a:cubicBezTo>
                  <a:cubicBezTo>
                    <a:pt x="12480" y="5567"/>
                    <a:pt x="12213" y="6512"/>
                    <a:pt x="12004" y="7465"/>
                  </a:cubicBezTo>
                  <a:cubicBezTo>
                    <a:pt x="11852" y="8100"/>
                    <a:pt x="11722" y="8742"/>
                    <a:pt x="11592" y="9385"/>
                  </a:cubicBezTo>
                  <a:cubicBezTo>
                    <a:pt x="11621" y="8692"/>
                    <a:pt x="11693" y="7999"/>
                    <a:pt x="11809" y="7320"/>
                  </a:cubicBezTo>
                  <a:lnTo>
                    <a:pt x="11809" y="7313"/>
                  </a:lnTo>
                  <a:cubicBezTo>
                    <a:pt x="11975" y="6317"/>
                    <a:pt x="12220" y="5336"/>
                    <a:pt x="12545" y="4376"/>
                  </a:cubicBezTo>
                  <a:lnTo>
                    <a:pt x="12661" y="4015"/>
                  </a:lnTo>
                  <a:cubicBezTo>
                    <a:pt x="12704" y="3899"/>
                    <a:pt x="12754" y="3784"/>
                    <a:pt x="12798" y="3668"/>
                  </a:cubicBezTo>
                  <a:cubicBezTo>
                    <a:pt x="12877" y="3430"/>
                    <a:pt x="12985" y="3206"/>
                    <a:pt x="13094" y="2983"/>
                  </a:cubicBezTo>
                  <a:cubicBezTo>
                    <a:pt x="13303" y="2542"/>
                    <a:pt x="13563" y="2131"/>
                    <a:pt x="13873" y="1756"/>
                  </a:cubicBezTo>
                  <a:cubicBezTo>
                    <a:pt x="14176" y="1395"/>
                    <a:pt x="14544" y="1084"/>
                    <a:pt x="14956" y="846"/>
                  </a:cubicBezTo>
                  <a:lnTo>
                    <a:pt x="15006" y="825"/>
                  </a:lnTo>
                  <a:close/>
                  <a:moveTo>
                    <a:pt x="5883" y="1279"/>
                  </a:moveTo>
                  <a:cubicBezTo>
                    <a:pt x="5955" y="1308"/>
                    <a:pt x="6028" y="1337"/>
                    <a:pt x="6100" y="1373"/>
                  </a:cubicBezTo>
                  <a:cubicBezTo>
                    <a:pt x="6410" y="1517"/>
                    <a:pt x="6699" y="1698"/>
                    <a:pt x="6959" y="1922"/>
                  </a:cubicBezTo>
                  <a:cubicBezTo>
                    <a:pt x="7096" y="2023"/>
                    <a:pt x="7219" y="2145"/>
                    <a:pt x="7348" y="2261"/>
                  </a:cubicBezTo>
                  <a:cubicBezTo>
                    <a:pt x="7471" y="2376"/>
                    <a:pt x="7587" y="2506"/>
                    <a:pt x="7702" y="2636"/>
                  </a:cubicBezTo>
                  <a:cubicBezTo>
                    <a:pt x="7818" y="2759"/>
                    <a:pt x="7919" y="2896"/>
                    <a:pt x="8027" y="3033"/>
                  </a:cubicBezTo>
                  <a:lnTo>
                    <a:pt x="8330" y="3452"/>
                  </a:lnTo>
                  <a:cubicBezTo>
                    <a:pt x="8676" y="3979"/>
                    <a:pt x="8994" y="4527"/>
                    <a:pt x="9276" y="5090"/>
                  </a:cubicBezTo>
                  <a:cubicBezTo>
                    <a:pt x="9564" y="5653"/>
                    <a:pt x="9817" y="6238"/>
                    <a:pt x="10069" y="6815"/>
                  </a:cubicBezTo>
                  <a:cubicBezTo>
                    <a:pt x="10185" y="7104"/>
                    <a:pt x="10308" y="7400"/>
                    <a:pt x="10430" y="7688"/>
                  </a:cubicBezTo>
                  <a:cubicBezTo>
                    <a:pt x="10546" y="7984"/>
                    <a:pt x="10661" y="8280"/>
                    <a:pt x="10777" y="8576"/>
                  </a:cubicBezTo>
                  <a:cubicBezTo>
                    <a:pt x="10820" y="8706"/>
                    <a:pt x="10871" y="8836"/>
                    <a:pt x="10921" y="8966"/>
                  </a:cubicBezTo>
                  <a:cubicBezTo>
                    <a:pt x="10993" y="9204"/>
                    <a:pt x="11058" y="9450"/>
                    <a:pt x="11123" y="9688"/>
                  </a:cubicBezTo>
                  <a:cubicBezTo>
                    <a:pt x="10950" y="9348"/>
                    <a:pt x="10770" y="9016"/>
                    <a:pt x="10589" y="8684"/>
                  </a:cubicBezTo>
                  <a:cubicBezTo>
                    <a:pt x="10293" y="8136"/>
                    <a:pt x="9983" y="7595"/>
                    <a:pt x="9665" y="7061"/>
                  </a:cubicBezTo>
                  <a:cubicBezTo>
                    <a:pt x="9348" y="6526"/>
                    <a:pt x="9023" y="5992"/>
                    <a:pt x="8691" y="5465"/>
                  </a:cubicBezTo>
                  <a:cubicBezTo>
                    <a:pt x="8359" y="4939"/>
                    <a:pt x="8012" y="4419"/>
                    <a:pt x="7659" y="3906"/>
                  </a:cubicBezTo>
                  <a:cubicBezTo>
                    <a:pt x="7478" y="3647"/>
                    <a:pt x="7298" y="3380"/>
                    <a:pt x="7110" y="3127"/>
                  </a:cubicBezTo>
                  <a:cubicBezTo>
                    <a:pt x="6923" y="2874"/>
                    <a:pt x="6735" y="2615"/>
                    <a:pt x="6533" y="2369"/>
                  </a:cubicBezTo>
                  <a:cubicBezTo>
                    <a:pt x="6331" y="2124"/>
                    <a:pt x="6121" y="1886"/>
                    <a:pt x="5905" y="1655"/>
                  </a:cubicBezTo>
                  <a:cubicBezTo>
                    <a:pt x="5789" y="1546"/>
                    <a:pt x="5674" y="1431"/>
                    <a:pt x="5551" y="1330"/>
                  </a:cubicBezTo>
                  <a:lnTo>
                    <a:pt x="5501" y="1294"/>
                  </a:lnTo>
                  <a:cubicBezTo>
                    <a:pt x="5515" y="1294"/>
                    <a:pt x="5530" y="1294"/>
                    <a:pt x="5551" y="1287"/>
                  </a:cubicBezTo>
                  <a:cubicBezTo>
                    <a:pt x="5595" y="1287"/>
                    <a:pt x="5631" y="1279"/>
                    <a:pt x="5674" y="1279"/>
                  </a:cubicBezTo>
                  <a:close/>
                  <a:moveTo>
                    <a:pt x="4974" y="2506"/>
                  </a:moveTo>
                  <a:lnTo>
                    <a:pt x="4981" y="2550"/>
                  </a:lnTo>
                  <a:cubicBezTo>
                    <a:pt x="5082" y="3033"/>
                    <a:pt x="5248" y="3502"/>
                    <a:pt x="5479" y="3943"/>
                  </a:cubicBezTo>
                  <a:cubicBezTo>
                    <a:pt x="5703" y="4376"/>
                    <a:pt x="5955" y="4794"/>
                    <a:pt x="6251" y="5191"/>
                  </a:cubicBezTo>
                  <a:cubicBezTo>
                    <a:pt x="6324" y="5292"/>
                    <a:pt x="6396" y="5393"/>
                    <a:pt x="6468" y="5487"/>
                  </a:cubicBezTo>
                  <a:lnTo>
                    <a:pt x="6699" y="5776"/>
                  </a:lnTo>
                  <a:cubicBezTo>
                    <a:pt x="6843" y="5971"/>
                    <a:pt x="7009" y="6151"/>
                    <a:pt x="7168" y="6339"/>
                  </a:cubicBezTo>
                  <a:cubicBezTo>
                    <a:pt x="7818" y="7075"/>
                    <a:pt x="8510" y="7761"/>
                    <a:pt x="9225" y="8425"/>
                  </a:cubicBezTo>
                  <a:cubicBezTo>
                    <a:pt x="9701" y="8872"/>
                    <a:pt x="10185" y="9312"/>
                    <a:pt x="10683" y="9738"/>
                  </a:cubicBezTo>
                  <a:cubicBezTo>
                    <a:pt x="10098" y="9363"/>
                    <a:pt x="9535" y="8959"/>
                    <a:pt x="9001" y="8518"/>
                  </a:cubicBezTo>
                  <a:cubicBezTo>
                    <a:pt x="8215" y="7876"/>
                    <a:pt x="7486" y="7169"/>
                    <a:pt x="6822" y="6411"/>
                  </a:cubicBezTo>
                  <a:lnTo>
                    <a:pt x="6569" y="6129"/>
                  </a:lnTo>
                  <a:cubicBezTo>
                    <a:pt x="6490" y="6036"/>
                    <a:pt x="6417" y="5935"/>
                    <a:pt x="6338" y="5834"/>
                  </a:cubicBezTo>
                  <a:cubicBezTo>
                    <a:pt x="6172" y="5646"/>
                    <a:pt x="6035" y="5444"/>
                    <a:pt x="5890" y="5242"/>
                  </a:cubicBezTo>
                  <a:cubicBezTo>
                    <a:pt x="5616" y="4838"/>
                    <a:pt x="5392" y="4404"/>
                    <a:pt x="5219" y="3950"/>
                  </a:cubicBezTo>
                  <a:cubicBezTo>
                    <a:pt x="5053" y="3502"/>
                    <a:pt x="4974" y="3033"/>
                    <a:pt x="4974" y="2557"/>
                  </a:cubicBezTo>
                  <a:lnTo>
                    <a:pt x="4974" y="2506"/>
                  </a:lnTo>
                  <a:close/>
                  <a:moveTo>
                    <a:pt x="16313" y="680"/>
                  </a:moveTo>
                  <a:cubicBezTo>
                    <a:pt x="16320" y="695"/>
                    <a:pt x="16334" y="702"/>
                    <a:pt x="16342" y="716"/>
                  </a:cubicBezTo>
                  <a:cubicBezTo>
                    <a:pt x="16363" y="752"/>
                    <a:pt x="16392" y="789"/>
                    <a:pt x="16414" y="825"/>
                  </a:cubicBezTo>
                  <a:cubicBezTo>
                    <a:pt x="16450" y="882"/>
                    <a:pt x="16479" y="947"/>
                    <a:pt x="16515" y="1005"/>
                  </a:cubicBezTo>
                  <a:cubicBezTo>
                    <a:pt x="16529" y="1077"/>
                    <a:pt x="16544" y="1157"/>
                    <a:pt x="16544" y="1236"/>
                  </a:cubicBezTo>
                  <a:cubicBezTo>
                    <a:pt x="16580" y="1575"/>
                    <a:pt x="16565" y="1922"/>
                    <a:pt x="16500" y="2254"/>
                  </a:cubicBezTo>
                  <a:cubicBezTo>
                    <a:pt x="16479" y="2427"/>
                    <a:pt x="16435" y="2593"/>
                    <a:pt x="16399" y="2759"/>
                  </a:cubicBezTo>
                  <a:cubicBezTo>
                    <a:pt x="16363" y="2925"/>
                    <a:pt x="16313" y="3091"/>
                    <a:pt x="16255" y="3250"/>
                  </a:cubicBezTo>
                  <a:cubicBezTo>
                    <a:pt x="16197" y="3416"/>
                    <a:pt x="16132" y="3574"/>
                    <a:pt x="16074" y="3733"/>
                  </a:cubicBezTo>
                  <a:lnTo>
                    <a:pt x="15865" y="4202"/>
                  </a:lnTo>
                  <a:cubicBezTo>
                    <a:pt x="15584" y="4773"/>
                    <a:pt x="15266" y="5321"/>
                    <a:pt x="14920" y="5848"/>
                  </a:cubicBezTo>
                  <a:cubicBezTo>
                    <a:pt x="14566" y="6375"/>
                    <a:pt x="14198" y="6880"/>
                    <a:pt x="13815" y="7393"/>
                  </a:cubicBezTo>
                  <a:cubicBezTo>
                    <a:pt x="13628" y="7638"/>
                    <a:pt x="13433" y="7891"/>
                    <a:pt x="13238" y="8143"/>
                  </a:cubicBezTo>
                  <a:cubicBezTo>
                    <a:pt x="13043" y="8389"/>
                    <a:pt x="12848" y="8634"/>
                    <a:pt x="12646" y="8879"/>
                  </a:cubicBezTo>
                  <a:cubicBezTo>
                    <a:pt x="12560" y="8988"/>
                    <a:pt x="12473" y="9096"/>
                    <a:pt x="12386" y="9204"/>
                  </a:cubicBezTo>
                  <a:cubicBezTo>
                    <a:pt x="12206" y="9385"/>
                    <a:pt x="12033" y="9565"/>
                    <a:pt x="11859" y="9745"/>
                  </a:cubicBezTo>
                  <a:cubicBezTo>
                    <a:pt x="12062" y="9428"/>
                    <a:pt x="12264" y="9103"/>
                    <a:pt x="12458" y="8778"/>
                  </a:cubicBezTo>
                  <a:cubicBezTo>
                    <a:pt x="12783" y="8251"/>
                    <a:pt x="13101" y="7710"/>
                    <a:pt x="13404" y="7169"/>
                  </a:cubicBezTo>
                  <a:cubicBezTo>
                    <a:pt x="13707" y="6627"/>
                    <a:pt x="14003" y="6079"/>
                    <a:pt x="14292" y="5523"/>
                  </a:cubicBezTo>
                  <a:cubicBezTo>
                    <a:pt x="14588" y="4975"/>
                    <a:pt x="14869" y="4419"/>
                    <a:pt x="15136" y="3856"/>
                  </a:cubicBezTo>
                  <a:cubicBezTo>
                    <a:pt x="15273" y="3567"/>
                    <a:pt x="15403" y="3279"/>
                    <a:pt x="15533" y="2990"/>
                  </a:cubicBezTo>
                  <a:cubicBezTo>
                    <a:pt x="15663" y="2701"/>
                    <a:pt x="15786" y="2405"/>
                    <a:pt x="15894" y="2109"/>
                  </a:cubicBezTo>
                  <a:cubicBezTo>
                    <a:pt x="16002" y="1813"/>
                    <a:pt x="16111" y="1510"/>
                    <a:pt x="16197" y="1207"/>
                  </a:cubicBezTo>
                  <a:cubicBezTo>
                    <a:pt x="16240" y="1056"/>
                    <a:pt x="16277" y="897"/>
                    <a:pt x="16305" y="738"/>
                  </a:cubicBezTo>
                  <a:cubicBezTo>
                    <a:pt x="16305" y="724"/>
                    <a:pt x="16305" y="702"/>
                    <a:pt x="16313" y="680"/>
                  </a:cubicBezTo>
                  <a:close/>
                  <a:moveTo>
                    <a:pt x="15908" y="529"/>
                  </a:moveTo>
                  <a:cubicBezTo>
                    <a:pt x="15851" y="586"/>
                    <a:pt x="15800" y="651"/>
                    <a:pt x="15742" y="709"/>
                  </a:cubicBezTo>
                  <a:cubicBezTo>
                    <a:pt x="15598" y="890"/>
                    <a:pt x="15454" y="1084"/>
                    <a:pt x="15324" y="1279"/>
                  </a:cubicBezTo>
                  <a:cubicBezTo>
                    <a:pt x="15064" y="1676"/>
                    <a:pt x="14833" y="2088"/>
                    <a:pt x="14602" y="2499"/>
                  </a:cubicBezTo>
                  <a:cubicBezTo>
                    <a:pt x="14169" y="3336"/>
                    <a:pt x="13779" y="4195"/>
                    <a:pt x="13418" y="5061"/>
                  </a:cubicBezTo>
                  <a:cubicBezTo>
                    <a:pt x="13058" y="5935"/>
                    <a:pt x="12718" y="6808"/>
                    <a:pt x="12394" y="7688"/>
                  </a:cubicBezTo>
                  <a:lnTo>
                    <a:pt x="11903" y="9009"/>
                  </a:lnTo>
                  <a:lnTo>
                    <a:pt x="11578" y="9897"/>
                  </a:lnTo>
                  <a:cubicBezTo>
                    <a:pt x="11578" y="9810"/>
                    <a:pt x="11578" y="9731"/>
                    <a:pt x="11585" y="9644"/>
                  </a:cubicBezTo>
                  <a:cubicBezTo>
                    <a:pt x="11708" y="8915"/>
                    <a:pt x="11859" y="8194"/>
                    <a:pt x="12033" y="7479"/>
                  </a:cubicBezTo>
                  <a:cubicBezTo>
                    <a:pt x="12264" y="6534"/>
                    <a:pt x="12538" y="5595"/>
                    <a:pt x="12855" y="4672"/>
                  </a:cubicBezTo>
                  <a:cubicBezTo>
                    <a:pt x="12942" y="4448"/>
                    <a:pt x="13021" y="4217"/>
                    <a:pt x="13115" y="3993"/>
                  </a:cubicBezTo>
                  <a:lnTo>
                    <a:pt x="13252" y="3654"/>
                  </a:lnTo>
                  <a:cubicBezTo>
                    <a:pt x="13296" y="3538"/>
                    <a:pt x="13353" y="3430"/>
                    <a:pt x="13404" y="3322"/>
                  </a:cubicBezTo>
                  <a:cubicBezTo>
                    <a:pt x="13599" y="2874"/>
                    <a:pt x="13830" y="2449"/>
                    <a:pt x="14097" y="2044"/>
                  </a:cubicBezTo>
                  <a:cubicBezTo>
                    <a:pt x="14357" y="1633"/>
                    <a:pt x="14667" y="1265"/>
                    <a:pt x="15035" y="940"/>
                  </a:cubicBezTo>
                  <a:cubicBezTo>
                    <a:pt x="15158" y="832"/>
                    <a:pt x="15295" y="731"/>
                    <a:pt x="15432" y="644"/>
                  </a:cubicBezTo>
                  <a:cubicBezTo>
                    <a:pt x="15490" y="623"/>
                    <a:pt x="15540" y="608"/>
                    <a:pt x="15598" y="594"/>
                  </a:cubicBezTo>
                  <a:cubicBezTo>
                    <a:pt x="15699" y="565"/>
                    <a:pt x="15807" y="543"/>
                    <a:pt x="15908" y="529"/>
                  </a:cubicBezTo>
                  <a:close/>
                  <a:moveTo>
                    <a:pt x="19129" y="8071"/>
                  </a:moveTo>
                  <a:cubicBezTo>
                    <a:pt x="19453" y="8071"/>
                    <a:pt x="19777" y="8100"/>
                    <a:pt x="20095" y="8158"/>
                  </a:cubicBezTo>
                  <a:cubicBezTo>
                    <a:pt x="20564" y="8237"/>
                    <a:pt x="21011" y="8396"/>
                    <a:pt x="21423" y="8634"/>
                  </a:cubicBezTo>
                  <a:lnTo>
                    <a:pt x="21466" y="8663"/>
                  </a:lnTo>
                  <a:cubicBezTo>
                    <a:pt x="21452" y="8663"/>
                    <a:pt x="21437" y="8656"/>
                    <a:pt x="21423" y="8648"/>
                  </a:cubicBezTo>
                  <a:cubicBezTo>
                    <a:pt x="20954" y="8490"/>
                    <a:pt x="20463" y="8403"/>
                    <a:pt x="19972" y="8381"/>
                  </a:cubicBezTo>
                  <a:cubicBezTo>
                    <a:pt x="19808" y="8372"/>
                    <a:pt x="19645" y="8367"/>
                    <a:pt x="19481" y="8367"/>
                  </a:cubicBezTo>
                  <a:cubicBezTo>
                    <a:pt x="19154" y="8367"/>
                    <a:pt x="18827" y="8386"/>
                    <a:pt x="18500" y="8425"/>
                  </a:cubicBezTo>
                  <a:cubicBezTo>
                    <a:pt x="18377" y="8439"/>
                    <a:pt x="18254" y="8446"/>
                    <a:pt x="18139" y="8468"/>
                  </a:cubicBezTo>
                  <a:lnTo>
                    <a:pt x="17778" y="8518"/>
                  </a:lnTo>
                  <a:cubicBezTo>
                    <a:pt x="17540" y="8547"/>
                    <a:pt x="17294" y="8605"/>
                    <a:pt x="17056" y="8648"/>
                  </a:cubicBezTo>
                  <a:cubicBezTo>
                    <a:pt x="16096" y="8836"/>
                    <a:pt x="15158" y="9096"/>
                    <a:pt x="14220" y="9385"/>
                  </a:cubicBezTo>
                  <a:cubicBezTo>
                    <a:pt x="13599" y="9572"/>
                    <a:pt x="12978" y="9774"/>
                    <a:pt x="12357" y="9991"/>
                  </a:cubicBezTo>
                  <a:cubicBezTo>
                    <a:pt x="12971" y="9673"/>
                    <a:pt x="13599" y="9392"/>
                    <a:pt x="14248" y="9154"/>
                  </a:cubicBezTo>
                  <a:lnTo>
                    <a:pt x="14248" y="9146"/>
                  </a:lnTo>
                  <a:cubicBezTo>
                    <a:pt x="15194" y="8793"/>
                    <a:pt x="16168" y="8511"/>
                    <a:pt x="17164" y="8316"/>
                  </a:cubicBezTo>
                  <a:lnTo>
                    <a:pt x="17532" y="8237"/>
                  </a:lnTo>
                  <a:cubicBezTo>
                    <a:pt x="17655" y="8215"/>
                    <a:pt x="17778" y="8201"/>
                    <a:pt x="17901" y="8179"/>
                  </a:cubicBezTo>
                  <a:cubicBezTo>
                    <a:pt x="18146" y="8136"/>
                    <a:pt x="18391" y="8122"/>
                    <a:pt x="18644" y="8093"/>
                  </a:cubicBezTo>
                  <a:cubicBezTo>
                    <a:pt x="18805" y="8078"/>
                    <a:pt x="18967" y="8071"/>
                    <a:pt x="19129" y="8071"/>
                  </a:cubicBezTo>
                  <a:close/>
                  <a:moveTo>
                    <a:pt x="5169" y="1568"/>
                  </a:moveTo>
                  <a:cubicBezTo>
                    <a:pt x="5198" y="1647"/>
                    <a:pt x="5219" y="1727"/>
                    <a:pt x="5248" y="1799"/>
                  </a:cubicBezTo>
                  <a:cubicBezTo>
                    <a:pt x="5335" y="2023"/>
                    <a:pt x="5429" y="2239"/>
                    <a:pt x="5537" y="2449"/>
                  </a:cubicBezTo>
                  <a:cubicBezTo>
                    <a:pt x="5746" y="2874"/>
                    <a:pt x="5984" y="3286"/>
                    <a:pt x="6230" y="3683"/>
                  </a:cubicBezTo>
                  <a:cubicBezTo>
                    <a:pt x="6735" y="4484"/>
                    <a:pt x="7283" y="5249"/>
                    <a:pt x="7854" y="5992"/>
                  </a:cubicBezTo>
                  <a:cubicBezTo>
                    <a:pt x="8424" y="6743"/>
                    <a:pt x="9016" y="7472"/>
                    <a:pt x="9615" y="8201"/>
                  </a:cubicBezTo>
                  <a:lnTo>
                    <a:pt x="10517" y="9284"/>
                  </a:lnTo>
                  <a:lnTo>
                    <a:pt x="11123" y="10005"/>
                  </a:lnTo>
                  <a:lnTo>
                    <a:pt x="11123" y="10005"/>
                  </a:lnTo>
                  <a:lnTo>
                    <a:pt x="10907" y="9868"/>
                  </a:lnTo>
                  <a:cubicBezTo>
                    <a:pt x="10344" y="9399"/>
                    <a:pt x="9795" y="8908"/>
                    <a:pt x="9261" y="8396"/>
                  </a:cubicBezTo>
                  <a:cubicBezTo>
                    <a:pt x="8554" y="7717"/>
                    <a:pt x="7868" y="7024"/>
                    <a:pt x="7240" y="6281"/>
                  </a:cubicBezTo>
                  <a:cubicBezTo>
                    <a:pt x="7089" y="6093"/>
                    <a:pt x="6923" y="5906"/>
                    <a:pt x="6778" y="5711"/>
                  </a:cubicBezTo>
                  <a:lnTo>
                    <a:pt x="6555" y="5429"/>
                  </a:lnTo>
                  <a:cubicBezTo>
                    <a:pt x="6475" y="5328"/>
                    <a:pt x="6410" y="5227"/>
                    <a:pt x="6338" y="5133"/>
                  </a:cubicBezTo>
                  <a:cubicBezTo>
                    <a:pt x="6049" y="4737"/>
                    <a:pt x="5797" y="4325"/>
                    <a:pt x="5580" y="3892"/>
                  </a:cubicBezTo>
                  <a:cubicBezTo>
                    <a:pt x="5356" y="3459"/>
                    <a:pt x="5190" y="3004"/>
                    <a:pt x="5089" y="2528"/>
                  </a:cubicBezTo>
                  <a:cubicBezTo>
                    <a:pt x="5060" y="2362"/>
                    <a:pt x="5039" y="2196"/>
                    <a:pt x="5032" y="2030"/>
                  </a:cubicBezTo>
                  <a:cubicBezTo>
                    <a:pt x="5046" y="1979"/>
                    <a:pt x="5053" y="1929"/>
                    <a:pt x="5068" y="1871"/>
                  </a:cubicBezTo>
                  <a:cubicBezTo>
                    <a:pt x="5097" y="1770"/>
                    <a:pt x="5133" y="1669"/>
                    <a:pt x="5169" y="1568"/>
                  </a:cubicBezTo>
                  <a:close/>
                  <a:moveTo>
                    <a:pt x="16183" y="507"/>
                  </a:moveTo>
                  <a:lnTo>
                    <a:pt x="16190" y="521"/>
                  </a:lnTo>
                  <a:cubicBezTo>
                    <a:pt x="16212" y="543"/>
                    <a:pt x="16226" y="558"/>
                    <a:pt x="16240" y="586"/>
                  </a:cubicBezTo>
                  <a:cubicBezTo>
                    <a:pt x="16240" y="630"/>
                    <a:pt x="16233" y="680"/>
                    <a:pt x="16226" y="731"/>
                  </a:cubicBezTo>
                  <a:cubicBezTo>
                    <a:pt x="16204" y="882"/>
                    <a:pt x="16168" y="1041"/>
                    <a:pt x="16132" y="1193"/>
                  </a:cubicBezTo>
                  <a:cubicBezTo>
                    <a:pt x="16060" y="1496"/>
                    <a:pt x="15966" y="1799"/>
                    <a:pt x="15865" y="2102"/>
                  </a:cubicBezTo>
                  <a:cubicBezTo>
                    <a:pt x="15764" y="2398"/>
                    <a:pt x="15641" y="2694"/>
                    <a:pt x="15519" y="2983"/>
                  </a:cubicBezTo>
                  <a:cubicBezTo>
                    <a:pt x="15396" y="3279"/>
                    <a:pt x="15266" y="3567"/>
                    <a:pt x="15129" y="3856"/>
                  </a:cubicBezTo>
                  <a:cubicBezTo>
                    <a:pt x="14855" y="4412"/>
                    <a:pt x="14566" y="4967"/>
                    <a:pt x="14263" y="5509"/>
                  </a:cubicBezTo>
                  <a:cubicBezTo>
                    <a:pt x="13960" y="6050"/>
                    <a:pt x="13649" y="6591"/>
                    <a:pt x="13339" y="7133"/>
                  </a:cubicBezTo>
                  <a:lnTo>
                    <a:pt x="12386" y="8742"/>
                  </a:lnTo>
                  <a:cubicBezTo>
                    <a:pt x="12148" y="9146"/>
                    <a:pt x="11910" y="9551"/>
                    <a:pt x="11665" y="9948"/>
                  </a:cubicBezTo>
                  <a:lnTo>
                    <a:pt x="11585" y="10027"/>
                  </a:lnTo>
                  <a:cubicBezTo>
                    <a:pt x="11852" y="9247"/>
                    <a:pt x="12134" y="8482"/>
                    <a:pt x="12437" y="7717"/>
                  </a:cubicBezTo>
                  <a:cubicBezTo>
                    <a:pt x="12776" y="6844"/>
                    <a:pt x="13130" y="5971"/>
                    <a:pt x="13505" y="5112"/>
                  </a:cubicBezTo>
                  <a:cubicBezTo>
                    <a:pt x="13880" y="4246"/>
                    <a:pt x="14270" y="3394"/>
                    <a:pt x="14710" y="2564"/>
                  </a:cubicBezTo>
                  <a:cubicBezTo>
                    <a:pt x="14934" y="2153"/>
                    <a:pt x="15158" y="1741"/>
                    <a:pt x="15418" y="1351"/>
                  </a:cubicBezTo>
                  <a:cubicBezTo>
                    <a:pt x="15548" y="1157"/>
                    <a:pt x="15685" y="969"/>
                    <a:pt x="15829" y="789"/>
                  </a:cubicBezTo>
                  <a:cubicBezTo>
                    <a:pt x="15901" y="687"/>
                    <a:pt x="15973" y="601"/>
                    <a:pt x="16053" y="514"/>
                  </a:cubicBezTo>
                  <a:lnTo>
                    <a:pt x="16060" y="514"/>
                  </a:lnTo>
                  <a:lnTo>
                    <a:pt x="16067" y="507"/>
                  </a:lnTo>
                  <a:close/>
                  <a:moveTo>
                    <a:pt x="5378" y="1308"/>
                  </a:moveTo>
                  <a:cubicBezTo>
                    <a:pt x="5421" y="1337"/>
                    <a:pt x="5457" y="1373"/>
                    <a:pt x="5501" y="1402"/>
                  </a:cubicBezTo>
                  <a:cubicBezTo>
                    <a:pt x="5623" y="1496"/>
                    <a:pt x="5739" y="1604"/>
                    <a:pt x="5854" y="1712"/>
                  </a:cubicBezTo>
                  <a:cubicBezTo>
                    <a:pt x="6085" y="1929"/>
                    <a:pt x="6295" y="2160"/>
                    <a:pt x="6504" y="2405"/>
                  </a:cubicBezTo>
                  <a:cubicBezTo>
                    <a:pt x="6713" y="2643"/>
                    <a:pt x="6908" y="2889"/>
                    <a:pt x="7103" y="3141"/>
                  </a:cubicBezTo>
                  <a:cubicBezTo>
                    <a:pt x="7291" y="3401"/>
                    <a:pt x="7471" y="3654"/>
                    <a:pt x="7659" y="3914"/>
                  </a:cubicBezTo>
                  <a:cubicBezTo>
                    <a:pt x="8005" y="4433"/>
                    <a:pt x="8337" y="4960"/>
                    <a:pt x="8655" y="5494"/>
                  </a:cubicBezTo>
                  <a:cubicBezTo>
                    <a:pt x="8972" y="6028"/>
                    <a:pt x="9290" y="6570"/>
                    <a:pt x="9593" y="7111"/>
                  </a:cubicBezTo>
                  <a:lnTo>
                    <a:pt x="10517" y="8735"/>
                  </a:lnTo>
                  <a:cubicBezTo>
                    <a:pt x="10748" y="9139"/>
                    <a:pt x="10979" y="9551"/>
                    <a:pt x="11203" y="9962"/>
                  </a:cubicBezTo>
                  <a:lnTo>
                    <a:pt x="11231" y="10063"/>
                  </a:lnTo>
                  <a:cubicBezTo>
                    <a:pt x="10690" y="9450"/>
                    <a:pt x="10163" y="8814"/>
                    <a:pt x="9651" y="8179"/>
                  </a:cubicBezTo>
                  <a:cubicBezTo>
                    <a:pt x="9066" y="7443"/>
                    <a:pt x="8489" y="6700"/>
                    <a:pt x="7926" y="5949"/>
                  </a:cubicBezTo>
                  <a:cubicBezTo>
                    <a:pt x="7370" y="5191"/>
                    <a:pt x="6822" y="4426"/>
                    <a:pt x="6324" y="3632"/>
                  </a:cubicBezTo>
                  <a:cubicBezTo>
                    <a:pt x="6078" y="3235"/>
                    <a:pt x="5840" y="2824"/>
                    <a:pt x="5631" y="2412"/>
                  </a:cubicBezTo>
                  <a:cubicBezTo>
                    <a:pt x="5530" y="2203"/>
                    <a:pt x="5436" y="1987"/>
                    <a:pt x="5349" y="1770"/>
                  </a:cubicBezTo>
                  <a:cubicBezTo>
                    <a:pt x="5306" y="1662"/>
                    <a:pt x="5270" y="1554"/>
                    <a:pt x="5241" y="1438"/>
                  </a:cubicBezTo>
                  <a:lnTo>
                    <a:pt x="5241" y="1431"/>
                  </a:lnTo>
                  <a:cubicBezTo>
                    <a:pt x="5241" y="1416"/>
                    <a:pt x="5241" y="1402"/>
                    <a:pt x="5248" y="1388"/>
                  </a:cubicBezTo>
                  <a:lnTo>
                    <a:pt x="5255" y="1388"/>
                  </a:lnTo>
                  <a:cubicBezTo>
                    <a:pt x="5263" y="1366"/>
                    <a:pt x="5277" y="1344"/>
                    <a:pt x="5291" y="1323"/>
                  </a:cubicBezTo>
                  <a:lnTo>
                    <a:pt x="5306" y="1323"/>
                  </a:lnTo>
                  <a:cubicBezTo>
                    <a:pt x="5328" y="1315"/>
                    <a:pt x="5356" y="1315"/>
                    <a:pt x="5378" y="1308"/>
                  </a:cubicBezTo>
                  <a:close/>
                  <a:moveTo>
                    <a:pt x="19462" y="8482"/>
                  </a:moveTo>
                  <a:cubicBezTo>
                    <a:pt x="19629" y="8482"/>
                    <a:pt x="19796" y="8487"/>
                    <a:pt x="19965" y="8497"/>
                  </a:cubicBezTo>
                  <a:cubicBezTo>
                    <a:pt x="20448" y="8518"/>
                    <a:pt x="20925" y="8605"/>
                    <a:pt x="21387" y="8757"/>
                  </a:cubicBezTo>
                  <a:cubicBezTo>
                    <a:pt x="21545" y="8807"/>
                    <a:pt x="21697" y="8872"/>
                    <a:pt x="21841" y="8952"/>
                  </a:cubicBezTo>
                  <a:cubicBezTo>
                    <a:pt x="21892" y="8988"/>
                    <a:pt x="21928" y="9031"/>
                    <a:pt x="21971" y="9067"/>
                  </a:cubicBezTo>
                  <a:cubicBezTo>
                    <a:pt x="22043" y="9139"/>
                    <a:pt x="22116" y="9219"/>
                    <a:pt x="22181" y="9305"/>
                  </a:cubicBezTo>
                  <a:cubicBezTo>
                    <a:pt x="22101" y="9284"/>
                    <a:pt x="22022" y="9269"/>
                    <a:pt x="21942" y="9255"/>
                  </a:cubicBezTo>
                  <a:cubicBezTo>
                    <a:pt x="21704" y="9219"/>
                    <a:pt x="21473" y="9190"/>
                    <a:pt x="21235" y="9175"/>
                  </a:cubicBezTo>
                  <a:cubicBezTo>
                    <a:pt x="20960" y="9158"/>
                    <a:pt x="20683" y="9151"/>
                    <a:pt x="20406" y="9151"/>
                  </a:cubicBezTo>
                  <a:cubicBezTo>
                    <a:pt x="20210" y="9151"/>
                    <a:pt x="20015" y="9155"/>
                    <a:pt x="19820" y="9161"/>
                  </a:cubicBezTo>
                  <a:cubicBezTo>
                    <a:pt x="18875" y="9204"/>
                    <a:pt x="17944" y="9298"/>
                    <a:pt x="17006" y="9413"/>
                  </a:cubicBezTo>
                  <a:cubicBezTo>
                    <a:pt x="16074" y="9536"/>
                    <a:pt x="15143" y="9688"/>
                    <a:pt x="14220" y="9839"/>
                  </a:cubicBezTo>
                  <a:lnTo>
                    <a:pt x="12827" y="10077"/>
                  </a:lnTo>
                  <a:lnTo>
                    <a:pt x="11896" y="10243"/>
                  </a:lnTo>
                  <a:cubicBezTo>
                    <a:pt x="11975" y="10200"/>
                    <a:pt x="12047" y="10157"/>
                    <a:pt x="12119" y="10121"/>
                  </a:cubicBezTo>
                  <a:cubicBezTo>
                    <a:pt x="12812" y="9868"/>
                    <a:pt x="13512" y="9637"/>
                    <a:pt x="14220" y="9428"/>
                  </a:cubicBezTo>
                  <a:cubicBezTo>
                    <a:pt x="15158" y="9154"/>
                    <a:pt x="16103" y="8923"/>
                    <a:pt x="17063" y="8742"/>
                  </a:cubicBezTo>
                  <a:cubicBezTo>
                    <a:pt x="17301" y="8699"/>
                    <a:pt x="17547" y="8648"/>
                    <a:pt x="17785" y="8620"/>
                  </a:cubicBezTo>
                  <a:lnTo>
                    <a:pt x="18146" y="8569"/>
                  </a:lnTo>
                  <a:cubicBezTo>
                    <a:pt x="18269" y="8555"/>
                    <a:pt x="18391" y="8547"/>
                    <a:pt x="18507" y="8533"/>
                  </a:cubicBezTo>
                  <a:cubicBezTo>
                    <a:pt x="18824" y="8500"/>
                    <a:pt x="19142" y="8482"/>
                    <a:pt x="19462" y="8482"/>
                  </a:cubicBezTo>
                  <a:close/>
                  <a:moveTo>
                    <a:pt x="20411" y="9267"/>
                  </a:moveTo>
                  <a:cubicBezTo>
                    <a:pt x="20685" y="9267"/>
                    <a:pt x="20960" y="9274"/>
                    <a:pt x="21235" y="9291"/>
                  </a:cubicBezTo>
                  <a:cubicBezTo>
                    <a:pt x="21466" y="9298"/>
                    <a:pt x="21697" y="9327"/>
                    <a:pt x="21928" y="9363"/>
                  </a:cubicBezTo>
                  <a:cubicBezTo>
                    <a:pt x="22043" y="9377"/>
                    <a:pt x="22159" y="9399"/>
                    <a:pt x="22274" y="9428"/>
                  </a:cubicBezTo>
                  <a:lnTo>
                    <a:pt x="22282" y="9428"/>
                  </a:lnTo>
                  <a:lnTo>
                    <a:pt x="22303" y="9464"/>
                  </a:lnTo>
                  <a:lnTo>
                    <a:pt x="22347" y="9529"/>
                  </a:lnTo>
                  <a:lnTo>
                    <a:pt x="22347" y="9543"/>
                  </a:lnTo>
                  <a:cubicBezTo>
                    <a:pt x="22339" y="9565"/>
                    <a:pt x="22325" y="9594"/>
                    <a:pt x="22318" y="9616"/>
                  </a:cubicBezTo>
                  <a:cubicBezTo>
                    <a:pt x="22274" y="9637"/>
                    <a:pt x="22224" y="9659"/>
                    <a:pt x="22181" y="9673"/>
                  </a:cubicBezTo>
                  <a:cubicBezTo>
                    <a:pt x="22036" y="9731"/>
                    <a:pt x="21885" y="9782"/>
                    <a:pt x="21726" y="9825"/>
                  </a:cubicBezTo>
                  <a:cubicBezTo>
                    <a:pt x="21423" y="9919"/>
                    <a:pt x="21120" y="9984"/>
                    <a:pt x="20809" y="10041"/>
                  </a:cubicBezTo>
                  <a:cubicBezTo>
                    <a:pt x="20499" y="10106"/>
                    <a:pt x="20181" y="10150"/>
                    <a:pt x="19864" y="10186"/>
                  </a:cubicBezTo>
                  <a:cubicBezTo>
                    <a:pt x="19553" y="10229"/>
                    <a:pt x="19236" y="10258"/>
                    <a:pt x="18918" y="10287"/>
                  </a:cubicBezTo>
                  <a:cubicBezTo>
                    <a:pt x="18297" y="10330"/>
                    <a:pt x="17677" y="10352"/>
                    <a:pt x="17056" y="10366"/>
                  </a:cubicBezTo>
                  <a:cubicBezTo>
                    <a:pt x="16847" y="10369"/>
                    <a:pt x="16638" y="10369"/>
                    <a:pt x="16430" y="10369"/>
                  </a:cubicBezTo>
                  <a:cubicBezTo>
                    <a:pt x="16014" y="10369"/>
                    <a:pt x="15601" y="10366"/>
                    <a:pt x="15187" y="10366"/>
                  </a:cubicBezTo>
                  <a:lnTo>
                    <a:pt x="13317" y="10352"/>
                  </a:lnTo>
                  <a:cubicBezTo>
                    <a:pt x="12848" y="10352"/>
                    <a:pt x="12379" y="10345"/>
                    <a:pt x="11910" y="10330"/>
                  </a:cubicBezTo>
                  <a:lnTo>
                    <a:pt x="11802" y="10308"/>
                  </a:lnTo>
                  <a:cubicBezTo>
                    <a:pt x="12610" y="10150"/>
                    <a:pt x="13418" y="10005"/>
                    <a:pt x="14227" y="9883"/>
                  </a:cubicBezTo>
                  <a:cubicBezTo>
                    <a:pt x="15158" y="9745"/>
                    <a:pt x="16089" y="9616"/>
                    <a:pt x="17027" y="9507"/>
                  </a:cubicBezTo>
                  <a:cubicBezTo>
                    <a:pt x="17958" y="9399"/>
                    <a:pt x="18897" y="9312"/>
                    <a:pt x="19828" y="9276"/>
                  </a:cubicBezTo>
                  <a:cubicBezTo>
                    <a:pt x="20022" y="9270"/>
                    <a:pt x="20216" y="9267"/>
                    <a:pt x="20411" y="9267"/>
                  </a:cubicBezTo>
                  <a:close/>
                  <a:moveTo>
                    <a:pt x="4367" y="8978"/>
                  </a:moveTo>
                  <a:cubicBezTo>
                    <a:pt x="4843" y="8978"/>
                    <a:pt x="5318" y="9023"/>
                    <a:pt x="5789" y="9103"/>
                  </a:cubicBezTo>
                  <a:lnTo>
                    <a:pt x="6266" y="9197"/>
                  </a:lnTo>
                  <a:cubicBezTo>
                    <a:pt x="6425" y="9226"/>
                    <a:pt x="6583" y="9269"/>
                    <a:pt x="6735" y="9298"/>
                  </a:cubicBezTo>
                  <a:lnTo>
                    <a:pt x="6973" y="9356"/>
                  </a:lnTo>
                  <a:lnTo>
                    <a:pt x="7204" y="9413"/>
                  </a:lnTo>
                  <a:cubicBezTo>
                    <a:pt x="7363" y="9450"/>
                    <a:pt x="7514" y="9486"/>
                    <a:pt x="7673" y="9529"/>
                  </a:cubicBezTo>
                  <a:lnTo>
                    <a:pt x="8987" y="9854"/>
                  </a:lnTo>
                  <a:cubicBezTo>
                    <a:pt x="8561" y="9789"/>
                    <a:pt x="8135" y="9731"/>
                    <a:pt x="7709" y="9688"/>
                  </a:cubicBezTo>
                  <a:cubicBezTo>
                    <a:pt x="7081" y="9623"/>
                    <a:pt x="6446" y="9579"/>
                    <a:pt x="5811" y="9551"/>
                  </a:cubicBezTo>
                  <a:cubicBezTo>
                    <a:pt x="5581" y="9545"/>
                    <a:pt x="5350" y="9542"/>
                    <a:pt x="5119" y="9542"/>
                  </a:cubicBezTo>
                  <a:cubicBezTo>
                    <a:pt x="4718" y="9542"/>
                    <a:pt x="4316" y="9552"/>
                    <a:pt x="3913" y="9579"/>
                  </a:cubicBezTo>
                  <a:lnTo>
                    <a:pt x="3400" y="9630"/>
                  </a:lnTo>
                  <a:cubicBezTo>
                    <a:pt x="3227" y="9652"/>
                    <a:pt x="3061" y="9680"/>
                    <a:pt x="2888" y="9709"/>
                  </a:cubicBezTo>
                  <a:cubicBezTo>
                    <a:pt x="2722" y="9731"/>
                    <a:pt x="2556" y="9782"/>
                    <a:pt x="2383" y="9818"/>
                  </a:cubicBezTo>
                  <a:cubicBezTo>
                    <a:pt x="2217" y="9861"/>
                    <a:pt x="2051" y="9911"/>
                    <a:pt x="1892" y="9969"/>
                  </a:cubicBezTo>
                  <a:cubicBezTo>
                    <a:pt x="1560" y="10077"/>
                    <a:pt x="1250" y="10229"/>
                    <a:pt x="961" y="10424"/>
                  </a:cubicBezTo>
                  <a:lnTo>
                    <a:pt x="954" y="10424"/>
                  </a:lnTo>
                  <a:lnTo>
                    <a:pt x="997" y="10366"/>
                  </a:lnTo>
                  <a:cubicBezTo>
                    <a:pt x="1221" y="10092"/>
                    <a:pt x="1481" y="9854"/>
                    <a:pt x="1784" y="9659"/>
                  </a:cubicBezTo>
                  <a:lnTo>
                    <a:pt x="2015" y="9514"/>
                  </a:lnTo>
                  <a:cubicBezTo>
                    <a:pt x="2094" y="9471"/>
                    <a:pt x="2181" y="9435"/>
                    <a:pt x="2260" y="9399"/>
                  </a:cubicBezTo>
                  <a:cubicBezTo>
                    <a:pt x="2426" y="9320"/>
                    <a:pt x="2599" y="9247"/>
                    <a:pt x="2773" y="9197"/>
                  </a:cubicBezTo>
                  <a:cubicBezTo>
                    <a:pt x="2866" y="9168"/>
                    <a:pt x="2953" y="9146"/>
                    <a:pt x="3047" y="9125"/>
                  </a:cubicBezTo>
                  <a:lnTo>
                    <a:pt x="3314" y="9060"/>
                  </a:lnTo>
                  <a:cubicBezTo>
                    <a:pt x="3494" y="9038"/>
                    <a:pt x="3682" y="9016"/>
                    <a:pt x="3870" y="8995"/>
                  </a:cubicBezTo>
                  <a:cubicBezTo>
                    <a:pt x="4036" y="8984"/>
                    <a:pt x="4201" y="8978"/>
                    <a:pt x="4367" y="8978"/>
                  </a:cubicBezTo>
                  <a:close/>
                  <a:moveTo>
                    <a:pt x="4855" y="9569"/>
                  </a:moveTo>
                  <a:cubicBezTo>
                    <a:pt x="5171" y="9569"/>
                    <a:pt x="5486" y="9579"/>
                    <a:pt x="5804" y="9601"/>
                  </a:cubicBezTo>
                  <a:cubicBezTo>
                    <a:pt x="6432" y="9637"/>
                    <a:pt x="7067" y="9702"/>
                    <a:pt x="7688" y="9782"/>
                  </a:cubicBezTo>
                  <a:cubicBezTo>
                    <a:pt x="8005" y="9818"/>
                    <a:pt x="8316" y="9861"/>
                    <a:pt x="8626" y="9904"/>
                  </a:cubicBezTo>
                  <a:cubicBezTo>
                    <a:pt x="8944" y="9948"/>
                    <a:pt x="9261" y="9991"/>
                    <a:pt x="9571" y="10041"/>
                  </a:cubicBezTo>
                  <a:lnTo>
                    <a:pt x="9983" y="10106"/>
                  </a:lnTo>
                  <a:cubicBezTo>
                    <a:pt x="10221" y="10171"/>
                    <a:pt x="10466" y="10229"/>
                    <a:pt x="10712" y="10294"/>
                  </a:cubicBezTo>
                  <a:cubicBezTo>
                    <a:pt x="10329" y="10280"/>
                    <a:pt x="9954" y="10265"/>
                    <a:pt x="9579" y="10258"/>
                  </a:cubicBezTo>
                  <a:cubicBezTo>
                    <a:pt x="9119" y="10247"/>
                    <a:pt x="8663" y="10241"/>
                    <a:pt x="8208" y="10241"/>
                  </a:cubicBezTo>
                  <a:cubicBezTo>
                    <a:pt x="8042" y="10241"/>
                    <a:pt x="7876" y="10242"/>
                    <a:pt x="7709" y="10243"/>
                  </a:cubicBezTo>
                  <a:cubicBezTo>
                    <a:pt x="7081" y="10251"/>
                    <a:pt x="6461" y="10272"/>
                    <a:pt x="5840" y="10294"/>
                  </a:cubicBezTo>
                  <a:cubicBezTo>
                    <a:pt x="5212" y="10316"/>
                    <a:pt x="4591" y="10352"/>
                    <a:pt x="3971" y="10402"/>
                  </a:cubicBezTo>
                  <a:cubicBezTo>
                    <a:pt x="3653" y="10424"/>
                    <a:pt x="3343" y="10453"/>
                    <a:pt x="3025" y="10489"/>
                  </a:cubicBezTo>
                  <a:cubicBezTo>
                    <a:pt x="2708" y="10532"/>
                    <a:pt x="2390" y="10568"/>
                    <a:pt x="2080" y="10619"/>
                  </a:cubicBezTo>
                  <a:cubicBezTo>
                    <a:pt x="1762" y="10662"/>
                    <a:pt x="1452" y="10727"/>
                    <a:pt x="1141" y="10806"/>
                  </a:cubicBezTo>
                  <a:cubicBezTo>
                    <a:pt x="990" y="10850"/>
                    <a:pt x="838" y="10893"/>
                    <a:pt x="687" y="10951"/>
                  </a:cubicBezTo>
                  <a:lnTo>
                    <a:pt x="629" y="10972"/>
                  </a:lnTo>
                  <a:cubicBezTo>
                    <a:pt x="636" y="10958"/>
                    <a:pt x="643" y="10944"/>
                    <a:pt x="651" y="10929"/>
                  </a:cubicBezTo>
                  <a:cubicBezTo>
                    <a:pt x="665" y="10893"/>
                    <a:pt x="679" y="10850"/>
                    <a:pt x="701" y="10814"/>
                  </a:cubicBezTo>
                  <a:cubicBezTo>
                    <a:pt x="737" y="10756"/>
                    <a:pt x="773" y="10691"/>
                    <a:pt x="809" y="10633"/>
                  </a:cubicBezTo>
                  <a:cubicBezTo>
                    <a:pt x="874" y="10583"/>
                    <a:pt x="932" y="10532"/>
                    <a:pt x="997" y="10489"/>
                  </a:cubicBezTo>
                  <a:cubicBezTo>
                    <a:pt x="1278" y="10294"/>
                    <a:pt x="1582" y="10135"/>
                    <a:pt x="1899" y="10020"/>
                  </a:cubicBezTo>
                  <a:cubicBezTo>
                    <a:pt x="2058" y="9948"/>
                    <a:pt x="2224" y="9911"/>
                    <a:pt x="2390" y="9854"/>
                  </a:cubicBezTo>
                  <a:cubicBezTo>
                    <a:pt x="2549" y="9803"/>
                    <a:pt x="2722" y="9774"/>
                    <a:pt x="2888" y="9738"/>
                  </a:cubicBezTo>
                  <a:cubicBezTo>
                    <a:pt x="3054" y="9702"/>
                    <a:pt x="3227" y="9680"/>
                    <a:pt x="3393" y="9652"/>
                  </a:cubicBezTo>
                  <a:lnTo>
                    <a:pt x="3906" y="9601"/>
                  </a:lnTo>
                  <a:cubicBezTo>
                    <a:pt x="4223" y="9579"/>
                    <a:pt x="4539" y="9569"/>
                    <a:pt x="4855" y="9569"/>
                  </a:cubicBezTo>
                  <a:close/>
                  <a:moveTo>
                    <a:pt x="22260" y="9724"/>
                  </a:moveTo>
                  <a:lnTo>
                    <a:pt x="22260" y="9724"/>
                  </a:lnTo>
                  <a:cubicBezTo>
                    <a:pt x="22253" y="9738"/>
                    <a:pt x="22245" y="9753"/>
                    <a:pt x="22238" y="9774"/>
                  </a:cubicBezTo>
                  <a:cubicBezTo>
                    <a:pt x="22217" y="9810"/>
                    <a:pt x="22202" y="9846"/>
                    <a:pt x="22181" y="9883"/>
                  </a:cubicBezTo>
                  <a:cubicBezTo>
                    <a:pt x="22152" y="9948"/>
                    <a:pt x="22116" y="10005"/>
                    <a:pt x="22072" y="10063"/>
                  </a:cubicBezTo>
                  <a:cubicBezTo>
                    <a:pt x="22015" y="10114"/>
                    <a:pt x="21957" y="10164"/>
                    <a:pt x="21892" y="10207"/>
                  </a:cubicBezTo>
                  <a:cubicBezTo>
                    <a:pt x="21610" y="10402"/>
                    <a:pt x="21307" y="10561"/>
                    <a:pt x="20990" y="10684"/>
                  </a:cubicBezTo>
                  <a:cubicBezTo>
                    <a:pt x="20831" y="10749"/>
                    <a:pt x="20665" y="10792"/>
                    <a:pt x="20499" y="10843"/>
                  </a:cubicBezTo>
                  <a:cubicBezTo>
                    <a:pt x="20333" y="10900"/>
                    <a:pt x="20167" y="10929"/>
                    <a:pt x="20001" y="10965"/>
                  </a:cubicBezTo>
                  <a:cubicBezTo>
                    <a:pt x="19828" y="11001"/>
                    <a:pt x="19662" y="11023"/>
                    <a:pt x="19488" y="11045"/>
                  </a:cubicBezTo>
                  <a:lnTo>
                    <a:pt x="18976" y="11102"/>
                  </a:lnTo>
                  <a:cubicBezTo>
                    <a:pt x="18662" y="11120"/>
                    <a:pt x="18346" y="11129"/>
                    <a:pt x="18030" y="11129"/>
                  </a:cubicBezTo>
                  <a:cubicBezTo>
                    <a:pt x="17715" y="11129"/>
                    <a:pt x="17399" y="11120"/>
                    <a:pt x="17085" y="11102"/>
                  </a:cubicBezTo>
                  <a:cubicBezTo>
                    <a:pt x="16450" y="11066"/>
                    <a:pt x="15822" y="10994"/>
                    <a:pt x="15194" y="10922"/>
                  </a:cubicBezTo>
                  <a:cubicBezTo>
                    <a:pt x="14884" y="10879"/>
                    <a:pt x="14566" y="10843"/>
                    <a:pt x="14256" y="10792"/>
                  </a:cubicBezTo>
                  <a:cubicBezTo>
                    <a:pt x="13945" y="10749"/>
                    <a:pt x="13628" y="10705"/>
                    <a:pt x="13317" y="10655"/>
                  </a:cubicBezTo>
                  <a:lnTo>
                    <a:pt x="12906" y="10590"/>
                  </a:lnTo>
                  <a:cubicBezTo>
                    <a:pt x="12661" y="10532"/>
                    <a:pt x="12415" y="10467"/>
                    <a:pt x="12177" y="10402"/>
                  </a:cubicBezTo>
                  <a:lnTo>
                    <a:pt x="12177" y="10402"/>
                  </a:lnTo>
                  <a:cubicBezTo>
                    <a:pt x="12552" y="10417"/>
                    <a:pt x="12935" y="10431"/>
                    <a:pt x="13310" y="10446"/>
                  </a:cubicBezTo>
                  <a:cubicBezTo>
                    <a:pt x="13749" y="10451"/>
                    <a:pt x="14192" y="10456"/>
                    <a:pt x="14633" y="10456"/>
                  </a:cubicBezTo>
                  <a:cubicBezTo>
                    <a:pt x="14815" y="10456"/>
                    <a:pt x="14998" y="10455"/>
                    <a:pt x="15179" y="10453"/>
                  </a:cubicBezTo>
                  <a:cubicBezTo>
                    <a:pt x="15800" y="10446"/>
                    <a:pt x="16428" y="10431"/>
                    <a:pt x="17049" y="10402"/>
                  </a:cubicBezTo>
                  <a:cubicBezTo>
                    <a:pt x="17670" y="10381"/>
                    <a:pt x="18290" y="10345"/>
                    <a:pt x="18911" y="10294"/>
                  </a:cubicBezTo>
                  <a:cubicBezTo>
                    <a:pt x="19229" y="10272"/>
                    <a:pt x="19546" y="10243"/>
                    <a:pt x="19864" y="10207"/>
                  </a:cubicBezTo>
                  <a:cubicBezTo>
                    <a:pt x="20181" y="10164"/>
                    <a:pt x="20492" y="10135"/>
                    <a:pt x="20809" y="10085"/>
                  </a:cubicBezTo>
                  <a:cubicBezTo>
                    <a:pt x="21120" y="10034"/>
                    <a:pt x="21437" y="9969"/>
                    <a:pt x="21740" y="9890"/>
                  </a:cubicBezTo>
                  <a:cubicBezTo>
                    <a:pt x="21899" y="9846"/>
                    <a:pt x="22051" y="9803"/>
                    <a:pt x="22202" y="9753"/>
                  </a:cubicBezTo>
                  <a:lnTo>
                    <a:pt x="22260" y="9724"/>
                  </a:lnTo>
                  <a:close/>
                  <a:moveTo>
                    <a:pt x="7717" y="10330"/>
                  </a:moveTo>
                  <a:lnTo>
                    <a:pt x="9579" y="10345"/>
                  </a:lnTo>
                  <a:cubicBezTo>
                    <a:pt x="10048" y="10352"/>
                    <a:pt x="10517" y="10359"/>
                    <a:pt x="10986" y="10366"/>
                  </a:cubicBezTo>
                  <a:lnTo>
                    <a:pt x="11094" y="10395"/>
                  </a:lnTo>
                  <a:cubicBezTo>
                    <a:pt x="10286" y="10554"/>
                    <a:pt x="9478" y="10691"/>
                    <a:pt x="8669" y="10821"/>
                  </a:cubicBezTo>
                  <a:cubicBezTo>
                    <a:pt x="7738" y="10958"/>
                    <a:pt x="6807" y="11088"/>
                    <a:pt x="5876" y="11196"/>
                  </a:cubicBezTo>
                  <a:cubicBezTo>
                    <a:pt x="4938" y="11304"/>
                    <a:pt x="4007" y="11391"/>
                    <a:pt x="3068" y="11427"/>
                  </a:cubicBezTo>
                  <a:cubicBezTo>
                    <a:pt x="2874" y="11433"/>
                    <a:pt x="2680" y="11437"/>
                    <a:pt x="2485" y="11437"/>
                  </a:cubicBezTo>
                  <a:cubicBezTo>
                    <a:pt x="2211" y="11437"/>
                    <a:pt x="1936" y="11430"/>
                    <a:pt x="1661" y="11413"/>
                  </a:cubicBezTo>
                  <a:cubicBezTo>
                    <a:pt x="1430" y="11398"/>
                    <a:pt x="1199" y="11377"/>
                    <a:pt x="968" y="11341"/>
                  </a:cubicBezTo>
                  <a:cubicBezTo>
                    <a:pt x="845" y="11326"/>
                    <a:pt x="730" y="11297"/>
                    <a:pt x="622" y="11268"/>
                  </a:cubicBezTo>
                  <a:lnTo>
                    <a:pt x="614" y="11268"/>
                  </a:lnTo>
                  <a:lnTo>
                    <a:pt x="593" y="11239"/>
                  </a:lnTo>
                  <a:cubicBezTo>
                    <a:pt x="578" y="11218"/>
                    <a:pt x="564" y="11196"/>
                    <a:pt x="550" y="11175"/>
                  </a:cubicBezTo>
                  <a:cubicBezTo>
                    <a:pt x="550" y="11175"/>
                    <a:pt x="550" y="11160"/>
                    <a:pt x="557" y="11160"/>
                  </a:cubicBezTo>
                  <a:cubicBezTo>
                    <a:pt x="564" y="11131"/>
                    <a:pt x="571" y="11110"/>
                    <a:pt x="586" y="11088"/>
                  </a:cubicBezTo>
                  <a:cubicBezTo>
                    <a:pt x="629" y="11066"/>
                    <a:pt x="672" y="11045"/>
                    <a:pt x="723" y="11023"/>
                  </a:cubicBezTo>
                  <a:cubicBezTo>
                    <a:pt x="867" y="10965"/>
                    <a:pt x="1011" y="10922"/>
                    <a:pt x="1170" y="10871"/>
                  </a:cubicBezTo>
                  <a:cubicBezTo>
                    <a:pt x="1473" y="10785"/>
                    <a:pt x="1784" y="10713"/>
                    <a:pt x="2094" y="10655"/>
                  </a:cubicBezTo>
                  <a:cubicBezTo>
                    <a:pt x="2404" y="10597"/>
                    <a:pt x="2722" y="10547"/>
                    <a:pt x="3032" y="10511"/>
                  </a:cubicBezTo>
                  <a:cubicBezTo>
                    <a:pt x="3350" y="10474"/>
                    <a:pt x="3667" y="10446"/>
                    <a:pt x="3978" y="10417"/>
                  </a:cubicBezTo>
                  <a:cubicBezTo>
                    <a:pt x="4599" y="10373"/>
                    <a:pt x="5226" y="10345"/>
                    <a:pt x="5847" y="10337"/>
                  </a:cubicBezTo>
                  <a:cubicBezTo>
                    <a:pt x="6158" y="10334"/>
                    <a:pt x="6468" y="10334"/>
                    <a:pt x="6779" y="10334"/>
                  </a:cubicBezTo>
                  <a:cubicBezTo>
                    <a:pt x="7090" y="10334"/>
                    <a:pt x="7403" y="10334"/>
                    <a:pt x="7717" y="10330"/>
                  </a:cubicBezTo>
                  <a:close/>
                  <a:moveTo>
                    <a:pt x="21928" y="10272"/>
                  </a:moveTo>
                  <a:lnTo>
                    <a:pt x="21885" y="10323"/>
                  </a:lnTo>
                  <a:cubicBezTo>
                    <a:pt x="21668" y="10604"/>
                    <a:pt x="21401" y="10843"/>
                    <a:pt x="21105" y="11037"/>
                  </a:cubicBezTo>
                  <a:lnTo>
                    <a:pt x="20874" y="11182"/>
                  </a:lnTo>
                  <a:cubicBezTo>
                    <a:pt x="20795" y="11225"/>
                    <a:pt x="20708" y="11261"/>
                    <a:pt x="20629" y="11297"/>
                  </a:cubicBezTo>
                  <a:cubicBezTo>
                    <a:pt x="20463" y="11377"/>
                    <a:pt x="20290" y="11442"/>
                    <a:pt x="20109" y="11499"/>
                  </a:cubicBezTo>
                  <a:cubicBezTo>
                    <a:pt x="20022" y="11528"/>
                    <a:pt x="19936" y="11550"/>
                    <a:pt x="19842" y="11571"/>
                  </a:cubicBezTo>
                  <a:lnTo>
                    <a:pt x="19568" y="11629"/>
                  </a:lnTo>
                  <a:cubicBezTo>
                    <a:pt x="19387" y="11658"/>
                    <a:pt x="19200" y="11680"/>
                    <a:pt x="19019" y="11701"/>
                  </a:cubicBezTo>
                  <a:cubicBezTo>
                    <a:pt x="18861" y="11710"/>
                    <a:pt x="18702" y="11715"/>
                    <a:pt x="18542" y="11715"/>
                  </a:cubicBezTo>
                  <a:cubicBezTo>
                    <a:pt x="18057" y="11715"/>
                    <a:pt x="17570" y="11673"/>
                    <a:pt x="17092" y="11586"/>
                  </a:cubicBezTo>
                  <a:lnTo>
                    <a:pt x="16623" y="11499"/>
                  </a:lnTo>
                  <a:cubicBezTo>
                    <a:pt x="16464" y="11470"/>
                    <a:pt x="16305" y="11427"/>
                    <a:pt x="16154" y="11391"/>
                  </a:cubicBezTo>
                  <a:lnTo>
                    <a:pt x="15916" y="11341"/>
                  </a:lnTo>
                  <a:lnTo>
                    <a:pt x="15685" y="11283"/>
                  </a:lnTo>
                  <a:cubicBezTo>
                    <a:pt x="15526" y="11239"/>
                    <a:pt x="15374" y="11211"/>
                    <a:pt x="15216" y="11167"/>
                  </a:cubicBezTo>
                  <a:lnTo>
                    <a:pt x="13902" y="10835"/>
                  </a:lnTo>
                  <a:lnTo>
                    <a:pt x="13902" y="10835"/>
                  </a:lnTo>
                  <a:cubicBezTo>
                    <a:pt x="14328" y="10900"/>
                    <a:pt x="14754" y="10958"/>
                    <a:pt x="15179" y="11009"/>
                  </a:cubicBezTo>
                  <a:cubicBezTo>
                    <a:pt x="15807" y="11073"/>
                    <a:pt x="16443" y="11117"/>
                    <a:pt x="17078" y="11138"/>
                  </a:cubicBezTo>
                  <a:cubicBezTo>
                    <a:pt x="17326" y="11147"/>
                    <a:pt x="17576" y="11152"/>
                    <a:pt x="17826" y="11152"/>
                  </a:cubicBezTo>
                  <a:cubicBezTo>
                    <a:pt x="18207" y="11152"/>
                    <a:pt x="18589" y="11140"/>
                    <a:pt x="18969" y="11110"/>
                  </a:cubicBezTo>
                  <a:lnTo>
                    <a:pt x="19481" y="11066"/>
                  </a:lnTo>
                  <a:cubicBezTo>
                    <a:pt x="19654" y="11037"/>
                    <a:pt x="19820" y="11009"/>
                    <a:pt x="19994" y="10987"/>
                  </a:cubicBezTo>
                  <a:cubicBezTo>
                    <a:pt x="20167" y="10958"/>
                    <a:pt x="20333" y="10915"/>
                    <a:pt x="20499" y="10871"/>
                  </a:cubicBezTo>
                  <a:cubicBezTo>
                    <a:pt x="20665" y="10835"/>
                    <a:pt x="20831" y="10785"/>
                    <a:pt x="20990" y="10727"/>
                  </a:cubicBezTo>
                  <a:cubicBezTo>
                    <a:pt x="21322" y="10612"/>
                    <a:pt x="21632" y="10460"/>
                    <a:pt x="21921" y="10272"/>
                  </a:cubicBezTo>
                  <a:close/>
                  <a:moveTo>
                    <a:pt x="10986" y="10453"/>
                  </a:moveTo>
                  <a:cubicBezTo>
                    <a:pt x="10914" y="10496"/>
                    <a:pt x="10842" y="10532"/>
                    <a:pt x="10762" y="10575"/>
                  </a:cubicBezTo>
                  <a:cubicBezTo>
                    <a:pt x="10069" y="10828"/>
                    <a:pt x="9369" y="11059"/>
                    <a:pt x="8662" y="11268"/>
                  </a:cubicBezTo>
                  <a:cubicBezTo>
                    <a:pt x="7724" y="11543"/>
                    <a:pt x="6778" y="11774"/>
                    <a:pt x="5818" y="11954"/>
                  </a:cubicBezTo>
                  <a:cubicBezTo>
                    <a:pt x="5580" y="11997"/>
                    <a:pt x="5342" y="12048"/>
                    <a:pt x="5097" y="12077"/>
                  </a:cubicBezTo>
                  <a:lnTo>
                    <a:pt x="4736" y="12127"/>
                  </a:lnTo>
                  <a:cubicBezTo>
                    <a:pt x="4613" y="12142"/>
                    <a:pt x="4498" y="12149"/>
                    <a:pt x="4375" y="12163"/>
                  </a:cubicBezTo>
                  <a:cubicBezTo>
                    <a:pt x="4058" y="12196"/>
                    <a:pt x="3742" y="12211"/>
                    <a:pt x="3425" y="12211"/>
                  </a:cubicBezTo>
                  <a:cubicBezTo>
                    <a:pt x="3258" y="12211"/>
                    <a:pt x="3091" y="12207"/>
                    <a:pt x="2924" y="12199"/>
                  </a:cubicBezTo>
                  <a:cubicBezTo>
                    <a:pt x="2441" y="12178"/>
                    <a:pt x="1957" y="12091"/>
                    <a:pt x="1502" y="11940"/>
                  </a:cubicBezTo>
                  <a:cubicBezTo>
                    <a:pt x="1343" y="11882"/>
                    <a:pt x="1185" y="11817"/>
                    <a:pt x="1040" y="11745"/>
                  </a:cubicBezTo>
                  <a:cubicBezTo>
                    <a:pt x="997" y="11709"/>
                    <a:pt x="954" y="11673"/>
                    <a:pt x="918" y="11629"/>
                  </a:cubicBezTo>
                  <a:cubicBezTo>
                    <a:pt x="838" y="11550"/>
                    <a:pt x="766" y="11470"/>
                    <a:pt x="701" y="11391"/>
                  </a:cubicBezTo>
                  <a:lnTo>
                    <a:pt x="701" y="11391"/>
                  </a:lnTo>
                  <a:cubicBezTo>
                    <a:pt x="788" y="11405"/>
                    <a:pt x="867" y="11427"/>
                    <a:pt x="946" y="11442"/>
                  </a:cubicBezTo>
                  <a:cubicBezTo>
                    <a:pt x="1177" y="11478"/>
                    <a:pt x="1416" y="11499"/>
                    <a:pt x="1654" y="11514"/>
                  </a:cubicBezTo>
                  <a:cubicBezTo>
                    <a:pt x="1929" y="11531"/>
                    <a:pt x="2203" y="11538"/>
                    <a:pt x="2480" y="11538"/>
                  </a:cubicBezTo>
                  <a:cubicBezTo>
                    <a:pt x="2675" y="11538"/>
                    <a:pt x="2871" y="11534"/>
                    <a:pt x="3068" y="11528"/>
                  </a:cubicBezTo>
                  <a:cubicBezTo>
                    <a:pt x="4007" y="11492"/>
                    <a:pt x="4945" y="11398"/>
                    <a:pt x="5876" y="11276"/>
                  </a:cubicBezTo>
                  <a:cubicBezTo>
                    <a:pt x="6814" y="11160"/>
                    <a:pt x="7738" y="11009"/>
                    <a:pt x="8669" y="10857"/>
                  </a:cubicBezTo>
                  <a:lnTo>
                    <a:pt x="10055" y="10619"/>
                  </a:lnTo>
                  <a:lnTo>
                    <a:pt x="10986" y="10453"/>
                  </a:lnTo>
                  <a:close/>
                  <a:moveTo>
                    <a:pt x="10539" y="10705"/>
                  </a:moveTo>
                  <a:lnTo>
                    <a:pt x="10539" y="10705"/>
                  </a:lnTo>
                  <a:cubicBezTo>
                    <a:pt x="9918" y="11023"/>
                    <a:pt x="9283" y="11304"/>
                    <a:pt x="8640" y="11550"/>
                  </a:cubicBezTo>
                  <a:cubicBezTo>
                    <a:pt x="7688" y="11903"/>
                    <a:pt x="6713" y="12178"/>
                    <a:pt x="5724" y="12380"/>
                  </a:cubicBezTo>
                  <a:lnTo>
                    <a:pt x="5356" y="12452"/>
                  </a:lnTo>
                  <a:cubicBezTo>
                    <a:pt x="5234" y="12481"/>
                    <a:pt x="5111" y="12495"/>
                    <a:pt x="4988" y="12510"/>
                  </a:cubicBezTo>
                  <a:cubicBezTo>
                    <a:pt x="4743" y="12560"/>
                    <a:pt x="4490" y="12575"/>
                    <a:pt x="4245" y="12604"/>
                  </a:cubicBezTo>
                  <a:cubicBezTo>
                    <a:pt x="4094" y="12615"/>
                    <a:pt x="3942" y="12620"/>
                    <a:pt x="3790" y="12620"/>
                  </a:cubicBezTo>
                  <a:cubicBezTo>
                    <a:pt x="3456" y="12620"/>
                    <a:pt x="3122" y="12593"/>
                    <a:pt x="2794" y="12539"/>
                  </a:cubicBezTo>
                  <a:cubicBezTo>
                    <a:pt x="2325" y="12459"/>
                    <a:pt x="1878" y="12293"/>
                    <a:pt x="1466" y="12055"/>
                  </a:cubicBezTo>
                  <a:lnTo>
                    <a:pt x="1423" y="12026"/>
                  </a:lnTo>
                  <a:lnTo>
                    <a:pt x="1466" y="12048"/>
                  </a:lnTo>
                  <a:cubicBezTo>
                    <a:pt x="1935" y="12199"/>
                    <a:pt x="2419" y="12293"/>
                    <a:pt x="2917" y="12315"/>
                  </a:cubicBezTo>
                  <a:cubicBezTo>
                    <a:pt x="3064" y="12321"/>
                    <a:pt x="3211" y="12325"/>
                    <a:pt x="3359" y="12325"/>
                  </a:cubicBezTo>
                  <a:cubicBezTo>
                    <a:pt x="3702" y="12325"/>
                    <a:pt x="4046" y="12307"/>
                    <a:pt x="4389" y="12272"/>
                  </a:cubicBezTo>
                  <a:cubicBezTo>
                    <a:pt x="4505" y="12257"/>
                    <a:pt x="4627" y="12243"/>
                    <a:pt x="4750" y="12228"/>
                  </a:cubicBezTo>
                  <a:lnTo>
                    <a:pt x="5111" y="12178"/>
                  </a:lnTo>
                  <a:cubicBezTo>
                    <a:pt x="5356" y="12142"/>
                    <a:pt x="5595" y="12084"/>
                    <a:pt x="5833" y="12048"/>
                  </a:cubicBezTo>
                  <a:cubicBezTo>
                    <a:pt x="6793" y="11853"/>
                    <a:pt x="7738" y="11593"/>
                    <a:pt x="8669" y="11312"/>
                  </a:cubicBezTo>
                  <a:cubicBezTo>
                    <a:pt x="9297" y="11124"/>
                    <a:pt x="9918" y="10922"/>
                    <a:pt x="10539" y="10705"/>
                  </a:cubicBezTo>
                  <a:close/>
                  <a:moveTo>
                    <a:pt x="12206" y="10958"/>
                  </a:moveTo>
                  <a:lnTo>
                    <a:pt x="12206" y="10958"/>
                  </a:lnTo>
                  <a:cubicBezTo>
                    <a:pt x="12790" y="11333"/>
                    <a:pt x="13346" y="11737"/>
                    <a:pt x="13888" y="12178"/>
                  </a:cubicBezTo>
                  <a:cubicBezTo>
                    <a:pt x="14667" y="12820"/>
                    <a:pt x="15396" y="13527"/>
                    <a:pt x="16067" y="14285"/>
                  </a:cubicBezTo>
                  <a:lnTo>
                    <a:pt x="16313" y="14567"/>
                  </a:lnTo>
                  <a:cubicBezTo>
                    <a:pt x="16399" y="14661"/>
                    <a:pt x="16471" y="14762"/>
                    <a:pt x="16551" y="14855"/>
                  </a:cubicBezTo>
                  <a:cubicBezTo>
                    <a:pt x="16717" y="15050"/>
                    <a:pt x="16854" y="15252"/>
                    <a:pt x="16998" y="15454"/>
                  </a:cubicBezTo>
                  <a:cubicBezTo>
                    <a:pt x="17273" y="15859"/>
                    <a:pt x="17496" y="16292"/>
                    <a:pt x="17670" y="16746"/>
                  </a:cubicBezTo>
                  <a:cubicBezTo>
                    <a:pt x="17828" y="17194"/>
                    <a:pt x="17915" y="17663"/>
                    <a:pt x="17915" y="18139"/>
                  </a:cubicBezTo>
                  <a:lnTo>
                    <a:pt x="17915" y="18190"/>
                  </a:lnTo>
                  <a:lnTo>
                    <a:pt x="17908" y="18139"/>
                  </a:lnTo>
                  <a:cubicBezTo>
                    <a:pt x="17807" y="17656"/>
                    <a:pt x="17641" y="17194"/>
                    <a:pt x="17410" y="16754"/>
                  </a:cubicBezTo>
                  <a:cubicBezTo>
                    <a:pt x="17186" y="16313"/>
                    <a:pt x="16926" y="15895"/>
                    <a:pt x="16637" y="15505"/>
                  </a:cubicBezTo>
                  <a:cubicBezTo>
                    <a:pt x="16565" y="15404"/>
                    <a:pt x="16493" y="15303"/>
                    <a:pt x="16421" y="15209"/>
                  </a:cubicBezTo>
                  <a:lnTo>
                    <a:pt x="16190" y="14920"/>
                  </a:lnTo>
                  <a:cubicBezTo>
                    <a:pt x="16038" y="14726"/>
                    <a:pt x="15872" y="14545"/>
                    <a:pt x="15721" y="14357"/>
                  </a:cubicBezTo>
                  <a:cubicBezTo>
                    <a:pt x="15071" y="13621"/>
                    <a:pt x="14378" y="12936"/>
                    <a:pt x="13664" y="12264"/>
                  </a:cubicBezTo>
                  <a:cubicBezTo>
                    <a:pt x="13187" y="11824"/>
                    <a:pt x="12697" y="11384"/>
                    <a:pt x="12206" y="10958"/>
                  </a:cubicBezTo>
                  <a:close/>
                  <a:moveTo>
                    <a:pt x="11766" y="10691"/>
                  </a:moveTo>
                  <a:lnTo>
                    <a:pt x="11982" y="10821"/>
                  </a:lnTo>
                  <a:cubicBezTo>
                    <a:pt x="12545" y="11297"/>
                    <a:pt x="13094" y="11788"/>
                    <a:pt x="13628" y="12300"/>
                  </a:cubicBezTo>
                  <a:cubicBezTo>
                    <a:pt x="14335" y="12972"/>
                    <a:pt x="15006" y="13679"/>
                    <a:pt x="15649" y="14415"/>
                  </a:cubicBezTo>
                  <a:cubicBezTo>
                    <a:pt x="15800" y="14603"/>
                    <a:pt x="15959" y="14790"/>
                    <a:pt x="16111" y="14978"/>
                  </a:cubicBezTo>
                  <a:lnTo>
                    <a:pt x="16334" y="15267"/>
                  </a:lnTo>
                  <a:cubicBezTo>
                    <a:pt x="16406" y="15368"/>
                    <a:pt x="16479" y="15469"/>
                    <a:pt x="16551" y="15563"/>
                  </a:cubicBezTo>
                  <a:cubicBezTo>
                    <a:pt x="16832" y="15960"/>
                    <a:pt x="17085" y="16371"/>
                    <a:pt x="17301" y="16804"/>
                  </a:cubicBezTo>
                  <a:cubicBezTo>
                    <a:pt x="17532" y="17237"/>
                    <a:pt x="17691" y="17692"/>
                    <a:pt x="17792" y="18168"/>
                  </a:cubicBezTo>
                  <a:cubicBezTo>
                    <a:pt x="17828" y="18327"/>
                    <a:pt x="17843" y="18493"/>
                    <a:pt x="17850" y="18659"/>
                  </a:cubicBezTo>
                  <a:cubicBezTo>
                    <a:pt x="17843" y="18724"/>
                    <a:pt x="17828" y="18775"/>
                    <a:pt x="17814" y="18825"/>
                  </a:cubicBezTo>
                  <a:cubicBezTo>
                    <a:pt x="17785" y="18926"/>
                    <a:pt x="17756" y="19027"/>
                    <a:pt x="17713" y="19128"/>
                  </a:cubicBezTo>
                  <a:cubicBezTo>
                    <a:pt x="17691" y="19049"/>
                    <a:pt x="17662" y="18969"/>
                    <a:pt x="17633" y="18890"/>
                  </a:cubicBezTo>
                  <a:cubicBezTo>
                    <a:pt x="17554" y="18673"/>
                    <a:pt x="17460" y="18457"/>
                    <a:pt x="17352" y="18240"/>
                  </a:cubicBezTo>
                  <a:cubicBezTo>
                    <a:pt x="17143" y="17822"/>
                    <a:pt x="16904" y="17410"/>
                    <a:pt x="16659" y="17013"/>
                  </a:cubicBezTo>
                  <a:cubicBezTo>
                    <a:pt x="16154" y="16212"/>
                    <a:pt x="15598" y="15447"/>
                    <a:pt x="15035" y="14704"/>
                  </a:cubicBezTo>
                  <a:cubicBezTo>
                    <a:pt x="14465" y="13953"/>
                    <a:pt x="13866" y="13224"/>
                    <a:pt x="13267" y="12495"/>
                  </a:cubicBezTo>
                  <a:lnTo>
                    <a:pt x="12365" y="11413"/>
                  </a:lnTo>
                  <a:lnTo>
                    <a:pt x="11766" y="10691"/>
                  </a:lnTo>
                  <a:close/>
                  <a:moveTo>
                    <a:pt x="11657" y="10633"/>
                  </a:moveTo>
                  <a:lnTo>
                    <a:pt x="11657" y="10633"/>
                  </a:lnTo>
                  <a:cubicBezTo>
                    <a:pt x="12199" y="11254"/>
                    <a:pt x="12726" y="11882"/>
                    <a:pt x="13238" y="12524"/>
                  </a:cubicBezTo>
                  <a:cubicBezTo>
                    <a:pt x="13823" y="13260"/>
                    <a:pt x="14400" y="13997"/>
                    <a:pt x="14963" y="14754"/>
                  </a:cubicBezTo>
                  <a:cubicBezTo>
                    <a:pt x="15519" y="15512"/>
                    <a:pt x="16067" y="16277"/>
                    <a:pt x="16565" y="17071"/>
                  </a:cubicBezTo>
                  <a:cubicBezTo>
                    <a:pt x="16811" y="17468"/>
                    <a:pt x="17049" y="17872"/>
                    <a:pt x="17258" y="18291"/>
                  </a:cubicBezTo>
                  <a:cubicBezTo>
                    <a:pt x="17359" y="18500"/>
                    <a:pt x="17453" y="18710"/>
                    <a:pt x="17540" y="18933"/>
                  </a:cubicBezTo>
                  <a:cubicBezTo>
                    <a:pt x="17583" y="19042"/>
                    <a:pt x="17619" y="19150"/>
                    <a:pt x="17648" y="19258"/>
                  </a:cubicBezTo>
                  <a:lnTo>
                    <a:pt x="17648" y="19265"/>
                  </a:lnTo>
                  <a:cubicBezTo>
                    <a:pt x="17648" y="19287"/>
                    <a:pt x="17641" y="19294"/>
                    <a:pt x="17633" y="19309"/>
                  </a:cubicBezTo>
                  <a:lnTo>
                    <a:pt x="17597" y="19374"/>
                  </a:lnTo>
                  <a:lnTo>
                    <a:pt x="17583" y="19374"/>
                  </a:lnTo>
                  <a:cubicBezTo>
                    <a:pt x="17561" y="19381"/>
                    <a:pt x="17532" y="19388"/>
                    <a:pt x="17511" y="19388"/>
                  </a:cubicBezTo>
                  <a:cubicBezTo>
                    <a:pt x="17467" y="19359"/>
                    <a:pt x="17424" y="19330"/>
                    <a:pt x="17388" y="19301"/>
                  </a:cubicBezTo>
                  <a:cubicBezTo>
                    <a:pt x="17265" y="19200"/>
                    <a:pt x="17150" y="19092"/>
                    <a:pt x="17034" y="18991"/>
                  </a:cubicBezTo>
                  <a:cubicBezTo>
                    <a:pt x="16803" y="18767"/>
                    <a:pt x="16594" y="18536"/>
                    <a:pt x="16385" y="18298"/>
                  </a:cubicBezTo>
                  <a:cubicBezTo>
                    <a:pt x="16176" y="18060"/>
                    <a:pt x="15981" y="17807"/>
                    <a:pt x="15786" y="17555"/>
                  </a:cubicBezTo>
                  <a:cubicBezTo>
                    <a:pt x="15598" y="17302"/>
                    <a:pt x="15418" y="17042"/>
                    <a:pt x="15230" y="16783"/>
                  </a:cubicBezTo>
                  <a:cubicBezTo>
                    <a:pt x="14884" y="16263"/>
                    <a:pt x="14552" y="15743"/>
                    <a:pt x="14234" y="15209"/>
                  </a:cubicBezTo>
                  <a:cubicBezTo>
                    <a:pt x="13916" y="14675"/>
                    <a:pt x="13599" y="14134"/>
                    <a:pt x="13296" y="13592"/>
                  </a:cubicBezTo>
                  <a:lnTo>
                    <a:pt x="12372" y="11968"/>
                  </a:lnTo>
                  <a:cubicBezTo>
                    <a:pt x="12141" y="11557"/>
                    <a:pt x="11910" y="11153"/>
                    <a:pt x="11686" y="10741"/>
                  </a:cubicBezTo>
                  <a:cubicBezTo>
                    <a:pt x="11679" y="10705"/>
                    <a:pt x="11672" y="10669"/>
                    <a:pt x="11657" y="10633"/>
                  </a:cubicBezTo>
                  <a:close/>
                  <a:moveTo>
                    <a:pt x="11758" y="11016"/>
                  </a:moveTo>
                  <a:lnTo>
                    <a:pt x="11758" y="11016"/>
                  </a:lnTo>
                  <a:cubicBezTo>
                    <a:pt x="11939" y="11348"/>
                    <a:pt x="12112" y="11687"/>
                    <a:pt x="12292" y="12019"/>
                  </a:cubicBezTo>
                  <a:cubicBezTo>
                    <a:pt x="12596" y="12560"/>
                    <a:pt x="12899" y="13109"/>
                    <a:pt x="13216" y="13643"/>
                  </a:cubicBezTo>
                  <a:cubicBezTo>
                    <a:pt x="13534" y="14177"/>
                    <a:pt x="13866" y="14704"/>
                    <a:pt x="14198" y="15231"/>
                  </a:cubicBezTo>
                  <a:cubicBezTo>
                    <a:pt x="14530" y="15758"/>
                    <a:pt x="14869" y="16285"/>
                    <a:pt x="15223" y="16797"/>
                  </a:cubicBezTo>
                  <a:cubicBezTo>
                    <a:pt x="15403" y="17057"/>
                    <a:pt x="15584" y="17317"/>
                    <a:pt x="15771" y="17576"/>
                  </a:cubicBezTo>
                  <a:cubicBezTo>
                    <a:pt x="15959" y="17829"/>
                    <a:pt x="16154" y="18082"/>
                    <a:pt x="16349" y="18327"/>
                  </a:cubicBezTo>
                  <a:cubicBezTo>
                    <a:pt x="16551" y="18580"/>
                    <a:pt x="16760" y="18818"/>
                    <a:pt x="16984" y="19042"/>
                  </a:cubicBezTo>
                  <a:cubicBezTo>
                    <a:pt x="17099" y="19157"/>
                    <a:pt x="17208" y="19265"/>
                    <a:pt x="17338" y="19366"/>
                  </a:cubicBezTo>
                  <a:lnTo>
                    <a:pt x="17381" y="19410"/>
                  </a:lnTo>
                  <a:lnTo>
                    <a:pt x="17338" y="19410"/>
                  </a:lnTo>
                  <a:cubicBezTo>
                    <a:pt x="17294" y="19410"/>
                    <a:pt x="17251" y="19424"/>
                    <a:pt x="17208" y="19424"/>
                  </a:cubicBezTo>
                  <a:lnTo>
                    <a:pt x="16998" y="19424"/>
                  </a:lnTo>
                  <a:cubicBezTo>
                    <a:pt x="16926" y="19388"/>
                    <a:pt x="16854" y="19359"/>
                    <a:pt x="16782" y="19330"/>
                  </a:cubicBezTo>
                  <a:cubicBezTo>
                    <a:pt x="16471" y="19186"/>
                    <a:pt x="16183" y="18998"/>
                    <a:pt x="15923" y="18782"/>
                  </a:cubicBezTo>
                  <a:cubicBezTo>
                    <a:pt x="15786" y="18673"/>
                    <a:pt x="15663" y="18551"/>
                    <a:pt x="15540" y="18443"/>
                  </a:cubicBezTo>
                  <a:cubicBezTo>
                    <a:pt x="15410" y="18327"/>
                    <a:pt x="15302" y="18190"/>
                    <a:pt x="15187" y="18067"/>
                  </a:cubicBezTo>
                  <a:cubicBezTo>
                    <a:pt x="15071" y="17937"/>
                    <a:pt x="14963" y="17800"/>
                    <a:pt x="14862" y="17670"/>
                  </a:cubicBezTo>
                  <a:lnTo>
                    <a:pt x="14552" y="17252"/>
                  </a:lnTo>
                  <a:lnTo>
                    <a:pt x="14552" y="17252"/>
                  </a:lnTo>
                  <a:lnTo>
                    <a:pt x="14847" y="17677"/>
                  </a:lnTo>
                  <a:cubicBezTo>
                    <a:pt x="14956" y="17807"/>
                    <a:pt x="15064" y="17945"/>
                    <a:pt x="15172" y="18074"/>
                  </a:cubicBezTo>
                  <a:cubicBezTo>
                    <a:pt x="15281" y="18212"/>
                    <a:pt x="15403" y="18334"/>
                    <a:pt x="15519" y="18457"/>
                  </a:cubicBezTo>
                  <a:cubicBezTo>
                    <a:pt x="15641" y="18580"/>
                    <a:pt x="15764" y="18702"/>
                    <a:pt x="15901" y="18811"/>
                  </a:cubicBezTo>
                  <a:cubicBezTo>
                    <a:pt x="16153" y="19041"/>
                    <a:pt x="16441" y="19236"/>
                    <a:pt x="16751" y="19387"/>
                  </a:cubicBezTo>
                  <a:lnTo>
                    <a:pt x="16751" y="19387"/>
                  </a:lnTo>
                  <a:lnTo>
                    <a:pt x="16695" y="19381"/>
                  </a:lnTo>
                  <a:cubicBezTo>
                    <a:pt x="16342" y="19330"/>
                    <a:pt x="15995" y="19222"/>
                    <a:pt x="15677" y="19063"/>
                  </a:cubicBezTo>
                  <a:lnTo>
                    <a:pt x="15685" y="19063"/>
                  </a:lnTo>
                  <a:lnTo>
                    <a:pt x="15439" y="18933"/>
                  </a:lnTo>
                  <a:cubicBezTo>
                    <a:pt x="15360" y="18883"/>
                    <a:pt x="15288" y="18825"/>
                    <a:pt x="15216" y="18775"/>
                  </a:cubicBezTo>
                  <a:cubicBezTo>
                    <a:pt x="15064" y="18673"/>
                    <a:pt x="14920" y="18558"/>
                    <a:pt x="14783" y="18428"/>
                  </a:cubicBezTo>
                  <a:cubicBezTo>
                    <a:pt x="14718" y="18370"/>
                    <a:pt x="14653" y="18305"/>
                    <a:pt x="14588" y="18233"/>
                  </a:cubicBezTo>
                  <a:lnTo>
                    <a:pt x="14400" y="18031"/>
                  </a:lnTo>
                  <a:cubicBezTo>
                    <a:pt x="14285" y="17887"/>
                    <a:pt x="14176" y="17735"/>
                    <a:pt x="14061" y="17591"/>
                  </a:cubicBezTo>
                  <a:cubicBezTo>
                    <a:pt x="13707" y="17050"/>
                    <a:pt x="13418" y="16472"/>
                    <a:pt x="13202" y="15866"/>
                  </a:cubicBezTo>
                  <a:lnTo>
                    <a:pt x="13043" y="15411"/>
                  </a:lnTo>
                  <a:cubicBezTo>
                    <a:pt x="12985" y="15260"/>
                    <a:pt x="12942" y="15101"/>
                    <a:pt x="12899" y="14949"/>
                  </a:cubicBezTo>
                  <a:lnTo>
                    <a:pt x="12827" y="14718"/>
                  </a:lnTo>
                  <a:lnTo>
                    <a:pt x="12754" y="14487"/>
                  </a:lnTo>
                  <a:cubicBezTo>
                    <a:pt x="12718" y="14336"/>
                    <a:pt x="12668" y="14184"/>
                    <a:pt x="12624" y="14025"/>
                  </a:cubicBezTo>
                  <a:lnTo>
                    <a:pt x="12249" y="12719"/>
                  </a:lnTo>
                  <a:lnTo>
                    <a:pt x="12249" y="12719"/>
                  </a:lnTo>
                  <a:cubicBezTo>
                    <a:pt x="12408" y="13123"/>
                    <a:pt x="12574" y="13520"/>
                    <a:pt x="12747" y="13917"/>
                  </a:cubicBezTo>
                  <a:cubicBezTo>
                    <a:pt x="13000" y="14495"/>
                    <a:pt x="13281" y="15065"/>
                    <a:pt x="13577" y="15628"/>
                  </a:cubicBezTo>
                  <a:cubicBezTo>
                    <a:pt x="13880" y="16183"/>
                    <a:pt x="14191" y="16732"/>
                    <a:pt x="14552" y="17252"/>
                  </a:cubicBezTo>
                  <a:cubicBezTo>
                    <a:pt x="14205" y="16725"/>
                    <a:pt x="13888" y="16176"/>
                    <a:pt x="13606" y="15606"/>
                  </a:cubicBezTo>
                  <a:cubicBezTo>
                    <a:pt x="13325" y="15043"/>
                    <a:pt x="13072" y="14466"/>
                    <a:pt x="12819" y="13888"/>
                  </a:cubicBezTo>
                  <a:cubicBezTo>
                    <a:pt x="12697" y="13592"/>
                    <a:pt x="12574" y="13304"/>
                    <a:pt x="12458" y="13008"/>
                  </a:cubicBezTo>
                  <a:cubicBezTo>
                    <a:pt x="12343" y="12712"/>
                    <a:pt x="12220" y="12423"/>
                    <a:pt x="12112" y="12127"/>
                  </a:cubicBezTo>
                  <a:cubicBezTo>
                    <a:pt x="12062" y="11997"/>
                    <a:pt x="12011" y="11867"/>
                    <a:pt x="11960" y="11737"/>
                  </a:cubicBezTo>
                  <a:cubicBezTo>
                    <a:pt x="11896" y="11492"/>
                    <a:pt x="11823" y="11254"/>
                    <a:pt x="11758" y="11016"/>
                  </a:cubicBezTo>
                  <a:close/>
                  <a:moveTo>
                    <a:pt x="11289" y="11304"/>
                  </a:moveTo>
                  <a:lnTo>
                    <a:pt x="11289" y="11304"/>
                  </a:lnTo>
                  <a:cubicBezTo>
                    <a:pt x="11260" y="12005"/>
                    <a:pt x="11188" y="12690"/>
                    <a:pt x="11080" y="13383"/>
                  </a:cubicBezTo>
                  <a:lnTo>
                    <a:pt x="11080" y="13376"/>
                  </a:lnTo>
                  <a:cubicBezTo>
                    <a:pt x="10914" y="14372"/>
                    <a:pt x="10669" y="15361"/>
                    <a:pt x="10344" y="16321"/>
                  </a:cubicBezTo>
                  <a:lnTo>
                    <a:pt x="10228" y="16674"/>
                  </a:lnTo>
                  <a:cubicBezTo>
                    <a:pt x="10185" y="16790"/>
                    <a:pt x="10134" y="16905"/>
                    <a:pt x="10091" y="17021"/>
                  </a:cubicBezTo>
                  <a:cubicBezTo>
                    <a:pt x="10005" y="17259"/>
                    <a:pt x="9896" y="17483"/>
                    <a:pt x="9795" y="17706"/>
                  </a:cubicBezTo>
                  <a:cubicBezTo>
                    <a:pt x="9586" y="18147"/>
                    <a:pt x="9326" y="18558"/>
                    <a:pt x="9016" y="18933"/>
                  </a:cubicBezTo>
                  <a:cubicBezTo>
                    <a:pt x="8705" y="19301"/>
                    <a:pt x="8344" y="19605"/>
                    <a:pt x="7933" y="19843"/>
                  </a:cubicBezTo>
                  <a:lnTo>
                    <a:pt x="7883" y="19864"/>
                  </a:lnTo>
                  <a:cubicBezTo>
                    <a:pt x="7897" y="19857"/>
                    <a:pt x="7904" y="19843"/>
                    <a:pt x="7919" y="19836"/>
                  </a:cubicBezTo>
                  <a:cubicBezTo>
                    <a:pt x="8287" y="19511"/>
                    <a:pt x="8612" y="19128"/>
                    <a:pt x="8871" y="18710"/>
                  </a:cubicBezTo>
                  <a:cubicBezTo>
                    <a:pt x="9138" y="18298"/>
                    <a:pt x="9377" y="17865"/>
                    <a:pt x="9571" y="17418"/>
                  </a:cubicBezTo>
                  <a:cubicBezTo>
                    <a:pt x="9622" y="17302"/>
                    <a:pt x="9672" y="17194"/>
                    <a:pt x="9716" y="17078"/>
                  </a:cubicBezTo>
                  <a:lnTo>
                    <a:pt x="9853" y="16739"/>
                  </a:lnTo>
                  <a:cubicBezTo>
                    <a:pt x="9947" y="16515"/>
                    <a:pt x="10019" y="16277"/>
                    <a:pt x="10106" y="16046"/>
                  </a:cubicBezTo>
                  <a:cubicBezTo>
                    <a:pt x="10409" y="15122"/>
                    <a:pt x="10669" y="14177"/>
                    <a:pt x="10885" y="13224"/>
                  </a:cubicBezTo>
                  <a:cubicBezTo>
                    <a:pt x="11029" y="12589"/>
                    <a:pt x="11167" y="11947"/>
                    <a:pt x="11289" y="11304"/>
                  </a:cubicBezTo>
                  <a:close/>
                  <a:moveTo>
                    <a:pt x="11029" y="10951"/>
                  </a:moveTo>
                  <a:lnTo>
                    <a:pt x="11029" y="10951"/>
                  </a:lnTo>
                  <a:cubicBezTo>
                    <a:pt x="10827" y="11276"/>
                    <a:pt x="10625" y="11593"/>
                    <a:pt x="10430" y="11918"/>
                  </a:cubicBezTo>
                  <a:cubicBezTo>
                    <a:pt x="10106" y="12452"/>
                    <a:pt x="9788" y="12986"/>
                    <a:pt x="9478" y="13535"/>
                  </a:cubicBezTo>
                  <a:cubicBezTo>
                    <a:pt x="9174" y="14076"/>
                    <a:pt x="8879" y="14624"/>
                    <a:pt x="8590" y="15173"/>
                  </a:cubicBezTo>
                  <a:cubicBezTo>
                    <a:pt x="8301" y="15729"/>
                    <a:pt x="8020" y="16285"/>
                    <a:pt x="7753" y="16847"/>
                  </a:cubicBezTo>
                  <a:cubicBezTo>
                    <a:pt x="7615" y="17129"/>
                    <a:pt x="7478" y="17418"/>
                    <a:pt x="7348" y="17706"/>
                  </a:cubicBezTo>
                  <a:cubicBezTo>
                    <a:pt x="7219" y="18002"/>
                    <a:pt x="7103" y="18291"/>
                    <a:pt x="6988" y="18587"/>
                  </a:cubicBezTo>
                  <a:cubicBezTo>
                    <a:pt x="6879" y="18883"/>
                    <a:pt x="6771" y="19186"/>
                    <a:pt x="6692" y="19489"/>
                  </a:cubicBezTo>
                  <a:cubicBezTo>
                    <a:pt x="6648" y="19648"/>
                    <a:pt x="6612" y="19799"/>
                    <a:pt x="6583" y="19958"/>
                  </a:cubicBezTo>
                  <a:cubicBezTo>
                    <a:pt x="6583" y="19980"/>
                    <a:pt x="6576" y="20002"/>
                    <a:pt x="6576" y="20023"/>
                  </a:cubicBezTo>
                  <a:cubicBezTo>
                    <a:pt x="6562" y="20009"/>
                    <a:pt x="6555" y="19994"/>
                    <a:pt x="6547" y="19980"/>
                  </a:cubicBezTo>
                  <a:cubicBezTo>
                    <a:pt x="6518" y="19944"/>
                    <a:pt x="6497" y="19915"/>
                    <a:pt x="6475" y="19872"/>
                  </a:cubicBezTo>
                  <a:cubicBezTo>
                    <a:pt x="6439" y="19814"/>
                    <a:pt x="6403" y="19756"/>
                    <a:pt x="6374" y="19691"/>
                  </a:cubicBezTo>
                  <a:cubicBezTo>
                    <a:pt x="6360" y="19626"/>
                    <a:pt x="6345" y="19540"/>
                    <a:pt x="6338" y="19467"/>
                  </a:cubicBezTo>
                  <a:cubicBezTo>
                    <a:pt x="6309" y="19121"/>
                    <a:pt x="6324" y="18782"/>
                    <a:pt x="6381" y="18443"/>
                  </a:cubicBezTo>
                  <a:cubicBezTo>
                    <a:pt x="6403" y="18277"/>
                    <a:pt x="6446" y="18111"/>
                    <a:pt x="6482" y="17945"/>
                  </a:cubicBezTo>
                  <a:cubicBezTo>
                    <a:pt x="6518" y="17779"/>
                    <a:pt x="6576" y="17613"/>
                    <a:pt x="6634" y="17447"/>
                  </a:cubicBezTo>
                  <a:cubicBezTo>
                    <a:pt x="6684" y="17288"/>
                    <a:pt x="6749" y="17129"/>
                    <a:pt x="6814" y="16970"/>
                  </a:cubicBezTo>
                  <a:lnTo>
                    <a:pt x="7016" y="16494"/>
                  </a:lnTo>
                  <a:lnTo>
                    <a:pt x="6800" y="16963"/>
                  </a:lnTo>
                  <a:cubicBezTo>
                    <a:pt x="6735" y="17122"/>
                    <a:pt x="6677" y="17281"/>
                    <a:pt x="6612" y="17439"/>
                  </a:cubicBezTo>
                  <a:cubicBezTo>
                    <a:pt x="6555" y="17598"/>
                    <a:pt x="6504" y="17771"/>
                    <a:pt x="6453" y="17937"/>
                  </a:cubicBezTo>
                  <a:cubicBezTo>
                    <a:pt x="6410" y="18103"/>
                    <a:pt x="6367" y="18269"/>
                    <a:pt x="6338" y="18435"/>
                  </a:cubicBezTo>
                  <a:cubicBezTo>
                    <a:pt x="6273" y="18775"/>
                    <a:pt x="6244" y="19121"/>
                    <a:pt x="6266" y="19467"/>
                  </a:cubicBezTo>
                  <a:lnTo>
                    <a:pt x="6266" y="19475"/>
                  </a:lnTo>
                  <a:lnTo>
                    <a:pt x="6244" y="19417"/>
                  </a:lnTo>
                  <a:cubicBezTo>
                    <a:pt x="6114" y="19085"/>
                    <a:pt x="6035" y="18731"/>
                    <a:pt x="6013" y="18378"/>
                  </a:cubicBezTo>
                  <a:lnTo>
                    <a:pt x="6013" y="18370"/>
                  </a:lnTo>
                  <a:lnTo>
                    <a:pt x="6006" y="18103"/>
                  </a:lnTo>
                  <a:cubicBezTo>
                    <a:pt x="6006" y="18009"/>
                    <a:pt x="6020" y="17923"/>
                    <a:pt x="6028" y="17829"/>
                  </a:cubicBezTo>
                  <a:cubicBezTo>
                    <a:pt x="6042" y="17649"/>
                    <a:pt x="6071" y="17468"/>
                    <a:pt x="6114" y="17288"/>
                  </a:cubicBezTo>
                  <a:cubicBezTo>
                    <a:pt x="6129" y="17194"/>
                    <a:pt x="6158" y="17107"/>
                    <a:pt x="6186" y="17021"/>
                  </a:cubicBezTo>
                  <a:lnTo>
                    <a:pt x="6266" y="16754"/>
                  </a:lnTo>
                  <a:cubicBezTo>
                    <a:pt x="6338" y="16580"/>
                    <a:pt x="6410" y="16407"/>
                    <a:pt x="6482" y="16241"/>
                  </a:cubicBezTo>
                  <a:cubicBezTo>
                    <a:pt x="6771" y="15664"/>
                    <a:pt x="7125" y="15122"/>
                    <a:pt x="7543" y="14632"/>
                  </a:cubicBezTo>
                  <a:lnTo>
                    <a:pt x="7854" y="14264"/>
                  </a:lnTo>
                  <a:cubicBezTo>
                    <a:pt x="7962" y="14141"/>
                    <a:pt x="8077" y="14025"/>
                    <a:pt x="8186" y="13910"/>
                  </a:cubicBezTo>
                  <a:lnTo>
                    <a:pt x="8344" y="13730"/>
                  </a:lnTo>
                  <a:lnTo>
                    <a:pt x="8510" y="13556"/>
                  </a:lnTo>
                  <a:cubicBezTo>
                    <a:pt x="8626" y="13441"/>
                    <a:pt x="8734" y="13325"/>
                    <a:pt x="8850" y="13210"/>
                  </a:cubicBezTo>
                  <a:lnTo>
                    <a:pt x="9788" y="12235"/>
                  </a:lnTo>
                  <a:lnTo>
                    <a:pt x="9788" y="12235"/>
                  </a:lnTo>
                  <a:cubicBezTo>
                    <a:pt x="9521" y="12567"/>
                    <a:pt x="9261" y="12914"/>
                    <a:pt x="9001" y="13260"/>
                  </a:cubicBezTo>
                  <a:cubicBezTo>
                    <a:pt x="8633" y="13773"/>
                    <a:pt x="8272" y="14292"/>
                    <a:pt x="7940" y="14834"/>
                  </a:cubicBezTo>
                  <a:cubicBezTo>
                    <a:pt x="7608" y="15375"/>
                    <a:pt x="7291" y="15916"/>
                    <a:pt x="7016" y="16494"/>
                  </a:cubicBezTo>
                  <a:cubicBezTo>
                    <a:pt x="7305" y="15931"/>
                    <a:pt x="7623" y="15382"/>
                    <a:pt x="7969" y="14855"/>
                  </a:cubicBezTo>
                  <a:cubicBezTo>
                    <a:pt x="8316" y="14329"/>
                    <a:pt x="8691" y="13816"/>
                    <a:pt x="9066" y="13311"/>
                  </a:cubicBezTo>
                  <a:cubicBezTo>
                    <a:pt x="9261" y="13058"/>
                    <a:pt x="9449" y="12806"/>
                    <a:pt x="9651" y="12560"/>
                  </a:cubicBezTo>
                  <a:cubicBezTo>
                    <a:pt x="9846" y="12308"/>
                    <a:pt x="10041" y="12062"/>
                    <a:pt x="10235" y="11817"/>
                  </a:cubicBezTo>
                  <a:lnTo>
                    <a:pt x="10503" y="11492"/>
                  </a:lnTo>
                  <a:cubicBezTo>
                    <a:pt x="10676" y="11312"/>
                    <a:pt x="10849" y="11131"/>
                    <a:pt x="11029" y="10951"/>
                  </a:cubicBezTo>
                  <a:close/>
                  <a:moveTo>
                    <a:pt x="11304" y="10799"/>
                  </a:moveTo>
                  <a:lnTo>
                    <a:pt x="11304" y="11052"/>
                  </a:lnTo>
                  <a:cubicBezTo>
                    <a:pt x="11181" y="11774"/>
                    <a:pt x="11022" y="12503"/>
                    <a:pt x="10856" y="13217"/>
                  </a:cubicBezTo>
                  <a:cubicBezTo>
                    <a:pt x="10625" y="14163"/>
                    <a:pt x="10351" y="15101"/>
                    <a:pt x="10026" y="16025"/>
                  </a:cubicBezTo>
                  <a:cubicBezTo>
                    <a:pt x="9940" y="16248"/>
                    <a:pt x="9867" y="16479"/>
                    <a:pt x="9774" y="16703"/>
                  </a:cubicBezTo>
                  <a:lnTo>
                    <a:pt x="9636" y="17042"/>
                  </a:lnTo>
                  <a:cubicBezTo>
                    <a:pt x="9586" y="17158"/>
                    <a:pt x="9535" y="17266"/>
                    <a:pt x="9485" y="17374"/>
                  </a:cubicBezTo>
                  <a:cubicBezTo>
                    <a:pt x="9290" y="17822"/>
                    <a:pt x="9052" y="18248"/>
                    <a:pt x="8785" y="18652"/>
                  </a:cubicBezTo>
                  <a:cubicBezTo>
                    <a:pt x="8532" y="19063"/>
                    <a:pt x="8215" y="19431"/>
                    <a:pt x="7854" y="19756"/>
                  </a:cubicBezTo>
                  <a:cubicBezTo>
                    <a:pt x="7724" y="19864"/>
                    <a:pt x="7594" y="19965"/>
                    <a:pt x="7449" y="20059"/>
                  </a:cubicBezTo>
                  <a:cubicBezTo>
                    <a:pt x="7399" y="20074"/>
                    <a:pt x="7341" y="20095"/>
                    <a:pt x="7283" y="20110"/>
                  </a:cubicBezTo>
                  <a:cubicBezTo>
                    <a:pt x="7182" y="20131"/>
                    <a:pt x="7081" y="20153"/>
                    <a:pt x="6973" y="20175"/>
                  </a:cubicBezTo>
                  <a:cubicBezTo>
                    <a:pt x="7031" y="20110"/>
                    <a:pt x="7089" y="20052"/>
                    <a:pt x="7139" y="19994"/>
                  </a:cubicBezTo>
                  <a:cubicBezTo>
                    <a:pt x="7291" y="19814"/>
                    <a:pt x="7428" y="19612"/>
                    <a:pt x="7558" y="19417"/>
                  </a:cubicBezTo>
                  <a:cubicBezTo>
                    <a:pt x="7818" y="19027"/>
                    <a:pt x="8056" y="18616"/>
                    <a:pt x="8280" y="18197"/>
                  </a:cubicBezTo>
                  <a:cubicBezTo>
                    <a:pt x="8720" y="17367"/>
                    <a:pt x="9102" y="16508"/>
                    <a:pt x="9470" y="15635"/>
                  </a:cubicBezTo>
                  <a:cubicBezTo>
                    <a:pt x="9831" y="14769"/>
                    <a:pt x="10171" y="13888"/>
                    <a:pt x="10495" y="13008"/>
                  </a:cubicBezTo>
                  <a:lnTo>
                    <a:pt x="10986" y="11687"/>
                  </a:lnTo>
                  <a:lnTo>
                    <a:pt x="11304" y="10799"/>
                  </a:lnTo>
                  <a:close/>
                  <a:moveTo>
                    <a:pt x="11304" y="10669"/>
                  </a:moveTo>
                  <a:cubicBezTo>
                    <a:pt x="11037" y="11449"/>
                    <a:pt x="10755" y="12221"/>
                    <a:pt x="10459" y="12986"/>
                  </a:cubicBezTo>
                  <a:cubicBezTo>
                    <a:pt x="10113" y="13859"/>
                    <a:pt x="9759" y="14733"/>
                    <a:pt x="9391" y="15592"/>
                  </a:cubicBezTo>
                  <a:cubicBezTo>
                    <a:pt x="9016" y="16451"/>
                    <a:pt x="8626" y="17302"/>
                    <a:pt x="8186" y="18132"/>
                  </a:cubicBezTo>
                  <a:cubicBezTo>
                    <a:pt x="7962" y="18551"/>
                    <a:pt x="7731" y="18955"/>
                    <a:pt x="7471" y="19345"/>
                  </a:cubicBezTo>
                  <a:cubicBezTo>
                    <a:pt x="7341" y="19540"/>
                    <a:pt x="7204" y="19727"/>
                    <a:pt x="7060" y="19915"/>
                  </a:cubicBezTo>
                  <a:cubicBezTo>
                    <a:pt x="6988" y="20009"/>
                    <a:pt x="6908" y="20103"/>
                    <a:pt x="6836" y="20182"/>
                  </a:cubicBezTo>
                  <a:lnTo>
                    <a:pt x="6829" y="20189"/>
                  </a:lnTo>
                  <a:lnTo>
                    <a:pt x="6706" y="20189"/>
                  </a:lnTo>
                  <a:lnTo>
                    <a:pt x="6699" y="20182"/>
                  </a:lnTo>
                  <a:cubicBezTo>
                    <a:pt x="6684" y="20160"/>
                    <a:pt x="6663" y="20139"/>
                    <a:pt x="6648" y="20117"/>
                  </a:cubicBezTo>
                  <a:cubicBezTo>
                    <a:pt x="6656" y="20066"/>
                    <a:pt x="6663" y="20016"/>
                    <a:pt x="6670" y="19973"/>
                  </a:cubicBezTo>
                  <a:cubicBezTo>
                    <a:pt x="6692" y="19814"/>
                    <a:pt x="6721" y="19662"/>
                    <a:pt x="6757" y="19511"/>
                  </a:cubicBezTo>
                  <a:cubicBezTo>
                    <a:pt x="6829" y="19200"/>
                    <a:pt x="6930" y="18897"/>
                    <a:pt x="7031" y="18601"/>
                  </a:cubicBezTo>
                  <a:cubicBezTo>
                    <a:pt x="7132" y="18298"/>
                    <a:pt x="7247" y="18002"/>
                    <a:pt x="7370" y="17714"/>
                  </a:cubicBezTo>
                  <a:cubicBezTo>
                    <a:pt x="7500" y="17425"/>
                    <a:pt x="7630" y="17136"/>
                    <a:pt x="7760" y="16847"/>
                  </a:cubicBezTo>
                  <a:cubicBezTo>
                    <a:pt x="8034" y="16285"/>
                    <a:pt x="8323" y="15736"/>
                    <a:pt x="8626" y="15187"/>
                  </a:cubicBezTo>
                  <a:cubicBezTo>
                    <a:pt x="8929" y="14646"/>
                    <a:pt x="9247" y="14105"/>
                    <a:pt x="9557" y="13564"/>
                  </a:cubicBezTo>
                  <a:lnTo>
                    <a:pt x="10503" y="11954"/>
                  </a:lnTo>
                  <a:cubicBezTo>
                    <a:pt x="10748" y="11550"/>
                    <a:pt x="10986" y="11153"/>
                    <a:pt x="11224" y="10749"/>
                  </a:cubicBezTo>
                  <a:lnTo>
                    <a:pt x="11304" y="10669"/>
                  </a:lnTo>
                  <a:close/>
                  <a:moveTo>
                    <a:pt x="16096" y="0"/>
                  </a:moveTo>
                  <a:cubicBezTo>
                    <a:pt x="15008" y="0"/>
                    <a:pt x="14069" y="632"/>
                    <a:pt x="13447" y="1416"/>
                  </a:cubicBezTo>
                  <a:cubicBezTo>
                    <a:pt x="13115" y="1828"/>
                    <a:pt x="12841" y="2290"/>
                    <a:pt x="12632" y="2781"/>
                  </a:cubicBezTo>
                  <a:cubicBezTo>
                    <a:pt x="12531" y="3026"/>
                    <a:pt x="12430" y="3264"/>
                    <a:pt x="12350" y="3510"/>
                  </a:cubicBezTo>
                  <a:cubicBezTo>
                    <a:pt x="12307" y="3639"/>
                    <a:pt x="12264" y="3762"/>
                    <a:pt x="12228" y="3885"/>
                  </a:cubicBezTo>
                  <a:lnTo>
                    <a:pt x="12126" y="4260"/>
                  </a:lnTo>
                  <a:cubicBezTo>
                    <a:pt x="11867" y="5263"/>
                    <a:pt x="11744" y="6281"/>
                    <a:pt x="11621" y="7299"/>
                  </a:cubicBezTo>
                  <a:cubicBezTo>
                    <a:pt x="11563" y="7804"/>
                    <a:pt x="11506" y="8309"/>
                    <a:pt x="11455" y="8822"/>
                  </a:cubicBezTo>
                  <a:cubicBezTo>
                    <a:pt x="11441" y="8966"/>
                    <a:pt x="11426" y="9118"/>
                    <a:pt x="11405" y="9269"/>
                  </a:cubicBezTo>
                  <a:cubicBezTo>
                    <a:pt x="11354" y="8980"/>
                    <a:pt x="11296" y="8692"/>
                    <a:pt x="11224" y="8410"/>
                  </a:cubicBezTo>
                  <a:cubicBezTo>
                    <a:pt x="11080" y="7775"/>
                    <a:pt x="10892" y="7147"/>
                    <a:pt x="10661" y="6541"/>
                  </a:cubicBezTo>
                  <a:cubicBezTo>
                    <a:pt x="10423" y="5935"/>
                    <a:pt x="10156" y="5336"/>
                    <a:pt x="9853" y="4758"/>
                  </a:cubicBezTo>
                  <a:cubicBezTo>
                    <a:pt x="9781" y="4614"/>
                    <a:pt x="9694" y="4477"/>
                    <a:pt x="9615" y="4332"/>
                  </a:cubicBezTo>
                  <a:lnTo>
                    <a:pt x="9499" y="4116"/>
                  </a:lnTo>
                  <a:lnTo>
                    <a:pt x="9377" y="3906"/>
                  </a:lnTo>
                  <a:lnTo>
                    <a:pt x="9254" y="3697"/>
                  </a:lnTo>
                  <a:cubicBezTo>
                    <a:pt x="9218" y="3632"/>
                    <a:pt x="9174" y="3560"/>
                    <a:pt x="9131" y="3495"/>
                  </a:cubicBezTo>
                  <a:cubicBezTo>
                    <a:pt x="9037" y="3358"/>
                    <a:pt x="8951" y="3221"/>
                    <a:pt x="8864" y="3084"/>
                  </a:cubicBezTo>
                  <a:lnTo>
                    <a:pt x="8539" y="2629"/>
                  </a:lnTo>
                  <a:cubicBezTo>
                    <a:pt x="8409" y="2492"/>
                    <a:pt x="8301" y="2340"/>
                    <a:pt x="8178" y="2203"/>
                  </a:cubicBezTo>
                  <a:cubicBezTo>
                    <a:pt x="8049" y="2059"/>
                    <a:pt x="7911" y="1929"/>
                    <a:pt x="7774" y="1799"/>
                  </a:cubicBezTo>
                  <a:cubicBezTo>
                    <a:pt x="7702" y="1741"/>
                    <a:pt x="7630" y="1676"/>
                    <a:pt x="7558" y="1619"/>
                  </a:cubicBezTo>
                  <a:lnTo>
                    <a:pt x="7327" y="1445"/>
                  </a:lnTo>
                  <a:cubicBezTo>
                    <a:pt x="7002" y="1222"/>
                    <a:pt x="6648" y="1048"/>
                    <a:pt x="6273" y="940"/>
                  </a:cubicBezTo>
                  <a:cubicBezTo>
                    <a:pt x="6179" y="911"/>
                    <a:pt x="6078" y="890"/>
                    <a:pt x="5984" y="875"/>
                  </a:cubicBezTo>
                  <a:cubicBezTo>
                    <a:pt x="5883" y="853"/>
                    <a:pt x="5782" y="839"/>
                    <a:pt x="5681" y="839"/>
                  </a:cubicBezTo>
                  <a:cubicBezTo>
                    <a:pt x="5631" y="832"/>
                    <a:pt x="5580" y="832"/>
                    <a:pt x="5530" y="832"/>
                  </a:cubicBezTo>
                  <a:cubicBezTo>
                    <a:pt x="5513" y="829"/>
                    <a:pt x="5496" y="829"/>
                    <a:pt x="5479" y="829"/>
                  </a:cubicBezTo>
                  <a:cubicBezTo>
                    <a:pt x="5445" y="829"/>
                    <a:pt x="5412" y="832"/>
                    <a:pt x="5378" y="832"/>
                  </a:cubicBezTo>
                  <a:cubicBezTo>
                    <a:pt x="5328" y="832"/>
                    <a:pt x="5277" y="832"/>
                    <a:pt x="5219" y="839"/>
                  </a:cubicBezTo>
                  <a:cubicBezTo>
                    <a:pt x="5198" y="839"/>
                    <a:pt x="5169" y="846"/>
                    <a:pt x="5140" y="853"/>
                  </a:cubicBezTo>
                  <a:cubicBezTo>
                    <a:pt x="5118" y="861"/>
                    <a:pt x="5089" y="861"/>
                    <a:pt x="5053" y="868"/>
                  </a:cubicBezTo>
                  <a:lnTo>
                    <a:pt x="4967" y="890"/>
                  </a:lnTo>
                  <a:lnTo>
                    <a:pt x="4923" y="962"/>
                  </a:lnTo>
                  <a:cubicBezTo>
                    <a:pt x="4252" y="1936"/>
                    <a:pt x="4310" y="3156"/>
                    <a:pt x="4700" y="4152"/>
                  </a:cubicBezTo>
                  <a:cubicBezTo>
                    <a:pt x="4902" y="4643"/>
                    <a:pt x="5162" y="5112"/>
                    <a:pt x="5479" y="5538"/>
                  </a:cubicBezTo>
                  <a:cubicBezTo>
                    <a:pt x="5645" y="5747"/>
                    <a:pt x="5797" y="5956"/>
                    <a:pt x="5977" y="6144"/>
                  </a:cubicBezTo>
                  <a:cubicBezTo>
                    <a:pt x="6064" y="6245"/>
                    <a:pt x="6143" y="6346"/>
                    <a:pt x="6237" y="6440"/>
                  </a:cubicBezTo>
                  <a:lnTo>
                    <a:pt x="6504" y="6714"/>
                  </a:lnTo>
                  <a:cubicBezTo>
                    <a:pt x="7240" y="7443"/>
                    <a:pt x="8063" y="8057"/>
                    <a:pt x="8886" y="8670"/>
                  </a:cubicBezTo>
                  <a:cubicBezTo>
                    <a:pt x="9290" y="8973"/>
                    <a:pt x="9709" y="9276"/>
                    <a:pt x="10120" y="9572"/>
                  </a:cubicBezTo>
                  <a:lnTo>
                    <a:pt x="10481" y="9839"/>
                  </a:lnTo>
                  <a:cubicBezTo>
                    <a:pt x="10207" y="9738"/>
                    <a:pt x="9925" y="9644"/>
                    <a:pt x="9644" y="9558"/>
                  </a:cubicBezTo>
                  <a:cubicBezTo>
                    <a:pt x="9023" y="9370"/>
                    <a:pt x="8388" y="9219"/>
                    <a:pt x="7745" y="9118"/>
                  </a:cubicBezTo>
                  <a:cubicBezTo>
                    <a:pt x="7103" y="9016"/>
                    <a:pt x="6453" y="8952"/>
                    <a:pt x="5797" y="8930"/>
                  </a:cubicBezTo>
                  <a:cubicBezTo>
                    <a:pt x="5638" y="8923"/>
                    <a:pt x="5472" y="8923"/>
                    <a:pt x="5313" y="8915"/>
                  </a:cubicBezTo>
                  <a:lnTo>
                    <a:pt x="5068" y="8908"/>
                  </a:lnTo>
                  <a:lnTo>
                    <a:pt x="4577" y="8908"/>
                  </a:lnTo>
                  <a:cubicBezTo>
                    <a:pt x="4498" y="8908"/>
                    <a:pt x="4418" y="8908"/>
                    <a:pt x="4339" y="8915"/>
                  </a:cubicBezTo>
                  <a:cubicBezTo>
                    <a:pt x="4173" y="8930"/>
                    <a:pt x="4014" y="8930"/>
                    <a:pt x="3855" y="8937"/>
                  </a:cubicBezTo>
                  <a:lnTo>
                    <a:pt x="3292" y="8995"/>
                  </a:lnTo>
                  <a:cubicBezTo>
                    <a:pt x="3112" y="9031"/>
                    <a:pt x="2924" y="9060"/>
                    <a:pt x="2736" y="9096"/>
                  </a:cubicBezTo>
                  <a:cubicBezTo>
                    <a:pt x="2556" y="9139"/>
                    <a:pt x="2368" y="9175"/>
                    <a:pt x="2195" y="9247"/>
                  </a:cubicBezTo>
                  <a:cubicBezTo>
                    <a:pt x="2101" y="9276"/>
                    <a:pt x="2015" y="9305"/>
                    <a:pt x="1921" y="9334"/>
                  </a:cubicBezTo>
                  <a:lnTo>
                    <a:pt x="1661" y="9450"/>
                  </a:lnTo>
                  <a:cubicBezTo>
                    <a:pt x="1300" y="9616"/>
                    <a:pt x="975" y="9839"/>
                    <a:pt x="694" y="10114"/>
                  </a:cubicBezTo>
                  <a:cubicBezTo>
                    <a:pt x="622" y="10178"/>
                    <a:pt x="557" y="10251"/>
                    <a:pt x="492" y="10330"/>
                  </a:cubicBezTo>
                  <a:cubicBezTo>
                    <a:pt x="427" y="10402"/>
                    <a:pt x="369" y="10489"/>
                    <a:pt x="311" y="10568"/>
                  </a:cubicBezTo>
                  <a:cubicBezTo>
                    <a:pt x="282" y="10612"/>
                    <a:pt x="254" y="10655"/>
                    <a:pt x="232" y="10698"/>
                  </a:cubicBezTo>
                  <a:cubicBezTo>
                    <a:pt x="203" y="10741"/>
                    <a:pt x="174" y="10785"/>
                    <a:pt x="153" y="10828"/>
                  </a:cubicBezTo>
                  <a:cubicBezTo>
                    <a:pt x="131" y="10871"/>
                    <a:pt x="109" y="10922"/>
                    <a:pt x="88" y="10972"/>
                  </a:cubicBezTo>
                  <a:cubicBezTo>
                    <a:pt x="73" y="10994"/>
                    <a:pt x="66" y="11023"/>
                    <a:pt x="59" y="11045"/>
                  </a:cubicBezTo>
                  <a:cubicBezTo>
                    <a:pt x="44" y="11073"/>
                    <a:pt x="37" y="11095"/>
                    <a:pt x="30" y="11131"/>
                  </a:cubicBezTo>
                  <a:lnTo>
                    <a:pt x="1" y="11218"/>
                  </a:lnTo>
                  <a:lnTo>
                    <a:pt x="37" y="11290"/>
                  </a:lnTo>
                  <a:cubicBezTo>
                    <a:pt x="557" y="12358"/>
                    <a:pt x="1632" y="12914"/>
                    <a:pt x="2693" y="13073"/>
                  </a:cubicBezTo>
                  <a:cubicBezTo>
                    <a:pt x="2983" y="13116"/>
                    <a:pt x="3275" y="13138"/>
                    <a:pt x="3567" y="13138"/>
                  </a:cubicBezTo>
                  <a:cubicBezTo>
                    <a:pt x="3805" y="13138"/>
                    <a:pt x="4044" y="13124"/>
                    <a:pt x="4281" y="13094"/>
                  </a:cubicBezTo>
                  <a:cubicBezTo>
                    <a:pt x="4541" y="13058"/>
                    <a:pt x="4801" y="13029"/>
                    <a:pt x="5060" y="12972"/>
                  </a:cubicBezTo>
                  <a:cubicBezTo>
                    <a:pt x="5183" y="12943"/>
                    <a:pt x="5313" y="12921"/>
                    <a:pt x="5436" y="12892"/>
                  </a:cubicBezTo>
                  <a:lnTo>
                    <a:pt x="5811" y="12791"/>
                  </a:lnTo>
                  <a:cubicBezTo>
                    <a:pt x="6814" y="12524"/>
                    <a:pt x="7760" y="12113"/>
                    <a:pt x="8698" y="11709"/>
                  </a:cubicBezTo>
                  <a:cubicBezTo>
                    <a:pt x="9167" y="11507"/>
                    <a:pt x="9636" y="11304"/>
                    <a:pt x="10106" y="11095"/>
                  </a:cubicBezTo>
                  <a:lnTo>
                    <a:pt x="10517" y="10915"/>
                  </a:lnTo>
                  <a:lnTo>
                    <a:pt x="10517" y="10915"/>
                  </a:lnTo>
                  <a:cubicBezTo>
                    <a:pt x="10293" y="11102"/>
                    <a:pt x="10069" y="11297"/>
                    <a:pt x="9860" y="11499"/>
                  </a:cubicBezTo>
                  <a:cubicBezTo>
                    <a:pt x="9384" y="11947"/>
                    <a:pt x="8936" y="12416"/>
                    <a:pt x="8525" y="12921"/>
                  </a:cubicBezTo>
                  <a:cubicBezTo>
                    <a:pt x="8114" y="13434"/>
                    <a:pt x="7738" y="13960"/>
                    <a:pt x="7392" y="14516"/>
                  </a:cubicBezTo>
                  <a:cubicBezTo>
                    <a:pt x="7298" y="14653"/>
                    <a:pt x="7219" y="14790"/>
                    <a:pt x="7132" y="14928"/>
                  </a:cubicBezTo>
                  <a:lnTo>
                    <a:pt x="7009" y="15137"/>
                  </a:lnTo>
                  <a:lnTo>
                    <a:pt x="6887" y="15353"/>
                  </a:lnTo>
                  <a:lnTo>
                    <a:pt x="6764" y="15563"/>
                  </a:lnTo>
                  <a:cubicBezTo>
                    <a:pt x="6728" y="15628"/>
                    <a:pt x="6684" y="15700"/>
                    <a:pt x="6648" y="15772"/>
                  </a:cubicBezTo>
                  <a:cubicBezTo>
                    <a:pt x="6576" y="15924"/>
                    <a:pt x="6504" y="16061"/>
                    <a:pt x="6425" y="16205"/>
                  </a:cubicBezTo>
                  <a:lnTo>
                    <a:pt x="6201" y="16718"/>
                  </a:lnTo>
                  <a:cubicBezTo>
                    <a:pt x="6136" y="16898"/>
                    <a:pt x="6064" y="17071"/>
                    <a:pt x="6006" y="17252"/>
                  </a:cubicBezTo>
                  <a:cubicBezTo>
                    <a:pt x="5955" y="17432"/>
                    <a:pt x="5890" y="17613"/>
                    <a:pt x="5862" y="17800"/>
                  </a:cubicBezTo>
                  <a:cubicBezTo>
                    <a:pt x="5847" y="17887"/>
                    <a:pt x="5826" y="17988"/>
                    <a:pt x="5811" y="18082"/>
                  </a:cubicBezTo>
                  <a:lnTo>
                    <a:pt x="5775" y="18363"/>
                  </a:lnTo>
                  <a:cubicBezTo>
                    <a:pt x="5746" y="18753"/>
                    <a:pt x="5775" y="19150"/>
                    <a:pt x="5869" y="19532"/>
                  </a:cubicBezTo>
                  <a:cubicBezTo>
                    <a:pt x="5890" y="19626"/>
                    <a:pt x="5919" y="19720"/>
                    <a:pt x="5955" y="19814"/>
                  </a:cubicBezTo>
                  <a:cubicBezTo>
                    <a:pt x="5992" y="19908"/>
                    <a:pt x="6035" y="20002"/>
                    <a:pt x="6078" y="20095"/>
                  </a:cubicBezTo>
                  <a:cubicBezTo>
                    <a:pt x="6093" y="20139"/>
                    <a:pt x="6121" y="20182"/>
                    <a:pt x="6143" y="20225"/>
                  </a:cubicBezTo>
                  <a:cubicBezTo>
                    <a:pt x="6172" y="20269"/>
                    <a:pt x="6194" y="20319"/>
                    <a:pt x="6223" y="20362"/>
                  </a:cubicBezTo>
                  <a:cubicBezTo>
                    <a:pt x="6251" y="20406"/>
                    <a:pt x="6280" y="20449"/>
                    <a:pt x="6316" y="20485"/>
                  </a:cubicBezTo>
                  <a:cubicBezTo>
                    <a:pt x="6331" y="20507"/>
                    <a:pt x="6345" y="20528"/>
                    <a:pt x="6367" y="20550"/>
                  </a:cubicBezTo>
                  <a:cubicBezTo>
                    <a:pt x="6381" y="20572"/>
                    <a:pt x="6403" y="20601"/>
                    <a:pt x="6425" y="20622"/>
                  </a:cubicBezTo>
                  <a:lnTo>
                    <a:pt x="6482" y="20680"/>
                  </a:lnTo>
                  <a:lnTo>
                    <a:pt x="6569" y="20687"/>
                  </a:lnTo>
                  <a:cubicBezTo>
                    <a:pt x="6644" y="20693"/>
                    <a:pt x="6719" y="20696"/>
                    <a:pt x="6792" y="20696"/>
                  </a:cubicBezTo>
                  <a:cubicBezTo>
                    <a:pt x="7880" y="20696"/>
                    <a:pt x="8812" y="20064"/>
                    <a:pt x="9434" y="19280"/>
                  </a:cubicBezTo>
                  <a:cubicBezTo>
                    <a:pt x="9766" y="18861"/>
                    <a:pt x="10041" y="18406"/>
                    <a:pt x="10250" y="17916"/>
                  </a:cubicBezTo>
                  <a:cubicBezTo>
                    <a:pt x="10351" y="17670"/>
                    <a:pt x="10452" y="17432"/>
                    <a:pt x="10531" y="17179"/>
                  </a:cubicBezTo>
                  <a:cubicBezTo>
                    <a:pt x="10575" y="17057"/>
                    <a:pt x="10618" y="16934"/>
                    <a:pt x="10654" y="16811"/>
                  </a:cubicBezTo>
                  <a:lnTo>
                    <a:pt x="10755" y="16436"/>
                  </a:lnTo>
                  <a:cubicBezTo>
                    <a:pt x="11022" y="15433"/>
                    <a:pt x="11138" y="14415"/>
                    <a:pt x="11260" y="13398"/>
                  </a:cubicBezTo>
                  <a:cubicBezTo>
                    <a:pt x="11325" y="12892"/>
                    <a:pt x="11376" y="12387"/>
                    <a:pt x="11426" y="11875"/>
                  </a:cubicBezTo>
                  <a:cubicBezTo>
                    <a:pt x="11441" y="11730"/>
                    <a:pt x="11462" y="11579"/>
                    <a:pt x="11477" y="11427"/>
                  </a:cubicBezTo>
                  <a:cubicBezTo>
                    <a:pt x="11527" y="11716"/>
                    <a:pt x="11585" y="12005"/>
                    <a:pt x="11657" y="12286"/>
                  </a:cubicBezTo>
                  <a:cubicBezTo>
                    <a:pt x="11802" y="12921"/>
                    <a:pt x="11989" y="13549"/>
                    <a:pt x="12220" y="14155"/>
                  </a:cubicBezTo>
                  <a:cubicBezTo>
                    <a:pt x="12458" y="14762"/>
                    <a:pt x="12726" y="15361"/>
                    <a:pt x="13036" y="15931"/>
                  </a:cubicBezTo>
                  <a:cubicBezTo>
                    <a:pt x="13108" y="16082"/>
                    <a:pt x="13187" y="16220"/>
                    <a:pt x="13267" y="16364"/>
                  </a:cubicBezTo>
                  <a:lnTo>
                    <a:pt x="13382" y="16580"/>
                  </a:lnTo>
                  <a:lnTo>
                    <a:pt x="13505" y="16790"/>
                  </a:lnTo>
                  <a:lnTo>
                    <a:pt x="13628" y="16999"/>
                  </a:lnTo>
                  <a:cubicBezTo>
                    <a:pt x="13671" y="17064"/>
                    <a:pt x="13707" y="17136"/>
                    <a:pt x="13758" y="17201"/>
                  </a:cubicBezTo>
                  <a:cubicBezTo>
                    <a:pt x="13844" y="17338"/>
                    <a:pt x="13931" y="17475"/>
                    <a:pt x="14017" y="17613"/>
                  </a:cubicBezTo>
                  <a:lnTo>
                    <a:pt x="14349" y="18067"/>
                  </a:lnTo>
                  <a:cubicBezTo>
                    <a:pt x="14472" y="18204"/>
                    <a:pt x="14580" y="18356"/>
                    <a:pt x="14710" y="18493"/>
                  </a:cubicBezTo>
                  <a:cubicBezTo>
                    <a:pt x="14833" y="18630"/>
                    <a:pt x="14970" y="18767"/>
                    <a:pt x="15115" y="18890"/>
                  </a:cubicBezTo>
                  <a:cubicBezTo>
                    <a:pt x="15179" y="18955"/>
                    <a:pt x="15252" y="19020"/>
                    <a:pt x="15331" y="19078"/>
                  </a:cubicBezTo>
                  <a:lnTo>
                    <a:pt x="15562" y="19251"/>
                  </a:lnTo>
                  <a:cubicBezTo>
                    <a:pt x="15880" y="19475"/>
                    <a:pt x="16233" y="19648"/>
                    <a:pt x="16609" y="19756"/>
                  </a:cubicBezTo>
                  <a:cubicBezTo>
                    <a:pt x="16710" y="19785"/>
                    <a:pt x="16803" y="19807"/>
                    <a:pt x="16904" y="19821"/>
                  </a:cubicBezTo>
                  <a:cubicBezTo>
                    <a:pt x="16998" y="19843"/>
                    <a:pt x="17099" y="19850"/>
                    <a:pt x="17200" y="19857"/>
                  </a:cubicBezTo>
                  <a:cubicBezTo>
                    <a:pt x="17226" y="19861"/>
                    <a:pt x="17251" y="19861"/>
                    <a:pt x="17276" y="19861"/>
                  </a:cubicBezTo>
                  <a:cubicBezTo>
                    <a:pt x="17301" y="19861"/>
                    <a:pt x="17327" y="19861"/>
                    <a:pt x="17352" y="19864"/>
                  </a:cubicBezTo>
                  <a:cubicBezTo>
                    <a:pt x="17369" y="19867"/>
                    <a:pt x="17386" y="19868"/>
                    <a:pt x="17402" y="19868"/>
                  </a:cubicBezTo>
                  <a:cubicBezTo>
                    <a:pt x="17436" y="19868"/>
                    <a:pt x="17470" y="19864"/>
                    <a:pt x="17504" y="19864"/>
                  </a:cubicBezTo>
                  <a:cubicBezTo>
                    <a:pt x="17561" y="19864"/>
                    <a:pt x="17612" y="19864"/>
                    <a:pt x="17662" y="19857"/>
                  </a:cubicBezTo>
                  <a:cubicBezTo>
                    <a:pt x="17691" y="19857"/>
                    <a:pt x="17713" y="19850"/>
                    <a:pt x="17742" y="19843"/>
                  </a:cubicBezTo>
                  <a:cubicBezTo>
                    <a:pt x="17771" y="19836"/>
                    <a:pt x="17792" y="19836"/>
                    <a:pt x="17828" y="19828"/>
                  </a:cubicBezTo>
                  <a:lnTo>
                    <a:pt x="17915" y="19807"/>
                  </a:lnTo>
                  <a:lnTo>
                    <a:pt x="17965" y="19734"/>
                  </a:lnTo>
                  <a:cubicBezTo>
                    <a:pt x="18629" y="18753"/>
                    <a:pt x="18572" y="17540"/>
                    <a:pt x="18182" y="16544"/>
                  </a:cubicBezTo>
                  <a:cubicBezTo>
                    <a:pt x="17980" y="16054"/>
                    <a:pt x="17720" y="15584"/>
                    <a:pt x="17402" y="15159"/>
                  </a:cubicBezTo>
                  <a:cubicBezTo>
                    <a:pt x="17244" y="14949"/>
                    <a:pt x="17085" y="14740"/>
                    <a:pt x="16912" y="14552"/>
                  </a:cubicBezTo>
                  <a:cubicBezTo>
                    <a:pt x="16818" y="14451"/>
                    <a:pt x="16738" y="14350"/>
                    <a:pt x="16652" y="14256"/>
                  </a:cubicBezTo>
                  <a:lnTo>
                    <a:pt x="16378" y="13982"/>
                  </a:lnTo>
                  <a:cubicBezTo>
                    <a:pt x="15641" y="13253"/>
                    <a:pt x="14819" y="12640"/>
                    <a:pt x="14003" y="12026"/>
                  </a:cubicBezTo>
                  <a:cubicBezTo>
                    <a:pt x="13592" y="11723"/>
                    <a:pt x="13180" y="11420"/>
                    <a:pt x="12769" y="11124"/>
                  </a:cubicBezTo>
                  <a:cubicBezTo>
                    <a:pt x="12646" y="11037"/>
                    <a:pt x="12523" y="10944"/>
                    <a:pt x="12408" y="10857"/>
                  </a:cubicBezTo>
                  <a:lnTo>
                    <a:pt x="12408" y="10857"/>
                  </a:lnTo>
                  <a:cubicBezTo>
                    <a:pt x="12682" y="10958"/>
                    <a:pt x="12956" y="11052"/>
                    <a:pt x="13238" y="11131"/>
                  </a:cubicBezTo>
                  <a:cubicBezTo>
                    <a:pt x="13866" y="11326"/>
                    <a:pt x="14501" y="11470"/>
                    <a:pt x="15143" y="11579"/>
                  </a:cubicBezTo>
                  <a:cubicBezTo>
                    <a:pt x="15786" y="11680"/>
                    <a:pt x="16435" y="11737"/>
                    <a:pt x="17085" y="11766"/>
                  </a:cubicBezTo>
                  <a:cubicBezTo>
                    <a:pt x="17251" y="11774"/>
                    <a:pt x="17410" y="11774"/>
                    <a:pt x="17576" y="11781"/>
                  </a:cubicBezTo>
                  <a:lnTo>
                    <a:pt x="18550" y="11781"/>
                  </a:lnTo>
                  <a:cubicBezTo>
                    <a:pt x="18709" y="11766"/>
                    <a:pt x="18875" y="11766"/>
                    <a:pt x="19034" y="11759"/>
                  </a:cubicBezTo>
                  <a:lnTo>
                    <a:pt x="19589" y="11694"/>
                  </a:lnTo>
                  <a:cubicBezTo>
                    <a:pt x="19770" y="11658"/>
                    <a:pt x="19965" y="11636"/>
                    <a:pt x="20145" y="11600"/>
                  </a:cubicBezTo>
                  <a:cubicBezTo>
                    <a:pt x="20333" y="11557"/>
                    <a:pt x="20513" y="11514"/>
                    <a:pt x="20694" y="11449"/>
                  </a:cubicBezTo>
                  <a:cubicBezTo>
                    <a:pt x="20788" y="11420"/>
                    <a:pt x="20874" y="11391"/>
                    <a:pt x="20968" y="11355"/>
                  </a:cubicBezTo>
                  <a:lnTo>
                    <a:pt x="21228" y="11239"/>
                  </a:lnTo>
                  <a:cubicBezTo>
                    <a:pt x="21581" y="11073"/>
                    <a:pt x="21906" y="10850"/>
                    <a:pt x="22195" y="10583"/>
                  </a:cubicBezTo>
                  <a:cubicBezTo>
                    <a:pt x="22267" y="10511"/>
                    <a:pt x="22332" y="10438"/>
                    <a:pt x="22397" y="10359"/>
                  </a:cubicBezTo>
                  <a:cubicBezTo>
                    <a:pt x="22462" y="10287"/>
                    <a:pt x="22520" y="10207"/>
                    <a:pt x="22577" y="10121"/>
                  </a:cubicBezTo>
                  <a:cubicBezTo>
                    <a:pt x="22606" y="10077"/>
                    <a:pt x="22635" y="10034"/>
                    <a:pt x="22657" y="9991"/>
                  </a:cubicBezTo>
                  <a:cubicBezTo>
                    <a:pt x="22686" y="9948"/>
                    <a:pt x="22707" y="9904"/>
                    <a:pt x="22736" y="9861"/>
                  </a:cubicBezTo>
                  <a:cubicBezTo>
                    <a:pt x="22758" y="9810"/>
                    <a:pt x="22780" y="9767"/>
                    <a:pt x="22801" y="9717"/>
                  </a:cubicBezTo>
                  <a:cubicBezTo>
                    <a:pt x="22808" y="9695"/>
                    <a:pt x="22823" y="9673"/>
                    <a:pt x="22830" y="9644"/>
                  </a:cubicBezTo>
                  <a:cubicBezTo>
                    <a:pt x="22837" y="9616"/>
                    <a:pt x="22852" y="9594"/>
                    <a:pt x="22859" y="9558"/>
                  </a:cubicBezTo>
                  <a:lnTo>
                    <a:pt x="22881" y="9471"/>
                  </a:lnTo>
                  <a:lnTo>
                    <a:pt x="22837" y="9406"/>
                  </a:lnTo>
                  <a:cubicBezTo>
                    <a:pt x="22325" y="8338"/>
                    <a:pt x="21242" y="7782"/>
                    <a:pt x="20188" y="7616"/>
                  </a:cubicBezTo>
                  <a:cubicBezTo>
                    <a:pt x="19904" y="7577"/>
                    <a:pt x="19618" y="7557"/>
                    <a:pt x="19331" y="7557"/>
                  </a:cubicBezTo>
                  <a:cubicBezTo>
                    <a:pt x="19085" y="7557"/>
                    <a:pt x="18839" y="7572"/>
                    <a:pt x="18593" y="7602"/>
                  </a:cubicBezTo>
                  <a:cubicBezTo>
                    <a:pt x="18334" y="7638"/>
                    <a:pt x="18074" y="7667"/>
                    <a:pt x="17821" y="7725"/>
                  </a:cubicBezTo>
                  <a:cubicBezTo>
                    <a:pt x="17691" y="7746"/>
                    <a:pt x="17568" y="7768"/>
                    <a:pt x="17439" y="7804"/>
                  </a:cubicBezTo>
                  <a:lnTo>
                    <a:pt x="17063" y="7898"/>
                  </a:lnTo>
                  <a:cubicBezTo>
                    <a:pt x="16067" y="8172"/>
                    <a:pt x="15122" y="8576"/>
                    <a:pt x="14176" y="8980"/>
                  </a:cubicBezTo>
                  <a:cubicBezTo>
                    <a:pt x="13707" y="9182"/>
                    <a:pt x="13238" y="9392"/>
                    <a:pt x="12776" y="9601"/>
                  </a:cubicBezTo>
                  <a:lnTo>
                    <a:pt x="12365" y="9782"/>
                  </a:lnTo>
                  <a:cubicBezTo>
                    <a:pt x="12588" y="9587"/>
                    <a:pt x="12805" y="9399"/>
                    <a:pt x="13021" y="9197"/>
                  </a:cubicBezTo>
                  <a:cubicBezTo>
                    <a:pt x="13498" y="8749"/>
                    <a:pt x="13938" y="8273"/>
                    <a:pt x="14357" y="7768"/>
                  </a:cubicBezTo>
                  <a:cubicBezTo>
                    <a:pt x="14761" y="7263"/>
                    <a:pt x="15143" y="6729"/>
                    <a:pt x="15497" y="6180"/>
                  </a:cubicBezTo>
                  <a:cubicBezTo>
                    <a:pt x="15584" y="6043"/>
                    <a:pt x="15663" y="5906"/>
                    <a:pt x="15750" y="5761"/>
                  </a:cubicBezTo>
                  <a:lnTo>
                    <a:pt x="15880" y="5559"/>
                  </a:lnTo>
                  <a:lnTo>
                    <a:pt x="15995" y="5343"/>
                  </a:lnTo>
                  <a:lnTo>
                    <a:pt x="16118" y="5133"/>
                  </a:lnTo>
                  <a:cubicBezTo>
                    <a:pt x="16154" y="5061"/>
                    <a:pt x="16197" y="4996"/>
                    <a:pt x="16233" y="4917"/>
                  </a:cubicBezTo>
                  <a:cubicBezTo>
                    <a:pt x="16305" y="4773"/>
                    <a:pt x="16385" y="4635"/>
                    <a:pt x="16457" y="4491"/>
                  </a:cubicBezTo>
                  <a:lnTo>
                    <a:pt x="16681" y="3979"/>
                  </a:lnTo>
                  <a:cubicBezTo>
                    <a:pt x="16746" y="3798"/>
                    <a:pt x="16818" y="3625"/>
                    <a:pt x="16876" y="3445"/>
                  </a:cubicBezTo>
                  <a:cubicBezTo>
                    <a:pt x="16933" y="3264"/>
                    <a:pt x="16991" y="3084"/>
                    <a:pt x="17020" y="2896"/>
                  </a:cubicBezTo>
                  <a:cubicBezTo>
                    <a:pt x="17034" y="2809"/>
                    <a:pt x="17056" y="2708"/>
                    <a:pt x="17070" y="2615"/>
                  </a:cubicBezTo>
                  <a:lnTo>
                    <a:pt x="17107" y="2333"/>
                  </a:lnTo>
                  <a:cubicBezTo>
                    <a:pt x="17135" y="1936"/>
                    <a:pt x="17107" y="1546"/>
                    <a:pt x="17013" y="1164"/>
                  </a:cubicBezTo>
                  <a:cubicBezTo>
                    <a:pt x="16991" y="1070"/>
                    <a:pt x="16962" y="976"/>
                    <a:pt x="16926" y="882"/>
                  </a:cubicBezTo>
                  <a:cubicBezTo>
                    <a:pt x="16890" y="789"/>
                    <a:pt x="16854" y="695"/>
                    <a:pt x="16803" y="601"/>
                  </a:cubicBezTo>
                  <a:cubicBezTo>
                    <a:pt x="16789" y="558"/>
                    <a:pt x="16760" y="514"/>
                    <a:pt x="16738" y="471"/>
                  </a:cubicBezTo>
                  <a:cubicBezTo>
                    <a:pt x="16710" y="420"/>
                    <a:pt x="16688" y="377"/>
                    <a:pt x="16659" y="334"/>
                  </a:cubicBezTo>
                  <a:cubicBezTo>
                    <a:pt x="16630" y="291"/>
                    <a:pt x="16601" y="247"/>
                    <a:pt x="16565" y="211"/>
                  </a:cubicBezTo>
                  <a:cubicBezTo>
                    <a:pt x="16551" y="189"/>
                    <a:pt x="16536" y="168"/>
                    <a:pt x="16522" y="146"/>
                  </a:cubicBezTo>
                  <a:cubicBezTo>
                    <a:pt x="16500" y="117"/>
                    <a:pt x="16479" y="96"/>
                    <a:pt x="16457" y="74"/>
                  </a:cubicBezTo>
                  <a:lnTo>
                    <a:pt x="16399" y="16"/>
                  </a:lnTo>
                  <a:lnTo>
                    <a:pt x="16320" y="9"/>
                  </a:lnTo>
                  <a:cubicBezTo>
                    <a:pt x="16245" y="3"/>
                    <a:pt x="16170" y="0"/>
                    <a:pt x="16096" y="0"/>
                  </a:cubicBez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21"/>
            <p:cNvSpPr/>
            <p:nvPr/>
          </p:nvSpPr>
          <p:spPr>
            <a:xfrm>
              <a:off x="5991539" y="1203333"/>
              <a:ext cx="442057" cy="1131979"/>
            </a:xfrm>
            <a:custGeom>
              <a:avLst/>
              <a:gdLst/>
              <a:ahLst/>
              <a:cxnLst/>
              <a:rect l="l" t="t" r="r" b="b"/>
              <a:pathLst>
                <a:path w="3884" h="9946" extrusionOk="0">
                  <a:moveTo>
                    <a:pt x="1689" y="0"/>
                  </a:moveTo>
                  <a:cubicBezTo>
                    <a:pt x="1689" y="0"/>
                    <a:pt x="0" y="707"/>
                    <a:pt x="210" y="3457"/>
                  </a:cubicBezTo>
                  <a:cubicBezTo>
                    <a:pt x="419" y="6200"/>
                    <a:pt x="2447" y="9946"/>
                    <a:pt x="2447" y="9946"/>
                  </a:cubicBezTo>
                  <a:cubicBezTo>
                    <a:pt x="2447" y="9946"/>
                    <a:pt x="3883" y="5940"/>
                    <a:pt x="3674" y="3190"/>
                  </a:cubicBezTo>
                  <a:cubicBezTo>
                    <a:pt x="3465" y="447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21"/>
            <p:cNvSpPr/>
            <p:nvPr/>
          </p:nvSpPr>
          <p:spPr>
            <a:xfrm>
              <a:off x="5220108" y="1772857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2015" y="1"/>
                  </a:moveTo>
                  <a:cubicBezTo>
                    <a:pt x="829" y="1"/>
                    <a:pt x="225" y="626"/>
                    <a:pt x="225" y="626"/>
                  </a:cubicBezTo>
                  <a:cubicBezTo>
                    <a:pt x="225" y="626"/>
                    <a:pt x="1" y="2444"/>
                    <a:pt x="2484" y="3635"/>
                  </a:cubicBezTo>
                  <a:cubicBezTo>
                    <a:pt x="4967" y="4826"/>
                    <a:pt x="9225" y="4942"/>
                    <a:pt x="9225" y="4942"/>
                  </a:cubicBezTo>
                  <a:cubicBezTo>
                    <a:pt x="9225" y="4942"/>
                    <a:pt x="6468" y="1687"/>
                    <a:pt x="3985" y="503"/>
                  </a:cubicBezTo>
                  <a:cubicBezTo>
                    <a:pt x="3210" y="129"/>
                    <a:pt x="2553" y="1"/>
                    <a:pt x="2015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21"/>
            <p:cNvSpPr/>
            <p:nvPr/>
          </p:nvSpPr>
          <p:spPr>
            <a:xfrm>
              <a:off x="5275194" y="2335210"/>
              <a:ext cx="994060" cy="684241"/>
            </a:xfrm>
            <a:custGeom>
              <a:avLst/>
              <a:gdLst/>
              <a:ahLst/>
              <a:cxnLst/>
              <a:rect l="l" t="t" r="r" b="b"/>
              <a:pathLst>
                <a:path w="8734" h="6012" extrusionOk="0">
                  <a:moveTo>
                    <a:pt x="8734" y="1"/>
                  </a:moveTo>
                  <a:cubicBezTo>
                    <a:pt x="8733" y="1"/>
                    <a:pt x="4548" y="751"/>
                    <a:pt x="2274" y="2310"/>
                  </a:cubicBezTo>
                  <a:cubicBezTo>
                    <a:pt x="1" y="3862"/>
                    <a:pt x="499" y="5630"/>
                    <a:pt x="499" y="5630"/>
                  </a:cubicBezTo>
                  <a:cubicBezTo>
                    <a:pt x="499" y="5630"/>
                    <a:pt x="1004" y="6011"/>
                    <a:pt x="1882" y="6011"/>
                  </a:cubicBezTo>
                  <a:cubicBezTo>
                    <a:pt x="2498" y="6011"/>
                    <a:pt x="3299" y="5823"/>
                    <a:pt x="4237" y="5183"/>
                  </a:cubicBezTo>
                  <a:cubicBezTo>
                    <a:pt x="6511" y="3631"/>
                    <a:pt x="8734" y="1"/>
                    <a:pt x="8734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21"/>
            <p:cNvSpPr/>
            <p:nvPr/>
          </p:nvSpPr>
          <p:spPr>
            <a:xfrm>
              <a:off x="6105694" y="2335210"/>
              <a:ext cx="442057" cy="1132093"/>
            </a:xfrm>
            <a:custGeom>
              <a:avLst/>
              <a:gdLst/>
              <a:ahLst/>
              <a:cxnLst/>
              <a:rect l="l" t="t" r="r" b="b"/>
              <a:pathLst>
                <a:path w="3884" h="9947" extrusionOk="0">
                  <a:moveTo>
                    <a:pt x="1437" y="1"/>
                  </a:moveTo>
                  <a:cubicBezTo>
                    <a:pt x="1437" y="1"/>
                    <a:pt x="1" y="4006"/>
                    <a:pt x="210" y="6749"/>
                  </a:cubicBezTo>
                  <a:cubicBezTo>
                    <a:pt x="419" y="9499"/>
                    <a:pt x="2195" y="9946"/>
                    <a:pt x="2195" y="9946"/>
                  </a:cubicBezTo>
                  <a:cubicBezTo>
                    <a:pt x="2195" y="9946"/>
                    <a:pt x="3884" y="9232"/>
                    <a:pt x="3674" y="6489"/>
                  </a:cubicBezTo>
                  <a:cubicBezTo>
                    <a:pt x="3465" y="3739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21"/>
            <p:cNvSpPr/>
            <p:nvPr/>
          </p:nvSpPr>
          <p:spPr>
            <a:xfrm>
              <a:off x="6269131" y="2335210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1" y="3249"/>
                    <a:pt x="5234" y="4439"/>
                  </a:cubicBezTo>
                  <a:cubicBezTo>
                    <a:pt x="6008" y="4813"/>
                    <a:pt x="6666" y="4942"/>
                    <a:pt x="7203" y="4942"/>
                  </a:cubicBezTo>
                  <a:cubicBezTo>
                    <a:pt x="8389" y="4942"/>
                    <a:pt x="8994" y="4317"/>
                    <a:pt x="8994" y="4317"/>
                  </a:cubicBezTo>
                  <a:cubicBezTo>
                    <a:pt x="8994" y="4317"/>
                    <a:pt x="9225" y="2498"/>
                    <a:pt x="6742" y="1307"/>
                  </a:cubicBezTo>
                  <a:cubicBezTo>
                    <a:pt x="4259" y="10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21"/>
            <p:cNvSpPr/>
            <p:nvPr/>
          </p:nvSpPr>
          <p:spPr>
            <a:xfrm>
              <a:off x="6269131" y="1650848"/>
              <a:ext cx="994971" cy="684468"/>
            </a:xfrm>
            <a:custGeom>
              <a:avLst/>
              <a:gdLst/>
              <a:ahLst/>
              <a:cxnLst/>
              <a:rect l="l" t="t" r="r" b="b"/>
              <a:pathLst>
                <a:path w="8742" h="6014" extrusionOk="0">
                  <a:moveTo>
                    <a:pt x="6855" y="0"/>
                  </a:moveTo>
                  <a:cubicBezTo>
                    <a:pt x="6240" y="0"/>
                    <a:pt x="5442" y="189"/>
                    <a:pt x="4505" y="832"/>
                  </a:cubicBezTo>
                  <a:cubicBezTo>
                    <a:pt x="2224" y="2383"/>
                    <a:pt x="1" y="6014"/>
                    <a:pt x="1" y="6014"/>
                  </a:cubicBezTo>
                  <a:cubicBezTo>
                    <a:pt x="1" y="6014"/>
                    <a:pt x="4194" y="5256"/>
                    <a:pt x="6468" y="3704"/>
                  </a:cubicBezTo>
                  <a:cubicBezTo>
                    <a:pt x="8741" y="2145"/>
                    <a:pt x="8236" y="384"/>
                    <a:pt x="8236" y="384"/>
                  </a:cubicBezTo>
                  <a:cubicBezTo>
                    <a:pt x="8236" y="384"/>
                    <a:pt x="7732" y="0"/>
                    <a:pt x="6855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21"/>
            <p:cNvSpPr/>
            <p:nvPr/>
          </p:nvSpPr>
          <p:spPr>
            <a:xfrm>
              <a:off x="5208613" y="1172831"/>
              <a:ext cx="2121967" cy="2324848"/>
            </a:xfrm>
            <a:custGeom>
              <a:avLst/>
              <a:gdLst/>
              <a:ahLst/>
              <a:cxnLst/>
              <a:rect l="l" t="t" r="r" b="b"/>
              <a:pathLst>
                <a:path w="18644" h="20427" extrusionOk="0">
                  <a:moveTo>
                    <a:pt x="9290" y="925"/>
                  </a:moveTo>
                  <a:lnTo>
                    <a:pt x="9290" y="925"/>
                  </a:lnTo>
                  <a:cubicBezTo>
                    <a:pt x="9535" y="1120"/>
                    <a:pt x="9752" y="1351"/>
                    <a:pt x="9925" y="1610"/>
                  </a:cubicBezTo>
                  <a:lnTo>
                    <a:pt x="9925" y="1603"/>
                  </a:lnTo>
                  <a:lnTo>
                    <a:pt x="10048" y="1813"/>
                  </a:lnTo>
                  <a:cubicBezTo>
                    <a:pt x="10091" y="1878"/>
                    <a:pt x="10120" y="1957"/>
                    <a:pt x="10156" y="2029"/>
                  </a:cubicBezTo>
                  <a:cubicBezTo>
                    <a:pt x="10228" y="2173"/>
                    <a:pt x="10293" y="2332"/>
                    <a:pt x="10336" y="2484"/>
                  </a:cubicBezTo>
                  <a:cubicBezTo>
                    <a:pt x="10365" y="2563"/>
                    <a:pt x="10387" y="2643"/>
                    <a:pt x="10401" y="2722"/>
                  </a:cubicBezTo>
                  <a:lnTo>
                    <a:pt x="10459" y="2967"/>
                  </a:lnTo>
                  <a:cubicBezTo>
                    <a:pt x="10488" y="3126"/>
                    <a:pt x="10502" y="3292"/>
                    <a:pt x="10524" y="3458"/>
                  </a:cubicBezTo>
                  <a:cubicBezTo>
                    <a:pt x="10560" y="4028"/>
                    <a:pt x="10517" y="4606"/>
                    <a:pt x="10416" y="5169"/>
                  </a:cubicBezTo>
                  <a:lnTo>
                    <a:pt x="10329" y="5595"/>
                  </a:lnTo>
                  <a:cubicBezTo>
                    <a:pt x="10300" y="5732"/>
                    <a:pt x="10264" y="5869"/>
                    <a:pt x="10235" y="6013"/>
                  </a:cubicBezTo>
                  <a:lnTo>
                    <a:pt x="10185" y="6222"/>
                  </a:lnTo>
                  <a:lnTo>
                    <a:pt x="10134" y="6425"/>
                  </a:lnTo>
                  <a:cubicBezTo>
                    <a:pt x="10098" y="6562"/>
                    <a:pt x="10062" y="6706"/>
                    <a:pt x="10026" y="6843"/>
                  </a:cubicBezTo>
                  <a:cubicBezTo>
                    <a:pt x="9954" y="7132"/>
                    <a:pt x="9882" y="7421"/>
                    <a:pt x="9810" y="7709"/>
                  </a:cubicBezTo>
                  <a:cubicBezTo>
                    <a:pt x="9846" y="7435"/>
                    <a:pt x="9882" y="7153"/>
                    <a:pt x="9911" y="6879"/>
                  </a:cubicBezTo>
                  <a:cubicBezTo>
                    <a:pt x="9968" y="6316"/>
                    <a:pt x="10012" y="5753"/>
                    <a:pt x="10026" y="5190"/>
                  </a:cubicBezTo>
                  <a:cubicBezTo>
                    <a:pt x="10048" y="4627"/>
                    <a:pt x="10048" y="4064"/>
                    <a:pt x="10004" y="3501"/>
                  </a:cubicBezTo>
                  <a:lnTo>
                    <a:pt x="9961" y="3040"/>
                  </a:lnTo>
                  <a:cubicBezTo>
                    <a:pt x="9940" y="2888"/>
                    <a:pt x="9911" y="2736"/>
                    <a:pt x="9889" y="2592"/>
                  </a:cubicBezTo>
                  <a:cubicBezTo>
                    <a:pt x="9867" y="2440"/>
                    <a:pt x="9824" y="2289"/>
                    <a:pt x="9788" y="2137"/>
                  </a:cubicBezTo>
                  <a:cubicBezTo>
                    <a:pt x="9752" y="1986"/>
                    <a:pt x="9716" y="1841"/>
                    <a:pt x="9658" y="1697"/>
                  </a:cubicBezTo>
                  <a:cubicBezTo>
                    <a:pt x="9564" y="1430"/>
                    <a:pt x="9441" y="1170"/>
                    <a:pt x="9290" y="925"/>
                  </a:cubicBezTo>
                  <a:close/>
                  <a:moveTo>
                    <a:pt x="2412" y="5378"/>
                  </a:moveTo>
                  <a:cubicBezTo>
                    <a:pt x="2498" y="5378"/>
                    <a:pt x="2578" y="5385"/>
                    <a:pt x="2657" y="5392"/>
                  </a:cubicBezTo>
                  <a:cubicBezTo>
                    <a:pt x="2823" y="5407"/>
                    <a:pt x="2982" y="5429"/>
                    <a:pt x="3141" y="5465"/>
                  </a:cubicBezTo>
                  <a:cubicBezTo>
                    <a:pt x="3220" y="5479"/>
                    <a:pt x="3299" y="5501"/>
                    <a:pt x="3379" y="5530"/>
                  </a:cubicBezTo>
                  <a:lnTo>
                    <a:pt x="3617" y="5602"/>
                  </a:lnTo>
                  <a:cubicBezTo>
                    <a:pt x="3768" y="5659"/>
                    <a:pt x="3920" y="5724"/>
                    <a:pt x="4079" y="5789"/>
                  </a:cubicBezTo>
                  <a:cubicBezTo>
                    <a:pt x="4591" y="6049"/>
                    <a:pt x="5068" y="6367"/>
                    <a:pt x="5501" y="6735"/>
                  </a:cubicBezTo>
                  <a:lnTo>
                    <a:pt x="5826" y="7024"/>
                  </a:lnTo>
                  <a:cubicBezTo>
                    <a:pt x="5934" y="7110"/>
                    <a:pt x="6035" y="7218"/>
                    <a:pt x="6143" y="7312"/>
                  </a:cubicBezTo>
                  <a:lnTo>
                    <a:pt x="6295" y="7464"/>
                  </a:lnTo>
                  <a:lnTo>
                    <a:pt x="6453" y="7608"/>
                  </a:lnTo>
                  <a:cubicBezTo>
                    <a:pt x="6547" y="7709"/>
                    <a:pt x="6656" y="7810"/>
                    <a:pt x="6757" y="7911"/>
                  </a:cubicBezTo>
                  <a:lnTo>
                    <a:pt x="7399" y="8532"/>
                  </a:lnTo>
                  <a:cubicBezTo>
                    <a:pt x="7175" y="8359"/>
                    <a:pt x="6951" y="8193"/>
                    <a:pt x="6728" y="8027"/>
                  </a:cubicBezTo>
                  <a:cubicBezTo>
                    <a:pt x="6273" y="7695"/>
                    <a:pt x="5804" y="7384"/>
                    <a:pt x="5327" y="7081"/>
                  </a:cubicBezTo>
                  <a:cubicBezTo>
                    <a:pt x="4844" y="6793"/>
                    <a:pt x="4360" y="6504"/>
                    <a:pt x="3848" y="6259"/>
                  </a:cubicBezTo>
                  <a:lnTo>
                    <a:pt x="3429" y="6071"/>
                  </a:lnTo>
                  <a:cubicBezTo>
                    <a:pt x="3292" y="6013"/>
                    <a:pt x="3148" y="5955"/>
                    <a:pt x="3003" y="5905"/>
                  </a:cubicBezTo>
                  <a:cubicBezTo>
                    <a:pt x="2859" y="5847"/>
                    <a:pt x="2715" y="5804"/>
                    <a:pt x="2563" y="5761"/>
                  </a:cubicBezTo>
                  <a:cubicBezTo>
                    <a:pt x="2419" y="5717"/>
                    <a:pt x="2267" y="5681"/>
                    <a:pt x="2116" y="5659"/>
                  </a:cubicBezTo>
                  <a:cubicBezTo>
                    <a:pt x="1869" y="5609"/>
                    <a:pt x="1616" y="5586"/>
                    <a:pt x="1363" y="5586"/>
                  </a:cubicBezTo>
                  <a:cubicBezTo>
                    <a:pt x="1328" y="5586"/>
                    <a:pt x="1292" y="5586"/>
                    <a:pt x="1257" y="5587"/>
                  </a:cubicBezTo>
                  <a:cubicBezTo>
                    <a:pt x="1553" y="5472"/>
                    <a:pt x="1856" y="5407"/>
                    <a:pt x="2173" y="5392"/>
                  </a:cubicBezTo>
                  <a:lnTo>
                    <a:pt x="2173" y="5385"/>
                  </a:lnTo>
                  <a:lnTo>
                    <a:pt x="2412" y="5378"/>
                  </a:lnTo>
                  <a:close/>
                  <a:moveTo>
                    <a:pt x="7760" y="1444"/>
                  </a:moveTo>
                  <a:lnTo>
                    <a:pt x="7760" y="1444"/>
                  </a:lnTo>
                  <a:cubicBezTo>
                    <a:pt x="7652" y="1820"/>
                    <a:pt x="7579" y="2217"/>
                    <a:pt x="7565" y="2606"/>
                  </a:cubicBezTo>
                  <a:cubicBezTo>
                    <a:pt x="7543" y="3047"/>
                    <a:pt x="7558" y="3487"/>
                    <a:pt x="7608" y="3920"/>
                  </a:cubicBezTo>
                  <a:cubicBezTo>
                    <a:pt x="7615" y="4028"/>
                    <a:pt x="7630" y="4137"/>
                    <a:pt x="7644" y="4245"/>
                  </a:cubicBezTo>
                  <a:lnTo>
                    <a:pt x="7688" y="4570"/>
                  </a:lnTo>
                  <a:cubicBezTo>
                    <a:pt x="7716" y="4786"/>
                    <a:pt x="7767" y="4995"/>
                    <a:pt x="7803" y="5212"/>
                  </a:cubicBezTo>
                  <a:cubicBezTo>
                    <a:pt x="7984" y="6064"/>
                    <a:pt x="8200" y="6908"/>
                    <a:pt x="8467" y="7738"/>
                  </a:cubicBezTo>
                  <a:cubicBezTo>
                    <a:pt x="8626" y="8272"/>
                    <a:pt x="8799" y="8799"/>
                    <a:pt x="8980" y="9319"/>
                  </a:cubicBezTo>
                  <a:cubicBezTo>
                    <a:pt x="8705" y="8799"/>
                    <a:pt x="8467" y="8258"/>
                    <a:pt x="8265" y="7709"/>
                  </a:cubicBezTo>
                  <a:lnTo>
                    <a:pt x="8258" y="7702"/>
                  </a:lnTo>
                  <a:cubicBezTo>
                    <a:pt x="7947" y="6858"/>
                    <a:pt x="7702" y="5991"/>
                    <a:pt x="7529" y="5104"/>
                  </a:cubicBezTo>
                  <a:lnTo>
                    <a:pt x="7464" y="4779"/>
                  </a:lnTo>
                  <a:cubicBezTo>
                    <a:pt x="7449" y="4671"/>
                    <a:pt x="7435" y="4555"/>
                    <a:pt x="7413" y="4447"/>
                  </a:cubicBezTo>
                  <a:cubicBezTo>
                    <a:pt x="7377" y="4230"/>
                    <a:pt x="7363" y="4014"/>
                    <a:pt x="7341" y="3790"/>
                  </a:cubicBezTo>
                  <a:cubicBezTo>
                    <a:pt x="7305" y="3364"/>
                    <a:pt x="7327" y="2931"/>
                    <a:pt x="7399" y="2505"/>
                  </a:cubicBezTo>
                  <a:cubicBezTo>
                    <a:pt x="7464" y="2137"/>
                    <a:pt x="7587" y="1776"/>
                    <a:pt x="7760" y="1444"/>
                  </a:cubicBezTo>
                  <a:close/>
                  <a:moveTo>
                    <a:pt x="17352" y="5537"/>
                  </a:moveTo>
                  <a:lnTo>
                    <a:pt x="17352" y="5537"/>
                  </a:lnTo>
                  <a:cubicBezTo>
                    <a:pt x="17309" y="5847"/>
                    <a:pt x="17215" y="6150"/>
                    <a:pt x="17070" y="6432"/>
                  </a:cubicBezTo>
                  <a:lnTo>
                    <a:pt x="16955" y="6641"/>
                  </a:lnTo>
                  <a:cubicBezTo>
                    <a:pt x="16919" y="6713"/>
                    <a:pt x="16868" y="6778"/>
                    <a:pt x="16825" y="6843"/>
                  </a:cubicBezTo>
                  <a:cubicBezTo>
                    <a:pt x="16731" y="6980"/>
                    <a:pt x="16630" y="7110"/>
                    <a:pt x="16515" y="7226"/>
                  </a:cubicBezTo>
                  <a:cubicBezTo>
                    <a:pt x="16464" y="7291"/>
                    <a:pt x="16406" y="7348"/>
                    <a:pt x="16341" y="7406"/>
                  </a:cubicBezTo>
                  <a:lnTo>
                    <a:pt x="16161" y="7572"/>
                  </a:lnTo>
                  <a:cubicBezTo>
                    <a:pt x="16031" y="7673"/>
                    <a:pt x="15901" y="7774"/>
                    <a:pt x="15771" y="7875"/>
                  </a:cubicBezTo>
                  <a:cubicBezTo>
                    <a:pt x="15288" y="8193"/>
                    <a:pt x="14775" y="8445"/>
                    <a:pt x="14234" y="8633"/>
                  </a:cubicBezTo>
                  <a:lnTo>
                    <a:pt x="13830" y="8777"/>
                  </a:lnTo>
                  <a:cubicBezTo>
                    <a:pt x="13693" y="8821"/>
                    <a:pt x="13555" y="8857"/>
                    <a:pt x="13418" y="8900"/>
                  </a:cubicBezTo>
                  <a:lnTo>
                    <a:pt x="13216" y="8965"/>
                  </a:lnTo>
                  <a:lnTo>
                    <a:pt x="13007" y="9023"/>
                  </a:lnTo>
                  <a:cubicBezTo>
                    <a:pt x="12870" y="9059"/>
                    <a:pt x="12740" y="9102"/>
                    <a:pt x="12596" y="9138"/>
                  </a:cubicBezTo>
                  <a:cubicBezTo>
                    <a:pt x="12307" y="9218"/>
                    <a:pt x="12025" y="9297"/>
                    <a:pt x="11737" y="9376"/>
                  </a:cubicBezTo>
                  <a:cubicBezTo>
                    <a:pt x="11997" y="9275"/>
                    <a:pt x="12249" y="9167"/>
                    <a:pt x="12502" y="9052"/>
                  </a:cubicBezTo>
                  <a:cubicBezTo>
                    <a:pt x="13021" y="8828"/>
                    <a:pt x="13527" y="8575"/>
                    <a:pt x="14025" y="8316"/>
                  </a:cubicBezTo>
                  <a:cubicBezTo>
                    <a:pt x="14523" y="8048"/>
                    <a:pt x="15013" y="7760"/>
                    <a:pt x="15475" y="7442"/>
                  </a:cubicBezTo>
                  <a:lnTo>
                    <a:pt x="15851" y="7175"/>
                  </a:lnTo>
                  <a:cubicBezTo>
                    <a:pt x="15973" y="7081"/>
                    <a:pt x="16089" y="6980"/>
                    <a:pt x="16212" y="6886"/>
                  </a:cubicBezTo>
                  <a:cubicBezTo>
                    <a:pt x="16334" y="6793"/>
                    <a:pt x="16443" y="6684"/>
                    <a:pt x="16551" y="6576"/>
                  </a:cubicBezTo>
                  <a:cubicBezTo>
                    <a:pt x="16666" y="6468"/>
                    <a:pt x="16775" y="6360"/>
                    <a:pt x="16868" y="6237"/>
                  </a:cubicBezTo>
                  <a:cubicBezTo>
                    <a:pt x="17056" y="6028"/>
                    <a:pt x="17222" y="5789"/>
                    <a:pt x="17352" y="5537"/>
                  </a:cubicBezTo>
                  <a:close/>
                  <a:moveTo>
                    <a:pt x="8792" y="614"/>
                  </a:moveTo>
                  <a:lnTo>
                    <a:pt x="8792" y="614"/>
                  </a:lnTo>
                  <a:cubicBezTo>
                    <a:pt x="8828" y="629"/>
                    <a:pt x="8864" y="651"/>
                    <a:pt x="8900" y="665"/>
                  </a:cubicBezTo>
                  <a:cubicBezTo>
                    <a:pt x="8965" y="701"/>
                    <a:pt x="9030" y="737"/>
                    <a:pt x="9095" y="780"/>
                  </a:cubicBezTo>
                  <a:cubicBezTo>
                    <a:pt x="9095" y="788"/>
                    <a:pt x="9102" y="788"/>
                    <a:pt x="9109" y="788"/>
                  </a:cubicBezTo>
                  <a:cubicBezTo>
                    <a:pt x="9138" y="831"/>
                    <a:pt x="9167" y="867"/>
                    <a:pt x="9196" y="910"/>
                  </a:cubicBezTo>
                  <a:cubicBezTo>
                    <a:pt x="9369" y="1163"/>
                    <a:pt x="9514" y="1430"/>
                    <a:pt x="9615" y="1719"/>
                  </a:cubicBezTo>
                  <a:cubicBezTo>
                    <a:pt x="9680" y="1856"/>
                    <a:pt x="9716" y="2007"/>
                    <a:pt x="9759" y="2152"/>
                  </a:cubicBezTo>
                  <a:cubicBezTo>
                    <a:pt x="9810" y="2296"/>
                    <a:pt x="9838" y="2448"/>
                    <a:pt x="9867" y="2599"/>
                  </a:cubicBezTo>
                  <a:cubicBezTo>
                    <a:pt x="9903" y="2744"/>
                    <a:pt x="9925" y="2895"/>
                    <a:pt x="9947" y="3047"/>
                  </a:cubicBezTo>
                  <a:lnTo>
                    <a:pt x="9990" y="3501"/>
                  </a:lnTo>
                  <a:cubicBezTo>
                    <a:pt x="10026" y="4064"/>
                    <a:pt x="10026" y="4627"/>
                    <a:pt x="9990" y="5190"/>
                  </a:cubicBezTo>
                  <a:cubicBezTo>
                    <a:pt x="9961" y="5753"/>
                    <a:pt x="9896" y="6316"/>
                    <a:pt x="9831" y="6872"/>
                  </a:cubicBezTo>
                  <a:cubicBezTo>
                    <a:pt x="9795" y="7153"/>
                    <a:pt x="9759" y="7435"/>
                    <a:pt x="9716" y="7709"/>
                  </a:cubicBezTo>
                  <a:cubicBezTo>
                    <a:pt x="9672" y="7991"/>
                    <a:pt x="9636" y="8265"/>
                    <a:pt x="9593" y="8546"/>
                  </a:cubicBezTo>
                  <a:cubicBezTo>
                    <a:pt x="9586" y="8590"/>
                    <a:pt x="9579" y="8633"/>
                    <a:pt x="9571" y="8684"/>
                  </a:cubicBezTo>
                  <a:cubicBezTo>
                    <a:pt x="9506" y="8943"/>
                    <a:pt x="9441" y="9196"/>
                    <a:pt x="9384" y="9449"/>
                  </a:cubicBezTo>
                  <a:cubicBezTo>
                    <a:pt x="9391" y="9146"/>
                    <a:pt x="9398" y="8850"/>
                    <a:pt x="9413" y="8546"/>
                  </a:cubicBezTo>
                  <a:cubicBezTo>
                    <a:pt x="9420" y="7991"/>
                    <a:pt x="9427" y="7435"/>
                    <a:pt x="9420" y="6879"/>
                  </a:cubicBezTo>
                  <a:cubicBezTo>
                    <a:pt x="9413" y="6323"/>
                    <a:pt x="9398" y="5775"/>
                    <a:pt x="9377" y="5219"/>
                  </a:cubicBezTo>
                  <a:cubicBezTo>
                    <a:pt x="9348" y="4663"/>
                    <a:pt x="9319" y="4108"/>
                    <a:pt x="9275" y="3552"/>
                  </a:cubicBezTo>
                  <a:cubicBezTo>
                    <a:pt x="9254" y="3270"/>
                    <a:pt x="9232" y="2989"/>
                    <a:pt x="9203" y="2708"/>
                  </a:cubicBezTo>
                  <a:cubicBezTo>
                    <a:pt x="9167" y="2426"/>
                    <a:pt x="9138" y="2152"/>
                    <a:pt x="9095" y="1870"/>
                  </a:cubicBezTo>
                  <a:cubicBezTo>
                    <a:pt x="9052" y="1589"/>
                    <a:pt x="8994" y="1315"/>
                    <a:pt x="8922" y="1033"/>
                  </a:cubicBezTo>
                  <a:cubicBezTo>
                    <a:pt x="8886" y="896"/>
                    <a:pt x="8850" y="766"/>
                    <a:pt x="8799" y="629"/>
                  </a:cubicBezTo>
                  <a:lnTo>
                    <a:pt x="8792" y="614"/>
                  </a:lnTo>
                  <a:close/>
                  <a:moveTo>
                    <a:pt x="16132" y="4476"/>
                  </a:moveTo>
                  <a:lnTo>
                    <a:pt x="16132" y="4476"/>
                  </a:lnTo>
                  <a:cubicBezTo>
                    <a:pt x="15750" y="4570"/>
                    <a:pt x="15374" y="4707"/>
                    <a:pt x="15021" y="4887"/>
                  </a:cubicBezTo>
                  <a:cubicBezTo>
                    <a:pt x="14631" y="5097"/>
                    <a:pt x="14263" y="5327"/>
                    <a:pt x="13916" y="5595"/>
                  </a:cubicBezTo>
                  <a:cubicBezTo>
                    <a:pt x="13823" y="5659"/>
                    <a:pt x="13736" y="5717"/>
                    <a:pt x="13649" y="5782"/>
                  </a:cubicBezTo>
                  <a:lnTo>
                    <a:pt x="13389" y="5991"/>
                  </a:lnTo>
                  <a:cubicBezTo>
                    <a:pt x="13216" y="6121"/>
                    <a:pt x="13057" y="6273"/>
                    <a:pt x="12891" y="6410"/>
                  </a:cubicBezTo>
                  <a:cubicBezTo>
                    <a:pt x="12242" y="6987"/>
                    <a:pt x="11621" y="7601"/>
                    <a:pt x="11037" y="8243"/>
                  </a:cubicBezTo>
                  <a:cubicBezTo>
                    <a:pt x="10654" y="8648"/>
                    <a:pt x="10286" y="9059"/>
                    <a:pt x="9918" y="9478"/>
                  </a:cubicBezTo>
                  <a:cubicBezTo>
                    <a:pt x="10235" y="8980"/>
                    <a:pt x="10582" y="8503"/>
                    <a:pt x="10957" y="8041"/>
                  </a:cubicBezTo>
                  <a:lnTo>
                    <a:pt x="10957" y="8034"/>
                  </a:lnTo>
                  <a:cubicBezTo>
                    <a:pt x="11535" y="7341"/>
                    <a:pt x="12163" y="6699"/>
                    <a:pt x="12841" y="6107"/>
                  </a:cubicBezTo>
                  <a:lnTo>
                    <a:pt x="13094" y="5890"/>
                  </a:lnTo>
                  <a:cubicBezTo>
                    <a:pt x="13180" y="5818"/>
                    <a:pt x="13267" y="5746"/>
                    <a:pt x="13353" y="5681"/>
                  </a:cubicBezTo>
                  <a:cubicBezTo>
                    <a:pt x="13527" y="5537"/>
                    <a:pt x="13707" y="5407"/>
                    <a:pt x="13888" y="5284"/>
                  </a:cubicBezTo>
                  <a:cubicBezTo>
                    <a:pt x="14241" y="5046"/>
                    <a:pt x="14624" y="4844"/>
                    <a:pt x="15028" y="4692"/>
                  </a:cubicBezTo>
                  <a:cubicBezTo>
                    <a:pt x="15382" y="4570"/>
                    <a:pt x="15757" y="4490"/>
                    <a:pt x="16132" y="4476"/>
                  </a:cubicBezTo>
                  <a:close/>
                  <a:moveTo>
                    <a:pt x="8373" y="694"/>
                  </a:moveTo>
                  <a:cubicBezTo>
                    <a:pt x="8359" y="744"/>
                    <a:pt x="8352" y="802"/>
                    <a:pt x="8344" y="853"/>
                  </a:cubicBezTo>
                  <a:cubicBezTo>
                    <a:pt x="8308" y="1062"/>
                    <a:pt x="8287" y="1271"/>
                    <a:pt x="8272" y="1488"/>
                  </a:cubicBezTo>
                  <a:cubicBezTo>
                    <a:pt x="8243" y="1906"/>
                    <a:pt x="8251" y="2325"/>
                    <a:pt x="8258" y="2751"/>
                  </a:cubicBezTo>
                  <a:cubicBezTo>
                    <a:pt x="8294" y="3588"/>
                    <a:pt x="8381" y="4425"/>
                    <a:pt x="8489" y="5255"/>
                  </a:cubicBezTo>
                  <a:cubicBezTo>
                    <a:pt x="8597" y="6085"/>
                    <a:pt x="8727" y="6915"/>
                    <a:pt x="8864" y="7738"/>
                  </a:cubicBezTo>
                  <a:cubicBezTo>
                    <a:pt x="8980" y="8417"/>
                    <a:pt x="9095" y="9088"/>
                    <a:pt x="9218" y="9759"/>
                  </a:cubicBezTo>
                  <a:cubicBezTo>
                    <a:pt x="9174" y="9694"/>
                    <a:pt x="9138" y="9622"/>
                    <a:pt x="9102" y="9550"/>
                  </a:cubicBezTo>
                  <a:cubicBezTo>
                    <a:pt x="8879" y="8951"/>
                    <a:pt x="8684" y="8344"/>
                    <a:pt x="8503" y="7731"/>
                  </a:cubicBezTo>
                  <a:cubicBezTo>
                    <a:pt x="8265" y="6901"/>
                    <a:pt x="8056" y="6056"/>
                    <a:pt x="7890" y="5205"/>
                  </a:cubicBezTo>
                  <a:cubicBezTo>
                    <a:pt x="7731" y="4346"/>
                    <a:pt x="7623" y="3487"/>
                    <a:pt x="7680" y="2621"/>
                  </a:cubicBezTo>
                  <a:cubicBezTo>
                    <a:pt x="7695" y="2188"/>
                    <a:pt x="7774" y="1762"/>
                    <a:pt x="7911" y="1358"/>
                  </a:cubicBezTo>
                  <a:lnTo>
                    <a:pt x="7911" y="1351"/>
                  </a:lnTo>
                  <a:cubicBezTo>
                    <a:pt x="7940" y="1242"/>
                    <a:pt x="7984" y="1141"/>
                    <a:pt x="8034" y="1040"/>
                  </a:cubicBezTo>
                  <a:cubicBezTo>
                    <a:pt x="8085" y="975"/>
                    <a:pt x="8142" y="910"/>
                    <a:pt x="8200" y="853"/>
                  </a:cubicBezTo>
                  <a:cubicBezTo>
                    <a:pt x="8258" y="795"/>
                    <a:pt x="8316" y="744"/>
                    <a:pt x="8373" y="694"/>
                  </a:cubicBezTo>
                  <a:close/>
                  <a:moveTo>
                    <a:pt x="1539" y="5657"/>
                  </a:moveTo>
                  <a:cubicBezTo>
                    <a:pt x="1731" y="5657"/>
                    <a:pt x="1923" y="5674"/>
                    <a:pt x="2108" y="5710"/>
                  </a:cubicBezTo>
                  <a:cubicBezTo>
                    <a:pt x="2260" y="5724"/>
                    <a:pt x="2404" y="5768"/>
                    <a:pt x="2563" y="5797"/>
                  </a:cubicBezTo>
                  <a:cubicBezTo>
                    <a:pt x="2715" y="5825"/>
                    <a:pt x="2852" y="5883"/>
                    <a:pt x="2996" y="5927"/>
                  </a:cubicBezTo>
                  <a:cubicBezTo>
                    <a:pt x="3148" y="5977"/>
                    <a:pt x="3285" y="6035"/>
                    <a:pt x="3429" y="6093"/>
                  </a:cubicBezTo>
                  <a:lnTo>
                    <a:pt x="3848" y="6273"/>
                  </a:lnTo>
                  <a:cubicBezTo>
                    <a:pt x="4353" y="6518"/>
                    <a:pt x="4844" y="6807"/>
                    <a:pt x="5313" y="7117"/>
                  </a:cubicBezTo>
                  <a:cubicBezTo>
                    <a:pt x="5782" y="7428"/>
                    <a:pt x="6237" y="7760"/>
                    <a:pt x="6684" y="8099"/>
                  </a:cubicBezTo>
                  <a:cubicBezTo>
                    <a:pt x="6908" y="8265"/>
                    <a:pt x="7139" y="8438"/>
                    <a:pt x="7356" y="8611"/>
                  </a:cubicBezTo>
                  <a:cubicBezTo>
                    <a:pt x="7572" y="8792"/>
                    <a:pt x="7796" y="8965"/>
                    <a:pt x="8012" y="9146"/>
                  </a:cubicBezTo>
                  <a:lnTo>
                    <a:pt x="8128" y="9239"/>
                  </a:lnTo>
                  <a:lnTo>
                    <a:pt x="8691" y="9781"/>
                  </a:lnTo>
                  <a:cubicBezTo>
                    <a:pt x="8431" y="9622"/>
                    <a:pt x="8178" y="9463"/>
                    <a:pt x="7926" y="9304"/>
                  </a:cubicBezTo>
                  <a:cubicBezTo>
                    <a:pt x="7449" y="9016"/>
                    <a:pt x="6973" y="8734"/>
                    <a:pt x="6490" y="8460"/>
                  </a:cubicBezTo>
                  <a:cubicBezTo>
                    <a:pt x="5999" y="8193"/>
                    <a:pt x="5515" y="7926"/>
                    <a:pt x="5024" y="7673"/>
                  </a:cubicBezTo>
                  <a:cubicBezTo>
                    <a:pt x="4526" y="7413"/>
                    <a:pt x="4036" y="7161"/>
                    <a:pt x="3530" y="6923"/>
                  </a:cubicBezTo>
                  <a:cubicBezTo>
                    <a:pt x="3278" y="6800"/>
                    <a:pt x="3025" y="6677"/>
                    <a:pt x="2765" y="6562"/>
                  </a:cubicBezTo>
                  <a:cubicBezTo>
                    <a:pt x="2505" y="6446"/>
                    <a:pt x="2246" y="6338"/>
                    <a:pt x="1979" y="6237"/>
                  </a:cubicBezTo>
                  <a:cubicBezTo>
                    <a:pt x="1719" y="6136"/>
                    <a:pt x="1444" y="6042"/>
                    <a:pt x="1170" y="5963"/>
                  </a:cubicBezTo>
                  <a:cubicBezTo>
                    <a:pt x="1033" y="5927"/>
                    <a:pt x="903" y="5890"/>
                    <a:pt x="759" y="5876"/>
                  </a:cubicBezTo>
                  <a:lnTo>
                    <a:pt x="744" y="5876"/>
                  </a:lnTo>
                  <a:cubicBezTo>
                    <a:pt x="773" y="5854"/>
                    <a:pt x="809" y="5825"/>
                    <a:pt x="845" y="5804"/>
                  </a:cubicBezTo>
                  <a:cubicBezTo>
                    <a:pt x="910" y="5768"/>
                    <a:pt x="975" y="5732"/>
                    <a:pt x="1040" y="5696"/>
                  </a:cubicBezTo>
                  <a:lnTo>
                    <a:pt x="1055" y="5688"/>
                  </a:lnTo>
                  <a:cubicBezTo>
                    <a:pt x="1105" y="5681"/>
                    <a:pt x="1149" y="5674"/>
                    <a:pt x="1199" y="5674"/>
                  </a:cubicBezTo>
                  <a:cubicBezTo>
                    <a:pt x="1312" y="5663"/>
                    <a:pt x="1426" y="5657"/>
                    <a:pt x="1539" y="5657"/>
                  </a:cubicBezTo>
                  <a:close/>
                  <a:moveTo>
                    <a:pt x="8597" y="535"/>
                  </a:moveTo>
                  <a:cubicBezTo>
                    <a:pt x="8626" y="542"/>
                    <a:pt x="8648" y="557"/>
                    <a:pt x="8676" y="564"/>
                  </a:cubicBezTo>
                  <a:cubicBezTo>
                    <a:pt x="8691" y="600"/>
                    <a:pt x="8705" y="629"/>
                    <a:pt x="8713" y="658"/>
                  </a:cubicBezTo>
                  <a:cubicBezTo>
                    <a:pt x="8770" y="788"/>
                    <a:pt x="8814" y="918"/>
                    <a:pt x="8850" y="1055"/>
                  </a:cubicBezTo>
                  <a:cubicBezTo>
                    <a:pt x="8929" y="1322"/>
                    <a:pt x="8994" y="1596"/>
                    <a:pt x="9045" y="1878"/>
                  </a:cubicBezTo>
                  <a:cubicBezTo>
                    <a:pt x="9102" y="2159"/>
                    <a:pt x="9146" y="2433"/>
                    <a:pt x="9174" y="2715"/>
                  </a:cubicBezTo>
                  <a:cubicBezTo>
                    <a:pt x="9211" y="2996"/>
                    <a:pt x="9239" y="3278"/>
                    <a:pt x="9268" y="3559"/>
                  </a:cubicBezTo>
                  <a:cubicBezTo>
                    <a:pt x="9304" y="4108"/>
                    <a:pt x="9326" y="4663"/>
                    <a:pt x="9333" y="5219"/>
                  </a:cubicBezTo>
                  <a:cubicBezTo>
                    <a:pt x="9340" y="5775"/>
                    <a:pt x="9333" y="6331"/>
                    <a:pt x="9333" y="6886"/>
                  </a:cubicBezTo>
                  <a:lnTo>
                    <a:pt x="9319" y="8546"/>
                  </a:lnTo>
                  <a:cubicBezTo>
                    <a:pt x="9319" y="8943"/>
                    <a:pt x="9312" y="9340"/>
                    <a:pt x="9304" y="9737"/>
                  </a:cubicBezTo>
                  <a:cubicBezTo>
                    <a:pt x="9297" y="9773"/>
                    <a:pt x="9283" y="9810"/>
                    <a:pt x="9275" y="9853"/>
                  </a:cubicBezTo>
                  <a:cubicBezTo>
                    <a:pt x="9138" y="9146"/>
                    <a:pt x="9016" y="8438"/>
                    <a:pt x="8907" y="7731"/>
                  </a:cubicBezTo>
                  <a:cubicBezTo>
                    <a:pt x="8785" y="6908"/>
                    <a:pt x="8669" y="6078"/>
                    <a:pt x="8575" y="5241"/>
                  </a:cubicBezTo>
                  <a:cubicBezTo>
                    <a:pt x="8482" y="4411"/>
                    <a:pt x="8402" y="3581"/>
                    <a:pt x="8373" y="2744"/>
                  </a:cubicBezTo>
                  <a:cubicBezTo>
                    <a:pt x="8359" y="2325"/>
                    <a:pt x="8359" y="1914"/>
                    <a:pt x="8381" y="1495"/>
                  </a:cubicBezTo>
                  <a:cubicBezTo>
                    <a:pt x="8395" y="1286"/>
                    <a:pt x="8417" y="1084"/>
                    <a:pt x="8445" y="874"/>
                  </a:cubicBezTo>
                  <a:cubicBezTo>
                    <a:pt x="8460" y="788"/>
                    <a:pt x="8482" y="687"/>
                    <a:pt x="8503" y="600"/>
                  </a:cubicBezTo>
                  <a:cubicBezTo>
                    <a:pt x="8518" y="586"/>
                    <a:pt x="8532" y="578"/>
                    <a:pt x="8547" y="564"/>
                  </a:cubicBezTo>
                  <a:lnTo>
                    <a:pt x="8597" y="535"/>
                  </a:lnTo>
                  <a:close/>
                  <a:moveTo>
                    <a:pt x="17366" y="4945"/>
                  </a:moveTo>
                  <a:cubicBezTo>
                    <a:pt x="17366" y="4988"/>
                    <a:pt x="17374" y="5024"/>
                    <a:pt x="17374" y="5068"/>
                  </a:cubicBezTo>
                  <a:cubicBezTo>
                    <a:pt x="17381" y="5147"/>
                    <a:pt x="17381" y="5219"/>
                    <a:pt x="17374" y="5299"/>
                  </a:cubicBezTo>
                  <a:cubicBezTo>
                    <a:pt x="17374" y="5299"/>
                    <a:pt x="17374" y="5306"/>
                    <a:pt x="17374" y="5306"/>
                  </a:cubicBezTo>
                  <a:cubicBezTo>
                    <a:pt x="17359" y="5356"/>
                    <a:pt x="17337" y="5400"/>
                    <a:pt x="17316" y="5450"/>
                  </a:cubicBezTo>
                  <a:cubicBezTo>
                    <a:pt x="17186" y="5724"/>
                    <a:pt x="17027" y="5984"/>
                    <a:pt x="16832" y="6215"/>
                  </a:cubicBezTo>
                  <a:cubicBezTo>
                    <a:pt x="16738" y="6338"/>
                    <a:pt x="16630" y="6446"/>
                    <a:pt x="16529" y="6554"/>
                  </a:cubicBezTo>
                  <a:cubicBezTo>
                    <a:pt x="16428" y="6670"/>
                    <a:pt x="16305" y="6771"/>
                    <a:pt x="16197" y="6872"/>
                  </a:cubicBezTo>
                  <a:cubicBezTo>
                    <a:pt x="16082" y="6973"/>
                    <a:pt x="15959" y="7067"/>
                    <a:pt x="15843" y="7161"/>
                  </a:cubicBezTo>
                  <a:lnTo>
                    <a:pt x="15468" y="7435"/>
                  </a:lnTo>
                  <a:cubicBezTo>
                    <a:pt x="14999" y="7745"/>
                    <a:pt x="14508" y="8027"/>
                    <a:pt x="14003" y="8279"/>
                  </a:cubicBezTo>
                  <a:cubicBezTo>
                    <a:pt x="13505" y="8525"/>
                    <a:pt x="12985" y="8756"/>
                    <a:pt x="12473" y="8972"/>
                  </a:cubicBezTo>
                  <a:cubicBezTo>
                    <a:pt x="12213" y="9088"/>
                    <a:pt x="11953" y="9189"/>
                    <a:pt x="11693" y="9297"/>
                  </a:cubicBezTo>
                  <a:cubicBezTo>
                    <a:pt x="11434" y="9398"/>
                    <a:pt x="11166" y="9506"/>
                    <a:pt x="10907" y="9607"/>
                  </a:cubicBezTo>
                  <a:lnTo>
                    <a:pt x="10770" y="9658"/>
                  </a:lnTo>
                  <a:lnTo>
                    <a:pt x="10019" y="9874"/>
                  </a:lnTo>
                  <a:cubicBezTo>
                    <a:pt x="10279" y="9737"/>
                    <a:pt x="10546" y="9593"/>
                    <a:pt x="10813" y="9449"/>
                  </a:cubicBezTo>
                  <a:cubicBezTo>
                    <a:pt x="11296" y="9182"/>
                    <a:pt x="11780" y="8907"/>
                    <a:pt x="12256" y="8626"/>
                  </a:cubicBezTo>
                  <a:cubicBezTo>
                    <a:pt x="12725" y="8344"/>
                    <a:pt x="13202" y="8048"/>
                    <a:pt x="13671" y="7753"/>
                  </a:cubicBezTo>
                  <a:cubicBezTo>
                    <a:pt x="14140" y="7457"/>
                    <a:pt x="14602" y="7153"/>
                    <a:pt x="15064" y="6836"/>
                  </a:cubicBezTo>
                  <a:cubicBezTo>
                    <a:pt x="15295" y="6677"/>
                    <a:pt x="15526" y="6518"/>
                    <a:pt x="15757" y="6352"/>
                  </a:cubicBezTo>
                  <a:cubicBezTo>
                    <a:pt x="15981" y="6179"/>
                    <a:pt x="16204" y="6013"/>
                    <a:pt x="16428" y="5833"/>
                  </a:cubicBezTo>
                  <a:cubicBezTo>
                    <a:pt x="16652" y="5659"/>
                    <a:pt x="16861" y="5472"/>
                    <a:pt x="17063" y="5270"/>
                  </a:cubicBezTo>
                  <a:cubicBezTo>
                    <a:pt x="17164" y="5169"/>
                    <a:pt x="17265" y="5068"/>
                    <a:pt x="17359" y="4959"/>
                  </a:cubicBezTo>
                  <a:lnTo>
                    <a:pt x="17366" y="4945"/>
                  </a:lnTo>
                  <a:close/>
                  <a:moveTo>
                    <a:pt x="16616" y="4512"/>
                  </a:moveTo>
                  <a:cubicBezTo>
                    <a:pt x="16695" y="4519"/>
                    <a:pt x="16782" y="4534"/>
                    <a:pt x="16861" y="4562"/>
                  </a:cubicBezTo>
                  <a:cubicBezTo>
                    <a:pt x="16941" y="4577"/>
                    <a:pt x="17013" y="4606"/>
                    <a:pt x="17085" y="4627"/>
                  </a:cubicBezTo>
                  <a:cubicBezTo>
                    <a:pt x="17034" y="4649"/>
                    <a:pt x="16984" y="4663"/>
                    <a:pt x="16933" y="4685"/>
                  </a:cubicBezTo>
                  <a:cubicBezTo>
                    <a:pt x="16731" y="4757"/>
                    <a:pt x="16536" y="4844"/>
                    <a:pt x="16349" y="4938"/>
                  </a:cubicBezTo>
                  <a:cubicBezTo>
                    <a:pt x="15973" y="5125"/>
                    <a:pt x="15612" y="5335"/>
                    <a:pt x="15252" y="5558"/>
                  </a:cubicBezTo>
                  <a:cubicBezTo>
                    <a:pt x="14544" y="6006"/>
                    <a:pt x="13859" y="6497"/>
                    <a:pt x="13195" y="7009"/>
                  </a:cubicBezTo>
                  <a:cubicBezTo>
                    <a:pt x="12531" y="7514"/>
                    <a:pt x="11881" y="8041"/>
                    <a:pt x="11231" y="8575"/>
                  </a:cubicBezTo>
                  <a:cubicBezTo>
                    <a:pt x="10705" y="9016"/>
                    <a:pt x="10178" y="9456"/>
                    <a:pt x="9658" y="9896"/>
                  </a:cubicBezTo>
                  <a:cubicBezTo>
                    <a:pt x="9694" y="9824"/>
                    <a:pt x="9737" y="9752"/>
                    <a:pt x="9781" y="9687"/>
                  </a:cubicBezTo>
                  <a:cubicBezTo>
                    <a:pt x="10192" y="9196"/>
                    <a:pt x="10618" y="8720"/>
                    <a:pt x="11058" y="8258"/>
                  </a:cubicBezTo>
                  <a:cubicBezTo>
                    <a:pt x="11657" y="7637"/>
                    <a:pt x="12285" y="7024"/>
                    <a:pt x="12942" y="6468"/>
                  </a:cubicBezTo>
                  <a:cubicBezTo>
                    <a:pt x="13606" y="5905"/>
                    <a:pt x="14299" y="5371"/>
                    <a:pt x="15071" y="4988"/>
                  </a:cubicBezTo>
                  <a:cubicBezTo>
                    <a:pt x="15454" y="4793"/>
                    <a:pt x="15858" y="4642"/>
                    <a:pt x="16284" y="4555"/>
                  </a:cubicBezTo>
                  <a:cubicBezTo>
                    <a:pt x="16392" y="4534"/>
                    <a:pt x="16500" y="4519"/>
                    <a:pt x="16616" y="4512"/>
                  </a:cubicBezTo>
                  <a:close/>
                  <a:moveTo>
                    <a:pt x="17236" y="4692"/>
                  </a:moveTo>
                  <a:lnTo>
                    <a:pt x="17287" y="4714"/>
                  </a:lnTo>
                  <a:lnTo>
                    <a:pt x="17337" y="4743"/>
                  </a:lnTo>
                  <a:cubicBezTo>
                    <a:pt x="17345" y="4772"/>
                    <a:pt x="17345" y="4801"/>
                    <a:pt x="17352" y="4829"/>
                  </a:cubicBezTo>
                  <a:lnTo>
                    <a:pt x="17294" y="4909"/>
                  </a:lnTo>
                  <a:cubicBezTo>
                    <a:pt x="17200" y="5017"/>
                    <a:pt x="17114" y="5125"/>
                    <a:pt x="17020" y="5226"/>
                  </a:cubicBezTo>
                  <a:cubicBezTo>
                    <a:pt x="16825" y="5429"/>
                    <a:pt x="16616" y="5623"/>
                    <a:pt x="16406" y="5804"/>
                  </a:cubicBezTo>
                  <a:cubicBezTo>
                    <a:pt x="16197" y="5991"/>
                    <a:pt x="15973" y="6165"/>
                    <a:pt x="15750" y="6338"/>
                  </a:cubicBezTo>
                  <a:cubicBezTo>
                    <a:pt x="15519" y="6504"/>
                    <a:pt x="15288" y="6670"/>
                    <a:pt x="15057" y="6836"/>
                  </a:cubicBezTo>
                  <a:cubicBezTo>
                    <a:pt x="14595" y="7139"/>
                    <a:pt x="14133" y="7442"/>
                    <a:pt x="13657" y="7724"/>
                  </a:cubicBezTo>
                  <a:cubicBezTo>
                    <a:pt x="13173" y="8005"/>
                    <a:pt x="12697" y="8279"/>
                    <a:pt x="12213" y="8561"/>
                  </a:cubicBezTo>
                  <a:lnTo>
                    <a:pt x="10770" y="9376"/>
                  </a:lnTo>
                  <a:cubicBezTo>
                    <a:pt x="10423" y="9571"/>
                    <a:pt x="10077" y="9766"/>
                    <a:pt x="9730" y="9961"/>
                  </a:cubicBezTo>
                  <a:lnTo>
                    <a:pt x="9615" y="9990"/>
                  </a:lnTo>
                  <a:cubicBezTo>
                    <a:pt x="10156" y="9521"/>
                    <a:pt x="10705" y="9059"/>
                    <a:pt x="11260" y="8611"/>
                  </a:cubicBezTo>
                  <a:cubicBezTo>
                    <a:pt x="11917" y="8092"/>
                    <a:pt x="12581" y="7579"/>
                    <a:pt x="13245" y="7081"/>
                  </a:cubicBezTo>
                  <a:cubicBezTo>
                    <a:pt x="13916" y="6576"/>
                    <a:pt x="14602" y="6093"/>
                    <a:pt x="15309" y="5652"/>
                  </a:cubicBezTo>
                  <a:cubicBezTo>
                    <a:pt x="15663" y="5436"/>
                    <a:pt x="16024" y="5219"/>
                    <a:pt x="16392" y="5039"/>
                  </a:cubicBezTo>
                  <a:cubicBezTo>
                    <a:pt x="16580" y="4945"/>
                    <a:pt x="16767" y="4858"/>
                    <a:pt x="16962" y="4786"/>
                  </a:cubicBezTo>
                  <a:cubicBezTo>
                    <a:pt x="17056" y="4750"/>
                    <a:pt x="17143" y="4721"/>
                    <a:pt x="17236" y="4692"/>
                  </a:cubicBezTo>
                  <a:close/>
                  <a:moveTo>
                    <a:pt x="946" y="7161"/>
                  </a:moveTo>
                  <a:cubicBezTo>
                    <a:pt x="1221" y="7449"/>
                    <a:pt x="1531" y="7709"/>
                    <a:pt x="1863" y="7926"/>
                  </a:cubicBezTo>
                  <a:cubicBezTo>
                    <a:pt x="2231" y="8164"/>
                    <a:pt x="2621" y="8373"/>
                    <a:pt x="3018" y="8546"/>
                  </a:cubicBezTo>
                  <a:cubicBezTo>
                    <a:pt x="3119" y="8590"/>
                    <a:pt x="3220" y="8633"/>
                    <a:pt x="3321" y="8676"/>
                  </a:cubicBezTo>
                  <a:lnTo>
                    <a:pt x="3624" y="8799"/>
                  </a:lnTo>
                  <a:cubicBezTo>
                    <a:pt x="3826" y="8878"/>
                    <a:pt x="4036" y="8943"/>
                    <a:pt x="4238" y="9016"/>
                  </a:cubicBezTo>
                  <a:cubicBezTo>
                    <a:pt x="5068" y="9297"/>
                    <a:pt x="5912" y="9514"/>
                    <a:pt x="6757" y="9716"/>
                  </a:cubicBezTo>
                  <a:cubicBezTo>
                    <a:pt x="7298" y="9838"/>
                    <a:pt x="7839" y="9954"/>
                    <a:pt x="8381" y="10062"/>
                  </a:cubicBezTo>
                  <a:cubicBezTo>
                    <a:pt x="7796" y="10033"/>
                    <a:pt x="7204" y="9976"/>
                    <a:pt x="6627" y="9874"/>
                  </a:cubicBezTo>
                  <a:lnTo>
                    <a:pt x="6619" y="9874"/>
                  </a:lnTo>
                  <a:cubicBezTo>
                    <a:pt x="5732" y="9723"/>
                    <a:pt x="4858" y="9499"/>
                    <a:pt x="4007" y="9203"/>
                  </a:cubicBezTo>
                  <a:lnTo>
                    <a:pt x="3689" y="9095"/>
                  </a:lnTo>
                  <a:cubicBezTo>
                    <a:pt x="3581" y="9059"/>
                    <a:pt x="3480" y="9016"/>
                    <a:pt x="3379" y="8980"/>
                  </a:cubicBezTo>
                  <a:cubicBezTo>
                    <a:pt x="3169" y="8900"/>
                    <a:pt x="2975" y="8806"/>
                    <a:pt x="2772" y="8712"/>
                  </a:cubicBezTo>
                  <a:cubicBezTo>
                    <a:pt x="2383" y="8525"/>
                    <a:pt x="2022" y="8294"/>
                    <a:pt x="1690" y="8020"/>
                  </a:cubicBezTo>
                  <a:cubicBezTo>
                    <a:pt x="1401" y="7774"/>
                    <a:pt x="1149" y="7486"/>
                    <a:pt x="946" y="7161"/>
                  </a:cubicBezTo>
                  <a:close/>
                  <a:moveTo>
                    <a:pt x="651" y="5948"/>
                  </a:moveTo>
                  <a:lnTo>
                    <a:pt x="744" y="5955"/>
                  </a:lnTo>
                  <a:cubicBezTo>
                    <a:pt x="881" y="5977"/>
                    <a:pt x="1019" y="6006"/>
                    <a:pt x="1156" y="6035"/>
                  </a:cubicBezTo>
                  <a:cubicBezTo>
                    <a:pt x="1430" y="6107"/>
                    <a:pt x="1697" y="6186"/>
                    <a:pt x="1971" y="6280"/>
                  </a:cubicBezTo>
                  <a:cubicBezTo>
                    <a:pt x="2238" y="6374"/>
                    <a:pt x="2498" y="6475"/>
                    <a:pt x="2758" y="6583"/>
                  </a:cubicBezTo>
                  <a:cubicBezTo>
                    <a:pt x="3018" y="6699"/>
                    <a:pt x="3278" y="6814"/>
                    <a:pt x="3530" y="6930"/>
                  </a:cubicBezTo>
                  <a:cubicBezTo>
                    <a:pt x="4028" y="7175"/>
                    <a:pt x="4519" y="7435"/>
                    <a:pt x="5010" y="7702"/>
                  </a:cubicBezTo>
                  <a:cubicBezTo>
                    <a:pt x="5493" y="7976"/>
                    <a:pt x="5970" y="8258"/>
                    <a:pt x="6453" y="8532"/>
                  </a:cubicBezTo>
                  <a:lnTo>
                    <a:pt x="7883" y="9376"/>
                  </a:lnTo>
                  <a:cubicBezTo>
                    <a:pt x="8229" y="9579"/>
                    <a:pt x="8568" y="9781"/>
                    <a:pt x="8907" y="9990"/>
                  </a:cubicBezTo>
                  <a:lnTo>
                    <a:pt x="8987" y="10069"/>
                  </a:lnTo>
                  <a:cubicBezTo>
                    <a:pt x="8316" y="9838"/>
                    <a:pt x="7644" y="9593"/>
                    <a:pt x="6973" y="9333"/>
                  </a:cubicBezTo>
                  <a:cubicBezTo>
                    <a:pt x="6194" y="9023"/>
                    <a:pt x="5421" y="8705"/>
                    <a:pt x="4649" y="8373"/>
                  </a:cubicBezTo>
                  <a:cubicBezTo>
                    <a:pt x="3884" y="8041"/>
                    <a:pt x="3126" y="7695"/>
                    <a:pt x="2383" y="7298"/>
                  </a:cubicBezTo>
                  <a:cubicBezTo>
                    <a:pt x="2015" y="7103"/>
                    <a:pt x="1654" y="6894"/>
                    <a:pt x="1300" y="6670"/>
                  </a:cubicBezTo>
                  <a:cubicBezTo>
                    <a:pt x="1127" y="6554"/>
                    <a:pt x="961" y="6432"/>
                    <a:pt x="802" y="6302"/>
                  </a:cubicBezTo>
                  <a:cubicBezTo>
                    <a:pt x="723" y="6244"/>
                    <a:pt x="651" y="6179"/>
                    <a:pt x="586" y="6114"/>
                  </a:cubicBezTo>
                  <a:lnTo>
                    <a:pt x="578" y="6056"/>
                  </a:lnTo>
                  <a:lnTo>
                    <a:pt x="578" y="5999"/>
                  </a:lnTo>
                  <a:cubicBezTo>
                    <a:pt x="600" y="5984"/>
                    <a:pt x="622" y="5963"/>
                    <a:pt x="651" y="5948"/>
                  </a:cubicBezTo>
                  <a:close/>
                  <a:moveTo>
                    <a:pt x="607" y="6280"/>
                  </a:moveTo>
                  <a:lnTo>
                    <a:pt x="607" y="6280"/>
                  </a:lnTo>
                  <a:cubicBezTo>
                    <a:pt x="651" y="6316"/>
                    <a:pt x="694" y="6352"/>
                    <a:pt x="730" y="6388"/>
                  </a:cubicBezTo>
                  <a:cubicBezTo>
                    <a:pt x="896" y="6518"/>
                    <a:pt x="1069" y="6641"/>
                    <a:pt x="1242" y="6757"/>
                  </a:cubicBezTo>
                  <a:cubicBezTo>
                    <a:pt x="1596" y="6995"/>
                    <a:pt x="1957" y="7204"/>
                    <a:pt x="2325" y="7399"/>
                  </a:cubicBezTo>
                  <a:cubicBezTo>
                    <a:pt x="3068" y="7789"/>
                    <a:pt x="3833" y="8135"/>
                    <a:pt x="4606" y="8460"/>
                  </a:cubicBezTo>
                  <a:cubicBezTo>
                    <a:pt x="5385" y="8777"/>
                    <a:pt x="6165" y="9081"/>
                    <a:pt x="6951" y="9369"/>
                  </a:cubicBezTo>
                  <a:cubicBezTo>
                    <a:pt x="7594" y="9615"/>
                    <a:pt x="8236" y="9846"/>
                    <a:pt x="8879" y="10077"/>
                  </a:cubicBezTo>
                  <a:lnTo>
                    <a:pt x="8640" y="10077"/>
                  </a:lnTo>
                  <a:cubicBezTo>
                    <a:pt x="8012" y="9968"/>
                    <a:pt x="7392" y="9838"/>
                    <a:pt x="6771" y="9687"/>
                  </a:cubicBezTo>
                  <a:cubicBezTo>
                    <a:pt x="5927" y="9485"/>
                    <a:pt x="5089" y="9232"/>
                    <a:pt x="4267" y="8951"/>
                  </a:cubicBezTo>
                  <a:cubicBezTo>
                    <a:pt x="3458" y="8655"/>
                    <a:pt x="2643" y="8323"/>
                    <a:pt x="1921" y="7839"/>
                  </a:cubicBezTo>
                  <a:cubicBezTo>
                    <a:pt x="1560" y="7615"/>
                    <a:pt x="1228" y="7334"/>
                    <a:pt x="939" y="7009"/>
                  </a:cubicBezTo>
                  <a:cubicBezTo>
                    <a:pt x="867" y="6930"/>
                    <a:pt x="802" y="6836"/>
                    <a:pt x="744" y="6742"/>
                  </a:cubicBezTo>
                  <a:lnTo>
                    <a:pt x="737" y="6749"/>
                  </a:lnTo>
                  <a:cubicBezTo>
                    <a:pt x="708" y="6670"/>
                    <a:pt x="679" y="6591"/>
                    <a:pt x="658" y="6504"/>
                  </a:cubicBezTo>
                  <a:cubicBezTo>
                    <a:pt x="636" y="6432"/>
                    <a:pt x="622" y="6352"/>
                    <a:pt x="607" y="6280"/>
                  </a:cubicBezTo>
                  <a:close/>
                  <a:moveTo>
                    <a:pt x="10257" y="10358"/>
                  </a:moveTo>
                  <a:cubicBezTo>
                    <a:pt x="10849" y="10380"/>
                    <a:pt x="11434" y="10445"/>
                    <a:pt x="12018" y="10546"/>
                  </a:cubicBezTo>
                  <a:lnTo>
                    <a:pt x="12018" y="10539"/>
                  </a:lnTo>
                  <a:cubicBezTo>
                    <a:pt x="12906" y="10690"/>
                    <a:pt x="13779" y="10914"/>
                    <a:pt x="14638" y="11210"/>
                  </a:cubicBezTo>
                  <a:lnTo>
                    <a:pt x="14948" y="11318"/>
                  </a:lnTo>
                  <a:cubicBezTo>
                    <a:pt x="15057" y="11354"/>
                    <a:pt x="15158" y="11397"/>
                    <a:pt x="15259" y="11441"/>
                  </a:cubicBezTo>
                  <a:cubicBezTo>
                    <a:pt x="15468" y="11513"/>
                    <a:pt x="15670" y="11607"/>
                    <a:pt x="15865" y="11701"/>
                  </a:cubicBezTo>
                  <a:cubicBezTo>
                    <a:pt x="16255" y="11888"/>
                    <a:pt x="16616" y="12119"/>
                    <a:pt x="16948" y="12401"/>
                  </a:cubicBezTo>
                  <a:cubicBezTo>
                    <a:pt x="17236" y="12639"/>
                    <a:pt x="17489" y="12927"/>
                    <a:pt x="17691" y="13252"/>
                  </a:cubicBezTo>
                  <a:cubicBezTo>
                    <a:pt x="17417" y="12964"/>
                    <a:pt x="17107" y="12704"/>
                    <a:pt x="16775" y="12487"/>
                  </a:cubicBezTo>
                  <a:cubicBezTo>
                    <a:pt x="16406" y="12249"/>
                    <a:pt x="16017" y="12047"/>
                    <a:pt x="15620" y="11867"/>
                  </a:cubicBezTo>
                  <a:cubicBezTo>
                    <a:pt x="15519" y="11823"/>
                    <a:pt x="15418" y="11780"/>
                    <a:pt x="15317" y="11737"/>
                  </a:cubicBezTo>
                  <a:lnTo>
                    <a:pt x="15013" y="11614"/>
                  </a:lnTo>
                  <a:cubicBezTo>
                    <a:pt x="14811" y="11535"/>
                    <a:pt x="14602" y="11470"/>
                    <a:pt x="14400" y="11397"/>
                  </a:cubicBezTo>
                  <a:cubicBezTo>
                    <a:pt x="13570" y="11116"/>
                    <a:pt x="12725" y="10899"/>
                    <a:pt x="11881" y="10705"/>
                  </a:cubicBezTo>
                  <a:cubicBezTo>
                    <a:pt x="11340" y="10575"/>
                    <a:pt x="10798" y="10459"/>
                    <a:pt x="10257" y="10358"/>
                  </a:cubicBezTo>
                  <a:close/>
                  <a:moveTo>
                    <a:pt x="9997" y="10351"/>
                  </a:moveTo>
                  <a:cubicBezTo>
                    <a:pt x="10632" y="10459"/>
                    <a:pt x="11253" y="10589"/>
                    <a:pt x="11874" y="10741"/>
                  </a:cubicBezTo>
                  <a:cubicBezTo>
                    <a:pt x="12718" y="10943"/>
                    <a:pt x="13555" y="11195"/>
                    <a:pt x="14371" y="11477"/>
                  </a:cubicBezTo>
                  <a:cubicBezTo>
                    <a:pt x="15187" y="11773"/>
                    <a:pt x="15995" y="12105"/>
                    <a:pt x="16717" y="12588"/>
                  </a:cubicBezTo>
                  <a:cubicBezTo>
                    <a:pt x="17085" y="12812"/>
                    <a:pt x="17410" y="13094"/>
                    <a:pt x="17698" y="13418"/>
                  </a:cubicBezTo>
                  <a:cubicBezTo>
                    <a:pt x="17771" y="13498"/>
                    <a:pt x="17843" y="13584"/>
                    <a:pt x="17900" y="13678"/>
                  </a:cubicBezTo>
                  <a:cubicBezTo>
                    <a:pt x="17937" y="13758"/>
                    <a:pt x="17958" y="13844"/>
                    <a:pt x="17987" y="13924"/>
                  </a:cubicBezTo>
                  <a:cubicBezTo>
                    <a:pt x="18002" y="13996"/>
                    <a:pt x="18023" y="14075"/>
                    <a:pt x="18030" y="14154"/>
                  </a:cubicBezTo>
                  <a:cubicBezTo>
                    <a:pt x="17994" y="14111"/>
                    <a:pt x="17951" y="14082"/>
                    <a:pt x="17908" y="14046"/>
                  </a:cubicBezTo>
                  <a:cubicBezTo>
                    <a:pt x="17742" y="13909"/>
                    <a:pt x="17576" y="13786"/>
                    <a:pt x="17395" y="13671"/>
                  </a:cubicBezTo>
                  <a:cubicBezTo>
                    <a:pt x="17049" y="13433"/>
                    <a:pt x="16681" y="13223"/>
                    <a:pt x="16313" y="13029"/>
                  </a:cubicBezTo>
                  <a:cubicBezTo>
                    <a:pt x="15569" y="12639"/>
                    <a:pt x="14804" y="12292"/>
                    <a:pt x="14032" y="11968"/>
                  </a:cubicBezTo>
                  <a:cubicBezTo>
                    <a:pt x="13260" y="11650"/>
                    <a:pt x="12473" y="11347"/>
                    <a:pt x="11686" y="11058"/>
                  </a:cubicBezTo>
                  <a:cubicBezTo>
                    <a:pt x="11044" y="10820"/>
                    <a:pt x="10409" y="10582"/>
                    <a:pt x="9766" y="10351"/>
                  </a:cubicBezTo>
                  <a:close/>
                  <a:moveTo>
                    <a:pt x="9658" y="10351"/>
                  </a:moveTo>
                  <a:cubicBezTo>
                    <a:pt x="10336" y="10582"/>
                    <a:pt x="11008" y="10827"/>
                    <a:pt x="11672" y="11087"/>
                  </a:cubicBezTo>
                  <a:cubicBezTo>
                    <a:pt x="12451" y="11397"/>
                    <a:pt x="13231" y="11708"/>
                    <a:pt x="13996" y="12047"/>
                  </a:cubicBezTo>
                  <a:cubicBezTo>
                    <a:pt x="14761" y="12379"/>
                    <a:pt x="15526" y="12725"/>
                    <a:pt x="16262" y="13115"/>
                  </a:cubicBezTo>
                  <a:cubicBezTo>
                    <a:pt x="16630" y="13317"/>
                    <a:pt x="16991" y="13519"/>
                    <a:pt x="17345" y="13750"/>
                  </a:cubicBezTo>
                  <a:cubicBezTo>
                    <a:pt x="17518" y="13866"/>
                    <a:pt x="17684" y="13988"/>
                    <a:pt x="17850" y="14118"/>
                  </a:cubicBezTo>
                  <a:cubicBezTo>
                    <a:pt x="17922" y="14176"/>
                    <a:pt x="17994" y="14234"/>
                    <a:pt x="18059" y="14299"/>
                  </a:cubicBezTo>
                  <a:lnTo>
                    <a:pt x="18066" y="14357"/>
                  </a:lnTo>
                  <a:lnTo>
                    <a:pt x="18066" y="14407"/>
                  </a:lnTo>
                  <a:cubicBezTo>
                    <a:pt x="18045" y="14429"/>
                    <a:pt x="18016" y="14450"/>
                    <a:pt x="17994" y="14465"/>
                  </a:cubicBezTo>
                  <a:lnTo>
                    <a:pt x="17900" y="14458"/>
                  </a:lnTo>
                  <a:cubicBezTo>
                    <a:pt x="17763" y="14436"/>
                    <a:pt x="17626" y="14407"/>
                    <a:pt x="17489" y="14371"/>
                  </a:cubicBezTo>
                  <a:cubicBezTo>
                    <a:pt x="17215" y="14306"/>
                    <a:pt x="16948" y="14219"/>
                    <a:pt x="16673" y="14133"/>
                  </a:cubicBezTo>
                  <a:cubicBezTo>
                    <a:pt x="16406" y="14039"/>
                    <a:pt x="16147" y="13938"/>
                    <a:pt x="15887" y="13822"/>
                  </a:cubicBezTo>
                  <a:cubicBezTo>
                    <a:pt x="15627" y="13714"/>
                    <a:pt x="15367" y="13599"/>
                    <a:pt x="15114" y="13476"/>
                  </a:cubicBezTo>
                  <a:cubicBezTo>
                    <a:pt x="14616" y="13231"/>
                    <a:pt x="14118" y="12978"/>
                    <a:pt x="13635" y="12704"/>
                  </a:cubicBezTo>
                  <a:cubicBezTo>
                    <a:pt x="13151" y="12437"/>
                    <a:pt x="12675" y="12155"/>
                    <a:pt x="12191" y="11874"/>
                  </a:cubicBezTo>
                  <a:lnTo>
                    <a:pt x="10762" y="11037"/>
                  </a:lnTo>
                  <a:cubicBezTo>
                    <a:pt x="10416" y="10834"/>
                    <a:pt x="10077" y="10625"/>
                    <a:pt x="9737" y="10423"/>
                  </a:cubicBezTo>
                  <a:lnTo>
                    <a:pt x="9658" y="10351"/>
                  </a:lnTo>
                  <a:close/>
                  <a:moveTo>
                    <a:pt x="9954" y="10647"/>
                  </a:moveTo>
                  <a:lnTo>
                    <a:pt x="9954" y="10647"/>
                  </a:lnTo>
                  <a:cubicBezTo>
                    <a:pt x="10207" y="10806"/>
                    <a:pt x="10459" y="10964"/>
                    <a:pt x="10719" y="11123"/>
                  </a:cubicBezTo>
                  <a:cubicBezTo>
                    <a:pt x="11195" y="11412"/>
                    <a:pt x="11672" y="11693"/>
                    <a:pt x="12155" y="11968"/>
                  </a:cubicBezTo>
                  <a:cubicBezTo>
                    <a:pt x="12639" y="12235"/>
                    <a:pt x="13130" y="12502"/>
                    <a:pt x="13620" y="12754"/>
                  </a:cubicBezTo>
                  <a:cubicBezTo>
                    <a:pt x="14111" y="13014"/>
                    <a:pt x="14609" y="13267"/>
                    <a:pt x="15107" y="13505"/>
                  </a:cubicBezTo>
                  <a:cubicBezTo>
                    <a:pt x="15360" y="13628"/>
                    <a:pt x="15620" y="13743"/>
                    <a:pt x="15880" y="13859"/>
                  </a:cubicBezTo>
                  <a:cubicBezTo>
                    <a:pt x="16139" y="13974"/>
                    <a:pt x="16399" y="14082"/>
                    <a:pt x="16659" y="14183"/>
                  </a:cubicBezTo>
                  <a:cubicBezTo>
                    <a:pt x="16926" y="14284"/>
                    <a:pt x="17193" y="14378"/>
                    <a:pt x="17467" y="14458"/>
                  </a:cubicBezTo>
                  <a:cubicBezTo>
                    <a:pt x="17605" y="14494"/>
                    <a:pt x="17742" y="14530"/>
                    <a:pt x="17886" y="14551"/>
                  </a:cubicBezTo>
                  <a:lnTo>
                    <a:pt x="17900" y="14551"/>
                  </a:lnTo>
                  <a:lnTo>
                    <a:pt x="17799" y="14624"/>
                  </a:lnTo>
                  <a:cubicBezTo>
                    <a:pt x="17734" y="14660"/>
                    <a:pt x="17669" y="14696"/>
                    <a:pt x="17597" y="14732"/>
                  </a:cubicBezTo>
                  <a:lnTo>
                    <a:pt x="17590" y="14739"/>
                  </a:lnTo>
                  <a:cubicBezTo>
                    <a:pt x="17540" y="14746"/>
                    <a:pt x="17489" y="14754"/>
                    <a:pt x="17439" y="14754"/>
                  </a:cubicBezTo>
                  <a:cubicBezTo>
                    <a:pt x="17335" y="14763"/>
                    <a:pt x="17230" y="14768"/>
                    <a:pt x="17127" y="14768"/>
                  </a:cubicBezTo>
                  <a:cubicBezTo>
                    <a:pt x="16928" y="14768"/>
                    <a:pt x="16731" y="14751"/>
                    <a:pt x="16536" y="14717"/>
                  </a:cubicBezTo>
                  <a:cubicBezTo>
                    <a:pt x="16385" y="14703"/>
                    <a:pt x="16240" y="14660"/>
                    <a:pt x="16089" y="14631"/>
                  </a:cubicBezTo>
                  <a:cubicBezTo>
                    <a:pt x="15937" y="14595"/>
                    <a:pt x="15793" y="14544"/>
                    <a:pt x="15649" y="14501"/>
                  </a:cubicBezTo>
                  <a:cubicBezTo>
                    <a:pt x="15504" y="14458"/>
                    <a:pt x="15360" y="14393"/>
                    <a:pt x="15216" y="14335"/>
                  </a:cubicBezTo>
                  <a:lnTo>
                    <a:pt x="14797" y="14154"/>
                  </a:lnTo>
                  <a:cubicBezTo>
                    <a:pt x="14292" y="13902"/>
                    <a:pt x="13808" y="13620"/>
                    <a:pt x="13339" y="13303"/>
                  </a:cubicBezTo>
                  <a:cubicBezTo>
                    <a:pt x="12863" y="12992"/>
                    <a:pt x="12415" y="12660"/>
                    <a:pt x="11960" y="12328"/>
                  </a:cubicBezTo>
                  <a:cubicBezTo>
                    <a:pt x="11737" y="12155"/>
                    <a:pt x="11513" y="11982"/>
                    <a:pt x="11296" y="11809"/>
                  </a:cubicBezTo>
                  <a:cubicBezTo>
                    <a:pt x="11073" y="11636"/>
                    <a:pt x="10849" y="11455"/>
                    <a:pt x="10632" y="11282"/>
                  </a:cubicBezTo>
                  <a:cubicBezTo>
                    <a:pt x="10589" y="11246"/>
                    <a:pt x="10553" y="11217"/>
                    <a:pt x="10517" y="11188"/>
                  </a:cubicBezTo>
                  <a:lnTo>
                    <a:pt x="9954" y="10647"/>
                  </a:lnTo>
                  <a:close/>
                  <a:moveTo>
                    <a:pt x="6908" y="11037"/>
                  </a:moveTo>
                  <a:lnTo>
                    <a:pt x="6908" y="11037"/>
                  </a:lnTo>
                  <a:cubicBezTo>
                    <a:pt x="6648" y="11138"/>
                    <a:pt x="6396" y="11246"/>
                    <a:pt x="6136" y="11361"/>
                  </a:cubicBezTo>
                  <a:cubicBezTo>
                    <a:pt x="5623" y="11592"/>
                    <a:pt x="5118" y="11838"/>
                    <a:pt x="4613" y="12105"/>
                  </a:cubicBezTo>
                  <a:cubicBezTo>
                    <a:pt x="4122" y="12372"/>
                    <a:pt x="3631" y="12653"/>
                    <a:pt x="3162" y="12971"/>
                  </a:cubicBezTo>
                  <a:lnTo>
                    <a:pt x="2794" y="13238"/>
                  </a:lnTo>
                  <a:cubicBezTo>
                    <a:pt x="2671" y="13332"/>
                    <a:pt x="2549" y="13433"/>
                    <a:pt x="2433" y="13527"/>
                  </a:cubicBezTo>
                  <a:cubicBezTo>
                    <a:pt x="2311" y="13620"/>
                    <a:pt x="2202" y="13729"/>
                    <a:pt x="2087" y="13837"/>
                  </a:cubicBezTo>
                  <a:cubicBezTo>
                    <a:pt x="1979" y="13945"/>
                    <a:pt x="1870" y="14053"/>
                    <a:pt x="1776" y="14176"/>
                  </a:cubicBezTo>
                  <a:cubicBezTo>
                    <a:pt x="1589" y="14385"/>
                    <a:pt x="1423" y="14624"/>
                    <a:pt x="1286" y="14876"/>
                  </a:cubicBezTo>
                  <a:cubicBezTo>
                    <a:pt x="1336" y="14573"/>
                    <a:pt x="1430" y="14270"/>
                    <a:pt x="1567" y="13988"/>
                  </a:cubicBezTo>
                  <a:lnTo>
                    <a:pt x="1683" y="13772"/>
                  </a:lnTo>
                  <a:cubicBezTo>
                    <a:pt x="1726" y="13700"/>
                    <a:pt x="1776" y="13635"/>
                    <a:pt x="1820" y="13570"/>
                  </a:cubicBezTo>
                  <a:cubicBezTo>
                    <a:pt x="1914" y="13433"/>
                    <a:pt x="2015" y="13303"/>
                    <a:pt x="2123" y="13187"/>
                  </a:cubicBezTo>
                  <a:cubicBezTo>
                    <a:pt x="2181" y="13122"/>
                    <a:pt x="2238" y="13065"/>
                    <a:pt x="2296" y="13007"/>
                  </a:cubicBezTo>
                  <a:lnTo>
                    <a:pt x="2477" y="12841"/>
                  </a:lnTo>
                  <a:cubicBezTo>
                    <a:pt x="2606" y="12740"/>
                    <a:pt x="2744" y="12639"/>
                    <a:pt x="2874" y="12538"/>
                  </a:cubicBezTo>
                  <a:cubicBezTo>
                    <a:pt x="3350" y="12227"/>
                    <a:pt x="3870" y="11968"/>
                    <a:pt x="4404" y="11780"/>
                  </a:cubicBezTo>
                  <a:lnTo>
                    <a:pt x="4815" y="11643"/>
                  </a:lnTo>
                  <a:cubicBezTo>
                    <a:pt x="4952" y="11592"/>
                    <a:pt x="5082" y="11556"/>
                    <a:pt x="5226" y="11513"/>
                  </a:cubicBezTo>
                  <a:lnTo>
                    <a:pt x="5429" y="11448"/>
                  </a:lnTo>
                  <a:lnTo>
                    <a:pt x="5638" y="11397"/>
                  </a:lnTo>
                  <a:cubicBezTo>
                    <a:pt x="5775" y="11354"/>
                    <a:pt x="5905" y="11311"/>
                    <a:pt x="6049" y="11275"/>
                  </a:cubicBezTo>
                  <a:lnTo>
                    <a:pt x="6908" y="11037"/>
                  </a:lnTo>
                  <a:close/>
                  <a:moveTo>
                    <a:pt x="11246" y="11881"/>
                  </a:moveTo>
                  <a:lnTo>
                    <a:pt x="11246" y="11881"/>
                  </a:lnTo>
                  <a:cubicBezTo>
                    <a:pt x="11462" y="12054"/>
                    <a:pt x="11686" y="12220"/>
                    <a:pt x="11910" y="12386"/>
                  </a:cubicBezTo>
                  <a:cubicBezTo>
                    <a:pt x="12365" y="12718"/>
                    <a:pt x="12834" y="13036"/>
                    <a:pt x="13310" y="13332"/>
                  </a:cubicBezTo>
                  <a:cubicBezTo>
                    <a:pt x="13794" y="13620"/>
                    <a:pt x="14284" y="13909"/>
                    <a:pt x="14790" y="14154"/>
                  </a:cubicBezTo>
                  <a:lnTo>
                    <a:pt x="15208" y="14342"/>
                  </a:lnTo>
                  <a:cubicBezTo>
                    <a:pt x="15353" y="14400"/>
                    <a:pt x="15497" y="14458"/>
                    <a:pt x="15634" y="14508"/>
                  </a:cubicBezTo>
                  <a:cubicBezTo>
                    <a:pt x="15779" y="14566"/>
                    <a:pt x="15930" y="14609"/>
                    <a:pt x="16074" y="14652"/>
                  </a:cubicBezTo>
                  <a:cubicBezTo>
                    <a:pt x="16226" y="14696"/>
                    <a:pt x="16370" y="14732"/>
                    <a:pt x="16529" y="14754"/>
                  </a:cubicBezTo>
                  <a:cubicBezTo>
                    <a:pt x="16776" y="14804"/>
                    <a:pt x="17023" y="14827"/>
                    <a:pt x="17274" y="14827"/>
                  </a:cubicBezTo>
                  <a:cubicBezTo>
                    <a:pt x="17310" y="14827"/>
                    <a:pt x="17345" y="14827"/>
                    <a:pt x="17381" y="14826"/>
                  </a:cubicBezTo>
                  <a:lnTo>
                    <a:pt x="17381" y="14826"/>
                  </a:lnTo>
                  <a:cubicBezTo>
                    <a:pt x="17092" y="14941"/>
                    <a:pt x="16782" y="15013"/>
                    <a:pt x="16471" y="15035"/>
                  </a:cubicBezTo>
                  <a:lnTo>
                    <a:pt x="16471" y="15028"/>
                  </a:lnTo>
                  <a:lnTo>
                    <a:pt x="16226" y="15035"/>
                  </a:lnTo>
                  <a:cubicBezTo>
                    <a:pt x="16147" y="15035"/>
                    <a:pt x="16067" y="15028"/>
                    <a:pt x="15981" y="15021"/>
                  </a:cubicBezTo>
                  <a:cubicBezTo>
                    <a:pt x="15822" y="15013"/>
                    <a:pt x="15656" y="14984"/>
                    <a:pt x="15497" y="14948"/>
                  </a:cubicBezTo>
                  <a:cubicBezTo>
                    <a:pt x="15418" y="14934"/>
                    <a:pt x="15338" y="14912"/>
                    <a:pt x="15259" y="14883"/>
                  </a:cubicBezTo>
                  <a:lnTo>
                    <a:pt x="15021" y="14818"/>
                  </a:lnTo>
                  <a:cubicBezTo>
                    <a:pt x="14869" y="14754"/>
                    <a:pt x="14718" y="14689"/>
                    <a:pt x="14566" y="14624"/>
                  </a:cubicBezTo>
                  <a:cubicBezTo>
                    <a:pt x="14054" y="14371"/>
                    <a:pt x="13570" y="14046"/>
                    <a:pt x="13137" y="13678"/>
                  </a:cubicBezTo>
                  <a:lnTo>
                    <a:pt x="12812" y="13389"/>
                  </a:lnTo>
                  <a:cubicBezTo>
                    <a:pt x="12704" y="13303"/>
                    <a:pt x="12603" y="13195"/>
                    <a:pt x="12502" y="13101"/>
                  </a:cubicBezTo>
                  <a:lnTo>
                    <a:pt x="12343" y="12956"/>
                  </a:lnTo>
                  <a:lnTo>
                    <a:pt x="12191" y="12805"/>
                  </a:lnTo>
                  <a:cubicBezTo>
                    <a:pt x="12090" y="12704"/>
                    <a:pt x="11982" y="12603"/>
                    <a:pt x="11881" y="12502"/>
                  </a:cubicBezTo>
                  <a:cubicBezTo>
                    <a:pt x="11672" y="12300"/>
                    <a:pt x="11455" y="12090"/>
                    <a:pt x="11246" y="11881"/>
                  </a:cubicBezTo>
                  <a:close/>
                  <a:moveTo>
                    <a:pt x="8626" y="10546"/>
                  </a:moveTo>
                  <a:cubicBezTo>
                    <a:pt x="8359" y="10683"/>
                    <a:pt x="8099" y="10827"/>
                    <a:pt x="7832" y="10972"/>
                  </a:cubicBezTo>
                  <a:cubicBezTo>
                    <a:pt x="7348" y="11239"/>
                    <a:pt x="6865" y="11513"/>
                    <a:pt x="6388" y="11794"/>
                  </a:cubicBezTo>
                  <a:cubicBezTo>
                    <a:pt x="5905" y="12076"/>
                    <a:pt x="5436" y="12372"/>
                    <a:pt x="4967" y="12668"/>
                  </a:cubicBezTo>
                  <a:cubicBezTo>
                    <a:pt x="4497" y="12964"/>
                    <a:pt x="4036" y="13267"/>
                    <a:pt x="3574" y="13584"/>
                  </a:cubicBezTo>
                  <a:cubicBezTo>
                    <a:pt x="3343" y="13743"/>
                    <a:pt x="3112" y="13902"/>
                    <a:pt x="2881" y="14068"/>
                  </a:cubicBezTo>
                  <a:cubicBezTo>
                    <a:pt x="2657" y="14234"/>
                    <a:pt x="2433" y="14407"/>
                    <a:pt x="2210" y="14588"/>
                  </a:cubicBezTo>
                  <a:cubicBezTo>
                    <a:pt x="1986" y="14761"/>
                    <a:pt x="1776" y="14948"/>
                    <a:pt x="1574" y="15150"/>
                  </a:cubicBezTo>
                  <a:cubicBezTo>
                    <a:pt x="1473" y="15252"/>
                    <a:pt x="1372" y="15353"/>
                    <a:pt x="1278" y="15461"/>
                  </a:cubicBezTo>
                  <a:lnTo>
                    <a:pt x="1271" y="15475"/>
                  </a:lnTo>
                  <a:cubicBezTo>
                    <a:pt x="1264" y="15432"/>
                    <a:pt x="1264" y="15396"/>
                    <a:pt x="1264" y="15353"/>
                  </a:cubicBezTo>
                  <a:cubicBezTo>
                    <a:pt x="1257" y="15273"/>
                    <a:pt x="1257" y="15201"/>
                    <a:pt x="1264" y="15122"/>
                  </a:cubicBezTo>
                  <a:cubicBezTo>
                    <a:pt x="1264" y="15122"/>
                    <a:pt x="1264" y="15114"/>
                    <a:pt x="1264" y="15114"/>
                  </a:cubicBezTo>
                  <a:cubicBezTo>
                    <a:pt x="1286" y="15064"/>
                    <a:pt x="1307" y="15013"/>
                    <a:pt x="1329" y="14977"/>
                  </a:cubicBezTo>
                  <a:cubicBezTo>
                    <a:pt x="1452" y="14696"/>
                    <a:pt x="1618" y="14443"/>
                    <a:pt x="1813" y="14205"/>
                  </a:cubicBezTo>
                  <a:cubicBezTo>
                    <a:pt x="1906" y="14082"/>
                    <a:pt x="2015" y="13981"/>
                    <a:pt x="2116" y="13866"/>
                  </a:cubicBezTo>
                  <a:cubicBezTo>
                    <a:pt x="2217" y="13750"/>
                    <a:pt x="2339" y="13649"/>
                    <a:pt x="2448" y="13548"/>
                  </a:cubicBezTo>
                  <a:cubicBezTo>
                    <a:pt x="2563" y="13447"/>
                    <a:pt x="2686" y="13353"/>
                    <a:pt x="2801" y="13260"/>
                  </a:cubicBezTo>
                  <a:lnTo>
                    <a:pt x="3177" y="12985"/>
                  </a:lnTo>
                  <a:cubicBezTo>
                    <a:pt x="3646" y="12675"/>
                    <a:pt x="4129" y="12393"/>
                    <a:pt x="4635" y="12148"/>
                  </a:cubicBezTo>
                  <a:cubicBezTo>
                    <a:pt x="5140" y="11895"/>
                    <a:pt x="5659" y="11664"/>
                    <a:pt x="6172" y="11448"/>
                  </a:cubicBezTo>
                  <a:cubicBezTo>
                    <a:pt x="6432" y="11332"/>
                    <a:pt x="6692" y="11231"/>
                    <a:pt x="6951" y="11123"/>
                  </a:cubicBezTo>
                  <a:cubicBezTo>
                    <a:pt x="7211" y="11015"/>
                    <a:pt x="7471" y="10914"/>
                    <a:pt x="7738" y="10813"/>
                  </a:cubicBezTo>
                  <a:lnTo>
                    <a:pt x="7868" y="10762"/>
                  </a:lnTo>
                  <a:lnTo>
                    <a:pt x="8626" y="10546"/>
                  </a:lnTo>
                  <a:close/>
                  <a:moveTo>
                    <a:pt x="9030" y="10430"/>
                  </a:moveTo>
                  <a:lnTo>
                    <a:pt x="9030" y="10430"/>
                  </a:lnTo>
                  <a:cubicBezTo>
                    <a:pt x="8489" y="10899"/>
                    <a:pt x="7940" y="11354"/>
                    <a:pt x="7377" y="11809"/>
                  </a:cubicBezTo>
                  <a:cubicBezTo>
                    <a:pt x="6728" y="12328"/>
                    <a:pt x="6064" y="12841"/>
                    <a:pt x="5392" y="13339"/>
                  </a:cubicBezTo>
                  <a:cubicBezTo>
                    <a:pt x="4728" y="13837"/>
                    <a:pt x="4043" y="14320"/>
                    <a:pt x="3328" y="14761"/>
                  </a:cubicBezTo>
                  <a:cubicBezTo>
                    <a:pt x="2975" y="14984"/>
                    <a:pt x="2614" y="15194"/>
                    <a:pt x="2246" y="15381"/>
                  </a:cubicBezTo>
                  <a:cubicBezTo>
                    <a:pt x="2065" y="15468"/>
                    <a:pt x="1870" y="15562"/>
                    <a:pt x="1683" y="15634"/>
                  </a:cubicBezTo>
                  <a:cubicBezTo>
                    <a:pt x="1589" y="15670"/>
                    <a:pt x="1495" y="15699"/>
                    <a:pt x="1408" y="15728"/>
                  </a:cubicBezTo>
                  <a:lnTo>
                    <a:pt x="1351" y="15706"/>
                  </a:lnTo>
                  <a:lnTo>
                    <a:pt x="1307" y="15677"/>
                  </a:lnTo>
                  <a:cubicBezTo>
                    <a:pt x="1300" y="15648"/>
                    <a:pt x="1293" y="15620"/>
                    <a:pt x="1293" y="15584"/>
                  </a:cubicBezTo>
                  <a:lnTo>
                    <a:pt x="1351" y="15511"/>
                  </a:lnTo>
                  <a:cubicBezTo>
                    <a:pt x="1437" y="15396"/>
                    <a:pt x="1531" y="15295"/>
                    <a:pt x="1625" y="15194"/>
                  </a:cubicBezTo>
                  <a:cubicBezTo>
                    <a:pt x="1820" y="14992"/>
                    <a:pt x="2029" y="14797"/>
                    <a:pt x="2238" y="14609"/>
                  </a:cubicBezTo>
                  <a:cubicBezTo>
                    <a:pt x="2448" y="14429"/>
                    <a:pt x="2671" y="14248"/>
                    <a:pt x="2895" y="14082"/>
                  </a:cubicBezTo>
                  <a:cubicBezTo>
                    <a:pt x="3126" y="13909"/>
                    <a:pt x="3350" y="13750"/>
                    <a:pt x="3588" y="13584"/>
                  </a:cubicBezTo>
                  <a:cubicBezTo>
                    <a:pt x="4043" y="13274"/>
                    <a:pt x="4512" y="12978"/>
                    <a:pt x="4988" y="12697"/>
                  </a:cubicBezTo>
                  <a:cubicBezTo>
                    <a:pt x="5465" y="12408"/>
                    <a:pt x="5948" y="12141"/>
                    <a:pt x="6432" y="11859"/>
                  </a:cubicBezTo>
                  <a:lnTo>
                    <a:pt x="7875" y="11044"/>
                  </a:lnTo>
                  <a:cubicBezTo>
                    <a:pt x="8222" y="10842"/>
                    <a:pt x="8568" y="10647"/>
                    <a:pt x="8915" y="10459"/>
                  </a:cubicBezTo>
                  <a:cubicBezTo>
                    <a:pt x="8951" y="10445"/>
                    <a:pt x="8994" y="10437"/>
                    <a:pt x="9030" y="10430"/>
                  </a:cubicBezTo>
                  <a:close/>
                  <a:moveTo>
                    <a:pt x="8987" y="10524"/>
                  </a:moveTo>
                  <a:lnTo>
                    <a:pt x="8864" y="10733"/>
                  </a:lnTo>
                  <a:cubicBezTo>
                    <a:pt x="8453" y="11224"/>
                    <a:pt x="8027" y="11693"/>
                    <a:pt x="7587" y="12155"/>
                  </a:cubicBezTo>
                  <a:cubicBezTo>
                    <a:pt x="6988" y="12790"/>
                    <a:pt x="6352" y="13389"/>
                    <a:pt x="5696" y="13952"/>
                  </a:cubicBezTo>
                  <a:cubicBezTo>
                    <a:pt x="5032" y="14508"/>
                    <a:pt x="4339" y="15049"/>
                    <a:pt x="3566" y="15432"/>
                  </a:cubicBezTo>
                  <a:cubicBezTo>
                    <a:pt x="3184" y="15627"/>
                    <a:pt x="2780" y="15771"/>
                    <a:pt x="2354" y="15865"/>
                  </a:cubicBezTo>
                  <a:cubicBezTo>
                    <a:pt x="2246" y="15887"/>
                    <a:pt x="2137" y="15901"/>
                    <a:pt x="2029" y="15908"/>
                  </a:cubicBezTo>
                  <a:cubicBezTo>
                    <a:pt x="1942" y="15901"/>
                    <a:pt x="1856" y="15879"/>
                    <a:pt x="1776" y="15858"/>
                  </a:cubicBezTo>
                  <a:cubicBezTo>
                    <a:pt x="1704" y="15836"/>
                    <a:pt x="1625" y="15814"/>
                    <a:pt x="1553" y="15786"/>
                  </a:cubicBezTo>
                  <a:cubicBezTo>
                    <a:pt x="1603" y="15771"/>
                    <a:pt x="1661" y="15757"/>
                    <a:pt x="1711" y="15735"/>
                  </a:cubicBezTo>
                  <a:cubicBezTo>
                    <a:pt x="1906" y="15656"/>
                    <a:pt x="2101" y="15576"/>
                    <a:pt x="2289" y="15482"/>
                  </a:cubicBezTo>
                  <a:cubicBezTo>
                    <a:pt x="2664" y="15295"/>
                    <a:pt x="3032" y="15078"/>
                    <a:pt x="3386" y="14862"/>
                  </a:cubicBezTo>
                  <a:cubicBezTo>
                    <a:pt x="4101" y="14407"/>
                    <a:pt x="4779" y="13924"/>
                    <a:pt x="5443" y="13411"/>
                  </a:cubicBezTo>
                  <a:cubicBezTo>
                    <a:pt x="6107" y="12899"/>
                    <a:pt x="6764" y="12372"/>
                    <a:pt x="7406" y="11838"/>
                  </a:cubicBezTo>
                  <a:cubicBezTo>
                    <a:pt x="7933" y="11405"/>
                    <a:pt x="8460" y="10964"/>
                    <a:pt x="8987" y="10524"/>
                  </a:cubicBezTo>
                  <a:close/>
                  <a:moveTo>
                    <a:pt x="8727" y="10943"/>
                  </a:moveTo>
                  <a:cubicBezTo>
                    <a:pt x="8409" y="11441"/>
                    <a:pt x="8056" y="11924"/>
                    <a:pt x="7680" y="12379"/>
                  </a:cubicBezTo>
                  <a:cubicBezTo>
                    <a:pt x="7110" y="13072"/>
                    <a:pt x="6475" y="13714"/>
                    <a:pt x="5797" y="14306"/>
                  </a:cubicBezTo>
                  <a:lnTo>
                    <a:pt x="5544" y="14530"/>
                  </a:lnTo>
                  <a:cubicBezTo>
                    <a:pt x="5457" y="14602"/>
                    <a:pt x="5371" y="14667"/>
                    <a:pt x="5284" y="14732"/>
                  </a:cubicBezTo>
                  <a:cubicBezTo>
                    <a:pt x="5118" y="14876"/>
                    <a:pt x="4938" y="14999"/>
                    <a:pt x="4757" y="15129"/>
                  </a:cubicBezTo>
                  <a:cubicBezTo>
                    <a:pt x="4396" y="15374"/>
                    <a:pt x="4014" y="15569"/>
                    <a:pt x="3610" y="15721"/>
                  </a:cubicBezTo>
                  <a:cubicBezTo>
                    <a:pt x="3256" y="15851"/>
                    <a:pt x="2888" y="15923"/>
                    <a:pt x="2505" y="15937"/>
                  </a:cubicBezTo>
                  <a:cubicBezTo>
                    <a:pt x="2895" y="15843"/>
                    <a:pt x="3263" y="15706"/>
                    <a:pt x="3617" y="15526"/>
                  </a:cubicBezTo>
                  <a:cubicBezTo>
                    <a:pt x="4007" y="15324"/>
                    <a:pt x="4382" y="15093"/>
                    <a:pt x="4736" y="14833"/>
                  </a:cubicBezTo>
                  <a:cubicBezTo>
                    <a:pt x="4822" y="14768"/>
                    <a:pt x="4916" y="14703"/>
                    <a:pt x="4995" y="14638"/>
                  </a:cubicBezTo>
                  <a:lnTo>
                    <a:pt x="5255" y="14436"/>
                  </a:lnTo>
                  <a:cubicBezTo>
                    <a:pt x="5429" y="14299"/>
                    <a:pt x="5587" y="14154"/>
                    <a:pt x="5753" y="14010"/>
                  </a:cubicBezTo>
                  <a:cubicBezTo>
                    <a:pt x="6403" y="13433"/>
                    <a:pt x="7024" y="12819"/>
                    <a:pt x="7608" y="12177"/>
                  </a:cubicBezTo>
                  <a:cubicBezTo>
                    <a:pt x="7991" y="11773"/>
                    <a:pt x="8359" y="11361"/>
                    <a:pt x="8727" y="10943"/>
                  </a:cubicBezTo>
                  <a:close/>
                  <a:moveTo>
                    <a:pt x="9665" y="11094"/>
                  </a:moveTo>
                  <a:lnTo>
                    <a:pt x="9665" y="11094"/>
                  </a:lnTo>
                  <a:cubicBezTo>
                    <a:pt x="9932" y="11621"/>
                    <a:pt x="10178" y="12162"/>
                    <a:pt x="10380" y="12718"/>
                  </a:cubicBezTo>
                  <a:lnTo>
                    <a:pt x="10380" y="12711"/>
                  </a:lnTo>
                  <a:cubicBezTo>
                    <a:pt x="10697" y="13555"/>
                    <a:pt x="10936" y="14422"/>
                    <a:pt x="11109" y="15309"/>
                  </a:cubicBezTo>
                  <a:lnTo>
                    <a:pt x="11174" y="15634"/>
                  </a:lnTo>
                  <a:cubicBezTo>
                    <a:pt x="11195" y="15750"/>
                    <a:pt x="11210" y="15858"/>
                    <a:pt x="11224" y="15966"/>
                  </a:cubicBezTo>
                  <a:cubicBezTo>
                    <a:pt x="11268" y="16183"/>
                    <a:pt x="11282" y="16406"/>
                    <a:pt x="11296" y="16623"/>
                  </a:cubicBezTo>
                  <a:cubicBezTo>
                    <a:pt x="11332" y="17049"/>
                    <a:pt x="11311" y="17482"/>
                    <a:pt x="11239" y="17908"/>
                  </a:cubicBezTo>
                  <a:cubicBezTo>
                    <a:pt x="11174" y="18283"/>
                    <a:pt x="11051" y="18637"/>
                    <a:pt x="10878" y="18969"/>
                  </a:cubicBezTo>
                  <a:cubicBezTo>
                    <a:pt x="10993" y="18593"/>
                    <a:pt x="11058" y="18196"/>
                    <a:pt x="11073" y="17807"/>
                  </a:cubicBezTo>
                  <a:cubicBezTo>
                    <a:pt x="11102" y="17366"/>
                    <a:pt x="11087" y="16926"/>
                    <a:pt x="11037" y="16493"/>
                  </a:cubicBezTo>
                  <a:cubicBezTo>
                    <a:pt x="11022" y="16385"/>
                    <a:pt x="11015" y="16276"/>
                    <a:pt x="11000" y="16168"/>
                  </a:cubicBezTo>
                  <a:lnTo>
                    <a:pt x="10950" y="15843"/>
                  </a:lnTo>
                  <a:cubicBezTo>
                    <a:pt x="10921" y="15627"/>
                    <a:pt x="10871" y="15418"/>
                    <a:pt x="10834" y="15201"/>
                  </a:cubicBezTo>
                  <a:cubicBezTo>
                    <a:pt x="10661" y="14349"/>
                    <a:pt x="10430" y="13505"/>
                    <a:pt x="10178" y="12675"/>
                  </a:cubicBezTo>
                  <a:cubicBezTo>
                    <a:pt x="10019" y="12141"/>
                    <a:pt x="9846" y="11614"/>
                    <a:pt x="9665" y="11094"/>
                  </a:cubicBezTo>
                  <a:close/>
                  <a:moveTo>
                    <a:pt x="8835" y="12711"/>
                  </a:moveTo>
                  <a:lnTo>
                    <a:pt x="8835" y="12711"/>
                  </a:lnTo>
                  <a:cubicBezTo>
                    <a:pt x="8792" y="12978"/>
                    <a:pt x="8763" y="13260"/>
                    <a:pt x="8727" y="13534"/>
                  </a:cubicBezTo>
                  <a:cubicBezTo>
                    <a:pt x="8669" y="14097"/>
                    <a:pt x="8633" y="14660"/>
                    <a:pt x="8611" y="15223"/>
                  </a:cubicBezTo>
                  <a:cubicBezTo>
                    <a:pt x="8590" y="15786"/>
                    <a:pt x="8597" y="16349"/>
                    <a:pt x="8640" y="16912"/>
                  </a:cubicBezTo>
                  <a:lnTo>
                    <a:pt x="8684" y="17373"/>
                  </a:lnTo>
                  <a:cubicBezTo>
                    <a:pt x="8705" y="17525"/>
                    <a:pt x="8727" y="17677"/>
                    <a:pt x="8749" y="17821"/>
                  </a:cubicBezTo>
                  <a:cubicBezTo>
                    <a:pt x="8770" y="17973"/>
                    <a:pt x="8814" y="18124"/>
                    <a:pt x="8850" y="18276"/>
                  </a:cubicBezTo>
                  <a:cubicBezTo>
                    <a:pt x="8886" y="18427"/>
                    <a:pt x="8929" y="18572"/>
                    <a:pt x="8980" y="18716"/>
                  </a:cubicBezTo>
                  <a:cubicBezTo>
                    <a:pt x="9073" y="18990"/>
                    <a:pt x="9196" y="19250"/>
                    <a:pt x="9348" y="19488"/>
                  </a:cubicBezTo>
                  <a:cubicBezTo>
                    <a:pt x="9109" y="19301"/>
                    <a:pt x="8893" y="19070"/>
                    <a:pt x="8720" y="18817"/>
                  </a:cubicBezTo>
                  <a:lnTo>
                    <a:pt x="8720" y="18810"/>
                  </a:lnTo>
                  <a:lnTo>
                    <a:pt x="8590" y="18600"/>
                  </a:lnTo>
                  <a:cubicBezTo>
                    <a:pt x="8547" y="18535"/>
                    <a:pt x="8518" y="18456"/>
                    <a:pt x="8482" y="18384"/>
                  </a:cubicBezTo>
                  <a:cubicBezTo>
                    <a:pt x="8409" y="18240"/>
                    <a:pt x="8352" y="18081"/>
                    <a:pt x="8301" y="17929"/>
                  </a:cubicBezTo>
                  <a:cubicBezTo>
                    <a:pt x="8272" y="17850"/>
                    <a:pt x="8251" y="17770"/>
                    <a:pt x="8236" y="17691"/>
                  </a:cubicBezTo>
                  <a:lnTo>
                    <a:pt x="8178" y="17446"/>
                  </a:lnTo>
                  <a:cubicBezTo>
                    <a:pt x="8157" y="17287"/>
                    <a:pt x="8135" y="17121"/>
                    <a:pt x="8113" y="16955"/>
                  </a:cubicBezTo>
                  <a:cubicBezTo>
                    <a:pt x="8085" y="16385"/>
                    <a:pt x="8121" y="15807"/>
                    <a:pt x="8222" y="15244"/>
                  </a:cubicBezTo>
                  <a:lnTo>
                    <a:pt x="8308" y="14818"/>
                  </a:lnTo>
                  <a:cubicBezTo>
                    <a:pt x="8337" y="14681"/>
                    <a:pt x="8373" y="14544"/>
                    <a:pt x="8402" y="14400"/>
                  </a:cubicBezTo>
                  <a:lnTo>
                    <a:pt x="8453" y="14198"/>
                  </a:lnTo>
                  <a:lnTo>
                    <a:pt x="8510" y="13988"/>
                  </a:lnTo>
                  <a:cubicBezTo>
                    <a:pt x="8547" y="13851"/>
                    <a:pt x="8575" y="13707"/>
                    <a:pt x="8611" y="13570"/>
                  </a:cubicBezTo>
                  <a:cubicBezTo>
                    <a:pt x="8684" y="13281"/>
                    <a:pt x="8756" y="12992"/>
                    <a:pt x="8835" y="12711"/>
                  </a:cubicBezTo>
                  <a:close/>
                  <a:moveTo>
                    <a:pt x="9427" y="10654"/>
                  </a:moveTo>
                  <a:lnTo>
                    <a:pt x="9427" y="10654"/>
                  </a:lnTo>
                  <a:cubicBezTo>
                    <a:pt x="9463" y="10726"/>
                    <a:pt x="9506" y="10791"/>
                    <a:pt x="9543" y="10863"/>
                  </a:cubicBezTo>
                  <a:cubicBezTo>
                    <a:pt x="9759" y="11462"/>
                    <a:pt x="9961" y="12069"/>
                    <a:pt x="10134" y="12682"/>
                  </a:cubicBezTo>
                  <a:cubicBezTo>
                    <a:pt x="10380" y="13512"/>
                    <a:pt x="10589" y="14357"/>
                    <a:pt x="10748" y="15215"/>
                  </a:cubicBezTo>
                  <a:cubicBezTo>
                    <a:pt x="10899" y="16067"/>
                    <a:pt x="11015" y="16926"/>
                    <a:pt x="10957" y="17792"/>
                  </a:cubicBezTo>
                  <a:cubicBezTo>
                    <a:pt x="10943" y="18225"/>
                    <a:pt x="10871" y="18658"/>
                    <a:pt x="10733" y="19070"/>
                  </a:cubicBezTo>
                  <a:lnTo>
                    <a:pt x="10733" y="19062"/>
                  </a:lnTo>
                  <a:cubicBezTo>
                    <a:pt x="10697" y="19171"/>
                    <a:pt x="10654" y="19272"/>
                    <a:pt x="10611" y="19373"/>
                  </a:cubicBezTo>
                  <a:cubicBezTo>
                    <a:pt x="10553" y="19438"/>
                    <a:pt x="10502" y="19503"/>
                    <a:pt x="10438" y="19568"/>
                  </a:cubicBezTo>
                  <a:cubicBezTo>
                    <a:pt x="10387" y="19618"/>
                    <a:pt x="10329" y="19669"/>
                    <a:pt x="10264" y="19719"/>
                  </a:cubicBezTo>
                  <a:cubicBezTo>
                    <a:pt x="10279" y="19669"/>
                    <a:pt x="10286" y="19611"/>
                    <a:pt x="10300" y="19560"/>
                  </a:cubicBezTo>
                  <a:cubicBezTo>
                    <a:pt x="10329" y="19351"/>
                    <a:pt x="10358" y="19142"/>
                    <a:pt x="10365" y="18925"/>
                  </a:cubicBezTo>
                  <a:cubicBezTo>
                    <a:pt x="10394" y="18507"/>
                    <a:pt x="10394" y="18088"/>
                    <a:pt x="10380" y="17662"/>
                  </a:cubicBezTo>
                  <a:cubicBezTo>
                    <a:pt x="10344" y="16825"/>
                    <a:pt x="10264" y="15988"/>
                    <a:pt x="10156" y="15158"/>
                  </a:cubicBezTo>
                  <a:cubicBezTo>
                    <a:pt x="10048" y="14328"/>
                    <a:pt x="9911" y="13498"/>
                    <a:pt x="9774" y="12675"/>
                  </a:cubicBezTo>
                  <a:cubicBezTo>
                    <a:pt x="9658" y="12004"/>
                    <a:pt x="9543" y="11325"/>
                    <a:pt x="9427" y="10654"/>
                  </a:cubicBezTo>
                  <a:close/>
                  <a:moveTo>
                    <a:pt x="9261" y="10979"/>
                  </a:moveTo>
                  <a:cubicBezTo>
                    <a:pt x="9247" y="11275"/>
                    <a:pt x="9239" y="11578"/>
                    <a:pt x="9232" y="11881"/>
                  </a:cubicBezTo>
                  <a:cubicBezTo>
                    <a:pt x="9218" y="12437"/>
                    <a:pt x="9211" y="12992"/>
                    <a:pt x="9218" y="13548"/>
                  </a:cubicBezTo>
                  <a:cubicBezTo>
                    <a:pt x="9225" y="14097"/>
                    <a:pt x="9247" y="14652"/>
                    <a:pt x="9268" y="15208"/>
                  </a:cubicBezTo>
                  <a:cubicBezTo>
                    <a:pt x="9290" y="15764"/>
                    <a:pt x="9319" y="16320"/>
                    <a:pt x="9362" y="16868"/>
                  </a:cubicBezTo>
                  <a:cubicBezTo>
                    <a:pt x="9384" y="17157"/>
                    <a:pt x="9405" y="17438"/>
                    <a:pt x="9441" y="17720"/>
                  </a:cubicBezTo>
                  <a:cubicBezTo>
                    <a:pt x="9470" y="17994"/>
                    <a:pt x="9506" y="18276"/>
                    <a:pt x="9550" y="18557"/>
                  </a:cubicBezTo>
                  <a:cubicBezTo>
                    <a:pt x="9593" y="18839"/>
                    <a:pt x="9651" y="19113"/>
                    <a:pt x="9716" y="19394"/>
                  </a:cubicBezTo>
                  <a:cubicBezTo>
                    <a:pt x="9759" y="19532"/>
                    <a:pt x="9795" y="19661"/>
                    <a:pt x="9846" y="19799"/>
                  </a:cubicBezTo>
                  <a:lnTo>
                    <a:pt x="9853" y="19813"/>
                  </a:lnTo>
                  <a:cubicBezTo>
                    <a:pt x="9817" y="19799"/>
                    <a:pt x="9781" y="19777"/>
                    <a:pt x="9737" y="19762"/>
                  </a:cubicBezTo>
                  <a:cubicBezTo>
                    <a:pt x="9672" y="19726"/>
                    <a:pt x="9607" y="19683"/>
                    <a:pt x="9543" y="19647"/>
                  </a:cubicBezTo>
                  <a:lnTo>
                    <a:pt x="9535" y="19640"/>
                  </a:lnTo>
                  <a:cubicBezTo>
                    <a:pt x="9506" y="19596"/>
                    <a:pt x="9470" y="19553"/>
                    <a:pt x="9441" y="19517"/>
                  </a:cubicBezTo>
                  <a:cubicBezTo>
                    <a:pt x="9268" y="19264"/>
                    <a:pt x="9131" y="18997"/>
                    <a:pt x="9023" y="18709"/>
                  </a:cubicBezTo>
                  <a:cubicBezTo>
                    <a:pt x="8965" y="18572"/>
                    <a:pt x="8929" y="18420"/>
                    <a:pt x="8879" y="18276"/>
                  </a:cubicBezTo>
                  <a:cubicBezTo>
                    <a:pt x="8835" y="18131"/>
                    <a:pt x="8806" y="17980"/>
                    <a:pt x="8770" y="17828"/>
                  </a:cubicBezTo>
                  <a:cubicBezTo>
                    <a:pt x="8741" y="17677"/>
                    <a:pt x="8720" y="17532"/>
                    <a:pt x="8698" y="17381"/>
                  </a:cubicBezTo>
                  <a:lnTo>
                    <a:pt x="8648" y="16926"/>
                  </a:lnTo>
                  <a:cubicBezTo>
                    <a:pt x="8611" y="16363"/>
                    <a:pt x="8611" y="15793"/>
                    <a:pt x="8648" y="15237"/>
                  </a:cubicBezTo>
                  <a:cubicBezTo>
                    <a:pt x="8684" y="14674"/>
                    <a:pt x="8741" y="14111"/>
                    <a:pt x="8806" y="13555"/>
                  </a:cubicBezTo>
                  <a:cubicBezTo>
                    <a:pt x="8850" y="13274"/>
                    <a:pt x="8879" y="12992"/>
                    <a:pt x="8922" y="12718"/>
                  </a:cubicBezTo>
                  <a:cubicBezTo>
                    <a:pt x="8965" y="12437"/>
                    <a:pt x="9001" y="12155"/>
                    <a:pt x="9052" y="11881"/>
                  </a:cubicBezTo>
                  <a:cubicBezTo>
                    <a:pt x="9059" y="11830"/>
                    <a:pt x="9066" y="11787"/>
                    <a:pt x="9073" y="11744"/>
                  </a:cubicBezTo>
                  <a:cubicBezTo>
                    <a:pt x="9138" y="11484"/>
                    <a:pt x="9196" y="11231"/>
                    <a:pt x="9261" y="10979"/>
                  </a:cubicBezTo>
                  <a:close/>
                  <a:moveTo>
                    <a:pt x="9362" y="10575"/>
                  </a:moveTo>
                  <a:cubicBezTo>
                    <a:pt x="9499" y="11275"/>
                    <a:pt x="9622" y="11982"/>
                    <a:pt x="9730" y="12689"/>
                  </a:cubicBezTo>
                  <a:cubicBezTo>
                    <a:pt x="9860" y="13519"/>
                    <a:pt x="9968" y="14349"/>
                    <a:pt x="10062" y="15179"/>
                  </a:cubicBezTo>
                  <a:cubicBezTo>
                    <a:pt x="10163" y="16009"/>
                    <a:pt x="10243" y="16839"/>
                    <a:pt x="10272" y="17677"/>
                  </a:cubicBezTo>
                  <a:cubicBezTo>
                    <a:pt x="10279" y="18095"/>
                    <a:pt x="10286" y="18514"/>
                    <a:pt x="10257" y="18925"/>
                  </a:cubicBezTo>
                  <a:cubicBezTo>
                    <a:pt x="10250" y="19135"/>
                    <a:pt x="10228" y="19344"/>
                    <a:pt x="10192" y="19546"/>
                  </a:cubicBezTo>
                  <a:cubicBezTo>
                    <a:pt x="10178" y="19633"/>
                    <a:pt x="10163" y="19734"/>
                    <a:pt x="10142" y="19820"/>
                  </a:cubicBezTo>
                  <a:lnTo>
                    <a:pt x="10091" y="19856"/>
                  </a:lnTo>
                  <a:cubicBezTo>
                    <a:pt x="10077" y="19864"/>
                    <a:pt x="10062" y="19878"/>
                    <a:pt x="10048" y="19885"/>
                  </a:cubicBezTo>
                  <a:cubicBezTo>
                    <a:pt x="10019" y="19878"/>
                    <a:pt x="9990" y="19864"/>
                    <a:pt x="9961" y="19856"/>
                  </a:cubicBezTo>
                  <a:cubicBezTo>
                    <a:pt x="9947" y="19827"/>
                    <a:pt x="9940" y="19791"/>
                    <a:pt x="9925" y="19762"/>
                  </a:cubicBezTo>
                  <a:cubicBezTo>
                    <a:pt x="9875" y="19633"/>
                    <a:pt x="9831" y="19503"/>
                    <a:pt x="9788" y="19366"/>
                  </a:cubicBezTo>
                  <a:cubicBezTo>
                    <a:pt x="9709" y="19098"/>
                    <a:pt x="9651" y="18824"/>
                    <a:pt x="9593" y="18550"/>
                  </a:cubicBezTo>
                  <a:cubicBezTo>
                    <a:pt x="9535" y="18268"/>
                    <a:pt x="9499" y="17987"/>
                    <a:pt x="9463" y="17713"/>
                  </a:cubicBezTo>
                  <a:cubicBezTo>
                    <a:pt x="9427" y="17431"/>
                    <a:pt x="9405" y="17150"/>
                    <a:pt x="9369" y="16868"/>
                  </a:cubicBezTo>
                  <a:cubicBezTo>
                    <a:pt x="9333" y="16313"/>
                    <a:pt x="9312" y="15757"/>
                    <a:pt x="9304" y="15201"/>
                  </a:cubicBezTo>
                  <a:cubicBezTo>
                    <a:pt x="9297" y="14652"/>
                    <a:pt x="9304" y="14097"/>
                    <a:pt x="9304" y="13541"/>
                  </a:cubicBezTo>
                  <a:lnTo>
                    <a:pt x="9319" y="11874"/>
                  </a:lnTo>
                  <a:cubicBezTo>
                    <a:pt x="9319" y="11477"/>
                    <a:pt x="9326" y="11080"/>
                    <a:pt x="9333" y="10683"/>
                  </a:cubicBezTo>
                  <a:lnTo>
                    <a:pt x="9362" y="10575"/>
                  </a:lnTo>
                  <a:close/>
                  <a:moveTo>
                    <a:pt x="8547" y="1"/>
                  </a:moveTo>
                  <a:lnTo>
                    <a:pt x="8467" y="37"/>
                  </a:lnTo>
                  <a:cubicBezTo>
                    <a:pt x="7500" y="499"/>
                    <a:pt x="7002" y="1473"/>
                    <a:pt x="6858" y="2426"/>
                  </a:cubicBezTo>
                  <a:cubicBezTo>
                    <a:pt x="6793" y="2895"/>
                    <a:pt x="6785" y="3372"/>
                    <a:pt x="6843" y="3848"/>
                  </a:cubicBezTo>
                  <a:cubicBezTo>
                    <a:pt x="6879" y="4079"/>
                    <a:pt x="6901" y="4310"/>
                    <a:pt x="6959" y="4541"/>
                  </a:cubicBezTo>
                  <a:cubicBezTo>
                    <a:pt x="6980" y="4656"/>
                    <a:pt x="7002" y="4765"/>
                    <a:pt x="7031" y="4880"/>
                  </a:cubicBezTo>
                  <a:lnTo>
                    <a:pt x="7117" y="5212"/>
                  </a:lnTo>
                  <a:cubicBezTo>
                    <a:pt x="7363" y="6107"/>
                    <a:pt x="7731" y="6944"/>
                    <a:pt x="8092" y="7781"/>
                  </a:cubicBezTo>
                  <a:lnTo>
                    <a:pt x="8366" y="8409"/>
                  </a:lnTo>
                  <a:lnTo>
                    <a:pt x="8640" y="9030"/>
                  </a:lnTo>
                  <a:cubicBezTo>
                    <a:pt x="8684" y="9124"/>
                    <a:pt x="8720" y="9210"/>
                    <a:pt x="8763" y="9304"/>
                  </a:cubicBezTo>
                  <a:cubicBezTo>
                    <a:pt x="8611" y="9131"/>
                    <a:pt x="8467" y="8958"/>
                    <a:pt x="8308" y="8792"/>
                  </a:cubicBezTo>
                  <a:cubicBezTo>
                    <a:pt x="7911" y="8366"/>
                    <a:pt x="7493" y="7969"/>
                    <a:pt x="7038" y="7608"/>
                  </a:cubicBezTo>
                  <a:cubicBezTo>
                    <a:pt x="6583" y="7247"/>
                    <a:pt x="6107" y="6908"/>
                    <a:pt x="5609" y="6605"/>
                  </a:cubicBezTo>
                  <a:cubicBezTo>
                    <a:pt x="5486" y="6526"/>
                    <a:pt x="5364" y="6453"/>
                    <a:pt x="5241" y="6381"/>
                  </a:cubicBezTo>
                  <a:lnTo>
                    <a:pt x="5060" y="6266"/>
                  </a:lnTo>
                  <a:lnTo>
                    <a:pt x="4866" y="6165"/>
                  </a:lnTo>
                  <a:lnTo>
                    <a:pt x="4678" y="6056"/>
                  </a:lnTo>
                  <a:cubicBezTo>
                    <a:pt x="4620" y="6020"/>
                    <a:pt x="4555" y="5984"/>
                    <a:pt x="4490" y="5948"/>
                  </a:cubicBezTo>
                  <a:cubicBezTo>
                    <a:pt x="4360" y="5890"/>
                    <a:pt x="4230" y="5818"/>
                    <a:pt x="4108" y="5753"/>
                  </a:cubicBezTo>
                  <a:lnTo>
                    <a:pt x="3646" y="5551"/>
                  </a:lnTo>
                  <a:cubicBezTo>
                    <a:pt x="3487" y="5493"/>
                    <a:pt x="3335" y="5429"/>
                    <a:pt x="3177" y="5378"/>
                  </a:cubicBezTo>
                  <a:cubicBezTo>
                    <a:pt x="3018" y="5327"/>
                    <a:pt x="2852" y="5270"/>
                    <a:pt x="2686" y="5248"/>
                  </a:cubicBezTo>
                  <a:cubicBezTo>
                    <a:pt x="2606" y="5226"/>
                    <a:pt x="2520" y="5205"/>
                    <a:pt x="2433" y="5198"/>
                  </a:cubicBezTo>
                  <a:lnTo>
                    <a:pt x="2181" y="5161"/>
                  </a:lnTo>
                  <a:cubicBezTo>
                    <a:pt x="2082" y="5153"/>
                    <a:pt x="1983" y="5149"/>
                    <a:pt x="1885" y="5149"/>
                  </a:cubicBezTo>
                  <a:cubicBezTo>
                    <a:pt x="1633" y="5149"/>
                    <a:pt x="1383" y="5176"/>
                    <a:pt x="1134" y="5234"/>
                  </a:cubicBezTo>
                  <a:cubicBezTo>
                    <a:pt x="1047" y="5255"/>
                    <a:pt x="961" y="5284"/>
                    <a:pt x="881" y="5313"/>
                  </a:cubicBezTo>
                  <a:cubicBezTo>
                    <a:pt x="795" y="5342"/>
                    <a:pt x="708" y="5378"/>
                    <a:pt x="629" y="5414"/>
                  </a:cubicBezTo>
                  <a:cubicBezTo>
                    <a:pt x="549" y="5457"/>
                    <a:pt x="470" y="5501"/>
                    <a:pt x="391" y="5551"/>
                  </a:cubicBezTo>
                  <a:cubicBezTo>
                    <a:pt x="347" y="5573"/>
                    <a:pt x="311" y="5602"/>
                    <a:pt x="275" y="5631"/>
                  </a:cubicBezTo>
                  <a:cubicBezTo>
                    <a:pt x="254" y="5645"/>
                    <a:pt x="239" y="5659"/>
                    <a:pt x="217" y="5674"/>
                  </a:cubicBezTo>
                  <a:cubicBezTo>
                    <a:pt x="196" y="5688"/>
                    <a:pt x="181" y="5703"/>
                    <a:pt x="153" y="5724"/>
                  </a:cubicBezTo>
                  <a:lnTo>
                    <a:pt x="95" y="5789"/>
                  </a:lnTo>
                  <a:lnTo>
                    <a:pt x="88" y="5869"/>
                  </a:lnTo>
                  <a:cubicBezTo>
                    <a:pt x="1" y="6937"/>
                    <a:pt x="593" y="7854"/>
                    <a:pt x="1351" y="8453"/>
                  </a:cubicBezTo>
                  <a:cubicBezTo>
                    <a:pt x="1726" y="8749"/>
                    <a:pt x="2137" y="8994"/>
                    <a:pt x="2578" y="9174"/>
                  </a:cubicBezTo>
                  <a:cubicBezTo>
                    <a:pt x="2794" y="9268"/>
                    <a:pt x="3011" y="9355"/>
                    <a:pt x="3227" y="9427"/>
                  </a:cubicBezTo>
                  <a:cubicBezTo>
                    <a:pt x="3343" y="9463"/>
                    <a:pt x="3451" y="9499"/>
                    <a:pt x="3559" y="9535"/>
                  </a:cubicBezTo>
                  <a:lnTo>
                    <a:pt x="3898" y="9622"/>
                  </a:lnTo>
                  <a:cubicBezTo>
                    <a:pt x="4793" y="9853"/>
                    <a:pt x="5703" y="9961"/>
                    <a:pt x="6605" y="10062"/>
                  </a:cubicBezTo>
                  <a:lnTo>
                    <a:pt x="7283" y="10142"/>
                  </a:lnTo>
                  <a:lnTo>
                    <a:pt x="7962" y="10207"/>
                  </a:lnTo>
                  <a:lnTo>
                    <a:pt x="8258" y="10243"/>
                  </a:lnTo>
                  <a:cubicBezTo>
                    <a:pt x="8034" y="10286"/>
                    <a:pt x="7810" y="10329"/>
                    <a:pt x="7587" y="10380"/>
                  </a:cubicBezTo>
                  <a:cubicBezTo>
                    <a:pt x="7024" y="10510"/>
                    <a:pt x="6468" y="10676"/>
                    <a:pt x="5927" y="10885"/>
                  </a:cubicBezTo>
                  <a:cubicBezTo>
                    <a:pt x="5385" y="11101"/>
                    <a:pt x="4858" y="11347"/>
                    <a:pt x="4346" y="11621"/>
                  </a:cubicBezTo>
                  <a:cubicBezTo>
                    <a:pt x="4216" y="11686"/>
                    <a:pt x="4093" y="11758"/>
                    <a:pt x="3963" y="11830"/>
                  </a:cubicBezTo>
                  <a:lnTo>
                    <a:pt x="3776" y="11931"/>
                  </a:lnTo>
                  <a:lnTo>
                    <a:pt x="3588" y="12047"/>
                  </a:lnTo>
                  <a:lnTo>
                    <a:pt x="3400" y="12155"/>
                  </a:lnTo>
                  <a:cubicBezTo>
                    <a:pt x="3335" y="12191"/>
                    <a:pt x="3278" y="12227"/>
                    <a:pt x="3220" y="12271"/>
                  </a:cubicBezTo>
                  <a:cubicBezTo>
                    <a:pt x="3097" y="12350"/>
                    <a:pt x="2975" y="12422"/>
                    <a:pt x="2859" y="12502"/>
                  </a:cubicBezTo>
                  <a:lnTo>
                    <a:pt x="2455" y="12798"/>
                  </a:lnTo>
                  <a:cubicBezTo>
                    <a:pt x="2325" y="12906"/>
                    <a:pt x="2195" y="13007"/>
                    <a:pt x="2065" y="13122"/>
                  </a:cubicBezTo>
                  <a:cubicBezTo>
                    <a:pt x="1942" y="13238"/>
                    <a:pt x="1820" y="13346"/>
                    <a:pt x="1704" y="13476"/>
                  </a:cubicBezTo>
                  <a:cubicBezTo>
                    <a:pt x="1654" y="13541"/>
                    <a:pt x="1596" y="13606"/>
                    <a:pt x="1538" y="13671"/>
                  </a:cubicBezTo>
                  <a:lnTo>
                    <a:pt x="1387" y="13873"/>
                  </a:lnTo>
                  <a:cubicBezTo>
                    <a:pt x="1177" y="14162"/>
                    <a:pt x="1026" y="14479"/>
                    <a:pt x="925" y="14811"/>
                  </a:cubicBezTo>
                  <a:cubicBezTo>
                    <a:pt x="896" y="14898"/>
                    <a:pt x="874" y="14984"/>
                    <a:pt x="860" y="15078"/>
                  </a:cubicBezTo>
                  <a:cubicBezTo>
                    <a:pt x="845" y="15165"/>
                    <a:pt x="838" y="15259"/>
                    <a:pt x="831" y="15345"/>
                  </a:cubicBezTo>
                  <a:cubicBezTo>
                    <a:pt x="824" y="15439"/>
                    <a:pt x="817" y="15526"/>
                    <a:pt x="824" y="15620"/>
                  </a:cubicBezTo>
                  <a:cubicBezTo>
                    <a:pt x="824" y="15663"/>
                    <a:pt x="831" y="15706"/>
                    <a:pt x="831" y="15757"/>
                  </a:cubicBezTo>
                  <a:cubicBezTo>
                    <a:pt x="831" y="15778"/>
                    <a:pt x="838" y="15807"/>
                    <a:pt x="845" y="15829"/>
                  </a:cubicBezTo>
                  <a:cubicBezTo>
                    <a:pt x="845" y="15858"/>
                    <a:pt x="853" y="15879"/>
                    <a:pt x="860" y="15908"/>
                  </a:cubicBezTo>
                  <a:lnTo>
                    <a:pt x="881" y="15995"/>
                  </a:lnTo>
                  <a:lnTo>
                    <a:pt x="946" y="16038"/>
                  </a:lnTo>
                  <a:cubicBezTo>
                    <a:pt x="1424" y="16368"/>
                    <a:pt x="1960" y="16504"/>
                    <a:pt x="2493" y="16504"/>
                  </a:cubicBezTo>
                  <a:cubicBezTo>
                    <a:pt x="2950" y="16504"/>
                    <a:pt x="3405" y="16404"/>
                    <a:pt x="3819" y="16240"/>
                  </a:cubicBezTo>
                  <a:cubicBezTo>
                    <a:pt x="4259" y="16067"/>
                    <a:pt x="4678" y="15829"/>
                    <a:pt x="5060" y="15540"/>
                  </a:cubicBezTo>
                  <a:cubicBezTo>
                    <a:pt x="5241" y="15403"/>
                    <a:pt x="5429" y="15259"/>
                    <a:pt x="5602" y="15100"/>
                  </a:cubicBezTo>
                  <a:cubicBezTo>
                    <a:pt x="5688" y="15028"/>
                    <a:pt x="5775" y="14948"/>
                    <a:pt x="5854" y="14869"/>
                  </a:cubicBezTo>
                  <a:lnTo>
                    <a:pt x="6100" y="14624"/>
                  </a:lnTo>
                  <a:cubicBezTo>
                    <a:pt x="6749" y="13967"/>
                    <a:pt x="7298" y="13223"/>
                    <a:pt x="7839" y="12494"/>
                  </a:cubicBezTo>
                  <a:lnTo>
                    <a:pt x="8243" y="11946"/>
                  </a:lnTo>
                  <a:lnTo>
                    <a:pt x="8640" y="11397"/>
                  </a:lnTo>
                  <a:cubicBezTo>
                    <a:pt x="8698" y="11318"/>
                    <a:pt x="8756" y="11239"/>
                    <a:pt x="8821" y="11159"/>
                  </a:cubicBezTo>
                  <a:lnTo>
                    <a:pt x="8821" y="11159"/>
                  </a:lnTo>
                  <a:cubicBezTo>
                    <a:pt x="8741" y="11369"/>
                    <a:pt x="8669" y="11585"/>
                    <a:pt x="8604" y="11802"/>
                  </a:cubicBezTo>
                  <a:cubicBezTo>
                    <a:pt x="8431" y="12357"/>
                    <a:pt x="8301" y="12920"/>
                    <a:pt x="8207" y="13498"/>
                  </a:cubicBezTo>
                  <a:cubicBezTo>
                    <a:pt x="8121" y="14075"/>
                    <a:pt x="8070" y="14652"/>
                    <a:pt x="8056" y="15237"/>
                  </a:cubicBezTo>
                  <a:cubicBezTo>
                    <a:pt x="8049" y="15381"/>
                    <a:pt x="8049" y="15526"/>
                    <a:pt x="8049" y="15670"/>
                  </a:cubicBezTo>
                  <a:lnTo>
                    <a:pt x="8049" y="15887"/>
                  </a:lnTo>
                  <a:lnTo>
                    <a:pt x="8049" y="16103"/>
                  </a:lnTo>
                  <a:lnTo>
                    <a:pt x="8049" y="16320"/>
                  </a:lnTo>
                  <a:cubicBezTo>
                    <a:pt x="8049" y="16392"/>
                    <a:pt x="8049" y="16464"/>
                    <a:pt x="8049" y="16536"/>
                  </a:cubicBezTo>
                  <a:cubicBezTo>
                    <a:pt x="8063" y="16681"/>
                    <a:pt x="8063" y="16825"/>
                    <a:pt x="8070" y="16969"/>
                  </a:cubicBezTo>
                  <a:lnTo>
                    <a:pt x="8121" y="17467"/>
                  </a:lnTo>
                  <a:cubicBezTo>
                    <a:pt x="8157" y="17633"/>
                    <a:pt x="8178" y="17799"/>
                    <a:pt x="8215" y="17965"/>
                  </a:cubicBezTo>
                  <a:cubicBezTo>
                    <a:pt x="8251" y="18124"/>
                    <a:pt x="8294" y="18290"/>
                    <a:pt x="8344" y="18449"/>
                  </a:cubicBezTo>
                  <a:cubicBezTo>
                    <a:pt x="8373" y="18528"/>
                    <a:pt x="8395" y="18615"/>
                    <a:pt x="8424" y="18694"/>
                  </a:cubicBezTo>
                  <a:lnTo>
                    <a:pt x="8525" y="18932"/>
                  </a:lnTo>
                  <a:cubicBezTo>
                    <a:pt x="8669" y="19250"/>
                    <a:pt x="8871" y="19539"/>
                    <a:pt x="9109" y="19799"/>
                  </a:cubicBezTo>
                  <a:cubicBezTo>
                    <a:pt x="9167" y="19864"/>
                    <a:pt x="9232" y="19921"/>
                    <a:pt x="9304" y="19979"/>
                  </a:cubicBezTo>
                  <a:cubicBezTo>
                    <a:pt x="9369" y="20037"/>
                    <a:pt x="9441" y="20094"/>
                    <a:pt x="9521" y="20145"/>
                  </a:cubicBezTo>
                  <a:cubicBezTo>
                    <a:pt x="9593" y="20196"/>
                    <a:pt x="9672" y="20239"/>
                    <a:pt x="9752" y="20282"/>
                  </a:cubicBezTo>
                  <a:cubicBezTo>
                    <a:pt x="9795" y="20304"/>
                    <a:pt x="9838" y="20325"/>
                    <a:pt x="9882" y="20347"/>
                  </a:cubicBezTo>
                  <a:cubicBezTo>
                    <a:pt x="9903" y="20354"/>
                    <a:pt x="9925" y="20362"/>
                    <a:pt x="9947" y="20376"/>
                  </a:cubicBezTo>
                  <a:cubicBezTo>
                    <a:pt x="9976" y="20383"/>
                    <a:pt x="9990" y="20390"/>
                    <a:pt x="10026" y="20398"/>
                  </a:cubicBezTo>
                  <a:lnTo>
                    <a:pt x="10113" y="20426"/>
                  </a:lnTo>
                  <a:lnTo>
                    <a:pt x="10185" y="20390"/>
                  </a:lnTo>
                  <a:cubicBezTo>
                    <a:pt x="11152" y="19928"/>
                    <a:pt x="11650" y="18954"/>
                    <a:pt x="11794" y="18009"/>
                  </a:cubicBezTo>
                  <a:cubicBezTo>
                    <a:pt x="11859" y="17532"/>
                    <a:pt x="11867" y="17056"/>
                    <a:pt x="11809" y="16580"/>
                  </a:cubicBezTo>
                  <a:cubicBezTo>
                    <a:pt x="11780" y="16349"/>
                    <a:pt x="11751" y="16118"/>
                    <a:pt x="11701" y="15887"/>
                  </a:cubicBezTo>
                  <a:cubicBezTo>
                    <a:pt x="11672" y="15778"/>
                    <a:pt x="11650" y="15663"/>
                    <a:pt x="11628" y="15547"/>
                  </a:cubicBezTo>
                  <a:lnTo>
                    <a:pt x="11535" y="15215"/>
                  </a:lnTo>
                  <a:cubicBezTo>
                    <a:pt x="11289" y="14320"/>
                    <a:pt x="10921" y="13483"/>
                    <a:pt x="10560" y="12646"/>
                  </a:cubicBezTo>
                  <a:lnTo>
                    <a:pt x="10286" y="12018"/>
                  </a:lnTo>
                  <a:lnTo>
                    <a:pt x="10012" y="11397"/>
                  </a:lnTo>
                  <a:cubicBezTo>
                    <a:pt x="9968" y="11304"/>
                    <a:pt x="9932" y="11217"/>
                    <a:pt x="9896" y="11123"/>
                  </a:cubicBezTo>
                  <a:lnTo>
                    <a:pt x="9896" y="11123"/>
                  </a:lnTo>
                  <a:cubicBezTo>
                    <a:pt x="10041" y="11296"/>
                    <a:pt x="10192" y="11470"/>
                    <a:pt x="10344" y="11636"/>
                  </a:cubicBezTo>
                  <a:cubicBezTo>
                    <a:pt x="10741" y="12061"/>
                    <a:pt x="11159" y="12458"/>
                    <a:pt x="11614" y="12826"/>
                  </a:cubicBezTo>
                  <a:cubicBezTo>
                    <a:pt x="12069" y="13187"/>
                    <a:pt x="12545" y="13519"/>
                    <a:pt x="13043" y="13822"/>
                  </a:cubicBezTo>
                  <a:cubicBezTo>
                    <a:pt x="13166" y="13902"/>
                    <a:pt x="13288" y="13974"/>
                    <a:pt x="13411" y="14046"/>
                  </a:cubicBezTo>
                  <a:lnTo>
                    <a:pt x="13599" y="14162"/>
                  </a:lnTo>
                  <a:lnTo>
                    <a:pt x="13786" y="14270"/>
                  </a:lnTo>
                  <a:lnTo>
                    <a:pt x="13981" y="14371"/>
                  </a:lnTo>
                  <a:cubicBezTo>
                    <a:pt x="14039" y="14407"/>
                    <a:pt x="14104" y="14443"/>
                    <a:pt x="14169" y="14479"/>
                  </a:cubicBezTo>
                  <a:cubicBezTo>
                    <a:pt x="14299" y="14544"/>
                    <a:pt x="14422" y="14609"/>
                    <a:pt x="14552" y="14674"/>
                  </a:cubicBezTo>
                  <a:lnTo>
                    <a:pt x="14999" y="14883"/>
                  </a:lnTo>
                  <a:cubicBezTo>
                    <a:pt x="15151" y="14941"/>
                    <a:pt x="15309" y="15006"/>
                    <a:pt x="15468" y="15057"/>
                  </a:cubicBezTo>
                  <a:cubicBezTo>
                    <a:pt x="15627" y="15107"/>
                    <a:pt x="15793" y="15150"/>
                    <a:pt x="15959" y="15187"/>
                  </a:cubicBezTo>
                  <a:cubicBezTo>
                    <a:pt x="16038" y="15201"/>
                    <a:pt x="16125" y="15223"/>
                    <a:pt x="16204" y="15237"/>
                  </a:cubicBezTo>
                  <a:lnTo>
                    <a:pt x="16464" y="15266"/>
                  </a:lnTo>
                  <a:cubicBezTo>
                    <a:pt x="16570" y="15277"/>
                    <a:pt x="16677" y="15283"/>
                    <a:pt x="16784" y="15283"/>
                  </a:cubicBezTo>
                  <a:cubicBezTo>
                    <a:pt x="17026" y="15283"/>
                    <a:pt x="17268" y="15254"/>
                    <a:pt x="17503" y="15194"/>
                  </a:cubicBezTo>
                  <a:cubicBezTo>
                    <a:pt x="17590" y="15179"/>
                    <a:pt x="17677" y="15150"/>
                    <a:pt x="17763" y="15122"/>
                  </a:cubicBezTo>
                  <a:cubicBezTo>
                    <a:pt x="17850" y="15093"/>
                    <a:pt x="17929" y="15057"/>
                    <a:pt x="18009" y="15013"/>
                  </a:cubicBezTo>
                  <a:cubicBezTo>
                    <a:pt x="18095" y="14977"/>
                    <a:pt x="18175" y="14934"/>
                    <a:pt x="18254" y="14883"/>
                  </a:cubicBezTo>
                  <a:cubicBezTo>
                    <a:pt x="18290" y="14855"/>
                    <a:pt x="18334" y="14833"/>
                    <a:pt x="18370" y="14804"/>
                  </a:cubicBezTo>
                  <a:cubicBezTo>
                    <a:pt x="18391" y="14790"/>
                    <a:pt x="18406" y="14775"/>
                    <a:pt x="18427" y="14761"/>
                  </a:cubicBezTo>
                  <a:cubicBezTo>
                    <a:pt x="18449" y="14739"/>
                    <a:pt x="18463" y="14732"/>
                    <a:pt x="18492" y="14703"/>
                  </a:cubicBezTo>
                  <a:lnTo>
                    <a:pt x="18550" y="14645"/>
                  </a:lnTo>
                  <a:lnTo>
                    <a:pt x="18557" y="14559"/>
                  </a:lnTo>
                  <a:cubicBezTo>
                    <a:pt x="18644" y="13490"/>
                    <a:pt x="18052" y="12574"/>
                    <a:pt x="17301" y="11975"/>
                  </a:cubicBezTo>
                  <a:cubicBezTo>
                    <a:pt x="16926" y="11686"/>
                    <a:pt x="16515" y="11441"/>
                    <a:pt x="16074" y="11253"/>
                  </a:cubicBezTo>
                  <a:cubicBezTo>
                    <a:pt x="15858" y="11166"/>
                    <a:pt x="15641" y="11073"/>
                    <a:pt x="15418" y="11000"/>
                  </a:cubicBezTo>
                  <a:cubicBezTo>
                    <a:pt x="15309" y="10964"/>
                    <a:pt x="15201" y="10928"/>
                    <a:pt x="15093" y="10899"/>
                  </a:cubicBezTo>
                  <a:lnTo>
                    <a:pt x="14754" y="10806"/>
                  </a:lnTo>
                  <a:cubicBezTo>
                    <a:pt x="13859" y="10575"/>
                    <a:pt x="12949" y="10474"/>
                    <a:pt x="12047" y="10365"/>
                  </a:cubicBezTo>
                  <a:lnTo>
                    <a:pt x="11369" y="10293"/>
                  </a:lnTo>
                  <a:lnTo>
                    <a:pt x="10690" y="10221"/>
                  </a:lnTo>
                  <a:lnTo>
                    <a:pt x="10401" y="10192"/>
                  </a:lnTo>
                  <a:cubicBezTo>
                    <a:pt x="10625" y="10149"/>
                    <a:pt x="10842" y="10105"/>
                    <a:pt x="11065" y="10055"/>
                  </a:cubicBezTo>
                  <a:cubicBezTo>
                    <a:pt x="11628" y="9925"/>
                    <a:pt x="12184" y="9752"/>
                    <a:pt x="12733" y="9550"/>
                  </a:cubicBezTo>
                  <a:cubicBezTo>
                    <a:pt x="13274" y="9333"/>
                    <a:pt x="13801" y="9088"/>
                    <a:pt x="14313" y="8814"/>
                  </a:cubicBezTo>
                  <a:cubicBezTo>
                    <a:pt x="14443" y="8749"/>
                    <a:pt x="14566" y="8669"/>
                    <a:pt x="14689" y="8604"/>
                  </a:cubicBezTo>
                  <a:lnTo>
                    <a:pt x="14884" y="8496"/>
                  </a:lnTo>
                  <a:lnTo>
                    <a:pt x="15071" y="8388"/>
                  </a:lnTo>
                  <a:lnTo>
                    <a:pt x="15252" y="8272"/>
                  </a:lnTo>
                  <a:cubicBezTo>
                    <a:pt x="15317" y="8236"/>
                    <a:pt x="15382" y="8200"/>
                    <a:pt x="15432" y="8164"/>
                  </a:cubicBezTo>
                  <a:cubicBezTo>
                    <a:pt x="15555" y="8085"/>
                    <a:pt x="15677" y="8005"/>
                    <a:pt x="15793" y="7926"/>
                  </a:cubicBezTo>
                  <a:lnTo>
                    <a:pt x="16204" y="7637"/>
                  </a:lnTo>
                  <a:cubicBezTo>
                    <a:pt x="16327" y="7522"/>
                    <a:pt x="16464" y="7421"/>
                    <a:pt x="16587" y="7312"/>
                  </a:cubicBezTo>
                  <a:cubicBezTo>
                    <a:pt x="16710" y="7197"/>
                    <a:pt x="16839" y="7089"/>
                    <a:pt x="16948" y="6951"/>
                  </a:cubicBezTo>
                  <a:cubicBezTo>
                    <a:pt x="17005" y="6886"/>
                    <a:pt x="17063" y="6821"/>
                    <a:pt x="17114" y="6757"/>
                  </a:cubicBezTo>
                  <a:lnTo>
                    <a:pt x="17273" y="6554"/>
                  </a:lnTo>
                  <a:cubicBezTo>
                    <a:pt x="17475" y="6266"/>
                    <a:pt x="17626" y="5948"/>
                    <a:pt x="17727" y="5616"/>
                  </a:cubicBezTo>
                  <a:cubicBezTo>
                    <a:pt x="17756" y="5530"/>
                    <a:pt x="17778" y="5443"/>
                    <a:pt x="17792" y="5349"/>
                  </a:cubicBezTo>
                  <a:cubicBezTo>
                    <a:pt x="17807" y="5263"/>
                    <a:pt x="17821" y="5169"/>
                    <a:pt x="17828" y="5082"/>
                  </a:cubicBezTo>
                  <a:cubicBezTo>
                    <a:pt x="17836" y="4988"/>
                    <a:pt x="17836" y="4902"/>
                    <a:pt x="17836" y="4808"/>
                  </a:cubicBezTo>
                  <a:cubicBezTo>
                    <a:pt x="17836" y="4765"/>
                    <a:pt x="17836" y="4721"/>
                    <a:pt x="17821" y="4671"/>
                  </a:cubicBezTo>
                  <a:cubicBezTo>
                    <a:pt x="17821" y="4649"/>
                    <a:pt x="17814" y="4620"/>
                    <a:pt x="17814" y="4599"/>
                  </a:cubicBezTo>
                  <a:cubicBezTo>
                    <a:pt x="17807" y="4570"/>
                    <a:pt x="17807" y="4555"/>
                    <a:pt x="17799" y="4519"/>
                  </a:cubicBezTo>
                  <a:lnTo>
                    <a:pt x="17778" y="4433"/>
                  </a:lnTo>
                  <a:lnTo>
                    <a:pt x="17706" y="4389"/>
                  </a:lnTo>
                  <a:cubicBezTo>
                    <a:pt x="17232" y="4059"/>
                    <a:pt x="16696" y="3923"/>
                    <a:pt x="16163" y="3923"/>
                  </a:cubicBezTo>
                  <a:cubicBezTo>
                    <a:pt x="15705" y="3923"/>
                    <a:pt x="15250" y="4024"/>
                    <a:pt x="14840" y="4187"/>
                  </a:cubicBezTo>
                  <a:cubicBezTo>
                    <a:pt x="14393" y="4360"/>
                    <a:pt x="13981" y="4599"/>
                    <a:pt x="13599" y="4887"/>
                  </a:cubicBezTo>
                  <a:cubicBezTo>
                    <a:pt x="13411" y="5024"/>
                    <a:pt x="13223" y="5169"/>
                    <a:pt x="13057" y="5327"/>
                  </a:cubicBezTo>
                  <a:cubicBezTo>
                    <a:pt x="12964" y="5400"/>
                    <a:pt x="12884" y="5479"/>
                    <a:pt x="12798" y="5558"/>
                  </a:cubicBezTo>
                  <a:lnTo>
                    <a:pt x="12552" y="5804"/>
                  </a:lnTo>
                  <a:cubicBezTo>
                    <a:pt x="11903" y="6461"/>
                    <a:pt x="11361" y="7204"/>
                    <a:pt x="10820" y="7933"/>
                  </a:cubicBezTo>
                  <a:lnTo>
                    <a:pt x="10416" y="8482"/>
                  </a:lnTo>
                  <a:lnTo>
                    <a:pt x="10012" y="9037"/>
                  </a:lnTo>
                  <a:lnTo>
                    <a:pt x="9838" y="9268"/>
                  </a:lnTo>
                  <a:cubicBezTo>
                    <a:pt x="9911" y="9059"/>
                    <a:pt x="9983" y="8842"/>
                    <a:pt x="10048" y="8626"/>
                  </a:cubicBezTo>
                  <a:cubicBezTo>
                    <a:pt x="10221" y="8070"/>
                    <a:pt x="10358" y="7507"/>
                    <a:pt x="10445" y="6930"/>
                  </a:cubicBezTo>
                  <a:cubicBezTo>
                    <a:pt x="10531" y="6352"/>
                    <a:pt x="10582" y="5775"/>
                    <a:pt x="10596" y="5190"/>
                  </a:cubicBezTo>
                  <a:cubicBezTo>
                    <a:pt x="10611" y="5046"/>
                    <a:pt x="10604" y="4902"/>
                    <a:pt x="10611" y="4757"/>
                  </a:cubicBezTo>
                  <a:lnTo>
                    <a:pt x="10611" y="4541"/>
                  </a:lnTo>
                  <a:lnTo>
                    <a:pt x="10611" y="4324"/>
                  </a:lnTo>
                  <a:lnTo>
                    <a:pt x="10611" y="4108"/>
                  </a:lnTo>
                  <a:cubicBezTo>
                    <a:pt x="10611" y="4036"/>
                    <a:pt x="10611" y="3963"/>
                    <a:pt x="10604" y="3891"/>
                  </a:cubicBezTo>
                  <a:cubicBezTo>
                    <a:pt x="10596" y="3747"/>
                    <a:pt x="10589" y="3602"/>
                    <a:pt x="10582" y="3458"/>
                  </a:cubicBezTo>
                  <a:lnTo>
                    <a:pt x="10531" y="2960"/>
                  </a:lnTo>
                  <a:cubicBezTo>
                    <a:pt x="10502" y="2794"/>
                    <a:pt x="10481" y="2628"/>
                    <a:pt x="10445" y="2462"/>
                  </a:cubicBezTo>
                  <a:cubicBezTo>
                    <a:pt x="10401" y="2303"/>
                    <a:pt x="10373" y="2137"/>
                    <a:pt x="10308" y="1979"/>
                  </a:cubicBezTo>
                  <a:cubicBezTo>
                    <a:pt x="10286" y="1899"/>
                    <a:pt x="10257" y="1813"/>
                    <a:pt x="10228" y="1733"/>
                  </a:cubicBezTo>
                  <a:lnTo>
                    <a:pt x="10127" y="1495"/>
                  </a:lnTo>
                  <a:cubicBezTo>
                    <a:pt x="9983" y="1177"/>
                    <a:pt x="9788" y="889"/>
                    <a:pt x="9543" y="629"/>
                  </a:cubicBezTo>
                  <a:cubicBezTo>
                    <a:pt x="9485" y="564"/>
                    <a:pt x="9420" y="506"/>
                    <a:pt x="9348" y="448"/>
                  </a:cubicBezTo>
                  <a:cubicBezTo>
                    <a:pt x="9283" y="391"/>
                    <a:pt x="9211" y="340"/>
                    <a:pt x="9131" y="282"/>
                  </a:cubicBezTo>
                  <a:cubicBezTo>
                    <a:pt x="9059" y="232"/>
                    <a:pt x="8980" y="189"/>
                    <a:pt x="8900" y="145"/>
                  </a:cubicBezTo>
                  <a:cubicBezTo>
                    <a:pt x="8857" y="124"/>
                    <a:pt x="8814" y="102"/>
                    <a:pt x="8770" y="80"/>
                  </a:cubicBezTo>
                  <a:cubicBezTo>
                    <a:pt x="8749" y="73"/>
                    <a:pt x="8727" y="66"/>
                    <a:pt x="8705" y="51"/>
                  </a:cubicBezTo>
                  <a:cubicBezTo>
                    <a:pt x="8684" y="44"/>
                    <a:pt x="8662" y="37"/>
                    <a:pt x="8626" y="30"/>
                  </a:cubicBezTo>
                  <a:lnTo>
                    <a:pt x="8547" y="1"/>
                  </a:ln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5" name="Google Shape;7605;p21"/>
          <p:cNvGrpSpPr/>
          <p:nvPr/>
        </p:nvGrpSpPr>
        <p:grpSpPr>
          <a:xfrm>
            <a:off x="5792284" y="2351403"/>
            <a:ext cx="2723590" cy="2836494"/>
            <a:chOff x="846652" y="2362809"/>
            <a:chExt cx="2294322" cy="2389231"/>
          </a:xfrm>
        </p:grpSpPr>
        <p:sp>
          <p:nvSpPr>
            <p:cNvPr id="7606" name="Google Shape;7606;p21"/>
            <p:cNvSpPr/>
            <p:nvPr/>
          </p:nvSpPr>
          <p:spPr>
            <a:xfrm>
              <a:off x="867170" y="2386378"/>
              <a:ext cx="2254023" cy="2341461"/>
            </a:xfrm>
            <a:custGeom>
              <a:avLst/>
              <a:gdLst/>
              <a:ahLst/>
              <a:cxnLst/>
              <a:rect l="l" t="t" r="r" b="b"/>
              <a:pathLst>
                <a:path w="21422" h="22253" extrusionOk="0">
                  <a:moveTo>
                    <a:pt x="12804" y="0"/>
                  </a:moveTo>
                  <a:cubicBezTo>
                    <a:pt x="12804" y="0"/>
                    <a:pt x="10740" y="282"/>
                    <a:pt x="10162" y="3357"/>
                  </a:cubicBezTo>
                  <a:cubicBezTo>
                    <a:pt x="10126" y="3566"/>
                    <a:pt x="10090" y="3782"/>
                    <a:pt x="10076" y="3999"/>
                  </a:cubicBezTo>
                  <a:cubicBezTo>
                    <a:pt x="9147" y="1631"/>
                    <a:pt x="7438" y="1610"/>
                    <a:pt x="7378" y="1610"/>
                  </a:cubicBezTo>
                  <a:cubicBezTo>
                    <a:pt x="7377" y="1610"/>
                    <a:pt x="7376" y="1610"/>
                    <a:pt x="7376" y="1610"/>
                  </a:cubicBezTo>
                  <a:cubicBezTo>
                    <a:pt x="7376" y="1610"/>
                    <a:pt x="5991" y="2685"/>
                    <a:pt x="6763" y="5161"/>
                  </a:cubicBezTo>
                  <a:cubicBezTo>
                    <a:pt x="6604" y="5009"/>
                    <a:pt x="6445" y="4858"/>
                    <a:pt x="6287" y="4721"/>
                  </a:cubicBezTo>
                  <a:cubicBezTo>
                    <a:pt x="5128" y="3728"/>
                    <a:pt x="4110" y="3473"/>
                    <a:pt x="3372" y="3473"/>
                  </a:cubicBezTo>
                  <a:cubicBezTo>
                    <a:pt x="2597" y="3473"/>
                    <a:pt x="2129" y="3754"/>
                    <a:pt x="2129" y="3754"/>
                  </a:cubicBezTo>
                  <a:cubicBezTo>
                    <a:pt x="2129" y="3754"/>
                    <a:pt x="1343" y="5681"/>
                    <a:pt x="3710" y="7716"/>
                  </a:cubicBezTo>
                  <a:cubicBezTo>
                    <a:pt x="3869" y="7853"/>
                    <a:pt x="4042" y="7990"/>
                    <a:pt x="4222" y="8120"/>
                  </a:cubicBezTo>
                  <a:cubicBezTo>
                    <a:pt x="3933" y="8076"/>
                    <a:pt x="3665" y="8057"/>
                    <a:pt x="3418" y="8057"/>
                  </a:cubicBezTo>
                  <a:cubicBezTo>
                    <a:pt x="1477" y="8057"/>
                    <a:pt x="801" y="9261"/>
                    <a:pt x="801" y="9261"/>
                  </a:cubicBezTo>
                  <a:cubicBezTo>
                    <a:pt x="801" y="9261"/>
                    <a:pt x="1047" y="11000"/>
                    <a:pt x="3573" y="11570"/>
                  </a:cubicBezTo>
                  <a:cubicBezTo>
                    <a:pt x="3356" y="11628"/>
                    <a:pt x="3147" y="11693"/>
                    <a:pt x="2952" y="11758"/>
                  </a:cubicBezTo>
                  <a:cubicBezTo>
                    <a:pt x="0" y="12797"/>
                    <a:pt x="36" y="14876"/>
                    <a:pt x="36" y="14876"/>
                  </a:cubicBezTo>
                  <a:cubicBezTo>
                    <a:pt x="36" y="14876"/>
                    <a:pt x="772" y="15829"/>
                    <a:pt x="2426" y="15829"/>
                  </a:cubicBezTo>
                  <a:cubicBezTo>
                    <a:pt x="2945" y="15829"/>
                    <a:pt x="3554" y="15736"/>
                    <a:pt x="4258" y="15489"/>
                  </a:cubicBezTo>
                  <a:cubicBezTo>
                    <a:pt x="4461" y="15417"/>
                    <a:pt x="4663" y="15338"/>
                    <a:pt x="4865" y="15244"/>
                  </a:cubicBezTo>
                  <a:lnTo>
                    <a:pt x="4865" y="15244"/>
                  </a:lnTo>
                  <a:cubicBezTo>
                    <a:pt x="3241" y="17272"/>
                    <a:pt x="4143" y="18780"/>
                    <a:pt x="4143" y="18780"/>
                  </a:cubicBezTo>
                  <a:cubicBezTo>
                    <a:pt x="4143" y="18780"/>
                    <a:pt x="4413" y="18890"/>
                    <a:pt x="4853" y="18890"/>
                  </a:cubicBezTo>
                  <a:cubicBezTo>
                    <a:pt x="5491" y="18890"/>
                    <a:pt x="6486" y="18660"/>
                    <a:pt x="7528" y="17532"/>
                  </a:cubicBezTo>
                  <a:lnTo>
                    <a:pt x="7528" y="17532"/>
                  </a:lnTo>
                  <a:cubicBezTo>
                    <a:pt x="7463" y="17748"/>
                    <a:pt x="7420" y="17958"/>
                    <a:pt x="7376" y="18167"/>
                  </a:cubicBezTo>
                  <a:cubicBezTo>
                    <a:pt x="6799" y="21234"/>
                    <a:pt x="8618" y="22252"/>
                    <a:pt x="8618" y="22252"/>
                  </a:cubicBezTo>
                  <a:cubicBezTo>
                    <a:pt x="8618" y="22252"/>
                    <a:pt x="10682" y="21963"/>
                    <a:pt x="11260" y="18896"/>
                  </a:cubicBezTo>
                  <a:cubicBezTo>
                    <a:pt x="11303" y="18687"/>
                    <a:pt x="11332" y="18470"/>
                    <a:pt x="11353" y="18246"/>
                  </a:cubicBezTo>
                  <a:cubicBezTo>
                    <a:pt x="12277" y="20608"/>
                    <a:pt x="13971" y="20635"/>
                    <a:pt x="14050" y="20635"/>
                  </a:cubicBezTo>
                  <a:cubicBezTo>
                    <a:pt x="14052" y="20635"/>
                    <a:pt x="14053" y="20635"/>
                    <a:pt x="14053" y="20635"/>
                  </a:cubicBezTo>
                  <a:cubicBezTo>
                    <a:pt x="14053" y="20635"/>
                    <a:pt x="15438" y="19560"/>
                    <a:pt x="14666" y="17084"/>
                  </a:cubicBezTo>
                  <a:lnTo>
                    <a:pt x="14666" y="17084"/>
                  </a:lnTo>
                  <a:cubicBezTo>
                    <a:pt x="14818" y="17243"/>
                    <a:pt x="14977" y="17395"/>
                    <a:pt x="15143" y="17532"/>
                  </a:cubicBezTo>
                  <a:cubicBezTo>
                    <a:pt x="16298" y="18525"/>
                    <a:pt x="17315" y="18779"/>
                    <a:pt x="18054" y="18779"/>
                  </a:cubicBezTo>
                  <a:cubicBezTo>
                    <a:pt x="18830" y="18779"/>
                    <a:pt x="19300" y="18499"/>
                    <a:pt x="19300" y="18499"/>
                  </a:cubicBezTo>
                  <a:cubicBezTo>
                    <a:pt x="19300" y="18499"/>
                    <a:pt x="20087" y="16572"/>
                    <a:pt x="17712" y="14537"/>
                  </a:cubicBezTo>
                  <a:cubicBezTo>
                    <a:pt x="17553" y="14399"/>
                    <a:pt x="17380" y="14262"/>
                    <a:pt x="17200" y="14132"/>
                  </a:cubicBezTo>
                  <a:lnTo>
                    <a:pt x="17200" y="14132"/>
                  </a:lnTo>
                  <a:cubicBezTo>
                    <a:pt x="17489" y="14176"/>
                    <a:pt x="17756" y="14196"/>
                    <a:pt x="18003" y="14196"/>
                  </a:cubicBezTo>
                  <a:cubicBezTo>
                    <a:pt x="19950" y="14196"/>
                    <a:pt x="20621" y="12985"/>
                    <a:pt x="20621" y="12985"/>
                  </a:cubicBezTo>
                  <a:cubicBezTo>
                    <a:pt x="20621" y="12985"/>
                    <a:pt x="20383" y="11253"/>
                    <a:pt x="17849" y="10682"/>
                  </a:cubicBezTo>
                  <a:cubicBezTo>
                    <a:pt x="18066" y="10625"/>
                    <a:pt x="18275" y="10560"/>
                    <a:pt x="18470" y="10488"/>
                  </a:cubicBezTo>
                  <a:cubicBezTo>
                    <a:pt x="21422" y="9455"/>
                    <a:pt x="21393" y="7377"/>
                    <a:pt x="21393" y="7377"/>
                  </a:cubicBezTo>
                  <a:cubicBezTo>
                    <a:pt x="21393" y="7377"/>
                    <a:pt x="20653" y="6423"/>
                    <a:pt x="18997" y="6423"/>
                  </a:cubicBezTo>
                  <a:cubicBezTo>
                    <a:pt x="18478" y="6423"/>
                    <a:pt x="17868" y="6517"/>
                    <a:pt x="17163" y="6763"/>
                  </a:cubicBezTo>
                  <a:cubicBezTo>
                    <a:pt x="16961" y="6835"/>
                    <a:pt x="16759" y="6915"/>
                    <a:pt x="16557" y="7009"/>
                  </a:cubicBezTo>
                  <a:cubicBezTo>
                    <a:pt x="18181" y="4981"/>
                    <a:pt x="17279" y="3472"/>
                    <a:pt x="17279" y="3472"/>
                  </a:cubicBezTo>
                  <a:cubicBezTo>
                    <a:pt x="17279" y="3472"/>
                    <a:pt x="17009" y="3363"/>
                    <a:pt x="16569" y="3363"/>
                  </a:cubicBezTo>
                  <a:cubicBezTo>
                    <a:pt x="15932" y="3363"/>
                    <a:pt x="14939" y="3593"/>
                    <a:pt x="13901" y="4721"/>
                  </a:cubicBezTo>
                  <a:cubicBezTo>
                    <a:pt x="13959" y="4504"/>
                    <a:pt x="14009" y="4288"/>
                    <a:pt x="14045" y="4086"/>
                  </a:cubicBezTo>
                  <a:cubicBezTo>
                    <a:pt x="14623" y="1018"/>
                    <a:pt x="12804" y="0"/>
                    <a:pt x="12804" y="0"/>
                  </a:cubicBezTo>
                  <a:close/>
                </a:path>
              </a:pathLst>
            </a:custGeom>
            <a:solidFill>
              <a:srgbClr val="D9933D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07" name="Google Shape;7607;p21"/>
            <p:cNvGrpSpPr/>
            <p:nvPr/>
          </p:nvGrpSpPr>
          <p:grpSpPr>
            <a:xfrm>
              <a:off x="846652" y="2362809"/>
              <a:ext cx="2294322" cy="2389231"/>
              <a:chOff x="-2627650" y="1848975"/>
              <a:chExt cx="545125" cy="567675"/>
            </a:xfrm>
          </p:grpSpPr>
          <p:sp>
            <p:nvSpPr>
              <p:cNvPr id="7608" name="Google Shape;7608;p21"/>
              <p:cNvSpPr/>
              <p:nvPr/>
            </p:nvSpPr>
            <p:spPr>
              <a:xfrm>
                <a:off x="-2627650" y="1848975"/>
                <a:ext cx="54512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22707" extrusionOk="0">
                    <a:moveTo>
                      <a:pt x="8373" y="2224"/>
                    </a:moveTo>
                    <a:lnTo>
                      <a:pt x="8452" y="2260"/>
                    </a:lnTo>
                    <a:cubicBezTo>
                      <a:pt x="8748" y="2390"/>
                      <a:pt x="9015" y="2570"/>
                      <a:pt x="9260" y="2779"/>
                    </a:cubicBezTo>
                    <a:lnTo>
                      <a:pt x="9441" y="2953"/>
                    </a:lnTo>
                    <a:cubicBezTo>
                      <a:pt x="9499" y="3010"/>
                      <a:pt x="9542" y="3075"/>
                      <a:pt x="9600" y="3140"/>
                    </a:cubicBezTo>
                    <a:cubicBezTo>
                      <a:pt x="9708" y="3270"/>
                      <a:pt x="9802" y="3400"/>
                      <a:pt x="9896" y="3545"/>
                    </a:cubicBezTo>
                    <a:cubicBezTo>
                      <a:pt x="9939" y="3609"/>
                      <a:pt x="9975" y="3689"/>
                      <a:pt x="10018" y="3761"/>
                    </a:cubicBezTo>
                    <a:lnTo>
                      <a:pt x="10098" y="3920"/>
                    </a:lnTo>
                    <a:cubicBezTo>
                      <a:pt x="10076" y="4093"/>
                      <a:pt x="10054" y="4266"/>
                      <a:pt x="10047" y="4440"/>
                    </a:cubicBezTo>
                    <a:cubicBezTo>
                      <a:pt x="10040" y="4569"/>
                      <a:pt x="10025" y="4699"/>
                      <a:pt x="10025" y="4829"/>
                    </a:cubicBezTo>
                    <a:lnTo>
                      <a:pt x="10025" y="5226"/>
                    </a:lnTo>
                    <a:lnTo>
                      <a:pt x="10025" y="5262"/>
                    </a:lnTo>
                    <a:cubicBezTo>
                      <a:pt x="9960" y="5046"/>
                      <a:pt x="9896" y="4829"/>
                      <a:pt x="9823" y="4620"/>
                    </a:cubicBezTo>
                    <a:lnTo>
                      <a:pt x="9657" y="4187"/>
                    </a:lnTo>
                    <a:cubicBezTo>
                      <a:pt x="9600" y="4043"/>
                      <a:pt x="9535" y="3905"/>
                      <a:pt x="9470" y="3761"/>
                    </a:cubicBezTo>
                    <a:cubicBezTo>
                      <a:pt x="9412" y="3617"/>
                      <a:pt x="9333" y="3487"/>
                      <a:pt x="9260" y="3350"/>
                    </a:cubicBezTo>
                    <a:cubicBezTo>
                      <a:pt x="9188" y="3213"/>
                      <a:pt x="9102" y="3075"/>
                      <a:pt x="9015" y="2953"/>
                    </a:cubicBezTo>
                    <a:cubicBezTo>
                      <a:pt x="8842" y="2693"/>
                      <a:pt x="8632" y="2455"/>
                      <a:pt x="8401" y="2253"/>
                    </a:cubicBezTo>
                    <a:lnTo>
                      <a:pt x="8373" y="2224"/>
                    </a:lnTo>
                    <a:close/>
                    <a:moveTo>
                      <a:pt x="12032" y="953"/>
                    </a:moveTo>
                    <a:lnTo>
                      <a:pt x="12032" y="953"/>
                    </a:lnTo>
                    <a:cubicBezTo>
                      <a:pt x="11974" y="1026"/>
                      <a:pt x="11924" y="1098"/>
                      <a:pt x="11873" y="1177"/>
                    </a:cubicBezTo>
                    <a:cubicBezTo>
                      <a:pt x="11599" y="1589"/>
                      <a:pt x="11382" y="2043"/>
                      <a:pt x="11231" y="2520"/>
                    </a:cubicBezTo>
                    <a:cubicBezTo>
                      <a:pt x="11079" y="2989"/>
                      <a:pt x="10964" y="3472"/>
                      <a:pt x="10892" y="3963"/>
                    </a:cubicBezTo>
                    <a:cubicBezTo>
                      <a:pt x="10870" y="4086"/>
                      <a:pt x="10848" y="4209"/>
                      <a:pt x="10834" y="4331"/>
                    </a:cubicBezTo>
                    <a:lnTo>
                      <a:pt x="10791" y="4699"/>
                    </a:lnTo>
                    <a:cubicBezTo>
                      <a:pt x="10762" y="4945"/>
                      <a:pt x="10747" y="5190"/>
                      <a:pt x="10726" y="5436"/>
                    </a:cubicBezTo>
                    <a:cubicBezTo>
                      <a:pt x="10726" y="5508"/>
                      <a:pt x="10718" y="5587"/>
                      <a:pt x="10718" y="5659"/>
                    </a:cubicBezTo>
                    <a:lnTo>
                      <a:pt x="10675" y="5479"/>
                    </a:lnTo>
                    <a:lnTo>
                      <a:pt x="10617" y="5262"/>
                    </a:lnTo>
                    <a:lnTo>
                      <a:pt x="10560" y="5053"/>
                    </a:lnTo>
                    <a:cubicBezTo>
                      <a:pt x="10538" y="4981"/>
                      <a:pt x="10523" y="4916"/>
                      <a:pt x="10495" y="4844"/>
                    </a:cubicBezTo>
                    <a:cubicBezTo>
                      <a:pt x="10473" y="4772"/>
                      <a:pt x="10451" y="4707"/>
                      <a:pt x="10430" y="4634"/>
                    </a:cubicBezTo>
                    <a:cubicBezTo>
                      <a:pt x="10437" y="4584"/>
                      <a:pt x="10444" y="4526"/>
                      <a:pt x="10444" y="4476"/>
                    </a:cubicBezTo>
                    <a:cubicBezTo>
                      <a:pt x="10458" y="4216"/>
                      <a:pt x="10509" y="3970"/>
                      <a:pt x="10552" y="3725"/>
                    </a:cubicBezTo>
                    <a:lnTo>
                      <a:pt x="10552" y="3732"/>
                    </a:lnTo>
                    <a:cubicBezTo>
                      <a:pt x="10646" y="3241"/>
                      <a:pt x="10791" y="2765"/>
                      <a:pt x="11000" y="2318"/>
                    </a:cubicBezTo>
                    <a:cubicBezTo>
                      <a:pt x="11101" y="2094"/>
                      <a:pt x="11224" y="1885"/>
                      <a:pt x="11361" y="1682"/>
                    </a:cubicBezTo>
                    <a:cubicBezTo>
                      <a:pt x="11498" y="1488"/>
                      <a:pt x="11649" y="1300"/>
                      <a:pt x="11823" y="1134"/>
                    </a:cubicBezTo>
                    <a:cubicBezTo>
                      <a:pt x="11895" y="1069"/>
                      <a:pt x="11960" y="1011"/>
                      <a:pt x="12032" y="953"/>
                    </a:cubicBezTo>
                    <a:close/>
                    <a:moveTo>
                      <a:pt x="13533" y="982"/>
                    </a:moveTo>
                    <a:cubicBezTo>
                      <a:pt x="13540" y="990"/>
                      <a:pt x="13555" y="1004"/>
                      <a:pt x="13562" y="1018"/>
                    </a:cubicBezTo>
                    <a:lnTo>
                      <a:pt x="13641" y="1127"/>
                    </a:lnTo>
                    <a:cubicBezTo>
                      <a:pt x="13851" y="1415"/>
                      <a:pt x="14017" y="1747"/>
                      <a:pt x="14125" y="2094"/>
                    </a:cubicBezTo>
                    <a:lnTo>
                      <a:pt x="14204" y="2361"/>
                    </a:lnTo>
                    <a:cubicBezTo>
                      <a:pt x="14226" y="2455"/>
                      <a:pt x="14233" y="2541"/>
                      <a:pt x="14248" y="2635"/>
                    </a:cubicBezTo>
                    <a:cubicBezTo>
                      <a:pt x="14284" y="2816"/>
                      <a:pt x="14298" y="3003"/>
                      <a:pt x="14305" y="3191"/>
                    </a:cubicBezTo>
                    <a:cubicBezTo>
                      <a:pt x="14313" y="3234"/>
                      <a:pt x="14313" y="3285"/>
                      <a:pt x="14305" y="3328"/>
                    </a:cubicBezTo>
                    <a:lnTo>
                      <a:pt x="14305" y="3472"/>
                    </a:lnTo>
                    <a:cubicBezTo>
                      <a:pt x="14305" y="3559"/>
                      <a:pt x="14298" y="3660"/>
                      <a:pt x="14298" y="3754"/>
                    </a:cubicBezTo>
                    <a:lnTo>
                      <a:pt x="14219" y="4310"/>
                    </a:lnTo>
                    <a:cubicBezTo>
                      <a:pt x="14204" y="4396"/>
                      <a:pt x="14190" y="4476"/>
                      <a:pt x="14168" y="4555"/>
                    </a:cubicBezTo>
                    <a:cubicBezTo>
                      <a:pt x="14010" y="4714"/>
                      <a:pt x="13865" y="4887"/>
                      <a:pt x="13721" y="5053"/>
                    </a:cubicBezTo>
                    <a:cubicBezTo>
                      <a:pt x="13576" y="5241"/>
                      <a:pt x="13432" y="5428"/>
                      <a:pt x="13302" y="5623"/>
                    </a:cubicBezTo>
                    <a:lnTo>
                      <a:pt x="13266" y="5688"/>
                    </a:lnTo>
                    <a:cubicBezTo>
                      <a:pt x="13403" y="5197"/>
                      <a:pt x="13533" y="4699"/>
                      <a:pt x="13627" y="4201"/>
                    </a:cubicBezTo>
                    <a:lnTo>
                      <a:pt x="13714" y="3682"/>
                    </a:lnTo>
                    <a:cubicBezTo>
                      <a:pt x="13735" y="3508"/>
                      <a:pt x="13750" y="3335"/>
                      <a:pt x="13771" y="3169"/>
                    </a:cubicBezTo>
                    <a:cubicBezTo>
                      <a:pt x="13786" y="2996"/>
                      <a:pt x="13786" y="2816"/>
                      <a:pt x="13793" y="2642"/>
                    </a:cubicBezTo>
                    <a:cubicBezTo>
                      <a:pt x="13793" y="2469"/>
                      <a:pt x="13793" y="2296"/>
                      <a:pt x="13771" y="2123"/>
                    </a:cubicBezTo>
                    <a:cubicBezTo>
                      <a:pt x="13750" y="1776"/>
                      <a:pt x="13685" y="1430"/>
                      <a:pt x="13569" y="1098"/>
                    </a:cubicBezTo>
                    <a:cubicBezTo>
                      <a:pt x="13562" y="1054"/>
                      <a:pt x="13548" y="1018"/>
                      <a:pt x="13533" y="982"/>
                    </a:cubicBezTo>
                    <a:close/>
                    <a:moveTo>
                      <a:pt x="16276" y="3877"/>
                    </a:moveTo>
                    <a:lnTo>
                      <a:pt x="16276" y="3877"/>
                    </a:lnTo>
                    <a:cubicBezTo>
                      <a:pt x="16247" y="3891"/>
                      <a:pt x="16211" y="3905"/>
                      <a:pt x="16189" y="3920"/>
                    </a:cubicBezTo>
                    <a:cubicBezTo>
                      <a:pt x="15792" y="4122"/>
                      <a:pt x="15424" y="4375"/>
                      <a:pt x="15092" y="4678"/>
                    </a:cubicBezTo>
                    <a:cubicBezTo>
                      <a:pt x="14767" y="4974"/>
                      <a:pt x="14464" y="5298"/>
                      <a:pt x="14190" y="5638"/>
                    </a:cubicBezTo>
                    <a:cubicBezTo>
                      <a:pt x="14118" y="5731"/>
                      <a:pt x="14046" y="5811"/>
                      <a:pt x="13981" y="5897"/>
                    </a:cubicBezTo>
                    <a:lnTo>
                      <a:pt x="13786" y="6164"/>
                    </a:lnTo>
                    <a:lnTo>
                      <a:pt x="13771" y="6179"/>
                    </a:lnTo>
                    <a:cubicBezTo>
                      <a:pt x="13858" y="5912"/>
                      <a:pt x="13930" y="5652"/>
                      <a:pt x="14010" y="5385"/>
                    </a:cubicBezTo>
                    <a:lnTo>
                      <a:pt x="14046" y="5327"/>
                    </a:lnTo>
                    <a:cubicBezTo>
                      <a:pt x="14334" y="4995"/>
                      <a:pt x="14659" y="4699"/>
                      <a:pt x="15020" y="4440"/>
                    </a:cubicBezTo>
                    <a:cubicBezTo>
                      <a:pt x="15366" y="4194"/>
                      <a:pt x="15756" y="4014"/>
                      <a:pt x="16175" y="3898"/>
                    </a:cubicBezTo>
                    <a:lnTo>
                      <a:pt x="16276" y="3877"/>
                    </a:lnTo>
                    <a:close/>
                    <a:moveTo>
                      <a:pt x="7117" y="2967"/>
                    </a:moveTo>
                    <a:cubicBezTo>
                      <a:pt x="7117" y="3003"/>
                      <a:pt x="7110" y="3032"/>
                      <a:pt x="7110" y="3068"/>
                    </a:cubicBezTo>
                    <a:cubicBezTo>
                      <a:pt x="7081" y="3516"/>
                      <a:pt x="7117" y="3956"/>
                      <a:pt x="7218" y="4389"/>
                    </a:cubicBezTo>
                    <a:cubicBezTo>
                      <a:pt x="7312" y="4822"/>
                      <a:pt x="7434" y="5248"/>
                      <a:pt x="7600" y="5659"/>
                    </a:cubicBezTo>
                    <a:cubicBezTo>
                      <a:pt x="7636" y="5760"/>
                      <a:pt x="7673" y="5869"/>
                      <a:pt x="7716" y="5970"/>
                    </a:cubicBezTo>
                    <a:lnTo>
                      <a:pt x="7853" y="6273"/>
                    </a:lnTo>
                    <a:lnTo>
                      <a:pt x="7860" y="6287"/>
                    </a:lnTo>
                    <a:cubicBezTo>
                      <a:pt x="7673" y="6085"/>
                      <a:pt x="7478" y="5883"/>
                      <a:pt x="7283" y="5688"/>
                    </a:cubicBezTo>
                    <a:lnTo>
                      <a:pt x="7261" y="5623"/>
                    </a:lnTo>
                    <a:cubicBezTo>
                      <a:pt x="7110" y="5205"/>
                      <a:pt x="7016" y="4779"/>
                      <a:pt x="6980" y="4338"/>
                    </a:cubicBezTo>
                    <a:cubicBezTo>
                      <a:pt x="6936" y="3905"/>
                      <a:pt x="6972" y="3480"/>
                      <a:pt x="7081" y="3061"/>
                    </a:cubicBezTo>
                    <a:lnTo>
                      <a:pt x="7088" y="3068"/>
                    </a:lnTo>
                    <a:cubicBezTo>
                      <a:pt x="7095" y="3032"/>
                      <a:pt x="7110" y="3003"/>
                      <a:pt x="7117" y="2967"/>
                    </a:cubicBezTo>
                    <a:close/>
                    <a:moveTo>
                      <a:pt x="3754" y="3852"/>
                    </a:moveTo>
                    <a:cubicBezTo>
                      <a:pt x="4004" y="3852"/>
                      <a:pt x="4254" y="3880"/>
                      <a:pt x="4497" y="3934"/>
                    </a:cubicBezTo>
                    <a:lnTo>
                      <a:pt x="4764" y="4006"/>
                    </a:lnTo>
                    <a:cubicBezTo>
                      <a:pt x="4858" y="4028"/>
                      <a:pt x="4944" y="4064"/>
                      <a:pt x="5031" y="4093"/>
                    </a:cubicBezTo>
                    <a:cubicBezTo>
                      <a:pt x="5204" y="4158"/>
                      <a:pt x="5377" y="4237"/>
                      <a:pt x="5536" y="4324"/>
                    </a:cubicBezTo>
                    <a:cubicBezTo>
                      <a:pt x="5579" y="4346"/>
                      <a:pt x="5623" y="4367"/>
                      <a:pt x="5659" y="4396"/>
                    </a:cubicBezTo>
                    <a:lnTo>
                      <a:pt x="5782" y="4468"/>
                    </a:lnTo>
                    <a:cubicBezTo>
                      <a:pt x="5861" y="4519"/>
                      <a:pt x="5940" y="4569"/>
                      <a:pt x="6020" y="4620"/>
                    </a:cubicBezTo>
                    <a:lnTo>
                      <a:pt x="6467" y="4959"/>
                    </a:lnTo>
                    <a:cubicBezTo>
                      <a:pt x="6532" y="5017"/>
                      <a:pt x="6590" y="5075"/>
                      <a:pt x="6655" y="5132"/>
                    </a:cubicBezTo>
                    <a:cubicBezTo>
                      <a:pt x="6713" y="5349"/>
                      <a:pt x="6785" y="5558"/>
                      <a:pt x="6857" y="5760"/>
                    </a:cubicBezTo>
                    <a:cubicBezTo>
                      <a:pt x="6936" y="5962"/>
                      <a:pt x="7037" y="6201"/>
                      <a:pt x="7146" y="6410"/>
                    </a:cubicBezTo>
                    <a:lnTo>
                      <a:pt x="7175" y="6475"/>
                    </a:lnTo>
                    <a:cubicBezTo>
                      <a:pt x="6821" y="6107"/>
                      <a:pt x="6453" y="5753"/>
                      <a:pt x="6070" y="5414"/>
                    </a:cubicBezTo>
                    <a:lnTo>
                      <a:pt x="5666" y="5082"/>
                    </a:lnTo>
                    <a:cubicBezTo>
                      <a:pt x="5529" y="4981"/>
                      <a:pt x="5385" y="4880"/>
                      <a:pt x="5247" y="4772"/>
                    </a:cubicBezTo>
                    <a:cubicBezTo>
                      <a:pt x="5110" y="4670"/>
                      <a:pt x="4959" y="4584"/>
                      <a:pt x="4807" y="4490"/>
                    </a:cubicBezTo>
                    <a:cubicBezTo>
                      <a:pt x="4663" y="4403"/>
                      <a:pt x="4504" y="4317"/>
                      <a:pt x="4345" y="4252"/>
                    </a:cubicBezTo>
                    <a:cubicBezTo>
                      <a:pt x="4035" y="4093"/>
                      <a:pt x="3696" y="3978"/>
                      <a:pt x="3356" y="3913"/>
                    </a:cubicBezTo>
                    <a:cubicBezTo>
                      <a:pt x="3313" y="3898"/>
                      <a:pt x="3270" y="3891"/>
                      <a:pt x="3234" y="3891"/>
                    </a:cubicBezTo>
                    <a:cubicBezTo>
                      <a:pt x="3248" y="3884"/>
                      <a:pt x="3263" y="3884"/>
                      <a:pt x="3284" y="3877"/>
                    </a:cubicBezTo>
                    <a:lnTo>
                      <a:pt x="3414" y="3869"/>
                    </a:lnTo>
                    <a:cubicBezTo>
                      <a:pt x="3527" y="3858"/>
                      <a:pt x="3640" y="3852"/>
                      <a:pt x="3754" y="3852"/>
                    </a:cubicBezTo>
                    <a:close/>
                    <a:moveTo>
                      <a:pt x="17546" y="4584"/>
                    </a:moveTo>
                    <a:lnTo>
                      <a:pt x="17553" y="4678"/>
                    </a:lnTo>
                    <a:cubicBezTo>
                      <a:pt x="17589" y="4995"/>
                      <a:pt x="17575" y="5320"/>
                      <a:pt x="17510" y="5638"/>
                    </a:cubicBezTo>
                    <a:lnTo>
                      <a:pt x="17445" y="5876"/>
                    </a:lnTo>
                    <a:cubicBezTo>
                      <a:pt x="17423" y="5955"/>
                      <a:pt x="17395" y="6027"/>
                      <a:pt x="17366" y="6107"/>
                    </a:cubicBezTo>
                    <a:cubicBezTo>
                      <a:pt x="17308" y="6258"/>
                      <a:pt x="17243" y="6410"/>
                      <a:pt x="17164" y="6554"/>
                    </a:cubicBezTo>
                    <a:cubicBezTo>
                      <a:pt x="17128" y="6634"/>
                      <a:pt x="17084" y="6706"/>
                      <a:pt x="17041" y="6771"/>
                    </a:cubicBezTo>
                    <a:lnTo>
                      <a:pt x="16947" y="6922"/>
                    </a:lnTo>
                    <a:cubicBezTo>
                      <a:pt x="16781" y="6987"/>
                      <a:pt x="16622" y="7059"/>
                      <a:pt x="16471" y="7139"/>
                    </a:cubicBezTo>
                    <a:cubicBezTo>
                      <a:pt x="16348" y="7197"/>
                      <a:pt x="16233" y="7254"/>
                      <a:pt x="16117" y="7319"/>
                    </a:cubicBezTo>
                    <a:lnTo>
                      <a:pt x="15778" y="7507"/>
                    </a:lnTo>
                    <a:lnTo>
                      <a:pt x="15749" y="7529"/>
                    </a:lnTo>
                    <a:cubicBezTo>
                      <a:pt x="15901" y="7370"/>
                      <a:pt x="16052" y="7204"/>
                      <a:pt x="16196" y="7038"/>
                    </a:cubicBezTo>
                    <a:lnTo>
                      <a:pt x="16492" y="6677"/>
                    </a:lnTo>
                    <a:cubicBezTo>
                      <a:pt x="16579" y="6554"/>
                      <a:pt x="16673" y="6424"/>
                      <a:pt x="16759" y="6302"/>
                    </a:cubicBezTo>
                    <a:cubicBezTo>
                      <a:pt x="16853" y="6172"/>
                      <a:pt x="16933" y="6042"/>
                      <a:pt x="17012" y="5905"/>
                    </a:cubicBezTo>
                    <a:cubicBezTo>
                      <a:pt x="17091" y="5775"/>
                      <a:pt x="17171" y="5638"/>
                      <a:pt x="17229" y="5500"/>
                    </a:cubicBezTo>
                    <a:cubicBezTo>
                      <a:pt x="17373" y="5219"/>
                      <a:pt x="17474" y="4923"/>
                      <a:pt x="17539" y="4613"/>
                    </a:cubicBezTo>
                    <a:cubicBezTo>
                      <a:pt x="17532" y="4606"/>
                      <a:pt x="17539" y="4591"/>
                      <a:pt x="17539" y="4584"/>
                    </a:cubicBezTo>
                    <a:close/>
                    <a:moveTo>
                      <a:pt x="8813" y="8034"/>
                    </a:moveTo>
                    <a:cubicBezTo>
                      <a:pt x="8813" y="8034"/>
                      <a:pt x="8819" y="8040"/>
                      <a:pt x="8820" y="8047"/>
                    </a:cubicBezTo>
                    <a:lnTo>
                      <a:pt x="8820" y="8047"/>
                    </a:lnTo>
                    <a:cubicBezTo>
                      <a:pt x="8818" y="8042"/>
                      <a:pt x="8815" y="8038"/>
                      <a:pt x="8813" y="8034"/>
                    </a:cubicBezTo>
                    <a:close/>
                    <a:moveTo>
                      <a:pt x="19142" y="6892"/>
                    </a:moveTo>
                    <a:cubicBezTo>
                      <a:pt x="19264" y="6892"/>
                      <a:pt x="19387" y="6897"/>
                      <a:pt x="19509" y="6908"/>
                    </a:cubicBezTo>
                    <a:cubicBezTo>
                      <a:pt x="19747" y="6930"/>
                      <a:pt x="19986" y="6973"/>
                      <a:pt x="20217" y="7038"/>
                    </a:cubicBezTo>
                    <a:cubicBezTo>
                      <a:pt x="20303" y="7067"/>
                      <a:pt x="20397" y="7096"/>
                      <a:pt x="20476" y="7124"/>
                    </a:cubicBezTo>
                    <a:cubicBezTo>
                      <a:pt x="20390" y="7110"/>
                      <a:pt x="20296" y="7103"/>
                      <a:pt x="20209" y="7096"/>
                    </a:cubicBezTo>
                    <a:cubicBezTo>
                      <a:pt x="20100" y="7089"/>
                      <a:pt x="19991" y="7086"/>
                      <a:pt x="19881" y="7086"/>
                    </a:cubicBezTo>
                    <a:cubicBezTo>
                      <a:pt x="19493" y="7086"/>
                      <a:pt x="19106" y="7127"/>
                      <a:pt x="18723" y="7211"/>
                    </a:cubicBezTo>
                    <a:cubicBezTo>
                      <a:pt x="18239" y="7319"/>
                      <a:pt x="17763" y="7464"/>
                      <a:pt x="17301" y="7644"/>
                    </a:cubicBezTo>
                    <a:cubicBezTo>
                      <a:pt x="17185" y="7687"/>
                      <a:pt x="17070" y="7731"/>
                      <a:pt x="16954" y="7774"/>
                    </a:cubicBezTo>
                    <a:lnTo>
                      <a:pt x="16615" y="7926"/>
                    </a:lnTo>
                    <a:cubicBezTo>
                      <a:pt x="16384" y="8012"/>
                      <a:pt x="16160" y="8135"/>
                      <a:pt x="15944" y="8236"/>
                    </a:cubicBezTo>
                    <a:lnTo>
                      <a:pt x="15749" y="8337"/>
                    </a:lnTo>
                    <a:lnTo>
                      <a:pt x="15879" y="8214"/>
                    </a:lnTo>
                    <a:lnTo>
                      <a:pt x="16030" y="8055"/>
                    </a:lnTo>
                    <a:lnTo>
                      <a:pt x="16189" y="7904"/>
                    </a:lnTo>
                    <a:cubicBezTo>
                      <a:pt x="16240" y="7846"/>
                      <a:pt x="16290" y="7796"/>
                      <a:pt x="16341" y="7745"/>
                    </a:cubicBezTo>
                    <a:lnTo>
                      <a:pt x="16485" y="7579"/>
                    </a:lnTo>
                    <a:lnTo>
                      <a:pt x="16637" y="7514"/>
                    </a:lnTo>
                    <a:cubicBezTo>
                      <a:pt x="16860" y="7399"/>
                      <a:pt x="17091" y="7319"/>
                      <a:pt x="17330" y="7233"/>
                    </a:cubicBezTo>
                    <a:lnTo>
                      <a:pt x="17337" y="7233"/>
                    </a:lnTo>
                    <a:cubicBezTo>
                      <a:pt x="17799" y="7067"/>
                      <a:pt x="18282" y="6958"/>
                      <a:pt x="18780" y="6908"/>
                    </a:cubicBezTo>
                    <a:cubicBezTo>
                      <a:pt x="18899" y="6897"/>
                      <a:pt x="19020" y="6892"/>
                      <a:pt x="19142" y="6892"/>
                    </a:cubicBezTo>
                    <a:close/>
                    <a:moveTo>
                      <a:pt x="12739" y="528"/>
                    </a:moveTo>
                    <a:lnTo>
                      <a:pt x="12739" y="528"/>
                    </a:lnTo>
                    <a:cubicBezTo>
                      <a:pt x="12689" y="621"/>
                      <a:pt x="12638" y="715"/>
                      <a:pt x="12595" y="816"/>
                    </a:cubicBezTo>
                    <a:cubicBezTo>
                      <a:pt x="12494" y="1033"/>
                      <a:pt x="12407" y="1257"/>
                      <a:pt x="12335" y="1480"/>
                    </a:cubicBezTo>
                    <a:cubicBezTo>
                      <a:pt x="12183" y="1935"/>
                      <a:pt x="12068" y="2397"/>
                      <a:pt x="11953" y="2859"/>
                    </a:cubicBezTo>
                    <a:cubicBezTo>
                      <a:pt x="11743" y="3790"/>
                      <a:pt x="11592" y="4728"/>
                      <a:pt x="11462" y="5674"/>
                    </a:cubicBezTo>
                    <a:cubicBezTo>
                      <a:pt x="11339" y="6576"/>
                      <a:pt x="11245" y="7478"/>
                      <a:pt x="11151" y="8373"/>
                    </a:cubicBezTo>
                    <a:cubicBezTo>
                      <a:pt x="11144" y="8200"/>
                      <a:pt x="11130" y="8027"/>
                      <a:pt x="11108" y="7853"/>
                    </a:cubicBezTo>
                    <a:cubicBezTo>
                      <a:pt x="11050" y="7269"/>
                      <a:pt x="10957" y="6691"/>
                      <a:pt x="10827" y="6114"/>
                    </a:cubicBezTo>
                    <a:cubicBezTo>
                      <a:pt x="10805" y="6035"/>
                      <a:pt x="10791" y="5955"/>
                      <a:pt x="10769" y="5876"/>
                    </a:cubicBezTo>
                    <a:cubicBezTo>
                      <a:pt x="10776" y="5731"/>
                      <a:pt x="10791" y="5587"/>
                      <a:pt x="10798" y="5436"/>
                    </a:cubicBezTo>
                    <a:cubicBezTo>
                      <a:pt x="10827" y="5190"/>
                      <a:pt x="10841" y="4945"/>
                      <a:pt x="10870" y="4699"/>
                    </a:cubicBezTo>
                    <a:lnTo>
                      <a:pt x="10920" y="4338"/>
                    </a:lnTo>
                    <a:cubicBezTo>
                      <a:pt x="10935" y="4216"/>
                      <a:pt x="10957" y="4093"/>
                      <a:pt x="10978" y="3978"/>
                    </a:cubicBezTo>
                    <a:cubicBezTo>
                      <a:pt x="11050" y="3487"/>
                      <a:pt x="11166" y="3010"/>
                      <a:pt x="11325" y="2541"/>
                    </a:cubicBezTo>
                    <a:cubicBezTo>
                      <a:pt x="11469" y="2079"/>
                      <a:pt x="11678" y="1632"/>
                      <a:pt x="11945" y="1220"/>
                    </a:cubicBezTo>
                    <a:cubicBezTo>
                      <a:pt x="12068" y="1040"/>
                      <a:pt x="12205" y="874"/>
                      <a:pt x="12349" y="722"/>
                    </a:cubicBezTo>
                    <a:cubicBezTo>
                      <a:pt x="12364" y="708"/>
                      <a:pt x="12371" y="701"/>
                      <a:pt x="12386" y="694"/>
                    </a:cubicBezTo>
                    <a:lnTo>
                      <a:pt x="12393" y="694"/>
                    </a:lnTo>
                    <a:cubicBezTo>
                      <a:pt x="12494" y="636"/>
                      <a:pt x="12602" y="585"/>
                      <a:pt x="12710" y="542"/>
                    </a:cubicBezTo>
                    <a:lnTo>
                      <a:pt x="12739" y="528"/>
                    </a:lnTo>
                    <a:close/>
                    <a:moveTo>
                      <a:pt x="7499" y="2238"/>
                    </a:moveTo>
                    <a:cubicBezTo>
                      <a:pt x="7499" y="2318"/>
                      <a:pt x="7507" y="2397"/>
                      <a:pt x="7514" y="2476"/>
                    </a:cubicBezTo>
                    <a:cubicBezTo>
                      <a:pt x="7535" y="2686"/>
                      <a:pt x="7564" y="2902"/>
                      <a:pt x="7608" y="3111"/>
                    </a:cubicBezTo>
                    <a:cubicBezTo>
                      <a:pt x="7694" y="3523"/>
                      <a:pt x="7802" y="3934"/>
                      <a:pt x="7925" y="4346"/>
                    </a:cubicBezTo>
                    <a:cubicBezTo>
                      <a:pt x="8178" y="5154"/>
                      <a:pt x="8481" y="5948"/>
                      <a:pt x="8798" y="6727"/>
                    </a:cubicBezTo>
                    <a:cubicBezTo>
                      <a:pt x="9051" y="7341"/>
                      <a:pt x="9318" y="7940"/>
                      <a:pt x="9585" y="8539"/>
                    </a:cubicBezTo>
                    <a:cubicBezTo>
                      <a:pt x="9441" y="8308"/>
                      <a:pt x="9289" y="8077"/>
                      <a:pt x="9123" y="7853"/>
                    </a:cubicBezTo>
                    <a:cubicBezTo>
                      <a:pt x="8784" y="7377"/>
                      <a:pt x="8423" y="6922"/>
                      <a:pt x="8033" y="6489"/>
                    </a:cubicBezTo>
                    <a:cubicBezTo>
                      <a:pt x="7997" y="6403"/>
                      <a:pt x="7961" y="6323"/>
                      <a:pt x="7925" y="6237"/>
                    </a:cubicBezTo>
                    <a:lnTo>
                      <a:pt x="7795" y="5934"/>
                    </a:lnTo>
                    <a:cubicBezTo>
                      <a:pt x="7752" y="5832"/>
                      <a:pt x="7716" y="5731"/>
                      <a:pt x="7680" y="5630"/>
                    </a:cubicBezTo>
                    <a:cubicBezTo>
                      <a:pt x="7521" y="5219"/>
                      <a:pt x="7398" y="4800"/>
                      <a:pt x="7312" y="4375"/>
                    </a:cubicBezTo>
                    <a:cubicBezTo>
                      <a:pt x="7211" y="3949"/>
                      <a:pt x="7175" y="3508"/>
                      <a:pt x="7196" y="3068"/>
                    </a:cubicBezTo>
                    <a:lnTo>
                      <a:pt x="7196" y="3068"/>
                    </a:lnTo>
                    <a:lnTo>
                      <a:pt x="7203" y="3075"/>
                    </a:lnTo>
                    <a:cubicBezTo>
                      <a:pt x="7211" y="2917"/>
                      <a:pt x="7232" y="2758"/>
                      <a:pt x="7268" y="2599"/>
                    </a:cubicBezTo>
                    <a:cubicBezTo>
                      <a:pt x="7290" y="2563"/>
                      <a:pt x="7312" y="2527"/>
                      <a:pt x="7333" y="2491"/>
                    </a:cubicBezTo>
                    <a:cubicBezTo>
                      <a:pt x="7384" y="2397"/>
                      <a:pt x="7434" y="2318"/>
                      <a:pt x="7499" y="2238"/>
                    </a:cubicBezTo>
                    <a:close/>
                    <a:moveTo>
                      <a:pt x="2461" y="5183"/>
                    </a:moveTo>
                    <a:cubicBezTo>
                      <a:pt x="2490" y="5262"/>
                      <a:pt x="2526" y="5349"/>
                      <a:pt x="2570" y="5428"/>
                    </a:cubicBezTo>
                    <a:cubicBezTo>
                      <a:pt x="2793" y="5876"/>
                      <a:pt x="3075" y="6287"/>
                      <a:pt x="3414" y="6655"/>
                    </a:cubicBezTo>
                    <a:cubicBezTo>
                      <a:pt x="3746" y="7023"/>
                      <a:pt x="4107" y="7370"/>
                      <a:pt x="4497" y="7673"/>
                    </a:cubicBezTo>
                    <a:cubicBezTo>
                      <a:pt x="4591" y="7752"/>
                      <a:pt x="4692" y="7832"/>
                      <a:pt x="4786" y="7911"/>
                    </a:cubicBezTo>
                    <a:lnTo>
                      <a:pt x="5081" y="8128"/>
                    </a:lnTo>
                    <a:cubicBezTo>
                      <a:pt x="5284" y="8279"/>
                      <a:pt x="5493" y="8416"/>
                      <a:pt x="5695" y="8553"/>
                    </a:cubicBezTo>
                    <a:cubicBezTo>
                      <a:pt x="5753" y="8597"/>
                      <a:pt x="5818" y="8633"/>
                      <a:pt x="5875" y="8676"/>
                    </a:cubicBezTo>
                    <a:lnTo>
                      <a:pt x="5702" y="8626"/>
                    </a:lnTo>
                    <a:lnTo>
                      <a:pt x="5486" y="8568"/>
                    </a:lnTo>
                    <a:lnTo>
                      <a:pt x="5276" y="8510"/>
                    </a:lnTo>
                    <a:cubicBezTo>
                      <a:pt x="5204" y="8496"/>
                      <a:pt x="5132" y="8474"/>
                      <a:pt x="5067" y="8460"/>
                    </a:cubicBezTo>
                    <a:lnTo>
                      <a:pt x="4850" y="8416"/>
                    </a:lnTo>
                    <a:lnTo>
                      <a:pt x="4721" y="8315"/>
                    </a:lnTo>
                    <a:cubicBezTo>
                      <a:pt x="4511" y="8178"/>
                      <a:pt x="4316" y="8012"/>
                      <a:pt x="4129" y="7853"/>
                    </a:cubicBezTo>
                    <a:cubicBezTo>
                      <a:pt x="3746" y="7529"/>
                      <a:pt x="3407" y="7161"/>
                      <a:pt x="3118" y="6749"/>
                    </a:cubicBezTo>
                    <a:lnTo>
                      <a:pt x="3118" y="6749"/>
                    </a:lnTo>
                    <a:lnTo>
                      <a:pt x="3125" y="6756"/>
                    </a:lnTo>
                    <a:cubicBezTo>
                      <a:pt x="2981" y="6561"/>
                      <a:pt x="2858" y="6345"/>
                      <a:pt x="2757" y="6128"/>
                    </a:cubicBezTo>
                    <a:cubicBezTo>
                      <a:pt x="2656" y="5912"/>
                      <a:pt x="2570" y="5681"/>
                      <a:pt x="2512" y="5450"/>
                    </a:cubicBezTo>
                    <a:cubicBezTo>
                      <a:pt x="2490" y="5363"/>
                      <a:pt x="2476" y="5270"/>
                      <a:pt x="2461" y="5183"/>
                    </a:cubicBezTo>
                    <a:close/>
                    <a:moveTo>
                      <a:pt x="10415" y="4750"/>
                    </a:moveTo>
                    <a:cubicBezTo>
                      <a:pt x="10545" y="5205"/>
                      <a:pt x="10625" y="5674"/>
                      <a:pt x="10668" y="6143"/>
                    </a:cubicBezTo>
                    <a:lnTo>
                      <a:pt x="10689" y="6345"/>
                    </a:lnTo>
                    <a:cubicBezTo>
                      <a:pt x="10668" y="7031"/>
                      <a:pt x="10675" y="7709"/>
                      <a:pt x="10697" y="8395"/>
                    </a:cubicBezTo>
                    <a:cubicBezTo>
                      <a:pt x="10697" y="8496"/>
                      <a:pt x="10704" y="8597"/>
                      <a:pt x="10711" y="8698"/>
                    </a:cubicBezTo>
                    <a:cubicBezTo>
                      <a:pt x="10682" y="8445"/>
                      <a:pt x="10646" y="8193"/>
                      <a:pt x="10603" y="7940"/>
                    </a:cubicBezTo>
                    <a:cubicBezTo>
                      <a:pt x="10538" y="7493"/>
                      <a:pt x="10451" y="7052"/>
                      <a:pt x="10357" y="6605"/>
                    </a:cubicBezTo>
                    <a:lnTo>
                      <a:pt x="10357" y="5991"/>
                    </a:lnTo>
                    <a:lnTo>
                      <a:pt x="10365" y="5609"/>
                    </a:lnTo>
                    <a:cubicBezTo>
                      <a:pt x="10365" y="5544"/>
                      <a:pt x="10365" y="5486"/>
                      <a:pt x="10372" y="5421"/>
                    </a:cubicBezTo>
                    <a:lnTo>
                      <a:pt x="10386" y="5226"/>
                    </a:lnTo>
                    <a:lnTo>
                      <a:pt x="10408" y="4851"/>
                    </a:lnTo>
                    <a:cubicBezTo>
                      <a:pt x="10408" y="4815"/>
                      <a:pt x="10415" y="4786"/>
                      <a:pt x="10415" y="4750"/>
                    </a:cubicBezTo>
                    <a:close/>
                    <a:moveTo>
                      <a:pt x="16666" y="3819"/>
                    </a:moveTo>
                    <a:lnTo>
                      <a:pt x="16673" y="3826"/>
                    </a:lnTo>
                    <a:lnTo>
                      <a:pt x="16796" y="3826"/>
                    </a:lnTo>
                    <a:cubicBezTo>
                      <a:pt x="16897" y="3826"/>
                      <a:pt x="16998" y="3833"/>
                      <a:pt x="17099" y="3848"/>
                    </a:cubicBezTo>
                    <a:cubicBezTo>
                      <a:pt x="17034" y="3891"/>
                      <a:pt x="16962" y="3934"/>
                      <a:pt x="16897" y="3978"/>
                    </a:cubicBezTo>
                    <a:cubicBezTo>
                      <a:pt x="16723" y="4107"/>
                      <a:pt x="16557" y="4237"/>
                      <a:pt x="16399" y="4382"/>
                    </a:cubicBezTo>
                    <a:cubicBezTo>
                      <a:pt x="16081" y="4663"/>
                      <a:pt x="15778" y="4959"/>
                      <a:pt x="15489" y="5270"/>
                    </a:cubicBezTo>
                    <a:cubicBezTo>
                      <a:pt x="14912" y="5897"/>
                      <a:pt x="14378" y="6554"/>
                      <a:pt x="13858" y="7225"/>
                    </a:cubicBezTo>
                    <a:cubicBezTo>
                      <a:pt x="13461" y="7745"/>
                      <a:pt x="13064" y="8272"/>
                      <a:pt x="12689" y="8806"/>
                    </a:cubicBezTo>
                    <a:cubicBezTo>
                      <a:pt x="12819" y="8561"/>
                      <a:pt x="12941" y="8315"/>
                      <a:pt x="13050" y="8063"/>
                    </a:cubicBezTo>
                    <a:cubicBezTo>
                      <a:pt x="13295" y="7529"/>
                      <a:pt x="13504" y="6987"/>
                      <a:pt x="13685" y="6439"/>
                    </a:cubicBezTo>
                    <a:cubicBezTo>
                      <a:pt x="13735" y="6367"/>
                      <a:pt x="13793" y="6287"/>
                      <a:pt x="13844" y="6215"/>
                    </a:cubicBezTo>
                    <a:lnTo>
                      <a:pt x="14046" y="5955"/>
                    </a:lnTo>
                    <a:cubicBezTo>
                      <a:pt x="14111" y="5861"/>
                      <a:pt x="14183" y="5782"/>
                      <a:pt x="14248" y="5695"/>
                    </a:cubicBezTo>
                    <a:cubicBezTo>
                      <a:pt x="14529" y="5356"/>
                      <a:pt x="14825" y="5039"/>
                      <a:pt x="15150" y="4750"/>
                    </a:cubicBezTo>
                    <a:cubicBezTo>
                      <a:pt x="15475" y="4454"/>
                      <a:pt x="15836" y="4201"/>
                      <a:pt x="16225" y="4006"/>
                    </a:cubicBezTo>
                    <a:cubicBezTo>
                      <a:pt x="16370" y="3934"/>
                      <a:pt x="16514" y="3869"/>
                      <a:pt x="16666" y="3819"/>
                    </a:cubicBezTo>
                    <a:close/>
                    <a:moveTo>
                      <a:pt x="13851" y="5573"/>
                    </a:moveTo>
                    <a:lnTo>
                      <a:pt x="13851" y="5573"/>
                    </a:lnTo>
                    <a:cubicBezTo>
                      <a:pt x="13771" y="5775"/>
                      <a:pt x="13692" y="5970"/>
                      <a:pt x="13613" y="6164"/>
                    </a:cubicBezTo>
                    <a:lnTo>
                      <a:pt x="13403" y="6598"/>
                    </a:lnTo>
                    <a:cubicBezTo>
                      <a:pt x="13331" y="6742"/>
                      <a:pt x="13252" y="6886"/>
                      <a:pt x="13180" y="7031"/>
                    </a:cubicBezTo>
                    <a:lnTo>
                      <a:pt x="13158" y="7088"/>
                    </a:lnTo>
                    <a:cubicBezTo>
                      <a:pt x="12768" y="7695"/>
                      <a:pt x="12414" y="8323"/>
                      <a:pt x="12075" y="8958"/>
                    </a:cubicBezTo>
                    <a:cubicBezTo>
                      <a:pt x="12227" y="8597"/>
                      <a:pt x="12378" y="8236"/>
                      <a:pt x="12523" y="7875"/>
                    </a:cubicBezTo>
                    <a:cubicBezTo>
                      <a:pt x="12617" y="7630"/>
                      <a:pt x="12703" y="7384"/>
                      <a:pt x="12797" y="7139"/>
                    </a:cubicBezTo>
                    <a:cubicBezTo>
                      <a:pt x="12941" y="6893"/>
                      <a:pt x="13093" y="6648"/>
                      <a:pt x="13244" y="6417"/>
                    </a:cubicBezTo>
                    <a:lnTo>
                      <a:pt x="13432" y="6136"/>
                    </a:lnTo>
                    <a:cubicBezTo>
                      <a:pt x="13497" y="6042"/>
                      <a:pt x="13562" y="5955"/>
                      <a:pt x="13634" y="5861"/>
                    </a:cubicBezTo>
                    <a:cubicBezTo>
                      <a:pt x="13699" y="5775"/>
                      <a:pt x="13771" y="5666"/>
                      <a:pt x="13851" y="5573"/>
                    </a:cubicBezTo>
                    <a:close/>
                    <a:moveTo>
                      <a:pt x="3757" y="8317"/>
                    </a:moveTo>
                    <a:cubicBezTo>
                      <a:pt x="3799" y="8317"/>
                      <a:pt x="3840" y="8319"/>
                      <a:pt x="3883" y="8323"/>
                    </a:cubicBezTo>
                    <a:lnTo>
                      <a:pt x="4064" y="8323"/>
                    </a:lnTo>
                    <a:cubicBezTo>
                      <a:pt x="4201" y="8431"/>
                      <a:pt x="4345" y="8539"/>
                      <a:pt x="4490" y="8633"/>
                    </a:cubicBezTo>
                    <a:cubicBezTo>
                      <a:pt x="4598" y="8705"/>
                      <a:pt x="4706" y="8777"/>
                      <a:pt x="4822" y="8849"/>
                    </a:cubicBezTo>
                    <a:lnTo>
                      <a:pt x="5154" y="9044"/>
                    </a:lnTo>
                    <a:lnTo>
                      <a:pt x="5190" y="9066"/>
                    </a:lnTo>
                    <a:cubicBezTo>
                      <a:pt x="4973" y="9008"/>
                      <a:pt x="4749" y="8958"/>
                      <a:pt x="4533" y="8922"/>
                    </a:cubicBezTo>
                    <a:lnTo>
                      <a:pt x="4078" y="8842"/>
                    </a:lnTo>
                    <a:cubicBezTo>
                      <a:pt x="3919" y="8821"/>
                      <a:pt x="3768" y="8813"/>
                      <a:pt x="3616" y="8792"/>
                    </a:cubicBezTo>
                    <a:cubicBezTo>
                      <a:pt x="3457" y="8770"/>
                      <a:pt x="3306" y="8777"/>
                      <a:pt x="3147" y="8770"/>
                    </a:cubicBezTo>
                    <a:cubicBezTo>
                      <a:pt x="2996" y="8770"/>
                      <a:pt x="2837" y="8770"/>
                      <a:pt x="2685" y="8784"/>
                    </a:cubicBezTo>
                    <a:cubicBezTo>
                      <a:pt x="2375" y="8806"/>
                      <a:pt x="2064" y="8871"/>
                      <a:pt x="1769" y="8965"/>
                    </a:cubicBezTo>
                    <a:cubicBezTo>
                      <a:pt x="1754" y="8965"/>
                      <a:pt x="1747" y="8979"/>
                      <a:pt x="1732" y="8979"/>
                    </a:cubicBezTo>
                    <a:lnTo>
                      <a:pt x="1805" y="8936"/>
                    </a:lnTo>
                    <a:cubicBezTo>
                      <a:pt x="2064" y="8748"/>
                      <a:pt x="2353" y="8597"/>
                      <a:pt x="2656" y="8496"/>
                    </a:cubicBezTo>
                    <a:lnTo>
                      <a:pt x="2895" y="8431"/>
                    </a:lnTo>
                    <a:cubicBezTo>
                      <a:pt x="2974" y="8409"/>
                      <a:pt x="3061" y="8402"/>
                      <a:pt x="3140" y="8380"/>
                    </a:cubicBezTo>
                    <a:cubicBezTo>
                      <a:pt x="3299" y="8351"/>
                      <a:pt x="3465" y="8330"/>
                      <a:pt x="3631" y="8323"/>
                    </a:cubicBezTo>
                    <a:cubicBezTo>
                      <a:pt x="3674" y="8319"/>
                      <a:pt x="3715" y="8317"/>
                      <a:pt x="3757" y="8317"/>
                    </a:cubicBezTo>
                    <a:close/>
                    <a:moveTo>
                      <a:pt x="7369" y="5905"/>
                    </a:moveTo>
                    <a:cubicBezTo>
                      <a:pt x="7507" y="6071"/>
                      <a:pt x="7636" y="6244"/>
                      <a:pt x="7759" y="6410"/>
                    </a:cubicBezTo>
                    <a:lnTo>
                      <a:pt x="8041" y="6814"/>
                    </a:lnTo>
                    <a:cubicBezTo>
                      <a:pt x="8127" y="6944"/>
                      <a:pt x="8214" y="7081"/>
                      <a:pt x="8300" y="7218"/>
                    </a:cubicBezTo>
                    <a:lnTo>
                      <a:pt x="8308" y="7225"/>
                    </a:lnTo>
                    <a:lnTo>
                      <a:pt x="8329" y="7254"/>
                    </a:lnTo>
                    <a:cubicBezTo>
                      <a:pt x="8661" y="7897"/>
                      <a:pt x="9029" y="8525"/>
                      <a:pt x="9412" y="9138"/>
                    </a:cubicBezTo>
                    <a:cubicBezTo>
                      <a:pt x="9181" y="8828"/>
                      <a:pt x="8943" y="8517"/>
                      <a:pt x="8697" y="8214"/>
                    </a:cubicBezTo>
                    <a:cubicBezTo>
                      <a:pt x="8531" y="8005"/>
                      <a:pt x="8365" y="7810"/>
                      <a:pt x="8199" y="7608"/>
                    </a:cubicBezTo>
                    <a:cubicBezTo>
                      <a:pt x="8055" y="7363"/>
                      <a:pt x="7925" y="7110"/>
                      <a:pt x="7795" y="6850"/>
                    </a:cubicBezTo>
                    <a:lnTo>
                      <a:pt x="7644" y="6547"/>
                    </a:lnTo>
                    <a:cubicBezTo>
                      <a:pt x="7593" y="6446"/>
                      <a:pt x="7557" y="6345"/>
                      <a:pt x="7507" y="6244"/>
                    </a:cubicBezTo>
                    <a:cubicBezTo>
                      <a:pt x="7463" y="6136"/>
                      <a:pt x="7413" y="6020"/>
                      <a:pt x="7369" y="5905"/>
                    </a:cubicBezTo>
                    <a:close/>
                    <a:moveTo>
                      <a:pt x="10726" y="7088"/>
                    </a:moveTo>
                    <a:lnTo>
                      <a:pt x="10733" y="7218"/>
                    </a:lnTo>
                    <a:lnTo>
                      <a:pt x="10733" y="7435"/>
                    </a:lnTo>
                    <a:cubicBezTo>
                      <a:pt x="10733" y="7579"/>
                      <a:pt x="10740" y="7723"/>
                      <a:pt x="10740" y="7868"/>
                    </a:cubicBezTo>
                    <a:lnTo>
                      <a:pt x="10761" y="9201"/>
                    </a:lnTo>
                    <a:lnTo>
                      <a:pt x="10761" y="9201"/>
                    </a:lnTo>
                    <a:cubicBezTo>
                      <a:pt x="10760" y="9168"/>
                      <a:pt x="10754" y="9135"/>
                      <a:pt x="10747" y="9102"/>
                    </a:cubicBezTo>
                    <a:cubicBezTo>
                      <a:pt x="10740" y="8871"/>
                      <a:pt x="10740" y="8633"/>
                      <a:pt x="10733" y="8395"/>
                    </a:cubicBezTo>
                    <a:lnTo>
                      <a:pt x="10733" y="8387"/>
                    </a:lnTo>
                    <a:cubicBezTo>
                      <a:pt x="10718" y="7954"/>
                      <a:pt x="10718" y="7521"/>
                      <a:pt x="10726" y="7088"/>
                    </a:cubicBezTo>
                    <a:close/>
                    <a:moveTo>
                      <a:pt x="7831" y="2072"/>
                    </a:moveTo>
                    <a:lnTo>
                      <a:pt x="7889" y="2087"/>
                    </a:lnTo>
                    <a:cubicBezTo>
                      <a:pt x="7932" y="2094"/>
                      <a:pt x="7968" y="2101"/>
                      <a:pt x="8005" y="2108"/>
                    </a:cubicBezTo>
                    <a:cubicBezTo>
                      <a:pt x="8062" y="2123"/>
                      <a:pt x="8113" y="2137"/>
                      <a:pt x="8163" y="2159"/>
                    </a:cubicBezTo>
                    <a:lnTo>
                      <a:pt x="8171" y="2159"/>
                    </a:lnTo>
                    <a:cubicBezTo>
                      <a:pt x="8228" y="2202"/>
                      <a:pt x="8293" y="2245"/>
                      <a:pt x="8351" y="2296"/>
                    </a:cubicBezTo>
                    <a:cubicBezTo>
                      <a:pt x="8589" y="2491"/>
                      <a:pt x="8798" y="2722"/>
                      <a:pt x="8972" y="2974"/>
                    </a:cubicBezTo>
                    <a:cubicBezTo>
                      <a:pt x="9066" y="3097"/>
                      <a:pt x="9145" y="3227"/>
                      <a:pt x="9224" y="3357"/>
                    </a:cubicBezTo>
                    <a:cubicBezTo>
                      <a:pt x="9311" y="3487"/>
                      <a:pt x="9376" y="3631"/>
                      <a:pt x="9448" y="3768"/>
                    </a:cubicBezTo>
                    <a:cubicBezTo>
                      <a:pt x="9520" y="3905"/>
                      <a:pt x="9578" y="4043"/>
                      <a:pt x="9636" y="4187"/>
                    </a:cubicBezTo>
                    <a:lnTo>
                      <a:pt x="9809" y="4620"/>
                    </a:lnTo>
                    <a:cubicBezTo>
                      <a:pt x="9881" y="4851"/>
                      <a:pt x="9953" y="5082"/>
                      <a:pt x="10018" y="5313"/>
                    </a:cubicBezTo>
                    <a:cubicBezTo>
                      <a:pt x="10025" y="6323"/>
                      <a:pt x="10155" y="7327"/>
                      <a:pt x="10300" y="8315"/>
                    </a:cubicBezTo>
                    <a:cubicBezTo>
                      <a:pt x="10343" y="8640"/>
                      <a:pt x="10394" y="8965"/>
                      <a:pt x="10444" y="9290"/>
                    </a:cubicBezTo>
                    <a:cubicBezTo>
                      <a:pt x="10343" y="8878"/>
                      <a:pt x="10235" y="8474"/>
                      <a:pt x="10126" y="8077"/>
                    </a:cubicBezTo>
                    <a:cubicBezTo>
                      <a:pt x="9975" y="7536"/>
                      <a:pt x="9809" y="6994"/>
                      <a:pt x="9643" y="6460"/>
                    </a:cubicBezTo>
                    <a:cubicBezTo>
                      <a:pt x="9477" y="5926"/>
                      <a:pt x="9304" y="5392"/>
                      <a:pt x="9116" y="4865"/>
                    </a:cubicBezTo>
                    <a:cubicBezTo>
                      <a:pt x="9022" y="4591"/>
                      <a:pt x="8928" y="4324"/>
                      <a:pt x="8820" y="4057"/>
                    </a:cubicBezTo>
                    <a:cubicBezTo>
                      <a:pt x="8719" y="3797"/>
                      <a:pt x="8611" y="3523"/>
                      <a:pt x="8495" y="3263"/>
                    </a:cubicBezTo>
                    <a:cubicBezTo>
                      <a:pt x="8380" y="3003"/>
                      <a:pt x="8250" y="2743"/>
                      <a:pt x="8106" y="2498"/>
                    </a:cubicBezTo>
                    <a:cubicBezTo>
                      <a:pt x="8033" y="2375"/>
                      <a:pt x="7961" y="2245"/>
                      <a:pt x="7875" y="2130"/>
                    </a:cubicBezTo>
                    <a:lnTo>
                      <a:pt x="7831" y="2072"/>
                    </a:lnTo>
                    <a:close/>
                    <a:moveTo>
                      <a:pt x="12725" y="7882"/>
                    </a:moveTo>
                    <a:cubicBezTo>
                      <a:pt x="12732" y="7889"/>
                      <a:pt x="12732" y="7889"/>
                      <a:pt x="12725" y="7889"/>
                    </a:cubicBezTo>
                    <a:lnTo>
                      <a:pt x="12256" y="8741"/>
                    </a:lnTo>
                    <a:cubicBezTo>
                      <a:pt x="12119" y="9001"/>
                      <a:pt x="11967" y="9254"/>
                      <a:pt x="11830" y="9506"/>
                    </a:cubicBezTo>
                    <a:cubicBezTo>
                      <a:pt x="11851" y="9456"/>
                      <a:pt x="11880" y="9398"/>
                      <a:pt x="11902" y="9347"/>
                    </a:cubicBezTo>
                    <a:cubicBezTo>
                      <a:pt x="11967" y="9232"/>
                      <a:pt x="12025" y="9109"/>
                      <a:pt x="12090" y="8994"/>
                    </a:cubicBezTo>
                    <a:cubicBezTo>
                      <a:pt x="12299" y="8618"/>
                      <a:pt x="12508" y="8250"/>
                      <a:pt x="12725" y="7882"/>
                    </a:cubicBezTo>
                    <a:close/>
                    <a:moveTo>
                      <a:pt x="8830" y="8065"/>
                    </a:moveTo>
                    <a:lnTo>
                      <a:pt x="9325" y="8878"/>
                    </a:lnTo>
                    <a:cubicBezTo>
                      <a:pt x="9477" y="9131"/>
                      <a:pt x="9621" y="9383"/>
                      <a:pt x="9773" y="9636"/>
                    </a:cubicBezTo>
                    <a:cubicBezTo>
                      <a:pt x="9737" y="9578"/>
                      <a:pt x="9701" y="9528"/>
                      <a:pt x="9665" y="9485"/>
                    </a:cubicBezTo>
                    <a:lnTo>
                      <a:pt x="9672" y="9485"/>
                    </a:lnTo>
                    <a:cubicBezTo>
                      <a:pt x="9600" y="9376"/>
                      <a:pt x="9527" y="9261"/>
                      <a:pt x="9455" y="9145"/>
                    </a:cubicBezTo>
                    <a:cubicBezTo>
                      <a:pt x="9245" y="8787"/>
                      <a:pt x="9034" y="8430"/>
                      <a:pt x="8830" y="8065"/>
                    </a:cubicBezTo>
                    <a:close/>
                    <a:moveTo>
                      <a:pt x="2454" y="4353"/>
                    </a:moveTo>
                    <a:cubicBezTo>
                      <a:pt x="2505" y="4447"/>
                      <a:pt x="2570" y="4533"/>
                      <a:pt x="2627" y="4627"/>
                    </a:cubicBezTo>
                    <a:cubicBezTo>
                      <a:pt x="2772" y="4822"/>
                      <a:pt x="2916" y="5010"/>
                      <a:pt x="3082" y="5183"/>
                    </a:cubicBezTo>
                    <a:cubicBezTo>
                      <a:pt x="3393" y="5544"/>
                      <a:pt x="3732" y="5876"/>
                      <a:pt x="4078" y="6208"/>
                    </a:cubicBezTo>
                    <a:cubicBezTo>
                      <a:pt x="4778" y="6850"/>
                      <a:pt x="5514" y="7456"/>
                      <a:pt x="6272" y="8034"/>
                    </a:cubicBezTo>
                    <a:cubicBezTo>
                      <a:pt x="6994" y="8590"/>
                      <a:pt x="7716" y="9124"/>
                      <a:pt x="8452" y="9651"/>
                    </a:cubicBezTo>
                    <a:cubicBezTo>
                      <a:pt x="8300" y="9578"/>
                      <a:pt x="8142" y="9499"/>
                      <a:pt x="7983" y="9427"/>
                    </a:cubicBezTo>
                    <a:cubicBezTo>
                      <a:pt x="7442" y="9189"/>
                      <a:pt x="6893" y="8979"/>
                      <a:pt x="6337" y="8806"/>
                    </a:cubicBezTo>
                    <a:cubicBezTo>
                      <a:pt x="6258" y="8784"/>
                      <a:pt x="6178" y="8756"/>
                      <a:pt x="6099" y="8734"/>
                    </a:cubicBezTo>
                    <a:cubicBezTo>
                      <a:pt x="5976" y="8655"/>
                      <a:pt x="5854" y="8575"/>
                      <a:pt x="5738" y="8489"/>
                    </a:cubicBezTo>
                    <a:cubicBezTo>
                      <a:pt x="5536" y="8344"/>
                      <a:pt x="5327" y="8207"/>
                      <a:pt x="5132" y="8063"/>
                    </a:cubicBezTo>
                    <a:lnTo>
                      <a:pt x="4843" y="7839"/>
                    </a:lnTo>
                    <a:cubicBezTo>
                      <a:pt x="4742" y="7760"/>
                      <a:pt x="4648" y="7680"/>
                      <a:pt x="4555" y="7608"/>
                    </a:cubicBezTo>
                    <a:cubicBezTo>
                      <a:pt x="4172" y="7298"/>
                      <a:pt x="3818" y="6958"/>
                      <a:pt x="3486" y="6590"/>
                    </a:cubicBezTo>
                    <a:cubicBezTo>
                      <a:pt x="3154" y="6229"/>
                      <a:pt x="2873" y="5825"/>
                      <a:pt x="2656" y="5385"/>
                    </a:cubicBezTo>
                    <a:cubicBezTo>
                      <a:pt x="2562" y="5197"/>
                      <a:pt x="2483" y="4995"/>
                      <a:pt x="2425" y="4786"/>
                    </a:cubicBezTo>
                    <a:cubicBezTo>
                      <a:pt x="2418" y="4764"/>
                      <a:pt x="2418" y="4750"/>
                      <a:pt x="2418" y="4735"/>
                    </a:cubicBezTo>
                    <a:lnTo>
                      <a:pt x="2418" y="4735"/>
                    </a:lnTo>
                    <a:lnTo>
                      <a:pt x="2425" y="4743"/>
                    </a:lnTo>
                    <a:cubicBezTo>
                      <a:pt x="2425" y="4620"/>
                      <a:pt x="2433" y="4504"/>
                      <a:pt x="2447" y="4389"/>
                    </a:cubicBezTo>
                    <a:cubicBezTo>
                      <a:pt x="2447" y="4375"/>
                      <a:pt x="2447" y="4367"/>
                      <a:pt x="2454" y="4353"/>
                    </a:cubicBezTo>
                    <a:close/>
                    <a:moveTo>
                      <a:pt x="3010" y="3927"/>
                    </a:moveTo>
                    <a:lnTo>
                      <a:pt x="3082" y="3934"/>
                    </a:lnTo>
                    <a:cubicBezTo>
                      <a:pt x="3169" y="3949"/>
                      <a:pt x="3255" y="3949"/>
                      <a:pt x="3335" y="3970"/>
                    </a:cubicBezTo>
                    <a:cubicBezTo>
                      <a:pt x="3681" y="4028"/>
                      <a:pt x="4013" y="4136"/>
                      <a:pt x="4324" y="4281"/>
                    </a:cubicBezTo>
                    <a:cubicBezTo>
                      <a:pt x="4482" y="4346"/>
                      <a:pt x="4634" y="4432"/>
                      <a:pt x="4786" y="4512"/>
                    </a:cubicBezTo>
                    <a:cubicBezTo>
                      <a:pt x="4944" y="4591"/>
                      <a:pt x="5081" y="4692"/>
                      <a:pt x="5233" y="4786"/>
                    </a:cubicBezTo>
                    <a:cubicBezTo>
                      <a:pt x="5377" y="4873"/>
                      <a:pt x="5514" y="4988"/>
                      <a:pt x="5652" y="5089"/>
                    </a:cubicBezTo>
                    <a:lnTo>
                      <a:pt x="6056" y="5414"/>
                    </a:lnTo>
                    <a:cubicBezTo>
                      <a:pt x="6460" y="5775"/>
                      <a:pt x="6843" y="6150"/>
                      <a:pt x="7211" y="6547"/>
                    </a:cubicBezTo>
                    <a:cubicBezTo>
                      <a:pt x="7239" y="6605"/>
                      <a:pt x="7268" y="6655"/>
                      <a:pt x="7297" y="6713"/>
                    </a:cubicBezTo>
                    <a:lnTo>
                      <a:pt x="7470" y="7016"/>
                    </a:lnTo>
                    <a:cubicBezTo>
                      <a:pt x="7940" y="7825"/>
                      <a:pt x="8510" y="8553"/>
                      <a:pt x="9080" y="9275"/>
                    </a:cubicBezTo>
                    <a:cubicBezTo>
                      <a:pt x="9224" y="9456"/>
                      <a:pt x="9369" y="9643"/>
                      <a:pt x="9513" y="9824"/>
                    </a:cubicBezTo>
                    <a:cubicBezTo>
                      <a:pt x="9116" y="9412"/>
                      <a:pt x="8719" y="9001"/>
                      <a:pt x="8308" y="8597"/>
                    </a:cubicBezTo>
                    <a:cubicBezTo>
                      <a:pt x="7853" y="8157"/>
                      <a:pt x="7398" y="7723"/>
                      <a:pt x="6936" y="7290"/>
                    </a:cubicBezTo>
                    <a:cubicBezTo>
                      <a:pt x="6474" y="6865"/>
                      <a:pt x="6005" y="6446"/>
                      <a:pt x="5529" y="6035"/>
                    </a:cubicBezTo>
                    <a:lnTo>
                      <a:pt x="5161" y="5724"/>
                    </a:lnTo>
                    <a:cubicBezTo>
                      <a:pt x="5038" y="5623"/>
                      <a:pt x="4908" y="5522"/>
                      <a:pt x="4786" y="5421"/>
                    </a:cubicBezTo>
                    <a:cubicBezTo>
                      <a:pt x="4663" y="5320"/>
                      <a:pt x="4533" y="5219"/>
                      <a:pt x="4410" y="5125"/>
                    </a:cubicBezTo>
                    <a:cubicBezTo>
                      <a:pt x="4280" y="5024"/>
                      <a:pt x="4150" y="4930"/>
                      <a:pt x="4020" y="4836"/>
                    </a:cubicBezTo>
                    <a:cubicBezTo>
                      <a:pt x="3761" y="4649"/>
                      <a:pt x="3494" y="4468"/>
                      <a:pt x="3219" y="4302"/>
                    </a:cubicBezTo>
                    <a:cubicBezTo>
                      <a:pt x="3075" y="4223"/>
                      <a:pt x="2938" y="4144"/>
                      <a:pt x="2786" y="4079"/>
                    </a:cubicBezTo>
                    <a:cubicBezTo>
                      <a:pt x="2750" y="4064"/>
                      <a:pt x="2714" y="4050"/>
                      <a:pt x="2678" y="4035"/>
                    </a:cubicBezTo>
                    <a:cubicBezTo>
                      <a:pt x="2707" y="4021"/>
                      <a:pt x="2736" y="4006"/>
                      <a:pt x="2765" y="3999"/>
                    </a:cubicBezTo>
                    <a:cubicBezTo>
                      <a:pt x="2808" y="3985"/>
                      <a:pt x="2851" y="3970"/>
                      <a:pt x="2895" y="3956"/>
                    </a:cubicBezTo>
                    <a:cubicBezTo>
                      <a:pt x="2931" y="3949"/>
                      <a:pt x="2967" y="3934"/>
                      <a:pt x="3010" y="3927"/>
                    </a:cubicBezTo>
                    <a:close/>
                    <a:moveTo>
                      <a:pt x="16377" y="7630"/>
                    </a:moveTo>
                    <a:cubicBezTo>
                      <a:pt x="16045" y="7962"/>
                      <a:pt x="15684" y="8265"/>
                      <a:pt x="15301" y="8539"/>
                    </a:cubicBezTo>
                    <a:lnTo>
                      <a:pt x="15128" y="8662"/>
                    </a:lnTo>
                    <a:cubicBezTo>
                      <a:pt x="14529" y="8987"/>
                      <a:pt x="13937" y="9333"/>
                      <a:pt x="13360" y="9694"/>
                    </a:cubicBezTo>
                    <a:lnTo>
                      <a:pt x="13107" y="9853"/>
                    </a:lnTo>
                    <a:cubicBezTo>
                      <a:pt x="13309" y="9701"/>
                      <a:pt x="13512" y="9542"/>
                      <a:pt x="13706" y="9383"/>
                    </a:cubicBezTo>
                    <a:cubicBezTo>
                      <a:pt x="14060" y="9102"/>
                      <a:pt x="14406" y="8806"/>
                      <a:pt x="14746" y="8496"/>
                    </a:cubicBezTo>
                    <a:cubicBezTo>
                      <a:pt x="14926" y="8395"/>
                      <a:pt x="15092" y="8294"/>
                      <a:pt x="15273" y="8193"/>
                    </a:cubicBezTo>
                    <a:lnTo>
                      <a:pt x="15605" y="8012"/>
                    </a:lnTo>
                    <a:lnTo>
                      <a:pt x="15778" y="7926"/>
                    </a:lnTo>
                    <a:lnTo>
                      <a:pt x="15944" y="7839"/>
                    </a:lnTo>
                    <a:lnTo>
                      <a:pt x="16290" y="7666"/>
                    </a:lnTo>
                    <a:lnTo>
                      <a:pt x="16377" y="7630"/>
                    </a:lnTo>
                    <a:close/>
                    <a:moveTo>
                      <a:pt x="17402" y="4050"/>
                    </a:moveTo>
                    <a:lnTo>
                      <a:pt x="17409" y="4057"/>
                    </a:lnTo>
                    <a:cubicBezTo>
                      <a:pt x="17409" y="4071"/>
                      <a:pt x="17423" y="4086"/>
                      <a:pt x="17423" y="4107"/>
                    </a:cubicBezTo>
                    <a:cubicBezTo>
                      <a:pt x="17438" y="4144"/>
                      <a:pt x="17452" y="4180"/>
                      <a:pt x="17467" y="4216"/>
                    </a:cubicBezTo>
                    <a:cubicBezTo>
                      <a:pt x="17481" y="4274"/>
                      <a:pt x="17496" y="4324"/>
                      <a:pt x="17503" y="4375"/>
                    </a:cubicBezTo>
                    <a:cubicBezTo>
                      <a:pt x="17503" y="4382"/>
                      <a:pt x="17503" y="4382"/>
                      <a:pt x="17503" y="4382"/>
                    </a:cubicBezTo>
                    <a:cubicBezTo>
                      <a:pt x="17496" y="4461"/>
                      <a:pt x="17488" y="4541"/>
                      <a:pt x="17474" y="4613"/>
                    </a:cubicBezTo>
                    <a:cubicBezTo>
                      <a:pt x="17423" y="4916"/>
                      <a:pt x="17330" y="5212"/>
                      <a:pt x="17200" y="5486"/>
                    </a:cubicBezTo>
                    <a:cubicBezTo>
                      <a:pt x="17142" y="5630"/>
                      <a:pt x="17063" y="5768"/>
                      <a:pt x="16990" y="5905"/>
                    </a:cubicBezTo>
                    <a:cubicBezTo>
                      <a:pt x="16925" y="6042"/>
                      <a:pt x="16832" y="6164"/>
                      <a:pt x="16752" y="6294"/>
                    </a:cubicBezTo>
                    <a:cubicBezTo>
                      <a:pt x="16666" y="6424"/>
                      <a:pt x="16572" y="6547"/>
                      <a:pt x="16478" y="6677"/>
                    </a:cubicBezTo>
                    <a:lnTo>
                      <a:pt x="16189" y="7038"/>
                    </a:lnTo>
                    <a:cubicBezTo>
                      <a:pt x="16030" y="7218"/>
                      <a:pt x="15864" y="7391"/>
                      <a:pt x="15691" y="7565"/>
                    </a:cubicBezTo>
                    <a:cubicBezTo>
                      <a:pt x="14825" y="8077"/>
                      <a:pt x="14017" y="8691"/>
                      <a:pt x="13230" y="9304"/>
                    </a:cubicBezTo>
                    <a:cubicBezTo>
                      <a:pt x="12977" y="9506"/>
                      <a:pt x="12718" y="9715"/>
                      <a:pt x="12465" y="9918"/>
                    </a:cubicBezTo>
                    <a:cubicBezTo>
                      <a:pt x="12768" y="9629"/>
                      <a:pt x="13064" y="9333"/>
                      <a:pt x="13353" y="9037"/>
                    </a:cubicBezTo>
                    <a:cubicBezTo>
                      <a:pt x="13750" y="8640"/>
                      <a:pt x="14132" y="8221"/>
                      <a:pt x="14515" y="7817"/>
                    </a:cubicBezTo>
                    <a:cubicBezTo>
                      <a:pt x="14897" y="7406"/>
                      <a:pt x="15265" y="6987"/>
                      <a:pt x="15633" y="6561"/>
                    </a:cubicBezTo>
                    <a:cubicBezTo>
                      <a:pt x="15821" y="6345"/>
                      <a:pt x="16002" y="6121"/>
                      <a:pt x="16182" y="5897"/>
                    </a:cubicBezTo>
                    <a:cubicBezTo>
                      <a:pt x="16362" y="5674"/>
                      <a:pt x="16536" y="5450"/>
                      <a:pt x="16702" y="5219"/>
                    </a:cubicBezTo>
                    <a:cubicBezTo>
                      <a:pt x="16875" y="4988"/>
                      <a:pt x="17034" y="4750"/>
                      <a:pt x="17178" y="4497"/>
                    </a:cubicBezTo>
                    <a:cubicBezTo>
                      <a:pt x="17250" y="4375"/>
                      <a:pt x="17315" y="4245"/>
                      <a:pt x="17380" y="4115"/>
                    </a:cubicBezTo>
                    <a:cubicBezTo>
                      <a:pt x="17380" y="4093"/>
                      <a:pt x="17395" y="4071"/>
                      <a:pt x="17402" y="4050"/>
                    </a:cubicBezTo>
                    <a:close/>
                    <a:moveTo>
                      <a:pt x="19905" y="7173"/>
                    </a:moveTo>
                    <a:cubicBezTo>
                      <a:pt x="20004" y="7173"/>
                      <a:pt x="20103" y="7176"/>
                      <a:pt x="20202" y="7182"/>
                    </a:cubicBezTo>
                    <a:cubicBezTo>
                      <a:pt x="20419" y="7197"/>
                      <a:pt x="20628" y="7233"/>
                      <a:pt x="20837" y="7283"/>
                    </a:cubicBezTo>
                    <a:cubicBezTo>
                      <a:pt x="20845" y="7290"/>
                      <a:pt x="20859" y="7298"/>
                      <a:pt x="20873" y="7305"/>
                    </a:cubicBezTo>
                    <a:cubicBezTo>
                      <a:pt x="20974" y="7363"/>
                      <a:pt x="21076" y="7428"/>
                      <a:pt x="21169" y="7500"/>
                    </a:cubicBezTo>
                    <a:lnTo>
                      <a:pt x="21191" y="7521"/>
                    </a:lnTo>
                    <a:cubicBezTo>
                      <a:pt x="21083" y="7521"/>
                      <a:pt x="20982" y="7529"/>
                      <a:pt x="20873" y="7543"/>
                    </a:cubicBezTo>
                    <a:cubicBezTo>
                      <a:pt x="20635" y="7565"/>
                      <a:pt x="20397" y="7601"/>
                      <a:pt x="20166" y="7651"/>
                    </a:cubicBezTo>
                    <a:cubicBezTo>
                      <a:pt x="19697" y="7738"/>
                      <a:pt x="19235" y="7868"/>
                      <a:pt x="18780" y="8005"/>
                    </a:cubicBezTo>
                    <a:cubicBezTo>
                      <a:pt x="17871" y="8294"/>
                      <a:pt x="16976" y="8626"/>
                      <a:pt x="16103" y="8987"/>
                    </a:cubicBezTo>
                    <a:cubicBezTo>
                      <a:pt x="15258" y="9333"/>
                      <a:pt x="14435" y="9701"/>
                      <a:pt x="13605" y="10069"/>
                    </a:cubicBezTo>
                    <a:cubicBezTo>
                      <a:pt x="13750" y="9975"/>
                      <a:pt x="13894" y="9874"/>
                      <a:pt x="14038" y="9773"/>
                    </a:cubicBezTo>
                    <a:cubicBezTo>
                      <a:pt x="14515" y="9427"/>
                      <a:pt x="14969" y="9059"/>
                      <a:pt x="15395" y="8662"/>
                    </a:cubicBezTo>
                    <a:cubicBezTo>
                      <a:pt x="15460" y="8604"/>
                      <a:pt x="15518" y="8546"/>
                      <a:pt x="15576" y="8496"/>
                    </a:cubicBezTo>
                    <a:cubicBezTo>
                      <a:pt x="15713" y="8424"/>
                      <a:pt x="15843" y="8359"/>
                      <a:pt x="15973" y="8301"/>
                    </a:cubicBezTo>
                    <a:cubicBezTo>
                      <a:pt x="16196" y="8200"/>
                      <a:pt x="16420" y="8084"/>
                      <a:pt x="16651" y="7991"/>
                    </a:cubicBezTo>
                    <a:lnTo>
                      <a:pt x="16990" y="7846"/>
                    </a:lnTo>
                    <a:cubicBezTo>
                      <a:pt x="17099" y="7803"/>
                      <a:pt x="17221" y="7760"/>
                      <a:pt x="17330" y="7716"/>
                    </a:cubicBezTo>
                    <a:cubicBezTo>
                      <a:pt x="17792" y="7543"/>
                      <a:pt x="18261" y="7399"/>
                      <a:pt x="18744" y="7305"/>
                    </a:cubicBezTo>
                    <a:cubicBezTo>
                      <a:pt x="19124" y="7218"/>
                      <a:pt x="19514" y="7173"/>
                      <a:pt x="19905" y="7173"/>
                    </a:cubicBezTo>
                    <a:close/>
                    <a:moveTo>
                      <a:pt x="14500" y="9059"/>
                    </a:moveTo>
                    <a:lnTo>
                      <a:pt x="14392" y="9131"/>
                    </a:lnTo>
                    <a:lnTo>
                      <a:pt x="14204" y="9246"/>
                    </a:lnTo>
                    <a:cubicBezTo>
                      <a:pt x="14082" y="9319"/>
                      <a:pt x="13959" y="9398"/>
                      <a:pt x="13836" y="9470"/>
                    </a:cubicBezTo>
                    <a:lnTo>
                      <a:pt x="12689" y="10163"/>
                    </a:lnTo>
                    <a:lnTo>
                      <a:pt x="12768" y="10098"/>
                    </a:lnTo>
                    <a:cubicBezTo>
                      <a:pt x="12970" y="9968"/>
                      <a:pt x="13172" y="9845"/>
                      <a:pt x="13374" y="9723"/>
                    </a:cubicBezTo>
                    <a:cubicBezTo>
                      <a:pt x="13750" y="9492"/>
                      <a:pt x="14125" y="9275"/>
                      <a:pt x="14500" y="9059"/>
                    </a:cubicBezTo>
                    <a:close/>
                    <a:moveTo>
                      <a:pt x="4944" y="8481"/>
                    </a:moveTo>
                    <a:lnTo>
                      <a:pt x="4944" y="8481"/>
                    </a:lnTo>
                    <a:cubicBezTo>
                      <a:pt x="5406" y="8597"/>
                      <a:pt x="5846" y="8756"/>
                      <a:pt x="6280" y="8950"/>
                    </a:cubicBezTo>
                    <a:lnTo>
                      <a:pt x="6467" y="9037"/>
                    </a:lnTo>
                    <a:cubicBezTo>
                      <a:pt x="7045" y="9398"/>
                      <a:pt x="7644" y="9730"/>
                      <a:pt x="8243" y="10055"/>
                    </a:cubicBezTo>
                    <a:lnTo>
                      <a:pt x="8517" y="10199"/>
                    </a:lnTo>
                    <a:cubicBezTo>
                      <a:pt x="8279" y="10098"/>
                      <a:pt x="8041" y="9997"/>
                      <a:pt x="7802" y="9910"/>
                    </a:cubicBezTo>
                    <a:cubicBezTo>
                      <a:pt x="7384" y="9744"/>
                      <a:pt x="6958" y="9593"/>
                      <a:pt x="6525" y="9456"/>
                    </a:cubicBezTo>
                    <a:cubicBezTo>
                      <a:pt x="6344" y="9355"/>
                      <a:pt x="6171" y="9254"/>
                      <a:pt x="5991" y="9153"/>
                    </a:cubicBezTo>
                    <a:lnTo>
                      <a:pt x="5666" y="8950"/>
                    </a:lnTo>
                    <a:cubicBezTo>
                      <a:pt x="5616" y="8922"/>
                      <a:pt x="5558" y="8885"/>
                      <a:pt x="5507" y="8849"/>
                    </a:cubicBezTo>
                    <a:lnTo>
                      <a:pt x="5348" y="8748"/>
                    </a:lnTo>
                    <a:lnTo>
                      <a:pt x="5031" y="8539"/>
                    </a:lnTo>
                    <a:cubicBezTo>
                      <a:pt x="5002" y="8517"/>
                      <a:pt x="4973" y="8496"/>
                      <a:pt x="4944" y="8481"/>
                    </a:cubicBezTo>
                    <a:close/>
                    <a:moveTo>
                      <a:pt x="10365" y="6879"/>
                    </a:moveTo>
                    <a:lnTo>
                      <a:pt x="10365" y="6879"/>
                    </a:lnTo>
                    <a:cubicBezTo>
                      <a:pt x="10422" y="7225"/>
                      <a:pt x="10480" y="7586"/>
                      <a:pt x="10531" y="7954"/>
                    </a:cubicBezTo>
                    <a:lnTo>
                      <a:pt x="10538" y="7954"/>
                    </a:lnTo>
                    <a:cubicBezTo>
                      <a:pt x="10574" y="8236"/>
                      <a:pt x="10610" y="8517"/>
                      <a:pt x="10646" y="8799"/>
                    </a:cubicBezTo>
                    <a:cubicBezTo>
                      <a:pt x="10675" y="9080"/>
                      <a:pt x="10711" y="9362"/>
                      <a:pt x="10740" y="9651"/>
                    </a:cubicBezTo>
                    <a:cubicBezTo>
                      <a:pt x="10754" y="9802"/>
                      <a:pt x="10769" y="9954"/>
                      <a:pt x="10783" y="10105"/>
                    </a:cubicBezTo>
                    <a:lnTo>
                      <a:pt x="10783" y="10380"/>
                    </a:lnTo>
                    <a:cubicBezTo>
                      <a:pt x="10632" y="9694"/>
                      <a:pt x="10523" y="9001"/>
                      <a:pt x="10451" y="8301"/>
                    </a:cubicBezTo>
                    <a:cubicBezTo>
                      <a:pt x="10401" y="7832"/>
                      <a:pt x="10379" y="7355"/>
                      <a:pt x="10365" y="6879"/>
                    </a:cubicBezTo>
                    <a:close/>
                    <a:moveTo>
                      <a:pt x="7117" y="9369"/>
                    </a:moveTo>
                    <a:lnTo>
                      <a:pt x="7232" y="9427"/>
                    </a:lnTo>
                    <a:lnTo>
                      <a:pt x="7427" y="9535"/>
                    </a:lnTo>
                    <a:cubicBezTo>
                      <a:pt x="7550" y="9607"/>
                      <a:pt x="7680" y="9672"/>
                      <a:pt x="7802" y="9744"/>
                    </a:cubicBezTo>
                    <a:lnTo>
                      <a:pt x="8979" y="10394"/>
                    </a:lnTo>
                    <a:lnTo>
                      <a:pt x="8885" y="10351"/>
                    </a:lnTo>
                    <a:cubicBezTo>
                      <a:pt x="8669" y="10242"/>
                      <a:pt x="8459" y="10127"/>
                      <a:pt x="8250" y="10011"/>
                    </a:cubicBezTo>
                    <a:cubicBezTo>
                      <a:pt x="7867" y="9802"/>
                      <a:pt x="7492" y="9593"/>
                      <a:pt x="7117" y="9369"/>
                    </a:cubicBezTo>
                    <a:close/>
                    <a:moveTo>
                      <a:pt x="12956" y="455"/>
                    </a:moveTo>
                    <a:lnTo>
                      <a:pt x="12985" y="470"/>
                    </a:lnTo>
                    <a:cubicBezTo>
                      <a:pt x="12999" y="484"/>
                      <a:pt x="13014" y="492"/>
                      <a:pt x="13028" y="506"/>
                    </a:cubicBezTo>
                    <a:cubicBezTo>
                      <a:pt x="13042" y="564"/>
                      <a:pt x="13050" y="636"/>
                      <a:pt x="13057" y="701"/>
                    </a:cubicBezTo>
                    <a:cubicBezTo>
                      <a:pt x="13078" y="852"/>
                      <a:pt x="13086" y="1011"/>
                      <a:pt x="13086" y="1177"/>
                    </a:cubicBezTo>
                    <a:cubicBezTo>
                      <a:pt x="13093" y="1495"/>
                      <a:pt x="13078" y="1812"/>
                      <a:pt x="13057" y="2130"/>
                    </a:cubicBezTo>
                    <a:cubicBezTo>
                      <a:pt x="13035" y="2455"/>
                      <a:pt x="12999" y="2772"/>
                      <a:pt x="12949" y="3090"/>
                    </a:cubicBezTo>
                    <a:cubicBezTo>
                      <a:pt x="12927" y="3249"/>
                      <a:pt x="12905" y="3407"/>
                      <a:pt x="12876" y="3566"/>
                    </a:cubicBezTo>
                    <a:lnTo>
                      <a:pt x="12797" y="4035"/>
                    </a:lnTo>
                    <a:lnTo>
                      <a:pt x="12884" y="3566"/>
                    </a:lnTo>
                    <a:cubicBezTo>
                      <a:pt x="12912" y="3407"/>
                      <a:pt x="12941" y="3249"/>
                      <a:pt x="12963" y="3090"/>
                    </a:cubicBezTo>
                    <a:cubicBezTo>
                      <a:pt x="12992" y="2931"/>
                      <a:pt x="13006" y="2772"/>
                      <a:pt x="13035" y="2613"/>
                    </a:cubicBezTo>
                    <a:cubicBezTo>
                      <a:pt x="13057" y="2455"/>
                      <a:pt x="13071" y="2296"/>
                      <a:pt x="13086" y="2137"/>
                    </a:cubicBezTo>
                    <a:cubicBezTo>
                      <a:pt x="13122" y="1812"/>
                      <a:pt x="13143" y="1495"/>
                      <a:pt x="13143" y="1170"/>
                    </a:cubicBezTo>
                    <a:cubicBezTo>
                      <a:pt x="13143" y="1011"/>
                      <a:pt x="13143" y="852"/>
                      <a:pt x="13122" y="686"/>
                    </a:cubicBezTo>
                    <a:cubicBezTo>
                      <a:pt x="13122" y="650"/>
                      <a:pt x="13115" y="607"/>
                      <a:pt x="13107" y="571"/>
                    </a:cubicBezTo>
                    <a:lnTo>
                      <a:pt x="13107" y="571"/>
                    </a:lnTo>
                    <a:cubicBezTo>
                      <a:pt x="13136" y="585"/>
                      <a:pt x="13158" y="607"/>
                      <a:pt x="13187" y="629"/>
                    </a:cubicBezTo>
                    <a:cubicBezTo>
                      <a:pt x="13208" y="650"/>
                      <a:pt x="13252" y="686"/>
                      <a:pt x="13281" y="722"/>
                    </a:cubicBezTo>
                    <a:lnTo>
                      <a:pt x="13367" y="802"/>
                    </a:lnTo>
                    <a:cubicBezTo>
                      <a:pt x="13382" y="824"/>
                      <a:pt x="13396" y="845"/>
                      <a:pt x="13410" y="874"/>
                    </a:cubicBezTo>
                    <a:lnTo>
                      <a:pt x="13410" y="867"/>
                    </a:lnTo>
                    <a:cubicBezTo>
                      <a:pt x="13439" y="946"/>
                      <a:pt x="13483" y="1026"/>
                      <a:pt x="13504" y="1105"/>
                    </a:cubicBezTo>
                    <a:cubicBezTo>
                      <a:pt x="13627" y="1430"/>
                      <a:pt x="13699" y="1769"/>
                      <a:pt x="13728" y="2115"/>
                    </a:cubicBezTo>
                    <a:cubicBezTo>
                      <a:pt x="13750" y="2281"/>
                      <a:pt x="13750" y="2462"/>
                      <a:pt x="13757" y="2635"/>
                    </a:cubicBezTo>
                    <a:cubicBezTo>
                      <a:pt x="13764" y="2808"/>
                      <a:pt x="13750" y="2982"/>
                      <a:pt x="13742" y="3155"/>
                    </a:cubicBezTo>
                    <a:cubicBezTo>
                      <a:pt x="13735" y="3328"/>
                      <a:pt x="13714" y="3494"/>
                      <a:pt x="13692" y="3667"/>
                    </a:cubicBezTo>
                    <a:lnTo>
                      <a:pt x="13613" y="4187"/>
                    </a:lnTo>
                    <a:cubicBezTo>
                      <a:pt x="13504" y="4714"/>
                      <a:pt x="13367" y="5233"/>
                      <a:pt x="13208" y="5746"/>
                    </a:cubicBezTo>
                    <a:cubicBezTo>
                      <a:pt x="13172" y="5804"/>
                      <a:pt x="13136" y="5854"/>
                      <a:pt x="13107" y="5905"/>
                    </a:cubicBezTo>
                    <a:lnTo>
                      <a:pt x="12927" y="6208"/>
                    </a:lnTo>
                    <a:cubicBezTo>
                      <a:pt x="12465" y="7016"/>
                      <a:pt x="12111" y="7875"/>
                      <a:pt x="11772" y="8734"/>
                    </a:cubicBezTo>
                    <a:cubicBezTo>
                      <a:pt x="11685" y="8950"/>
                      <a:pt x="11599" y="9167"/>
                      <a:pt x="11519" y="9383"/>
                    </a:cubicBezTo>
                    <a:cubicBezTo>
                      <a:pt x="11678" y="8835"/>
                      <a:pt x="11830" y="8279"/>
                      <a:pt x="11967" y="7723"/>
                    </a:cubicBezTo>
                    <a:cubicBezTo>
                      <a:pt x="12126" y="7117"/>
                      <a:pt x="12270" y="6504"/>
                      <a:pt x="12414" y="5890"/>
                    </a:cubicBezTo>
                    <a:cubicBezTo>
                      <a:pt x="12552" y="5270"/>
                      <a:pt x="12682" y="4656"/>
                      <a:pt x="12797" y="4035"/>
                    </a:cubicBezTo>
                    <a:lnTo>
                      <a:pt x="12797" y="4035"/>
                    </a:lnTo>
                    <a:cubicBezTo>
                      <a:pt x="12674" y="4656"/>
                      <a:pt x="12537" y="5270"/>
                      <a:pt x="12386" y="5883"/>
                    </a:cubicBezTo>
                    <a:cubicBezTo>
                      <a:pt x="12234" y="6489"/>
                      <a:pt x="12068" y="7103"/>
                      <a:pt x="11909" y="7709"/>
                    </a:cubicBezTo>
                    <a:lnTo>
                      <a:pt x="11404" y="9528"/>
                    </a:lnTo>
                    <a:cubicBezTo>
                      <a:pt x="11346" y="9737"/>
                      <a:pt x="11281" y="9946"/>
                      <a:pt x="11224" y="10156"/>
                    </a:cubicBezTo>
                    <a:cubicBezTo>
                      <a:pt x="11187" y="10250"/>
                      <a:pt x="11151" y="10343"/>
                      <a:pt x="11115" y="10437"/>
                    </a:cubicBezTo>
                    <a:cubicBezTo>
                      <a:pt x="11137" y="10163"/>
                      <a:pt x="11151" y="9881"/>
                      <a:pt x="11159" y="9607"/>
                    </a:cubicBezTo>
                    <a:cubicBezTo>
                      <a:pt x="11173" y="9282"/>
                      <a:pt x="11166" y="8965"/>
                      <a:pt x="11159" y="8640"/>
                    </a:cubicBezTo>
                    <a:lnTo>
                      <a:pt x="11173" y="8510"/>
                    </a:lnTo>
                    <a:cubicBezTo>
                      <a:pt x="11274" y="7565"/>
                      <a:pt x="11397" y="6626"/>
                      <a:pt x="11534" y="5681"/>
                    </a:cubicBezTo>
                    <a:cubicBezTo>
                      <a:pt x="11678" y="4743"/>
                      <a:pt x="11830" y="3804"/>
                      <a:pt x="12046" y="2888"/>
                    </a:cubicBezTo>
                    <a:cubicBezTo>
                      <a:pt x="12155" y="2426"/>
                      <a:pt x="12270" y="1964"/>
                      <a:pt x="12422" y="1516"/>
                    </a:cubicBezTo>
                    <a:cubicBezTo>
                      <a:pt x="12494" y="1293"/>
                      <a:pt x="12580" y="1069"/>
                      <a:pt x="12674" y="860"/>
                    </a:cubicBezTo>
                    <a:cubicBezTo>
                      <a:pt x="12725" y="751"/>
                      <a:pt x="12775" y="643"/>
                      <a:pt x="12833" y="542"/>
                    </a:cubicBezTo>
                    <a:cubicBezTo>
                      <a:pt x="12840" y="513"/>
                      <a:pt x="12848" y="499"/>
                      <a:pt x="12862" y="477"/>
                    </a:cubicBezTo>
                    <a:lnTo>
                      <a:pt x="12869" y="477"/>
                    </a:lnTo>
                    <a:cubicBezTo>
                      <a:pt x="12898" y="470"/>
                      <a:pt x="12927" y="463"/>
                      <a:pt x="12956" y="455"/>
                    </a:cubicBezTo>
                    <a:close/>
                    <a:moveTo>
                      <a:pt x="7665" y="2058"/>
                    </a:moveTo>
                    <a:lnTo>
                      <a:pt x="7730" y="2065"/>
                    </a:lnTo>
                    <a:cubicBezTo>
                      <a:pt x="7759" y="2101"/>
                      <a:pt x="7795" y="2137"/>
                      <a:pt x="7824" y="2180"/>
                    </a:cubicBezTo>
                    <a:cubicBezTo>
                      <a:pt x="7903" y="2289"/>
                      <a:pt x="7983" y="2411"/>
                      <a:pt x="8055" y="2534"/>
                    </a:cubicBezTo>
                    <a:cubicBezTo>
                      <a:pt x="8207" y="2772"/>
                      <a:pt x="8337" y="3025"/>
                      <a:pt x="8459" y="3285"/>
                    </a:cubicBezTo>
                    <a:cubicBezTo>
                      <a:pt x="8589" y="3537"/>
                      <a:pt x="8705" y="3804"/>
                      <a:pt x="8806" y="4064"/>
                    </a:cubicBezTo>
                    <a:cubicBezTo>
                      <a:pt x="8914" y="4331"/>
                      <a:pt x="9015" y="4598"/>
                      <a:pt x="9109" y="4865"/>
                    </a:cubicBezTo>
                    <a:cubicBezTo>
                      <a:pt x="9289" y="5399"/>
                      <a:pt x="9462" y="5934"/>
                      <a:pt x="9614" y="6475"/>
                    </a:cubicBezTo>
                    <a:cubicBezTo>
                      <a:pt x="9766" y="7016"/>
                      <a:pt x="9910" y="7557"/>
                      <a:pt x="10054" y="8099"/>
                    </a:cubicBezTo>
                    <a:lnTo>
                      <a:pt x="10480" y="9723"/>
                    </a:lnTo>
                    <a:cubicBezTo>
                      <a:pt x="10509" y="9853"/>
                      <a:pt x="10545" y="9990"/>
                      <a:pt x="10581" y="10120"/>
                    </a:cubicBezTo>
                    <a:cubicBezTo>
                      <a:pt x="10596" y="10228"/>
                      <a:pt x="10610" y="10336"/>
                      <a:pt x="10632" y="10444"/>
                    </a:cubicBezTo>
                    <a:cubicBezTo>
                      <a:pt x="10480" y="10134"/>
                      <a:pt x="10329" y="9824"/>
                      <a:pt x="10163" y="9521"/>
                    </a:cubicBezTo>
                    <a:cubicBezTo>
                      <a:pt x="10033" y="9275"/>
                      <a:pt x="9888" y="9037"/>
                      <a:pt x="9751" y="8799"/>
                    </a:cubicBezTo>
                    <a:cubicBezTo>
                      <a:pt x="9448" y="8106"/>
                      <a:pt x="9152" y="7406"/>
                      <a:pt x="8871" y="6699"/>
                    </a:cubicBezTo>
                    <a:cubicBezTo>
                      <a:pt x="8560" y="5912"/>
                      <a:pt x="8264" y="5118"/>
                      <a:pt x="8019" y="4310"/>
                    </a:cubicBezTo>
                    <a:cubicBezTo>
                      <a:pt x="7896" y="3905"/>
                      <a:pt x="7781" y="3494"/>
                      <a:pt x="7701" y="3083"/>
                    </a:cubicBezTo>
                    <a:cubicBezTo>
                      <a:pt x="7658" y="2881"/>
                      <a:pt x="7622" y="2671"/>
                      <a:pt x="7600" y="2462"/>
                    </a:cubicBezTo>
                    <a:cubicBezTo>
                      <a:pt x="7593" y="2361"/>
                      <a:pt x="7579" y="2253"/>
                      <a:pt x="7579" y="2152"/>
                    </a:cubicBezTo>
                    <a:lnTo>
                      <a:pt x="7579" y="2130"/>
                    </a:lnTo>
                    <a:cubicBezTo>
                      <a:pt x="7586" y="2123"/>
                      <a:pt x="7593" y="2108"/>
                      <a:pt x="7600" y="2101"/>
                    </a:cubicBezTo>
                    <a:lnTo>
                      <a:pt x="7600" y="2108"/>
                    </a:lnTo>
                    <a:cubicBezTo>
                      <a:pt x="7615" y="2094"/>
                      <a:pt x="7629" y="2072"/>
                      <a:pt x="7651" y="2058"/>
                    </a:cubicBezTo>
                    <a:close/>
                    <a:moveTo>
                      <a:pt x="12595" y="7449"/>
                    </a:moveTo>
                    <a:lnTo>
                      <a:pt x="12443" y="7839"/>
                    </a:lnTo>
                    <a:cubicBezTo>
                      <a:pt x="12328" y="8135"/>
                      <a:pt x="12205" y="8431"/>
                      <a:pt x="12075" y="8719"/>
                    </a:cubicBezTo>
                    <a:cubicBezTo>
                      <a:pt x="11953" y="9015"/>
                      <a:pt x="11830" y="9311"/>
                      <a:pt x="11700" y="9600"/>
                    </a:cubicBezTo>
                    <a:lnTo>
                      <a:pt x="11693" y="9600"/>
                    </a:lnTo>
                    <a:cubicBezTo>
                      <a:pt x="11592" y="9824"/>
                      <a:pt x="11491" y="10048"/>
                      <a:pt x="11390" y="10271"/>
                    </a:cubicBezTo>
                    <a:cubicBezTo>
                      <a:pt x="11346" y="10336"/>
                      <a:pt x="11310" y="10408"/>
                      <a:pt x="11267" y="10481"/>
                    </a:cubicBezTo>
                    <a:cubicBezTo>
                      <a:pt x="11455" y="9903"/>
                      <a:pt x="11671" y="9340"/>
                      <a:pt x="11916" y="8792"/>
                    </a:cubicBezTo>
                    <a:cubicBezTo>
                      <a:pt x="12126" y="8337"/>
                      <a:pt x="12349" y="7889"/>
                      <a:pt x="12595" y="7449"/>
                    </a:cubicBezTo>
                    <a:close/>
                    <a:moveTo>
                      <a:pt x="8373" y="7918"/>
                    </a:moveTo>
                    <a:lnTo>
                      <a:pt x="8632" y="8250"/>
                    </a:lnTo>
                    <a:cubicBezTo>
                      <a:pt x="8827" y="8496"/>
                      <a:pt x="9022" y="8756"/>
                      <a:pt x="9217" y="9008"/>
                    </a:cubicBezTo>
                    <a:cubicBezTo>
                      <a:pt x="9405" y="9268"/>
                      <a:pt x="9607" y="9528"/>
                      <a:pt x="9787" y="9788"/>
                    </a:cubicBezTo>
                    <a:lnTo>
                      <a:pt x="9787" y="9780"/>
                    </a:lnTo>
                    <a:cubicBezTo>
                      <a:pt x="9924" y="9983"/>
                      <a:pt x="10069" y="10177"/>
                      <a:pt x="10213" y="10380"/>
                    </a:cubicBezTo>
                    <a:cubicBezTo>
                      <a:pt x="10249" y="10452"/>
                      <a:pt x="10292" y="10517"/>
                      <a:pt x="10336" y="10589"/>
                    </a:cubicBezTo>
                    <a:cubicBezTo>
                      <a:pt x="9924" y="10141"/>
                      <a:pt x="9549" y="9672"/>
                      <a:pt x="9195" y="9181"/>
                    </a:cubicBezTo>
                    <a:cubicBezTo>
                      <a:pt x="8900" y="8777"/>
                      <a:pt x="8625" y="8351"/>
                      <a:pt x="8373" y="7918"/>
                    </a:cubicBezTo>
                    <a:close/>
                    <a:moveTo>
                      <a:pt x="17229" y="3862"/>
                    </a:moveTo>
                    <a:lnTo>
                      <a:pt x="17265" y="3869"/>
                    </a:lnTo>
                    <a:lnTo>
                      <a:pt x="17330" y="3884"/>
                    </a:lnTo>
                    <a:lnTo>
                      <a:pt x="17337" y="3898"/>
                    </a:lnTo>
                    <a:cubicBezTo>
                      <a:pt x="17351" y="3920"/>
                      <a:pt x="17358" y="3941"/>
                      <a:pt x="17366" y="3956"/>
                    </a:cubicBezTo>
                    <a:cubicBezTo>
                      <a:pt x="17351" y="4006"/>
                      <a:pt x="17330" y="4050"/>
                      <a:pt x="17308" y="4093"/>
                    </a:cubicBezTo>
                    <a:cubicBezTo>
                      <a:pt x="17257" y="4223"/>
                      <a:pt x="17192" y="4353"/>
                      <a:pt x="17128" y="4476"/>
                    </a:cubicBezTo>
                    <a:cubicBezTo>
                      <a:pt x="16990" y="4728"/>
                      <a:pt x="16832" y="4966"/>
                      <a:pt x="16673" y="5205"/>
                    </a:cubicBezTo>
                    <a:cubicBezTo>
                      <a:pt x="16514" y="5436"/>
                      <a:pt x="16341" y="5666"/>
                      <a:pt x="16168" y="5890"/>
                    </a:cubicBezTo>
                    <a:cubicBezTo>
                      <a:pt x="15987" y="6114"/>
                      <a:pt x="15807" y="6338"/>
                      <a:pt x="15626" y="6554"/>
                    </a:cubicBezTo>
                    <a:cubicBezTo>
                      <a:pt x="15258" y="6980"/>
                      <a:pt x="14876" y="7391"/>
                      <a:pt x="14486" y="7796"/>
                    </a:cubicBezTo>
                    <a:cubicBezTo>
                      <a:pt x="14096" y="8200"/>
                      <a:pt x="13699" y="8590"/>
                      <a:pt x="13302" y="8987"/>
                    </a:cubicBezTo>
                    <a:lnTo>
                      <a:pt x="12104" y="10170"/>
                    </a:lnTo>
                    <a:cubicBezTo>
                      <a:pt x="12003" y="10264"/>
                      <a:pt x="11902" y="10358"/>
                      <a:pt x="11808" y="10452"/>
                    </a:cubicBezTo>
                    <a:lnTo>
                      <a:pt x="11556" y="10661"/>
                    </a:lnTo>
                    <a:cubicBezTo>
                      <a:pt x="11750" y="10380"/>
                      <a:pt x="11938" y="10091"/>
                      <a:pt x="12119" y="9795"/>
                    </a:cubicBezTo>
                    <a:cubicBezTo>
                      <a:pt x="12263" y="9557"/>
                      <a:pt x="12400" y="9319"/>
                      <a:pt x="12537" y="9073"/>
                    </a:cubicBezTo>
                    <a:cubicBezTo>
                      <a:pt x="12985" y="8460"/>
                      <a:pt x="13447" y="7861"/>
                      <a:pt x="13923" y="7262"/>
                    </a:cubicBezTo>
                    <a:cubicBezTo>
                      <a:pt x="14450" y="6598"/>
                      <a:pt x="14984" y="5948"/>
                      <a:pt x="15561" y="5327"/>
                    </a:cubicBezTo>
                    <a:cubicBezTo>
                      <a:pt x="15850" y="5024"/>
                      <a:pt x="16146" y="4721"/>
                      <a:pt x="16463" y="4440"/>
                    </a:cubicBezTo>
                    <a:cubicBezTo>
                      <a:pt x="16622" y="4302"/>
                      <a:pt x="16781" y="4172"/>
                      <a:pt x="16954" y="4043"/>
                    </a:cubicBezTo>
                    <a:cubicBezTo>
                      <a:pt x="17034" y="3978"/>
                      <a:pt x="17120" y="3920"/>
                      <a:pt x="17207" y="3869"/>
                    </a:cubicBezTo>
                    <a:lnTo>
                      <a:pt x="17214" y="3877"/>
                    </a:lnTo>
                    <a:lnTo>
                      <a:pt x="17229" y="3862"/>
                    </a:lnTo>
                    <a:close/>
                    <a:moveTo>
                      <a:pt x="2570" y="4079"/>
                    </a:moveTo>
                    <a:cubicBezTo>
                      <a:pt x="2635" y="4100"/>
                      <a:pt x="2692" y="4129"/>
                      <a:pt x="2750" y="4151"/>
                    </a:cubicBezTo>
                    <a:cubicBezTo>
                      <a:pt x="2895" y="4216"/>
                      <a:pt x="3039" y="4288"/>
                      <a:pt x="3183" y="4367"/>
                    </a:cubicBezTo>
                    <a:cubicBezTo>
                      <a:pt x="3457" y="4519"/>
                      <a:pt x="3732" y="4692"/>
                      <a:pt x="3992" y="4873"/>
                    </a:cubicBezTo>
                    <a:cubicBezTo>
                      <a:pt x="4251" y="5053"/>
                      <a:pt x="4518" y="5241"/>
                      <a:pt x="4764" y="5443"/>
                    </a:cubicBezTo>
                    <a:cubicBezTo>
                      <a:pt x="4894" y="5544"/>
                      <a:pt x="5016" y="5638"/>
                      <a:pt x="5139" y="5739"/>
                    </a:cubicBezTo>
                    <a:lnTo>
                      <a:pt x="5514" y="6049"/>
                    </a:lnTo>
                    <a:cubicBezTo>
                      <a:pt x="5984" y="6468"/>
                      <a:pt x="6453" y="6886"/>
                      <a:pt x="6900" y="7327"/>
                    </a:cubicBezTo>
                    <a:cubicBezTo>
                      <a:pt x="7355" y="7760"/>
                      <a:pt x="7802" y="8207"/>
                      <a:pt x="8243" y="8655"/>
                    </a:cubicBezTo>
                    <a:lnTo>
                      <a:pt x="9571" y="10004"/>
                    </a:lnTo>
                    <a:lnTo>
                      <a:pt x="10018" y="10466"/>
                    </a:lnTo>
                    <a:lnTo>
                      <a:pt x="10213" y="10704"/>
                    </a:lnTo>
                    <a:cubicBezTo>
                      <a:pt x="9982" y="10546"/>
                      <a:pt x="9751" y="10394"/>
                      <a:pt x="9520" y="10250"/>
                    </a:cubicBezTo>
                    <a:cubicBezTo>
                      <a:pt x="9246" y="10076"/>
                      <a:pt x="8964" y="9918"/>
                      <a:pt x="8676" y="9766"/>
                    </a:cubicBezTo>
                    <a:lnTo>
                      <a:pt x="8582" y="9694"/>
                    </a:lnTo>
                    <a:cubicBezTo>
                      <a:pt x="7810" y="9131"/>
                      <a:pt x="7052" y="8553"/>
                      <a:pt x="6308" y="7969"/>
                    </a:cubicBezTo>
                    <a:cubicBezTo>
                      <a:pt x="5565" y="7377"/>
                      <a:pt x="4829" y="6771"/>
                      <a:pt x="4136" y="6128"/>
                    </a:cubicBezTo>
                    <a:cubicBezTo>
                      <a:pt x="3789" y="5804"/>
                      <a:pt x="3457" y="5472"/>
                      <a:pt x="3140" y="5118"/>
                    </a:cubicBezTo>
                    <a:cubicBezTo>
                      <a:pt x="2981" y="4938"/>
                      <a:pt x="2837" y="4757"/>
                      <a:pt x="2700" y="4562"/>
                    </a:cubicBezTo>
                    <a:cubicBezTo>
                      <a:pt x="2627" y="4476"/>
                      <a:pt x="2562" y="4375"/>
                      <a:pt x="2498" y="4274"/>
                    </a:cubicBezTo>
                    <a:cubicBezTo>
                      <a:pt x="2490" y="4252"/>
                      <a:pt x="2483" y="4237"/>
                      <a:pt x="2469" y="4216"/>
                    </a:cubicBezTo>
                    <a:lnTo>
                      <a:pt x="2469" y="4209"/>
                    </a:lnTo>
                    <a:cubicBezTo>
                      <a:pt x="2476" y="4180"/>
                      <a:pt x="2483" y="4144"/>
                      <a:pt x="2490" y="4115"/>
                    </a:cubicBezTo>
                    <a:lnTo>
                      <a:pt x="2526" y="4100"/>
                    </a:lnTo>
                    <a:cubicBezTo>
                      <a:pt x="2541" y="4093"/>
                      <a:pt x="2555" y="4086"/>
                      <a:pt x="2570" y="4079"/>
                    </a:cubicBezTo>
                    <a:close/>
                    <a:moveTo>
                      <a:pt x="14515" y="8640"/>
                    </a:moveTo>
                    <a:lnTo>
                      <a:pt x="14515" y="8640"/>
                    </a:lnTo>
                    <a:cubicBezTo>
                      <a:pt x="14233" y="8871"/>
                      <a:pt x="13945" y="9102"/>
                      <a:pt x="13656" y="9326"/>
                    </a:cubicBezTo>
                    <a:lnTo>
                      <a:pt x="13663" y="9326"/>
                    </a:lnTo>
                    <a:cubicBezTo>
                      <a:pt x="13439" y="9506"/>
                      <a:pt x="13208" y="9679"/>
                      <a:pt x="12985" y="9845"/>
                    </a:cubicBezTo>
                    <a:cubicBezTo>
                      <a:pt x="12754" y="10019"/>
                      <a:pt x="12530" y="10185"/>
                      <a:pt x="12299" y="10358"/>
                    </a:cubicBezTo>
                    <a:lnTo>
                      <a:pt x="11924" y="10625"/>
                    </a:lnTo>
                    <a:lnTo>
                      <a:pt x="11693" y="10762"/>
                    </a:lnTo>
                    <a:cubicBezTo>
                      <a:pt x="12212" y="10286"/>
                      <a:pt x="12754" y="9845"/>
                      <a:pt x="13324" y="9434"/>
                    </a:cubicBezTo>
                    <a:cubicBezTo>
                      <a:pt x="13706" y="9153"/>
                      <a:pt x="14111" y="8893"/>
                      <a:pt x="14515" y="8640"/>
                    </a:cubicBezTo>
                    <a:close/>
                    <a:moveTo>
                      <a:pt x="21205" y="8438"/>
                    </a:moveTo>
                    <a:lnTo>
                      <a:pt x="21191" y="8489"/>
                    </a:lnTo>
                    <a:lnTo>
                      <a:pt x="21133" y="8597"/>
                    </a:lnTo>
                    <a:cubicBezTo>
                      <a:pt x="20982" y="8929"/>
                      <a:pt x="20780" y="9232"/>
                      <a:pt x="20534" y="9499"/>
                    </a:cubicBezTo>
                    <a:lnTo>
                      <a:pt x="20347" y="9701"/>
                    </a:lnTo>
                    <a:cubicBezTo>
                      <a:pt x="20282" y="9766"/>
                      <a:pt x="20202" y="9824"/>
                      <a:pt x="20130" y="9881"/>
                    </a:cubicBezTo>
                    <a:cubicBezTo>
                      <a:pt x="19993" y="9997"/>
                      <a:pt x="19841" y="10105"/>
                      <a:pt x="19683" y="10206"/>
                    </a:cubicBezTo>
                    <a:cubicBezTo>
                      <a:pt x="19639" y="10235"/>
                      <a:pt x="19603" y="10257"/>
                      <a:pt x="19560" y="10278"/>
                    </a:cubicBezTo>
                    <a:lnTo>
                      <a:pt x="19437" y="10343"/>
                    </a:lnTo>
                    <a:cubicBezTo>
                      <a:pt x="19358" y="10387"/>
                      <a:pt x="19271" y="10437"/>
                      <a:pt x="19185" y="10473"/>
                    </a:cubicBezTo>
                    <a:lnTo>
                      <a:pt x="18665" y="10690"/>
                    </a:lnTo>
                    <a:cubicBezTo>
                      <a:pt x="18585" y="10719"/>
                      <a:pt x="18506" y="10740"/>
                      <a:pt x="18427" y="10769"/>
                    </a:cubicBezTo>
                    <a:cubicBezTo>
                      <a:pt x="18210" y="10712"/>
                      <a:pt x="17994" y="10668"/>
                      <a:pt x="17770" y="10632"/>
                    </a:cubicBezTo>
                    <a:cubicBezTo>
                      <a:pt x="17539" y="10603"/>
                      <a:pt x="17301" y="10567"/>
                      <a:pt x="17070" y="10553"/>
                    </a:cubicBezTo>
                    <a:lnTo>
                      <a:pt x="16998" y="10553"/>
                    </a:lnTo>
                    <a:cubicBezTo>
                      <a:pt x="17496" y="10430"/>
                      <a:pt x="17986" y="10293"/>
                      <a:pt x="18470" y="10127"/>
                    </a:cubicBezTo>
                    <a:lnTo>
                      <a:pt x="18954" y="9946"/>
                    </a:lnTo>
                    <a:cubicBezTo>
                      <a:pt x="19112" y="9881"/>
                      <a:pt x="19271" y="9809"/>
                      <a:pt x="19430" y="9737"/>
                    </a:cubicBezTo>
                    <a:cubicBezTo>
                      <a:pt x="19596" y="9665"/>
                      <a:pt x="19740" y="9578"/>
                      <a:pt x="19899" y="9499"/>
                    </a:cubicBezTo>
                    <a:cubicBezTo>
                      <a:pt x="20051" y="9412"/>
                      <a:pt x="20195" y="9326"/>
                      <a:pt x="20339" y="9217"/>
                    </a:cubicBezTo>
                    <a:cubicBezTo>
                      <a:pt x="20628" y="9023"/>
                      <a:pt x="20895" y="8792"/>
                      <a:pt x="21126" y="8532"/>
                    </a:cubicBezTo>
                    <a:cubicBezTo>
                      <a:pt x="21155" y="8503"/>
                      <a:pt x="21184" y="8467"/>
                      <a:pt x="21205" y="8438"/>
                    </a:cubicBezTo>
                    <a:close/>
                    <a:moveTo>
                      <a:pt x="21350" y="7875"/>
                    </a:moveTo>
                    <a:cubicBezTo>
                      <a:pt x="21350" y="7904"/>
                      <a:pt x="21335" y="7933"/>
                      <a:pt x="21335" y="7969"/>
                    </a:cubicBezTo>
                    <a:cubicBezTo>
                      <a:pt x="21328" y="7998"/>
                      <a:pt x="21321" y="8055"/>
                      <a:pt x="21306" y="8099"/>
                    </a:cubicBezTo>
                    <a:cubicBezTo>
                      <a:pt x="21292" y="8135"/>
                      <a:pt x="21285" y="8171"/>
                      <a:pt x="21278" y="8214"/>
                    </a:cubicBezTo>
                    <a:cubicBezTo>
                      <a:pt x="21256" y="8236"/>
                      <a:pt x="21242" y="8258"/>
                      <a:pt x="21227" y="8279"/>
                    </a:cubicBezTo>
                    <a:cubicBezTo>
                      <a:pt x="21177" y="8344"/>
                      <a:pt x="21126" y="8416"/>
                      <a:pt x="21068" y="8481"/>
                    </a:cubicBezTo>
                    <a:cubicBezTo>
                      <a:pt x="20852" y="8748"/>
                      <a:pt x="20592" y="8979"/>
                      <a:pt x="20310" y="9181"/>
                    </a:cubicBezTo>
                    <a:cubicBezTo>
                      <a:pt x="20173" y="9282"/>
                      <a:pt x="20022" y="9369"/>
                      <a:pt x="19877" y="9463"/>
                    </a:cubicBezTo>
                    <a:cubicBezTo>
                      <a:pt x="19733" y="9557"/>
                      <a:pt x="19574" y="9629"/>
                      <a:pt x="19415" y="9708"/>
                    </a:cubicBezTo>
                    <a:cubicBezTo>
                      <a:pt x="19264" y="9788"/>
                      <a:pt x="19105" y="9860"/>
                      <a:pt x="18946" y="9925"/>
                    </a:cubicBezTo>
                    <a:lnTo>
                      <a:pt x="18456" y="10112"/>
                    </a:lnTo>
                    <a:cubicBezTo>
                      <a:pt x="17943" y="10286"/>
                      <a:pt x="17431" y="10423"/>
                      <a:pt x="16904" y="10546"/>
                    </a:cubicBezTo>
                    <a:cubicBezTo>
                      <a:pt x="16839" y="10538"/>
                      <a:pt x="16774" y="10538"/>
                      <a:pt x="16716" y="10531"/>
                    </a:cubicBezTo>
                    <a:lnTo>
                      <a:pt x="16362" y="10531"/>
                    </a:lnTo>
                    <a:cubicBezTo>
                      <a:pt x="15431" y="10531"/>
                      <a:pt x="14515" y="10668"/>
                      <a:pt x="13605" y="10798"/>
                    </a:cubicBezTo>
                    <a:cubicBezTo>
                      <a:pt x="13374" y="10827"/>
                      <a:pt x="13143" y="10863"/>
                      <a:pt x="12912" y="10899"/>
                    </a:cubicBezTo>
                    <a:cubicBezTo>
                      <a:pt x="13468" y="10762"/>
                      <a:pt x="14024" y="10618"/>
                      <a:pt x="14580" y="10466"/>
                    </a:cubicBezTo>
                    <a:cubicBezTo>
                      <a:pt x="15186" y="10300"/>
                      <a:pt x="15785" y="10112"/>
                      <a:pt x="16391" y="9932"/>
                    </a:cubicBezTo>
                    <a:cubicBezTo>
                      <a:pt x="16990" y="9744"/>
                      <a:pt x="17589" y="9549"/>
                      <a:pt x="18181" y="9340"/>
                    </a:cubicBezTo>
                    <a:lnTo>
                      <a:pt x="18636" y="9174"/>
                    </a:lnTo>
                    <a:cubicBezTo>
                      <a:pt x="18788" y="9124"/>
                      <a:pt x="18932" y="9066"/>
                      <a:pt x="19083" y="9008"/>
                    </a:cubicBezTo>
                    <a:cubicBezTo>
                      <a:pt x="19235" y="8950"/>
                      <a:pt x="19387" y="8885"/>
                      <a:pt x="19538" y="8828"/>
                    </a:cubicBezTo>
                    <a:cubicBezTo>
                      <a:pt x="19690" y="8770"/>
                      <a:pt x="19834" y="8698"/>
                      <a:pt x="19978" y="8640"/>
                    </a:cubicBezTo>
                    <a:cubicBezTo>
                      <a:pt x="20274" y="8503"/>
                      <a:pt x="20563" y="8366"/>
                      <a:pt x="20845" y="8200"/>
                    </a:cubicBezTo>
                    <a:cubicBezTo>
                      <a:pt x="20982" y="8120"/>
                      <a:pt x="21119" y="8041"/>
                      <a:pt x="21249" y="7940"/>
                    </a:cubicBezTo>
                    <a:cubicBezTo>
                      <a:pt x="21285" y="7918"/>
                      <a:pt x="21314" y="7897"/>
                      <a:pt x="21350" y="7875"/>
                    </a:cubicBezTo>
                    <a:close/>
                    <a:moveTo>
                      <a:pt x="6749" y="9586"/>
                    </a:moveTo>
                    <a:cubicBezTo>
                      <a:pt x="7095" y="9701"/>
                      <a:pt x="7434" y="9838"/>
                      <a:pt x="7774" y="9968"/>
                    </a:cubicBezTo>
                    <a:lnTo>
                      <a:pt x="7781" y="9975"/>
                    </a:lnTo>
                    <a:cubicBezTo>
                      <a:pt x="8041" y="10084"/>
                      <a:pt x="8308" y="10192"/>
                      <a:pt x="8567" y="10307"/>
                    </a:cubicBezTo>
                    <a:cubicBezTo>
                      <a:pt x="8827" y="10416"/>
                      <a:pt x="9087" y="10531"/>
                      <a:pt x="9347" y="10647"/>
                    </a:cubicBezTo>
                    <a:lnTo>
                      <a:pt x="9773" y="10834"/>
                    </a:lnTo>
                    <a:lnTo>
                      <a:pt x="10004" y="10964"/>
                    </a:lnTo>
                    <a:cubicBezTo>
                      <a:pt x="9333" y="10755"/>
                      <a:pt x="8676" y="10502"/>
                      <a:pt x="8033" y="10214"/>
                    </a:cubicBezTo>
                    <a:cubicBezTo>
                      <a:pt x="7600" y="10026"/>
                      <a:pt x="7175" y="9802"/>
                      <a:pt x="6749" y="9586"/>
                    </a:cubicBezTo>
                    <a:close/>
                    <a:moveTo>
                      <a:pt x="21299" y="7601"/>
                    </a:moveTo>
                    <a:lnTo>
                      <a:pt x="21306" y="7608"/>
                    </a:lnTo>
                    <a:lnTo>
                      <a:pt x="21371" y="7673"/>
                    </a:lnTo>
                    <a:lnTo>
                      <a:pt x="21371" y="7709"/>
                    </a:lnTo>
                    <a:lnTo>
                      <a:pt x="21371" y="7760"/>
                    </a:lnTo>
                    <a:cubicBezTo>
                      <a:pt x="21321" y="7803"/>
                      <a:pt x="21270" y="7846"/>
                      <a:pt x="21213" y="7882"/>
                    </a:cubicBezTo>
                    <a:cubicBezTo>
                      <a:pt x="21090" y="7976"/>
                      <a:pt x="20953" y="8063"/>
                      <a:pt x="20816" y="8149"/>
                    </a:cubicBezTo>
                    <a:cubicBezTo>
                      <a:pt x="20549" y="8315"/>
                      <a:pt x="20260" y="8460"/>
                      <a:pt x="19971" y="8597"/>
                    </a:cubicBezTo>
                    <a:cubicBezTo>
                      <a:pt x="19683" y="8734"/>
                      <a:pt x="19387" y="8871"/>
                      <a:pt x="19091" y="8987"/>
                    </a:cubicBezTo>
                    <a:cubicBezTo>
                      <a:pt x="18939" y="9044"/>
                      <a:pt x="18795" y="9102"/>
                      <a:pt x="18643" y="9160"/>
                    </a:cubicBezTo>
                    <a:lnTo>
                      <a:pt x="18188" y="9326"/>
                    </a:lnTo>
                    <a:cubicBezTo>
                      <a:pt x="17597" y="9528"/>
                      <a:pt x="16990" y="9715"/>
                      <a:pt x="16384" y="9896"/>
                    </a:cubicBezTo>
                    <a:cubicBezTo>
                      <a:pt x="15778" y="10069"/>
                      <a:pt x="15172" y="10228"/>
                      <a:pt x="14565" y="10387"/>
                    </a:cubicBezTo>
                    <a:lnTo>
                      <a:pt x="12732" y="10863"/>
                    </a:lnTo>
                    <a:lnTo>
                      <a:pt x="12104" y="11029"/>
                    </a:lnTo>
                    <a:lnTo>
                      <a:pt x="11801" y="11072"/>
                    </a:lnTo>
                    <a:cubicBezTo>
                      <a:pt x="12054" y="10957"/>
                      <a:pt x="12299" y="10834"/>
                      <a:pt x="12544" y="10704"/>
                    </a:cubicBezTo>
                    <a:cubicBezTo>
                      <a:pt x="12833" y="10546"/>
                      <a:pt x="13107" y="10387"/>
                      <a:pt x="13382" y="10214"/>
                    </a:cubicBezTo>
                    <a:lnTo>
                      <a:pt x="13497" y="10163"/>
                    </a:lnTo>
                    <a:cubicBezTo>
                      <a:pt x="14370" y="9773"/>
                      <a:pt x="15244" y="9405"/>
                      <a:pt x="16124" y="9059"/>
                    </a:cubicBezTo>
                    <a:cubicBezTo>
                      <a:pt x="17012" y="8705"/>
                      <a:pt x="17900" y="8373"/>
                      <a:pt x="18809" y="8099"/>
                    </a:cubicBezTo>
                    <a:cubicBezTo>
                      <a:pt x="19257" y="7962"/>
                      <a:pt x="19719" y="7832"/>
                      <a:pt x="20181" y="7738"/>
                    </a:cubicBezTo>
                    <a:cubicBezTo>
                      <a:pt x="20411" y="7687"/>
                      <a:pt x="20650" y="7651"/>
                      <a:pt x="20881" y="7630"/>
                    </a:cubicBezTo>
                    <a:cubicBezTo>
                      <a:pt x="20996" y="7615"/>
                      <a:pt x="21119" y="7608"/>
                      <a:pt x="21234" y="7601"/>
                    </a:cubicBezTo>
                    <a:close/>
                    <a:moveTo>
                      <a:pt x="3282" y="8810"/>
                    </a:moveTo>
                    <a:cubicBezTo>
                      <a:pt x="3391" y="8810"/>
                      <a:pt x="3502" y="8815"/>
                      <a:pt x="3609" y="8821"/>
                    </a:cubicBezTo>
                    <a:cubicBezTo>
                      <a:pt x="3768" y="8828"/>
                      <a:pt x="3919" y="8849"/>
                      <a:pt x="4071" y="8871"/>
                    </a:cubicBezTo>
                    <a:lnTo>
                      <a:pt x="4533" y="8943"/>
                    </a:lnTo>
                    <a:cubicBezTo>
                      <a:pt x="4764" y="8987"/>
                      <a:pt x="5002" y="9044"/>
                      <a:pt x="5233" y="9102"/>
                    </a:cubicBezTo>
                    <a:cubicBezTo>
                      <a:pt x="6114" y="9600"/>
                      <a:pt x="7045" y="9990"/>
                      <a:pt x="7976" y="10365"/>
                    </a:cubicBezTo>
                    <a:cubicBezTo>
                      <a:pt x="8279" y="10488"/>
                      <a:pt x="8582" y="10610"/>
                      <a:pt x="8892" y="10726"/>
                    </a:cubicBezTo>
                    <a:cubicBezTo>
                      <a:pt x="8488" y="10618"/>
                      <a:pt x="8084" y="10502"/>
                      <a:pt x="7680" y="10401"/>
                    </a:cubicBezTo>
                    <a:cubicBezTo>
                      <a:pt x="7138" y="10257"/>
                      <a:pt x="6590" y="10127"/>
                      <a:pt x="6041" y="10004"/>
                    </a:cubicBezTo>
                    <a:cubicBezTo>
                      <a:pt x="5493" y="9881"/>
                      <a:pt x="4944" y="9766"/>
                      <a:pt x="4396" y="9665"/>
                    </a:cubicBezTo>
                    <a:lnTo>
                      <a:pt x="4396" y="9665"/>
                    </a:lnTo>
                    <a:cubicBezTo>
                      <a:pt x="4944" y="9773"/>
                      <a:pt x="5493" y="9896"/>
                      <a:pt x="6034" y="10026"/>
                    </a:cubicBezTo>
                    <a:cubicBezTo>
                      <a:pt x="6575" y="10163"/>
                      <a:pt x="7117" y="10315"/>
                      <a:pt x="7658" y="10459"/>
                    </a:cubicBezTo>
                    <a:lnTo>
                      <a:pt x="9282" y="10906"/>
                    </a:lnTo>
                    <a:lnTo>
                      <a:pt x="9679" y="11022"/>
                    </a:lnTo>
                    <a:lnTo>
                      <a:pt x="9989" y="11137"/>
                    </a:lnTo>
                    <a:cubicBezTo>
                      <a:pt x="9643" y="11108"/>
                      <a:pt x="9296" y="11087"/>
                      <a:pt x="8950" y="11080"/>
                    </a:cubicBezTo>
                    <a:cubicBezTo>
                      <a:pt x="8813" y="11076"/>
                      <a:pt x="8674" y="11074"/>
                      <a:pt x="8534" y="11074"/>
                    </a:cubicBezTo>
                    <a:cubicBezTo>
                      <a:pt x="8394" y="11074"/>
                      <a:pt x="8254" y="11076"/>
                      <a:pt x="8113" y="11080"/>
                    </a:cubicBezTo>
                    <a:cubicBezTo>
                      <a:pt x="7362" y="10993"/>
                      <a:pt x="6612" y="10899"/>
                      <a:pt x="5861" y="10791"/>
                    </a:cubicBezTo>
                    <a:cubicBezTo>
                      <a:pt x="5024" y="10668"/>
                      <a:pt x="4194" y="10524"/>
                      <a:pt x="3364" y="10336"/>
                    </a:cubicBezTo>
                    <a:cubicBezTo>
                      <a:pt x="2959" y="10242"/>
                      <a:pt x="2548" y="10134"/>
                      <a:pt x="2151" y="10004"/>
                    </a:cubicBezTo>
                    <a:cubicBezTo>
                      <a:pt x="1949" y="9932"/>
                      <a:pt x="1747" y="9853"/>
                      <a:pt x="1559" y="9766"/>
                    </a:cubicBezTo>
                    <a:cubicBezTo>
                      <a:pt x="1458" y="9723"/>
                      <a:pt x="1364" y="9672"/>
                      <a:pt x="1278" y="9622"/>
                    </a:cubicBezTo>
                    <a:lnTo>
                      <a:pt x="1256" y="9622"/>
                    </a:lnTo>
                    <a:lnTo>
                      <a:pt x="1249" y="9600"/>
                    </a:lnTo>
                    <a:lnTo>
                      <a:pt x="1227" y="9528"/>
                    </a:lnTo>
                    <a:cubicBezTo>
                      <a:pt x="1227" y="9521"/>
                      <a:pt x="1234" y="9521"/>
                      <a:pt x="1234" y="9513"/>
                    </a:cubicBezTo>
                    <a:cubicBezTo>
                      <a:pt x="1249" y="9499"/>
                      <a:pt x="1263" y="9477"/>
                      <a:pt x="1271" y="9463"/>
                    </a:cubicBezTo>
                    <a:cubicBezTo>
                      <a:pt x="1321" y="9456"/>
                      <a:pt x="1372" y="9448"/>
                      <a:pt x="1415" y="9441"/>
                    </a:cubicBezTo>
                    <a:cubicBezTo>
                      <a:pt x="1559" y="9420"/>
                      <a:pt x="1704" y="9420"/>
                      <a:pt x="1841" y="9412"/>
                    </a:cubicBezTo>
                    <a:cubicBezTo>
                      <a:pt x="1892" y="9411"/>
                      <a:pt x="1943" y="9410"/>
                      <a:pt x="1994" y="9410"/>
                    </a:cubicBezTo>
                    <a:cubicBezTo>
                      <a:pt x="2229" y="9410"/>
                      <a:pt x="2462" y="9423"/>
                      <a:pt x="2700" y="9441"/>
                    </a:cubicBezTo>
                    <a:cubicBezTo>
                      <a:pt x="2981" y="9456"/>
                      <a:pt x="3263" y="9492"/>
                      <a:pt x="3544" y="9528"/>
                    </a:cubicBezTo>
                    <a:cubicBezTo>
                      <a:pt x="3833" y="9564"/>
                      <a:pt x="4114" y="9622"/>
                      <a:pt x="4396" y="9665"/>
                    </a:cubicBezTo>
                    <a:cubicBezTo>
                      <a:pt x="4114" y="9614"/>
                      <a:pt x="3833" y="9564"/>
                      <a:pt x="3551" y="9521"/>
                    </a:cubicBezTo>
                    <a:cubicBezTo>
                      <a:pt x="3270" y="9477"/>
                      <a:pt x="2981" y="9434"/>
                      <a:pt x="2700" y="9405"/>
                    </a:cubicBezTo>
                    <a:cubicBezTo>
                      <a:pt x="2411" y="9376"/>
                      <a:pt x="2129" y="9355"/>
                      <a:pt x="1841" y="9355"/>
                    </a:cubicBezTo>
                    <a:cubicBezTo>
                      <a:pt x="1696" y="9355"/>
                      <a:pt x="1552" y="9355"/>
                      <a:pt x="1408" y="9376"/>
                    </a:cubicBezTo>
                    <a:lnTo>
                      <a:pt x="1336" y="9383"/>
                    </a:lnTo>
                    <a:cubicBezTo>
                      <a:pt x="1350" y="9355"/>
                      <a:pt x="1357" y="9340"/>
                      <a:pt x="1378" y="9326"/>
                    </a:cubicBezTo>
                    <a:lnTo>
                      <a:pt x="1378" y="9326"/>
                    </a:lnTo>
                    <a:cubicBezTo>
                      <a:pt x="1376" y="9328"/>
                      <a:pt x="1374" y="9331"/>
                      <a:pt x="1372" y="9333"/>
                    </a:cubicBezTo>
                    <a:lnTo>
                      <a:pt x="1379" y="9326"/>
                    </a:lnTo>
                    <a:lnTo>
                      <a:pt x="1379" y="9326"/>
                    </a:lnTo>
                    <a:cubicBezTo>
                      <a:pt x="1379" y="9326"/>
                      <a:pt x="1379" y="9326"/>
                      <a:pt x="1378" y="9326"/>
                    </a:cubicBezTo>
                    <a:lnTo>
                      <a:pt x="1378" y="9326"/>
                    </a:lnTo>
                    <a:cubicBezTo>
                      <a:pt x="1404" y="9299"/>
                      <a:pt x="1424" y="9272"/>
                      <a:pt x="1451" y="9239"/>
                    </a:cubicBezTo>
                    <a:cubicBezTo>
                      <a:pt x="1480" y="9210"/>
                      <a:pt x="1530" y="9167"/>
                      <a:pt x="1566" y="9124"/>
                    </a:cubicBezTo>
                    <a:lnTo>
                      <a:pt x="1574" y="9124"/>
                    </a:lnTo>
                    <a:cubicBezTo>
                      <a:pt x="1646" y="9095"/>
                      <a:pt x="1718" y="9066"/>
                      <a:pt x="1790" y="9037"/>
                    </a:cubicBezTo>
                    <a:cubicBezTo>
                      <a:pt x="2079" y="8929"/>
                      <a:pt x="2382" y="8864"/>
                      <a:pt x="2685" y="8835"/>
                    </a:cubicBezTo>
                    <a:cubicBezTo>
                      <a:pt x="2837" y="8813"/>
                      <a:pt x="2996" y="8821"/>
                      <a:pt x="3147" y="8813"/>
                    </a:cubicBezTo>
                    <a:cubicBezTo>
                      <a:pt x="3192" y="8811"/>
                      <a:pt x="3237" y="8810"/>
                      <a:pt x="3282" y="8810"/>
                    </a:cubicBezTo>
                    <a:close/>
                    <a:moveTo>
                      <a:pt x="15504" y="10878"/>
                    </a:moveTo>
                    <a:cubicBezTo>
                      <a:pt x="15792" y="10878"/>
                      <a:pt x="16074" y="10892"/>
                      <a:pt x="16362" y="10906"/>
                    </a:cubicBezTo>
                    <a:lnTo>
                      <a:pt x="16694" y="10928"/>
                    </a:lnTo>
                    <a:cubicBezTo>
                      <a:pt x="16810" y="10935"/>
                      <a:pt x="16918" y="10950"/>
                      <a:pt x="17034" y="10964"/>
                    </a:cubicBezTo>
                    <a:cubicBezTo>
                      <a:pt x="17142" y="10971"/>
                      <a:pt x="17272" y="10986"/>
                      <a:pt x="17395" y="11007"/>
                    </a:cubicBezTo>
                    <a:cubicBezTo>
                      <a:pt x="17185" y="11044"/>
                      <a:pt x="16969" y="11072"/>
                      <a:pt x="16759" y="11094"/>
                    </a:cubicBezTo>
                    <a:lnTo>
                      <a:pt x="16276" y="11137"/>
                    </a:lnTo>
                    <a:cubicBezTo>
                      <a:pt x="16110" y="11152"/>
                      <a:pt x="15951" y="11152"/>
                      <a:pt x="15785" y="11166"/>
                    </a:cubicBezTo>
                    <a:lnTo>
                      <a:pt x="15749" y="11166"/>
                    </a:lnTo>
                    <a:cubicBezTo>
                      <a:pt x="15408" y="11149"/>
                      <a:pt x="15064" y="11142"/>
                      <a:pt x="14719" y="11142"/>
                    </a:cubicBezTo>
                    <a:cubicBezTo>
                      <a:pt x="14335" y="11142"/>
                      <a:pt x="13950" y="11151"/>
                      <a:pt x="13569" y="11166"/>
                    </a:cubicBezTo>
                    <a:cubicBezTo>
                      <a:pt x="13959" y="11116"/>
                      <a:pt x="14342" y="11065"/>
                      <a:pt x="14731" y="11007"/>
                    </a:cubicBezTo>
                    <a:cubicBezTo>
                      <a:pt x="14991" y="10964"/>
                      <a:pt x="15244" y="10921"/>
                      <a:pt x="15504" y="10878"/>
                    </a:cubicBezTo>
                    <a:close/>
                    <a:moveTo>
                      <a:pt x="14187" y="11190"/>
                    </a:moveTo>
                    <a:cubicBezTo>
                      <a:pt x="14401" y="11190"/>
                      <a:pt x="14616" y="11191"/>
                      <a:pt x="14832" y="11195"/>
                    </a:cubicBezTo>
                    <a:lnTo>
                      <a:pt x="14818" y="11195"/>
                    </a:lnTo>
                    <a:lnTo>
                      <a:pt x="13844" y="11217"/>
                    </a:lnTo>
                    <a:cubicBezTo>
                      <a:pt x="13543" y="11217"/>
                      <a:pt x="13256" y="11224"/>
                      <a:pt x="12963" y="11224"/>
                    </a:cubicBezTo>
                    <a:lnTo>
                      <a:pt x="12963" y="11224"/>
                    </a:lnTo>
                    <a:lnTo>
                      <a:pt x="13143" y="11210"/>
                    </a:lnTo>
                    <a:lnTo>
                      <a:pt x="13548" y="11195"/>
                    </a:lnTo>
                    <a:cubicBezTo>
                      <a:pt x="13761" y="11191"/>
                      <a:pt x="13973" y="11190"/>
                      <a:pt x="14187" y="11190"/>
                    </a:cubicBezTo>
                    <a:close/>
                    <a:moveTo>
                      <a:pt x="15128" y="10870"/>
                    </a:moveTo>
                    <a:lnTo>
                      <a:pt x="14717" y="10928"/>
                    </a:lnTo>
                    <a:cubicBezTo>
                      <a:pt x="14406" y="10979"/>
                      <a:pt x="14089" y="11022"/>
                      <a:pt x="13771" y="11058"/>
                    </a:cubicBezTo>
                    <a:cubicBezTo>
                      <a:pt x="13454" y="11087"/>
                      <a:pt x="13129" y="11130"/>
                      <a:pt x="12811" y="11166"/>
                    </a:cubicBezTo>
                    <a:lnTo>
                      <a:pt x="12819" y="11166"/>
                    </a:lnTo>
                    <a:cubicBezTo>
                      <a:pt x="12573" y="11188"/>
                      <a:pt x="12328" y="11210"/>
                      <a:pt x="12082" y="11231"/>
                    </a:cubicBezTo>
                    <a:lnTo>
                      <a:pt x="11844" y="11231"/>
                    </a:lnTo>
                    <a:cubicBezTo>
                      <a:pt x="12429" y="11108"/>
                      <a:pt x="13028" y="11015"/>
                      <a:pt x="13627" y="10950"/>
                    </a:cubicBezTo>
                    <a:cubicBezTo>
                      <a:pt x="14125" y="10899"/>
                      <a:pt x="14630" y="10870"/>
                      <a:pt x="15128" y="10870"/>
                    </a:cubicBezTo>
                    <a:close/>
                    <a:moveTo>
                      <a:pt x="1307" y="9752"/>
                    </a:moveTo>
                    <a:lnTo>
                      <a:pt x="1307" y="9752"/>
                    </a:lnTo>
                    <a:cubicBezTo>
                      <a:pt x="1379" y="9788"/>
                      <a:pt x="1451" y="9824"/>
                      <a:pt x="1523" y="9860"/>
                    </a:cubicBezTo>
                    <a:cubicBezTo>
                      <a:pt x="1718" y="9946"/>
                      <a:pt x="1913" y="10026"/>
                      <a:pt x="2115" y="10091"/>
                    </a:cubicBezTo>
                    <a:cubicBezTo>
                      <a:pt x="2519" y="10228"/>
                      <a:pt x="2931" y="10336"/>
                      <a:pt x="3342" y="10430"/>
                    </a:cubicBezTo>
                    <a:cubicBezTo>
                      <a:pt x="4172" y="10618"/>
                      <a:pt x="5009" y="10755"/>
                      <a:pt x="5846" y="10870"/>
                    </a:cubicBezTo>
                    <a:cubicBezTo>
                      <a:pt x="6496" y="10957"/>
                      <a:pt x="7146" y="11029"/>
                      <a:pt x="7802" y="11094"/>
                    </a:cubicBezTo>
                    <a:cubicBezTo>
                      <a:pt x="7528" y="11108"/>
                      <a:pt x="7254" y="11123"/>
                      <a:pt x="6980" y="11152"/>
                    </a:cubicBezTo>
                    <a:cubicBezTo>
                      <a:pt x="6402" y="11210"/>
                      <a:pt x="5825" y="11296"/>
                      <a:pt x="5255" y="11412"/>
                    </a:cubicBezTo>
                    <a:cubicBezTo>
                      <a:pt x="5168" y="11404"/>
                      <a:pt x="5074" y="11397"/>
                      <a:pt x="4988" y="11383"/>
                    </a:cubicBezTo>
                    <a:lnTo>
                      <a:pt x="4656" y="11339"/>
                    </a:lnTo>
                    <a:cubicBezTo>
                      <a:pt x="4547" y="11325"/>
                      <a:pt x="4439" y="11311"/>
                      <a:pt x="4331" y="11289"/>
                    </a:cubicBezTo>
                    <a:cubicBezTo>
                      <a:pt x="3905" y="11224"/>
                      <a:pt x="3479" y="11116"/>
                      <a:pt x="3061" y="10979"/>
                    </a:cubicBezTo>
                    <a:cubicBezTo>
                      <a:pt x="2642" y="10849"/>
                      <a:pt x="2252" y="10668"/>
                      <a:pt x="1884" y="10423"/>
                    </a:cubicBezTo>
                    <a:cubicBezTo>
                      <a:pt x="1749" y="10338"/>
                      <a:pt x="1621" y="10232"/>
                      <a:pt x="1507" y="10125"/>
                    </a:cubicBezTo>
                    <a:lnTo>
                      <a:pt x="1507" y="10125"/>
                    </a:lnTo>
                    <a:cubicBezTo>
                      <a:pt x="1479" y="10090"/>
                      <a:pt x="1458" y="10054"/>
                      <a:pt x="1444" y="10019"/>
                    </a:cubicBezTo>
                    <a:cubicBezTo>
                      <a:pt x="1393" y="9932"/>
                      <a:pt x="1343" y="9845"/>
                      <a:pt x="1307" y="9752"/>
                    </a:cubicBezTo>
                    <a:close/>
                    <a:moveTo>
                      <a:pt x="8856" y="11469"/>
                    </a:moveTo>
                    <a:lnTo>
                      <a:pt x="8676" y="11491"/>
                    </a:lnTo>
                    <a:cubicBezTo>
                      <a:pt x="8539" y="11498"/>
                      <a:pt x="8401" y="11498"/>
                      <a:pt x="8272" y="11505"/>
                    </a:cubicBezTo>
                    <a:cubicBezTo>
                      <a:pt x="8059" y="11509"/>
                      <a:pt x="7844" y="11511"/>
                      <a:pt x="7629" y="11511"/>
                    </a:cubicBezTo>
                    <a:cubicBezTo>
                      <a:pt x="7414" y="11511"/>
                      <a:pt x="7200" y="11509"/>
                      <a:pt x="6987" y="11505"/>
                    </a:cubicBezTo>
                    <a:lnTo>
                      <a:pt x="7001" y="11505"/>
                    </a:lnTo>
                    <a:lnTo>
                      <a:pt x="7976" y="11484"/>
                    </a:lnTo>
                    <a:cubicBezTo>
                      <a:pt x="8264" y="11477"/>
                      <a:pt x="8553" y="11477"/>
                      <a:pt x="8849" y="11469"/>
                    </a:cubicBezTo>
                    <a:close/>
                    <a:moveTo>
                      <a:pt x="1754" y="10444"/>
                    </a:moveTo>
                    <a:cubicBezTo>
                      <a:pt x="1783" y="10459"/>
                      <a:pt x="1805" y="10481"/>
                      <a:pt x="1834" y="10502"/>
                    </a:cubicBezTo>
                    <a:cubicBezTo>
                      <a:pt x="2209" y="10748"/>
                      <a:pt x="2613" y="10935"/>
                      <a:pt x="3039" y="11072"/>
                    </a:cubicBezTo>
                    <a:cubicBezTo>
                      <a:pt x="3457" y="11210"/>
                      <a:pt x="3891" y="11311"/>
                      <a:pt x="4324" y="11376"/>
                    </a:cubicBezTo>
                    <a:cubicBezTo>
                      <a:pt x="4432" y="11390"/>
                      <a:pt x="4540" y="11412"/>
                      <a:pt x="4648" y="11426"/>
                    </a:cubicBezTo>
                    <a:lnTo>
                      <a:pt x="4980" y="11462"/>
                    </a:lnTo>
                    <a:lnTo>
                      <a:pt x="5002" y="11462"/>
                    </a:lnTo>
                    <a:cubicBezTo>
                      <a:pt x="4728" y="11520"/>
                      <a:pt x="4461" y="11585"/>
                      <a:pt x="4186" y="11657"/>
                    </a:cubicBezTo>
                    <a:lnTo>
                      <a:pt x="4121" y="11650"/>
                    </a:lnTo>
                    <a:cubicBezTo>
                      <a:pt x="3688" y="11570"/>
                      <a:pt x="3270" y="11433"/>
                      <a:pt x="2866" y="11253"/>
                    </a:cubicBezTo>
                    <a:cubicBezTo>
                      <a:pt x="2483" y="11072"/>
                      <a:pt x="2129" y="10827"/>
                      <a:pt x="1826" y="10524"/>
                    </a:cubicBezTo>
                    <a:cubicBezTo>
                      <a:pt x="1797" y="10495"/>
                      <a:pt x="1776" y="10466"/>
                      <a:pt x="1754" y="10444"/>
                    </a:cubicBezTo>
                    <a:close/>
                    <a:moveTo>
                      <a:pt x="6070" y="11542"/>
                    </a:moveTo>
                    <a:cubicBezTo>
                      <a:pt x="6406" y="11555"/>
                      <a:pt x="6743" y="11561"/>
                      <a:pt x="7080" y="11561"/>
                    </a:cubicBezTo>
                    <a:cubicBezTo>
                      <a:pt x="7468" y="11561"/>
                      <a:pt x="7856" y="11553"/>
                      <a:pt x="8243" y="11542"/>
                    </a:cubicBezTo>
                    <a:lnTo>
                      <a:pt x="8243" y="11542"/>
                    </a:lnTo>
                    <a:cubicBezTo>
                      <a:pt x="7860" y="11585"/>
                      <a:pt x="7470" y="11635"/>
                      <a:pt x="7081" y="11693"/>
                    </a:cubicBezTo>
                    <a:cubicBezTo>
                      <a:pt x="6828" y="11736"/>
                      <a:pt x="6568" y="11780"/>
                      <a:pt x="6308" y="11823"/>
                    </a:cubicBezTo>
                    <a:cubicBezTo>
                      <a:pt x="6027" y="11823"/>
                      <a:pt x="5738" y="11816"/>
                      <a:pt x="5457" y="11794"/>
                    </a:cubicBezTo>
                    <a:lnTo>
                      <a:pt x="5118" y="11772"/>
                    </a:lnTo>
                    <a:cubicBezTo>
                      <a:pt x="5002" y="11765"/>
                      <a:pt x="4894" y="11751"/>
                      <a:pt x="4786" y="11744"/>
                    </a:cubicBezTo>
                    <a:cubicBezTo>
                      <a:pt x="4670" y="11729"/>
                      <a:pt x="4540" y="11715"/>
                      <a:pt x="4425" y="11693"/>
                    </a:cubicBezTo>
                    <a:cubicBezTo>
                      <a:pt x="4634" y="11657"/>
                      <a:pt x="4843" y="11628"/>
                      <a:pt x="5053" y="11606"/>
                    </a:cubicBezTo>
                    <a:lnTo>
                      <a:pt x="5543" y="11563"/>
                    </a:lnTo>
                    <a:cubicBezTo>
                      <a:pt x="5702" y="11549"/>
                      <a:pt x="5868" y="11549"/>
                      <a:pt x="6027" y="11542"/>
                    </a:cubicBezTo>
                    <a:close/>
                    <a:moveTo>
                      <a:pt x="9960" y="11455"/>
                    </a:moveTo>
                    <a:cubicBezTo>
                      <a:pt x="9369" y="11585"/>
                      <a:pt x="8777" y="11679"/>
                      <a:pt x="8178" y="11736"/>
                    </a:cubicBezTo>
                    <a:cubicBezTo>
                      <a:pt x="7680" y="11787"/>
                      <a:pt x="7175" y="11816"/>
                      <a:pt x="6677" y="11823"/>
                    </a:cubicBezTo>
                    <a:lnTo>
                      <a:pt x="7081" y="11758"/>
                    </a:lnTo>
                    <a:cubicBezTo>
                      <a:pt x="7398" y="11715"/>
                      <a:pt x="7716" y="11671"/>
                      <a:pt x="8033" y="11635"/>
                    </a:cubicBezTo>
                    <a:cubicBezTo>
                      <a:pt x="8351" y="11606"/>
                      <a:pt x="8676" y="11563"/>
                      <a:pt x="8993" y="11527"/>
                    </a:cubicBezTo>
                    <a:lnTo>
                      <a:pt x="8986" y="11527"/>
                    </a:lnTo>
                    <a:cubicBezTo>
                      <a:pt x="9232" y="11498"/>
                      <a:pt x="9477" y="11477"/>
                      <a:pt x="9715" y="11455"/>
                    </a:cubicBezTo>
                    <a:close/>
                    <a:moveTo>
                      <a:pt x="17626" y="11036"/>
                    </a:moveTo>
                    <a:lnTo>
                      <a:pt x="17690" y="11044"/>
                    </a:lnTo>
                    <a:cubicBezTo>
                      <a:pt x="18124" y="11130"/>
                      <a:pt x="18542" y="11260"/>
                      <a:pt x="18946" y="11440"/>
                    </a:cubicBezTo>
                    <a:cubicBezTo>
                      <a:pt x="19329" y="11621"/>
                      <a:pt x="19683" y="11866"/>
                      <a:pt x="19986" y="12169"/>
                    </a:cubicBezTo>
                    <a:cubicBezTo>
                      <a:pt x="20015" y="12198"/>
                      <a:pt x="20036" y="12227"/>
                      <a:pt x="20058" y="12249"/>
                    </a:cubicBezTo>
                    <a:cubicBezTo>
                      <a:pt x="20029" y="12234"/>
                      <a:pt x="20007" y="12213"/>
                      <a:pt x="19978" y="12191"/>
                    </a:cubicBezTo>
                    <a:cubicBezTo>
                      <a:pt x="19603" y="11946"/>
                      <a:pt x="19199" y="11758"/>
                      <a:pt x="18780" y="11621"/>
                    </a:cubicBezTo>
                    <a:cubicBezTo>
                      <a:pt x="18354" y="11491"/>
                      <a:pt x="17921" y="11390"/>
                      <a:pt x="17488" y="11318"/>
                    </a:cubicBezTo>
                    <a:cubicBezTo>
                      <a:pt x="17380" y="11303"/>
                      <a:pt x="17272" y="11282"/>
                      <a:pt x="17164" y="11267"/>
                    </a:cubicBezTo>
                    <a:lnTo>
                      <a:pt x="16832" y="11231"/>
                    </a:lnTo>
                    <a:lnTo>
                      <a:pt x="16810" y="11231"/>
                    </a:lnTo>
                    <a:cubicBezTo>
                      <a:pt x="17084" y="11173"/>
                      <a:pt x="17351" y="11108"/>
                      <a:pt x="17626" y="11036"/>
                    </a:cubicBezTo>
                    <a:close/>
                    <a:moveTo>
                      <a:pt x="16557" y="11282"/>
                    </a:moveTo>
                    <a:cubicBezTo>
                      <a:pt x="16644" y="11289"/>
                      <a:pt x="16738" y="11303"/>
                      <a:pt x="16824" y="11311"/>
                    </a:cubicBezTo>
                    <a:lnTo>
                      <a:pt x="17149" y="11354"/>
                    </a:lnTo>
                    <a:cubicBezTo>
                      <a:pt x="17265" y="11368"/>
                      <a:pt x="17366" y="11390"/>
                      <a:pt x="17474" y="11404"/>
                    </a:cubicBezTo>
                    <a:cubicBezTo>
                      <a:pt x="17907" y="11469"/>
                      <a:pt x="18333" y="11578"/>
                      <a:pt x="18751" y="11715"/>
                    </a:cubicBezTo>
                    <a:cubicBezTo>
                      <a:pt x="19163" y="11845"/>
                      <a:pt x="19560" y="12032"/>
                      <a:pt x="19921" y="12270"/>
                    </a:cubicBezTo>
                    <a:cubicBezTo>
                      <a:pt x="20058" y="12357"/>
                      <a:pt x="20188" y="12465"/>
                      <a:pt x="20303" y="12574"/>
                    </a:cubicBezTo>
                    <a:lnTo>
                      <a:pt x="20303" y="12566"/>
                    </a:lnTo>
                    <a:cubicBezTo>
                      <a:pt x="20332" y="12602"/>
                      <a:pt x="20354" y="12639"/>
                      <a:pt x="20368" y="12675"/>
                    </a:cubicBezTo>
                    <a:cubicBezTo>
                      <a:pt x="20419" y="12761"/>
                      <a:pt x="20469" y="12855"/>
                      <a:pt x="20505" y="12942"/>
                    </a:cubicBezTo>
                    <a:cubicBezTo>
                      <a:pt x="20433" y="12906"/>
                      <a:pt x="20361" y="12870"/>
                      <a:pt x="20289" y="12833"/>
                    </a:cubicBezTo>
                    <a:cubicBezTo>
                      <a:pt x="20094" y="12747"/>
                      <a:pt x="19899" y="12675"/>
                      <a:pt x="19697" y="12602"/>
                    </a:cubicBezTo>
                    <a:cubicBezTo>
                      <a:pt x="19293" y="12465"/>
                      <a:pt x="18881" y="12357"/>
                      <a:pt x="18470" y="12263"/>
                    </a:cubicBezTo>
                    <a:cubicBezTo>
                      <a:pt x="17640" y="12076"/>
                      <a:pt x="16803" y="11938"/>
                      <a:pt x="15965" y="11823"/>
                    </a:cubicBezTo>
                    <a:cubicBezTo>
                      <a:pt x="15316" y="11736"/>
                      <a:pt x="14666" y="11664"/>
                      <a:pt x="14010" y="11599"/>
                    </a:cubicBezTo>
                    <a:cubicBezTo>
                      <a:pt x="14284" y="11592"/>
                      <a:pt x="14558" y="11570"/>
                      <a:pt x="14832" y="11542"/>
                    </a:cubicBezTo>
                    <a:cubicBezTo>
                      <a:pt x="15410" y="11484"/>
                      <a:pt x="15987" y="11397"/>
                      <a:pt x="16557" y="11282"/>
                    </a:cubicBezTo>
                    <a:close/>
                    <a:moveTo>
                      <a:pt x="11808" y="11729"/>
                    </a:moveTo>
                    <a:lnTo>
                      <a:pt x="11808" y="11729"/>
                    </a:lnTo>
                    <a:cubicBezTo>
                      <a:pt x="12479" y="11946"/>
                      <a:pt x="13136" y="12198"/>
                      <a:pt x="13779" y="12487"/>
                    </a:cubicBezTo>
                    <a:cubicBezTo>
                      <a:pt x="14212" y="12675"/>
                      <a:pt x="14637" y="12898"/>
                      <a:pt x="15056" y="13115"/>
                    </a:cubicBezTo>
                    <a:cubicBezTo>
                      <a:pt x="14710" y="12992"/>
                      <a:pt x="14370" y="12855"/>
                      <a:pt x="14031" y="12725"/>
                    </a:cubicBezTo>
                    <a:lnTo>
                      <a:pt x="14038" y="12725"/>
                    </a:lnTo>
                    <a:cubicBezTo>
                      <a:pt x="13771" y="12617"/>
                      <a:pt x="13512" y="12509"/>
                      <a:pt x="13252" y="12393"/>
                    </a:cubicBezTo>
                    <a:cubicBezTo>
                      <a:pt x="12985" y="12285"/>
                      <a:pt x="12725" y="12169"/>
                      <a:pt x="12465" y="12054"/>
                    </a:cubicBezTo>
                    <a:lnTo>
                      <a:pt x="12046" y="11866"/>
                    </a:lnTo>
                    <a:lnTo>
                      <a:pt x="11808" y="11729"/>
                    </a:lnTo>
                    <a:close/>
                    <a:moveTo>
                      <a:pt x="12826" y="12299"/>
                    </a:moveTo>
                    <a:lnTo>
                      <a:pt x="12920" y="12343"/>
                    </a:lnTo>
                    <a:cubicBezTo>
                      <a:pt x="13129" y="12451"/>
                      <a:pt x="13346" y="12559"/>
                      <a:pt x="13555" y="12675"/>
                    </a:cubicBezTo>
                    <a:cubicBezTo>
                      <a:pt x="13937" y="12884"/>
                      <a:pt x="14313" y="13101"/>
                      <a:pt x="14688" y="13324"/>
                    </a:cubicBezTo>
                    <a:lnTo>
                      <a:pt x="14565" y="13259"/>
                    </a:lnTo>
                    <a:lnTo>
                      <a:pt x="14378" y="13158"/>
                    </a:lnTo>
                    <a:cubicBezTo>
                      <a:pt x="14255" y="13086"/>
                      <a:pt x="14125" y="13021"/>
                      <a:pt x="13995" y="12949"/>
                    </a:cubicBezTo>
                    <a:lnTo>
                      <a:pt x="12826" y="12299"/>
                    </a:lnTo>
                    <a:close/>
                    <a:moveTo>
                      <a:pt x="9109" y="12530"/>
                    </a:moveTo>
                    <a:cubicBezTo>
                      <a:pt x="9087" y="12552"/>
                      <a:pt x="9058" y="12574"/>
                      <a:pt x="9029" y="12588"/>
                    </a:cubicBezTo>
                    <a:cubicBezTo>
                      <a:pt x="8827" y="12718"/>
                      <a:pt x="8625" y="12848"/>
                      <a:pt x="8423" y="12971"/>
                    </a:cubicBezTo>
                    <a:cubicBezTo>
                      <a:pt x="8048" y="13194"/>
                      <a:pt x="7673" y="13418"/>
                      <a:pt x="7297" y="13627"/>
                    </a:cubicBezTo>
                    <a:lnTo>
                      <a:pt x="7405" y="13555"/>
                    </a:lnTo>
                    <a:lnTo>
                      <a:pt x="7593" y="13447"/>
                    </a:lnTo>
                    <a:cubicBezTo>
                      <a:pt x="7716" y="13368"/>
                      <a:pt x="7839" y="13288"/>
                      <a:pt x="7968" y="13216"/>
                    </a:cubicBezTo>
                    <a:lnTo>
                      <a:pt x="9109" y="12530"/>
                    </a:lnTo>
                    <a:close/>
                    <a:moveTo>
                      <a:pt x="11823" y="11556"/>
                    </a:moveTo>
                    <a:lnTo>
                      <a:pt x="11823" y="11556"/>
                    </a:lnTo>
                    <a:cubicBezTo>
                      <a:pt x="12169" y="11585"/>
                      <a:pt x="12515" y="11606"/>
                      <a:pt x="12862" y="11614"/>
                    </a:cubicBezTo>
                    <a:cubicBezTo>
                      <a:pt x="12999" y="11617"/>
                      <a:pt x="13138" y="11619"/>
                      <a:pt x="13278" y="11619"/>
                    </a:cubicBezTo>
                    <a:cubicBezTo>
                      <a:pt x="13418" y="11619"/>
                      <a:pt x="13558" y="11617"/>
                      <a:pt x="13699" y="11614"/>
                    </a:cubicBezTo>
                    <a:cubicBezTo>
                      <a:pt x="14450" y="11700"/>
                      <a:pt x="15200" y="11794"/>
                      <a:pt x="15958" y="11910"/>
                    </a:cubicBezTo>
                    <a:cubicBezTo>
                      <a:pt x="16788" y="12032"/>
                      <a:pt x="17626" y="12169"/>
                      <a:pt x="18448" y="12357"/>
                    </a:cubicBezTo>
                    <a:cubicBezTo>
                      <a:pt x="18860" y="12451"/>
                      <a:pt x="19271" y="12559"/>
                      <a:pt x="19668" y="12696"/>
                    </a:cubicBezTo>
                    <a:cubicBezTo>
                      <a:pt x="19870" y="12761"/>
                      <a:pt x="20065" y="12833"/>
                      <a:pt x="20260" y="12920"/>
                    </a:cubicBezTo>
                    <a:cubicBezTo>
                      <a:pt x="20354" y="12963"/>
                      <a:pt x="20448" y="13014"/>
                      <a:pt x="20541" y="13057"/>
                    </a:cubicBezTo>
                    <a:lnTo>
                      <a:pt x="20556" y="13072"/>
                    </a:lnTo>
                    <a:cubicBezTo>
                      <a:pt x="20556" y="13079"/>
                      <a:pt x="20563" y="13086"/>
                      <a:pt x="20563" y="13101"/>
                    </a:cubicBezTo>
                    <a:cubicBezTo>
                      <a:pt x="20570" y="13108"/>
                      <a:pt x="20578" y="13144"/>
                      <a:pt x="20585" y="13165"/>
                    </a:cubicBezTo>
                    <a:lnTo>
                      <a:pt x="20578" y="13180"/>
                    </a:lnTo>
                    <a:cubicBezTo>
                      <a:pt x="20563" y="13202"/>
                      <a:pt x="20549" y="13216"/>
                      <a:pt x="20541" y="13230"/>
                    </a:cubicBezTo>
                    <a:cubicBezTo>
                      <a:pt x="20491" y="13238"/>
                      <a:pt x="20440" y="13245"/>
                      <a:pt x="20397" y="13252"/>
                    </a:cubicBezTo>
                    <a:cubicBezTo>
                      <a:pt x="20253" y="13274"/>
                      <a:pt x="20116" y="13281"/>
                      <a:pt x="19971" y="13281"/>
                    </a:cubicBezTo>
                    <a:cubicBezTo>
                      <a:pt x="19918" y="13282"/>
                      <a:pt x="19866" y="13283"/>
                      <a:pt x="19813" y="13283"/>
                    </a:cubicBezTo>
                    <a:cubicBezTo>
                      <a:pt x="19579" y="13283"/>
                      <a:pt x="19348" y="13271"/>
                      <a:pt x="19112" y="13259"/>
                    </a:cubicBezTo>
                    <a:cubicBezTo>
                      <a:pt x="18831" y="13238"/>
                      <a:pt x="18549" y="13202"/>
                      <a:pt x="18268" y="13165"/>
                    </a:cubicBezTo>
                    <a:cubicBezTo>
                      <a:pt x="17979" y="13129"/>
                      <a:pt x="17698" y="13079"/>
                      <a:pt x="17416" y="13028"/>
                    </a:cubicBezTo>
                    <a:lnTo>
                      <a:pt x="17416" y="13028"/>
                    </a:lnTo>
                    <a:cubicBezTo>
                      <a:pt x="17698" y="13086"/>
                      <a:pt x="17979" y="13137"/>
                      <a:pt x="18261" y="13180"/>
                    </a:cubicBezTo>
                    <a:cubicBezTo>
                      <a:pt x="18542" y="13223"/>
                      <a:pt x="18831" y="13259"/>
                      <a:pt x="19112" y="13288"/>
                    </a:cubicBezTo>
                    <a:cubicBezTo>
                      <a:pt x="19401" y="13317"/>
                      <a:pt x="19683" y="13339"/>
                      <a:pt x="19971" y="13339"/>
                    </a:cubicBezTo>
                    <a:cubicBezTo>
                      <a:pt x="20116" y="13339"/>
                      <a:pt x="20260" y="13339"/>
                      <a:pt x="20404" y="13324"/>
                    </a:cubicBezTo>
                    <a:lnTo>
                      <a:pt x="20476" y="13317"/>
                    </a:lnTo>
                    <a:lnTo>
                      <a:pt x="20476" y="13317"/>
                    </a:lnTo>
                    <a:cubicBezTo>
                      <a:pt x="20462" y="13339"/>
                      <a:pt x="20448" y="13353"/>
                      <a:pt x="20433" y="13375"/>
                    </a:cubicBezTo>
                    <a:lnTo>
                      <a:pt x="20440" y="13360"/>
                    </a:lnTo>
                    <a:lnTo>
                      <a:pt x="20440" y="13360"/>
                    </a:lnTo>
                    <a:cubicBezTo>
                      <a:pt x="20411" y="13396"/>
                      <a:pt x="20390" y="13425"/>
                      <a:pt x="20361" y="13454"/>
                    </a:cubicBezTo>
                    <a:cubicBezTo>
                      <a:pt x="20325" y="13490"/>
                      <a:pt x="20282" y="13534"/>
                      <a:pt x="20245" y="13570"/>
                    </a:cubicBezTo>
                    <a:lnTo>
                      <a:pt x="20238" y="13570"/>
                    </a:lnTo>
                    <a:cubicBezTo>
                      <a:pt x="20166" y="13599"/>
                      <a:pt x="20094" y="13635"/>
                      <a:pt x="20022" y="13656"/>
                    </a:cubicBezTo>
                    <a:cubicBezTo>
                      <a:pt x="19733" y="13765"/>
                      <a:pt x="19430" y="13829"/>
                      <a:pt x="19127" y="13858"/>
                    </a:cubicBezTo>
                    <a:cubicBezTo>
                      <a:pt x="18975" y="13880"/>
                      <a:pt x="18816" y="13880"/>
                      <a:pt x="18665" y="13887"/>
                    </a:cubicBezTo>
                    <a:cubicBezTo>
                      <a:pt x="18636" y="13889"/>
                      <a:pt x="18607" y="13889"/>
                      <a:pt x="18577" y="13889"/>
                    </a:cubicBezTo>
                    <a:cubicBezTo>
                      <a:pt x="18453" y="13889"/>
                      <a:pt x="18326" y="13879"/>
                      <a:pt x="18203" y="13873"/>
                    </a:cubicBezTo>
                    <a:cubicBezTo>
                      <a:pt x="18044" y="13866"/>
                      <a:pt x="17893" y="13844"/>
                      <a:pt x="17741" y="13829"/>
                    </a:cubicBezTo>
                    <a:lnTo>
                      <a:pt x="17279" y="13757"/>
                    </a:lnTo>
                    <a:cubicBezTo>
                      <a:pt x="17048" y="13707"/>
                      <a:pt x="16810" y="13649"/>
                      <a:pt x="16579" y="13591"/>
                    </a:cubicBezTo>
                    <a:cubicBezTo>
                      <a:pt x="15698" y="13093"/>
                      <a:pt x="14767" y="12704"/>
                      <a:pt x="13836" y="12328"/>
                    </a:cubicBezTo>
                    <a:cubicBezTo>
                      <a:pt x="13533" y="12206"/>
                      <a:pt x="13230" y="12090"/>
                      <a:pt x="12920" y="11967"/>
                    </a:cubicBezTo>
                    <a:lnTo>
                      <a:pt x="12920" y="11967"/>
                    </a:lnTo>
                    <a:cubicBezTo>
                      <a:pt x="13324" y="12083"/>
                      <a:pt x="13728" y="12191"/>
                      <a:pt x="14132" y="12299"/>
                    </a:cubicBezTo>
                    <a:cubicBezTo>
                      <a:pt x="14674" y="12436"/>
                      <a:pt x="15222" y="12566"/>
                      <a:pt x="15771" y="12689"/>
                    </a:cubicBezTo>
                    <a:cubicBezTo>
                      <a:pt x="16319" y="12812"/>
                      <a:pt x="16868" y="12927"/>
                      <a:pt x="17416" y="13028"/>
                    </a:cubicBezTo>
                    <a:cubicBezTo>
                      <a:pt x="16868" y="12920"/>
                      <a:pt x="16319" y="12797"/>
                      <a:pt x="15778" y="12667"/>
                    </a:cubicBezTo>
                    <a:cubicBezTo>
                      <a:pt x="15237" y="12530"/>
                      <a:pt x="14695" y="12386"/>
                      <a:pt x="14154" y="12242"/>
                    </a:cubicBezTo>
                    <a:lnTo>
                      <a:pt x="12530" y="11787"/>
                    </a:lnTo>
                    <a:lnTo>
                      <a:pt x="12133" y="11679"/>
                    </a:lnTo>
                    <a:lnTo>
                      <a:pt x="11823" y="11556"/>
                    </a:lnTo>
                    <a:close/>
                    <a:moveTo>
                      <a:pt x="10126" y="11938"/>
                    </a:moveTo>
                    <a:cubicBezTo>
                      <a:pt x="9607" y="12408"/>
                      <a:pt x="9058" y="12855"/>
                      <a:pt x="8488" y="13267"/>
                    </a:cubicBezTo>
                    <a:cubicBezTo>
                      <a:pt x="8106" y="13548"/>
                      <a:pt x="7701" y="13808"/>
                      <a:pt x="7304" y="14060"/>
                    </a:cubicBezTo>
                    <a:cubicBezTo>
                      <a:pt x="7579" y="13822"/>
                      <a:pt x="7860" y="13591"/>
                      <a:pt x="8149" y="13375"/>
                    </a:cubicBezTo>
                    <a:lnTo>
                      <a:pt x="8156" y="13368"/>
                    </a:lnTo>
                    <a:cubicBezTo>
                      <a:pt x="8380" y="13194"/>
                      <a:pt x="8604" y="13021"/>
                      <a:pt x="8835" y="12855"/>
                    </a:cubicBezTo>
                    <a:cubicBezTo>
                      <a:pt x="9058" y="12682"/>
                      <a:pt x="9289" y="12509"/>
                      <a:pt x="9520" y="12343"/>
                    </a:cubicBezTo>
                    <a:cubicBezTo>
                      <a:pt x="9643" y="12256"/>
                      <a:pt x="9766" y="12162"/>
                      <a:pt x="9896" y="12076"/>
                    </a:cubicBezTo>
                    <a:lnTo>
                      <a:pt x="10126" y="11938"/>
                    </a:lnTo>
                    <a:close/>
                    <a:moveTo>
                      <a:pt x="13302" y="12501"/>
                    </a:moveTo>
                    <a:cubicBezTo>
                      <a:pt x="13533" y="12602"/>
                      <a:pt x="13771" y="12696"/>
                      <a:pt x="14010" y="12790"/>
                    </a:cubicBezTo>
                    <a:cubicBezTo>
                      <a:pt x="14428" y="12956"/>
                      <a:pt x="14854" y="13108"/>
                      <a:pt x="15294" y="13245"/>
                    </a:cubicBezTo>
                    <a:cubicBezTo>
                      <a:pt x="15475" y="13346"/>
                      <a:pt x="15648" y="13447"/>
                      <a:pt x="15821" y="13548"/>
                    </a:cubicBezTo>
                    <a:lnTo>
                      <a:pt x="16146" y="13750"/>
                    </a:lnTo>
                    <a:cubicBezTo>
                      <a:pt x="16204" y="13786"/>
                      <a:pt x="16254" y="13815"/>
                      <a:pt x="16312" y="13851"/>
                    </a:cubicBezTo>
                    <a:lnTo>
                      <a:pt x="16471" y="13952"/>
                    </a:lnTo>
                    <a:lnTo>
                      <a:pt x="16788" y="14161"/>
                    </a:lnTo>
                    <a:cubicBezTo>
                      <a:pt x="16810" y="14183"/>
                      <a:pt x="16839" y="14205"/>
                      <a:pt x="16868" y="14219"/>
                    </a:cubicBezTo>
                    <a:cubicBezTo>
                      <a:pt x="16413" y="14104"/>
                      <a:pt x="15965" y="13945"/>
                      <a:pt x="15540" y="13750"/>
                    </a:cubicBezTo>
                    <a:lnTo>
                      <a:pt x="15352" y="13663"/>
                    </a:lnTo>
                    <a:cubicBezTo>
                      <a:pt x="14767" y="13303"/>
                      <a:pt x="14176" y="12971"/>
                      <a:pt x="13569" y="12646"/>
                    </a:cubicBezTo>
                    <a:cubicBezTo>
                      <a:pt x="13483" y="12595"/>
                      <a:pt x="13389" y="12552"/>
                      <a:pt x="13302" y="12501"/>
                    </a:cubicBezTo>
                    <a:close/>
                    <a:moveTo>
                      <a:pt x="3385" y="11924"/>
                    </a:moveTo>
                    <a:cubicBezTo>
                      <a:pt x="3602" y="11982"/>
                      <a:pt x="3818" y="12025"/>
                      <a:pt x="4035" y="12061"/>
                    </a:cubicBezTo>
                    <a:cubicBezTo>
                      <a:pt x="4273" y="12090"/>
                      <a:pt x="4504" y="12126"/>
                      <a:pt x="4742" y="12141"/>
                    </a:cubicBezTo>
                    <a:lnTo>
                      <a:pt x="4814" y="12141"/>
                    </a:lnTo>
                    <a:cubicBezTo>
                      <a:pt x="4316" y="12263"/>
                      <a:pt x="3818" y="12400"/>
                      <a:pt x="3342" y="12566"/>
                    </a:cubicBezTo>
                    <a:lnTo>
                      <a:pt x="2851" y="12747"/>
                    </a:lnTo>
                    <a:cubicBezTo>
                      <a:pt x="2692" y="12812"/>
                      <a:pt x="2534" y="12884"/>
                      <a:pt x="2375" y="12956"/>
                    </a:cubicBezTo>
                    <a:cubicBezTo>
                      <a:pt x="2216" y="13028"/>
                      <a:pt x="2064" y="13115"/>
                      <a:pt x="1913" y="13202"/>
                    </a:cubicBezTo>
                    <a:cubicBezTo>
                      <a:pt x="1761" y="13281"/>
                      <a:pt x="1610" y="13368"/>
                      <a:pt x="1473" y="13476"/>
                    </a:cubicBezTo>
                    <a:cubicBezTo>
                      <a:pt x="1177" y="13671"/>
                      <a:pt x="917" y="13902"/>
                      <a:pt x="679" y="14161"/>
                    </a:cubicBezTo>
                    <a:cubicBezTo>
                      <a:pt x="657" y="14190"/>
                      <a:pt x="628" y="14226"/>
                      <a:pt x="607" y="14255"/>
                    </a:cubicBezTo>
                    <a:cubicBezTo>
                      <a:pt x="607" y="14234"/>
                      <a:pt x="614" y="14219"/>
                      <a:pt x="621" y="14205"/>
                    </a:cubicBezTo>
                    <a:lnTo>
                      <a:pt x="679" y="14097"/>
                    </a:lnTo>
                    <a:cubicBezTo>
                      <a:pt x="823" y="13765"/>
                      <a:pt x="1025" y="13461"/>
                      <a:pt x="1271" y="13194"/>
                    </a:cubicBezTo>
                    <a:lnTo>
                      <a:pt x="1465" y="12992"/>
                    </a:lnTo>
                    <a:cubicBezTo>
                      <a:pt x="1530" y="12927"/>
                      <a:pt x="1610" y="12870"/>
                      <a:pt x="1675" y="12812"/>
                    </a:cubicBezTo>
                    <a:cubicBezTo>
                      <a:pt x="1819" y="12689"/>
                      <a:pt x="1971" y="12581"/>
                      <a:pt x="2129" y="12487"/>
                    </a:cubicBezTo>
                    <a:cubicBezTo>
                      <a:pt x="2166" y="12458"/>
                      <a:pt x="2209" y="12436"/>
                      <a:pt x="2252" y="12415"/>
                    </a:cubicBezTo>
                    <a:lnTo>
                      <a:pt x="2375" y="12350"/>
                    </a:lnTo>
                    <a:cubicBezTo>
                      <a:pt x="2454" y="12307"/>
                      <a:pt x="2541" y="12256"/>
                      <a:pt x="2620" y="12220"/>
                    </a:cubicBezTo>
                    <a:lnTo>
                      <a:pt x="3140" y="12003"/>
                    </a:lnTo>
                    <a:cubicBezTo>
                      <a:pt x="3219" y="11975"/>
                      <a:pt x="3306" y="11946"/>
                      <a:pt x="3385" y="11924"/>
                    </a:cubicBezTo>
                    <a:close/>
                    <a:moveTo>
                      <a:pt x="16622" y="13620"/>
                    </a:moveTo>
                    <a:lnTo>
                      <a:pt x="16622" y="13620"/>
                    </a:lnTo>
                    <a:cubicBezTo>
                      <a:pt x="16839" y="13671"/>
                      <a:pt x="17055" y="13721"/>
                      <a:pt x="17279" y="13765"/>
                    </a:cubicBezTo>
                    <a:lnTo>
                      <a:pt x="17734" y="13837"/>
                    </a:lnTo>
                    <a:cubicBezTo>
                      <a:pt x="17885" y="13858"/>
                      <a:pt x="18044" y="13873"/>
                      <a:pt x="18196" y="13887"/>
                    </a:cubicBezTo>
                    <a:cubicBezTo>
                      <a:pt x="18354" y="13909"/>
                      <a:pt x="18506" y="13909"/>
                      <a:pt x="18665" y="13909"/>
                    </a:cubicBezTo>
                    <a:cubicBezTo>
                      <a:pt x="18705" y="13911"/>
                      <a:pt x="18747" y="13912"/>
                      <a:pt x="18788" y="13912"/>
                    </a:cubicBezTo>
                    <a:cubicBezTo>
                      <a:pt x="18901" y="13912"/>
                      <a:pt x="19016" y="13905"/>
                      <a:pt x="19127" y="13894"/>
                    </a:cubicBezTo>
                    <a:cubicBezTo>
                      <a:pt x="19437" y="13873"/>
                      <a:pt x="19747" y="13815"/>
                      <a:pt x="20043" y="13714"/>
                    </a:cubicBezTo>
                    <a:lnTo>
                      <a:pt x="20079" y="13700"/>
                    </a:lnTo>
                    <a:lnTo>
                      <a:pt x="20007" y="13757"/>
                    </a:lnTo>
                    <a:cubicBezTo>
                      <a:pt x="19747" y="13945"/>
                      <a:pt x="19459" y="14097"/>
                      <a:pt x="19156" y="14198"/>
                    </a:cubicBezTo>
                    <a:lnTo>
                      <a:pt x="18917" y="14263"/>
                    </a:lnTo>
                    <a:cubicBezTo>
                      <a:pt x="18838" y="14284"/>
                      <a:pt x="18751" y="14291"/>
                      <a:pt x="18672" y="14313"/>
                    </a:cubicBezTo>
                    <a:cubicBezTo>
                      <a:pt x="18506" y="14342"/>
                      <a:pt x="18347" y="14356"/>
                      <a:pt x="18181" y="14364"/>
                    </a:cubicBezTo>
                    <a:cubicBezTo>
                      <a:pt x="18138" y="14367"/>
                      <a:pt x="18096" y="14369"/>
                      <a:pt x="18055" y="14369"/>
                    </a:cubicBezTo>
                    <a:cubicBezTo>
                      <a:pt x="18013" y="14369"/>
                      <a:pt x="17972" y="14367"/>
                      <a:pt x="17929" y="14364"/>
                    </a:cubicBezTo>
                    <a:lnTo>
                      <a:pt x="17748" y="14356"/>
                    </a:lnTo>
                    <a:cubicBezTo>
                      <a:pt x="17611" y="14248"/>
                      <a:pt x="17467" y="14140"/>
                      <a:pt x="17322" y="14046"/>
                    </a:cubicBezTo>
                    <a:cubicBezTo>
                      <a:pt x="17214" y="13981"/>
                      <a:pt x="17106" y="13902"/>
                      <a:pt x="16990" y="13837"/>
                    </a:cubicBezTo>
                    <a:lnTo>
                      <a:pt x="16658" y="13635"/>
                    </a:lnTo>
                    <a:lnTo>
                      <a:pt x="16622" y="13620"/>
                    </a:lnTo>
                    <a:close/>
                    <a:moveTo>
                      <a:pt x="12058" y="13096"/>
                    </a:moveTo>
                    <a:lnTo>
                      <a:pt x="12058" y="13096"/>
                    </a:lnTo>
                    <a:cubicBezTo>
                      <a:pt x="12083" y="13135"/>
                      <a:pt x="12112" y="13174"/>
                      <a:pt x="12140" y="13209"/>
                    </a:cubicBezTo>
                    <a:lnTo>
                      <a:pt x="12147" y="13216"/>
                    </a:lnTo>
                    <a:cubicBezTo>
                      <a:pt x="12220" y="13324"/>
                      <a:pt x="12285" y="13440"/>
                      <a:pt x="12357" y="13555"/>
                    </a:cubicBezTo>
                    <a:cubicBezTo>
                      <a:pt x="12576" y="13908"/>
                      <a:pt x="12788" y="14276"/>
                      <a:pt x="12986" y="14643"/>
                    </a:cubicBezTo>
                    <a:lnTo>
                      <a:pt x="12986" y="14643"/>
                    </a:lnTo>
                    <a:lnTo>
                      <a:pt x="12494" y="13822"/>
                    </a:lnTo>
                    <a:cubicBezTo>
                      <a:pt x="12348" y="13580"/>
                      <a:pt x="12203" y="13338"/>
                      <a:pt x="12058" y="13096"/>
                    </a:cubicBezTo>
                    <a:close/>
                    <a:moveTo>
                      <a:pt x="11469" y="12104"/>
                    </a:moveTo>
                    <a:cubicBezTo>
                      <a:pt x="11873" y="12545"/>
                      <a:pt x="12248" y="13014"/>
                      <a:pt x="12602" y="13505"/>
                    </a:cubicBezTo>
                    <a:cubicBezTo>
                      <a:pt x="12898" y="13909"/>
                      <a:pt x="13172" y="14335"/>
                      <a:pt x="13425" y="14768"/>
                    </a:cubicBezTo>
                    <a:lnTo>
                      <a:pt x="13165" y="14443"/>
                    </a:lnTo>
                    <a:cubicBezTo>
                      <a:pt x="12970" y="14190"/>
                      <a:pt x="12775" y="13938"/>
                      <a:pt x="12580" y="13685"/>
                    </a:cubicBezTo>
                    <a:cubicBezTo>
                      <a:pt x="12393" y="13425"/>
                      <a:pt x="12205" y="13173"/>
                      <a:pt x="12017" y="12913"/>
                    </a:cubicBezTo>
                    <a:lnTo>
                      <a:pt x="12010" y="12906"/>
                    </a:lnTo>
                    <a:cubicBezTo>
                      <a:pt x="11873" y="12711"/>
                      <a:pt x="11729" y="12509"/>
                      <a:pt x="11584" y="12307"/>
                    </a:cubicBezTo>
                    <a:cubicBezTo>
                      <a:pt x="11548" y="12242"/>
                      <a:pt x="11505" y="12169"/>
                      <a:pt x="11469" y="12104"/>
                    </a:cubicBezTo>
                    <a:close/>
                    <a:moveTo>
                      <a:pt x="8892" y="11787"/>
                    </a:moveTo>
                    <a:lnTo>
                      <a:pt x="8892" y="11787"/>
                    </a:lnTo>
                    <a:cubicBezTo>
                      <a:pt x="8337" y="11924"/>
                      <a:pt x="7781" y="12068"/>
                      <a:pt x="7225" y="12220"/>
                    </a:cubicBezTo>
                    <a:cubicBezTo>
                      <a:pt x="6619" y="12386"/>
                      <a:pt x="6020" y="12574"/>
                      <a:pt x="5413" y="12754"/>
                    </a:cubicBezTo>
                    <a:cubicBezTo>
                      <a:pt x="4814" y="12942"/>
                      <a:pt x="4215" y="13137"/>
                      <a:pt x="3623" y="13346"/>
                    </a:cubicBezTo>
                    <a:lnTo>
                      <a:pt x="3169" y="13512"/>
                    </a:lnTo>
                    <a:cubicBezTo>
                      <a:pt x="3017" y="13562"/>
                      <a:pt x="2873" y="13620"/>
                      <a:pt x="2721" y="13678"/>
                    </a:cubicBezTo>
                    <a:cubicBezTo>
                      <a:pt x="2570" y="13736"/>
                      <a:pt x="2418" y="13801"/>
                      <a:pt x="2274" y="13858"/>
                    </a:cubicBezTo>
                    <a:cubicBezTo>
                      <a:pt x="2122" y="13916"/>
                      <a:pt x="1978" y="13988"/>
                      <a:pt x="1826" y="14053"/>
                    </a:cubicBezTo>
                    <a:cubicBezTo>
                      <a:pt x="1538" y="14183"/>
                      <a:pt x="1249" y="14320"/>
                      <a:pt x="967" y="14486"/>
                    </a:cubicBezTo>
                    <a:cubicBezTo>
                      <a:pt x="830" y="14566"/>
                      <a:pt x="693" y="14645"/>
                      <a:pt x="556" y="14746"/>
                    </a:cubicBezTo>
                    <a:cubicBezTo>
                      <a:pt x="527" y="14768"/>
                      <a:pt x="491" y="14789"/>
                      <a:pt x="462" y="14818"/>
                    </a:cubicBezTo>
                    <a:cubicBezTo>
                      <a:pt x="462" y="14782"/>
                      <a:pt x="469" y="14753"/>
                      <a:pt x="477" y="14717"/>
                    </a:cubicBezTo>
                    <a:cubicBezTo>
                      <a:pt x="484" y="14688"/>
                      <a:pt x="491" y="14631"/>
                      <a:pt x="505" y="14587"/>
                    </a:cubicBezTo>
                    <a:cubicBezTo>
                      <a:pt x="520" y="14551"/>
                      <a:pt x="527" y="14515"/>
                      <a:pt x="534" y="14479"/>
                    </a:cubicBezTo>
                    <a:cubicBezTo>
                      <a:pt x="549" y="14457"/>
                      <a:pt x="563" y="14436"/>
                      <a:pt x="578" y="14414"/>
                    </a:cubicBezTo>
                    <a:lnTo>
                      <a:pt x="578" y="14407"/>
                    </a:lnTo>
                    <a:cubicBezTo>
                      <a:pt x="628" y="14342"/>
                      <a:pt x="679" y="14270"/>
                      <a:pt x="736" y="14205"/>
                    </a:cubicBezTo>
                    <a:cubicBezTo>
                      <a:pt x="953" y="13945"/>
                      <a:pt x="1213" y="13707"/>
                      <a:pt x="1494" y="13512"/>
                    </a:cubicBezTo>
                    <a:cubicBezTo>
                      <a:pt x="1631" y="13404"/>
                      <a:pt x="1783" y="13317"/>
                      <a:pt x="1927" y="13223"/>
                    </a:cubicBezTo>
                    <a:cubicBezTo>
                      <a:pt x="2072" y="13129"/>
                      <a:pt x="2230" y="13057"/>
                      <a:pt x="2389" y="12978"/>
                    </a:cubicBezTo>
                    <a:cubicBezTo>
                      <a:pt x="2541" y="12898"/>
                      <a:pt x="2700" y="12833"/>
                      <a:pt x="2858" y="12761"/>
                    </a:cubicBezTo>
                    <a:lnTo>
                      <a:pt x="3349" y="12574"/>
                    </a:lnTo>
                    <a:cubicBezTo>
                      <a:pt x="3862" y="12408"/>
                      <a:pt x="4381" y="12263"/>
                      <a:pt x="4901" y="12141"/>
                    </a:cubicBezTo>
                    <a:cubicBezTo>
                      <a:pt x="4966" y="12148"/>
                      <a:pt x="5031" y="12148"/>
                      <a:pt x="5089" y="12155"/>
                    </a:cubicBezTo>
                    <a:lnTo>
                      <a:pt x="5442" y="12155"/>
                    </a:lnTo>
                    <a:cubicBezTo>
                      <a:pt x="6373" y="12155"/>
                      <a:pt x="7290" y="12018"/>
                      <a:pt x="8199" y="11888"/>
                    </a:cubicBezTo>
                    <a:cubicBezTo>
                      <a:pt x="8430" y="11859"/>
                      <a:pt x="8661" y="11823"/>
                      <a:pt x="8892" y="11787"/>
                    </a:cubicBezTo>
                    <a:close/>
                    <a:moveTo>
                      <a:pt x="9989" y="13187"/>
                    </a:moveTo>
                    <a:lnTo>
                      <a:pt x="9917" y="13353"/>
                    </a:lnTo>
                    <a:cubicBezTo>
                      <a:pt x="9852" y="13469"/>
                      <a:pt x="9787" y="13591"/>
                      <a:pt x="9722" y="13707"/>
                    </a:cubicBezTo>
                    <a:cubicBezTo>
                      <a:pt x="9520" y="14082"/>
                      <a:pt x="9304" y="14450"/>
                      <a:pt x="9087" y="14818"/>
                    </a:cubicBezTo>
                    <a:lnTo>
                      <a:pt x="9087" y="14811"/>
                    </a:lnTo>
                    <a:lnTo>
                      <a:pt x="9564" y="13959"/>
                    </a:lnTo>
                    <a:cubicBezTo>
                      <a:pt x="9701" y="13700"/>
                      <a:pt x="9845" y="13447"/>
                      <a:pt x="9989" y="13187"/>
                    </a:cubicBezTo>
                    <a:close/>
                    <a:moveTo>
                      <a:pt x="8712" y="12841"/>
                    </a:moveTo>
                    <a:lnTo>
                      <a:pt x="8712" y="12841"/>
                    </a:lnTo>
                    <a:cubicBezTo>
                      <a:pt x="8510" y="12999"/>
                      <a:pt x="8308" y="13151"/>
                      <a:pt x="8106" y="13310"/>
                    </a:cubicBezTo>
                    <a:cubicBezTo>
                      <a:pt x="7752" y="13599"/>
                      <a:pt x="7413" y="13894"/>
                      <a:pt x="7073" y="14198"/>
                    </a:cubicBezTo>
                    <a:cubicBezTo>
                      <a:pt x="6900" y="14299"/>
                      <a:pt x="6720" y="14407"/>
                      <a:pt x="6547" y="14501"/>
                    </a:cubicBezTo>
                    <a:lnTo>
                      <a:pt x="6207" y="14681"/>
                    </a:lnTo>
                    <a:cubicBezTo>
                      <a:pt x="6150" y="14710"/>
                      <a:pt x="6099" y="14746"/>
                      <a:pt x="6041" y="14775"/>
                    </a:cubicBezTo>
                    <a:lnTo>
                      <a:pt x="5868" y="14854"/>
                    </a:lnTo>
                    <a:lnTo>
                      <a:pt x="5529" y="15028"/>
                    </a:lnTo>
                    <a:lnTo>
                      <a:pt x="5442" y="15071"/>
                    </a:lnTo>
                    <a:cubicBezTo>
                      <a:pt x="5767" y="14732"/>
                      <a:pt x="6128" y="14429"/>
                      <a:pt x="6510" y="14154"/>
                    </a:cubicBezTo>
                    <a:lnTo>
                      <a:pt x="6684" y="14039"/>
                    </a:lnTo>
                    <a:cubicBezTo>
                      <a:pt x="7290" y="13714"/>
                      <a:pt x="7875" y="13368"/>
                      <a:pt x="8452" y="13007"/>
                    </a:cubicBezTo>
                    <a:lnTo>
                      <a:pt x="8712" y="12841"/>
                    </a:lnTo>
                    <a:close/>
                    <a:moveTo>
                      <a:pt x="10011" y="11621"/>
                    </a:moveTo>
                    <a:lnTo>
                      <a:pt x="10011" y="11621"/>
                    </a:lnTo>
                    <a:cubicBezTo>
                      <a:pt x="9758" y="11744"/>
                      <a:pt x="9506" y="11866"/>
                      <a:pt x="9268" y="11996"/>
                    </a:cubicBezTo>
                    <a:cubicBezTo>
                      <a:pt x="8979" y="12148"/>
                      <a:pt x="8697" y="12314"/>
                      <a:pt x="8423" y="12487"/>
                    </a:cubicBezTo>
                    <a:lnTo>
                      <a:pt x="8308" y="12530"/>
                    </a:lnTo>
                    <a:cubicBezTo>
                      <a:pt x="7442" y="12913"/>
                      <a:pt x="6561" y="13281"/>
                      <a:pt x="5680" y="13635"/>
                    </a:cubicBezTo>
                    <a:cubicBezTo>
                      <a:pt x="4800" y="13981"/>
                      <a:pt x="3905" y="14313"/>
                      <a:pt x="3003" y="14595"/>
                    </a:cubicBezTo>
                    <a:cubicBezTo>
                      <a:pt x="2548" y="14732"/>
                      <a:pt x="2093" y="14854"/>
                      <a:pt x="1624" y="14955"/>
                    </a:cubicBezTo>
                    <a:cubicBezTo>
                      <a:pt x="1393" y="15006"/>
                      <a:pt x="1162" y="15042"/>
                      <a:pt x="924" y="15064"/>
                    </a:cubicBezTo>
                    <a:cubicBezTo>
                      <a:pt x="809" y="15078"/>
                      <a:pt x="693" y="15085"/>
                      <a:pt x="578" y="15093"/>
                    </a:cubicBezTo>
                    <a:lnTo>
                      <a:pt x="513" y="15093"/>
                    </a:lnTo>
                    <a:lnTo>
                      <a:pt x="505" y="15085"/>
                    </a:lnTo>
                    <a:cubicBezTo>
                      <a:pt x="484" y="15064"/>
                      <a:pt x="462" y="15042"/>
                      <a:pt x="441" y="15020"/>
                    </a:cubicBezTo>
                    <a:lnTo>
                      <a:pt x="441" y="14984"/>
                    </a:lnTo>
                    <a:lnTo>
                      <a:pt x="441" y="14934"/>
                    </a:lnTo>
                    <a:cubicBezTo>
                      <a:pt x="491" y="14890"/>
                      <a:pt x="542" y="14847"/>
                      <a:pt x="592" y="14811"/>
                    </a:cubicBezTo>
                    <a:cubicBezTo>
                      <a:pt x="722" y="14717"/>
                      <a:pt x="852" y="14631"/>
                      <a:pt x="989" y="14544"/>
                    </a:cubicBezTo>
                    <a:cubicBezTo>
                      <a:pt x="1263" y="14378"/>
                      <a:pt x="1545" y="14234"/>
                      <a:pt x="1834" y="14097"/>
                    </a:cubicBezTo>
                    <a:cubicBezTo>
                      <a:pt x="2122" y="13952"/>
                      <a:pt x="2418" y="13822"/>
                      <a:pt x="2714" y="13707"/>
                    </a:cubicBezTo>
                    <a:cubicBezTo>
                      <a:pt x="2866" y="13649"/>
                      <a:pt x="3017" y="13591"/>
                      <a:pt x="3169" y="13534"/>
                    </a:cubicBezTo>
                    <a:lnTo>
                      <a:pt x="3616" y="13368"/>
                    </a:lnTo>
                    <a:cubicBezTo>
                      <a:pt x="4215" y="13165"/>
                      <a:pt x="4814" y="12978"/>
                      <a:pt x="5421" y="12805"/>
                    </a:cubicBezTo>
                    <a:cubicBezTo>
                      <a:pt x="6027" y="12624"/>
                      <a:pt x="6640" y="12465"/>
                      <a:pt x="7247" y="12307"/>
                    </a:cubicBezTo>
                    <a:lnTo>
                      <a:pt x="9073" y="11830"/>
                    </a:lnTo>
                    <a:lnTo>
                      <a:pt x="9708" y="11671"/>
                    </a:lnTo>
                    <a:lnTo>
                      <a:pt x="10011" y="11621"/>
                    </a:lnTo>
                    <a:close/>
                    <a:moveTo>
                      <a:pt x="10531" y="12213"/>
                    </a:moveTo>
                    <a:lnTo>
                      <a:pt x="10531" y="12213"/>
                    </a:lnTo>
                    <a:cubicBezTo>
                      <a:pt x="10343" y="12783"/>
                      <a:pt x="10126" y="13346"/>
                      <a:pt x="9881" y="13894"/>
                    </a:cubicBezTo>
                    <a:cubicBezTo>
                      <a:pt x="9679" y="14356"/>
                      <a:pt x="9448" y="14797"/>
                      <a:pt x="9203" y="15237"/>
                    </a:cubicBezTo>
                    <a:lnTo>
                      <a:pt x="9354" y="14854"/>
                    </a:lnTo>
                    <a:cubicBezTo>
                      <a:pt x="9470" y="14558"/>
                      <a:pt x="9592" y="14263"/>
                      <a:pt x="9722" y="13967"/>
                    </a:cubicBezTo>
                    <a:cubicBezTo>
                      <a:pt x="9845" y="13671"/>
                      <a:pt x="9975" y="13382"/>
                      <a:pt x="10105" y="13093"/>
                    </a:cubicBezTo>
                    <a:lnTo>
                      <a:pt x="10105" y="13086"/>
                    </a:lnTo>
                    <a:cubicBezTo>
                      <a:pt x="10206" y="12862"/>
                      <a:pt x="10307" y="12639"/>
                      <a:pt x="10408" y="12422"/>
                    </a:cubicBezTo>
                    <a:lnTo>
                      <a:pt x="10531" y="12213"/>
                    </a:lnTo>
                    <a:close/>
                    <a:moveTo>
                      <a:pt x="8207" y="12624"/>
                    </a:moveTo>
                    <a:lnTo>
                      <a:pt x="8207" y="12624"/>
                    </a:lnTo>
                    <a:cubicBezTo>
                      <a:pt x="8062" y="12725"/>
                      <a:pt x="7918" y="12819"/>
                      <a:pt x="7774" y="12920"/>
                    </a:cubicBezTo>
                    <a:cubicBezTo>
                      <a:pt x="7304" y="13267"/>
                      <a:pt x="6850" y="13642"/>
                      <a:pt x="6417" y="14039"/>
                    </a:cubicBezTo>
                    <a:cubicBezTo>
                      <a:pt x="6352" y="14089"/>
                      <a:pt x="6294" y="14147"/>
                      <a:pt x="6236" y="14205"/>
                    </a:cubicBezTo>
                    <a:cubicBezTo>
                      <a:pt x="6106" y="14270"/>
                      <a:pt x="5969" y="14335"/>
                      <a:pt x="5839" y="14400"/>
                    </a:cubicBezTo>
                    <a:cubicBezTo>
                      <a:pt x="5616" y="14501"/>
                      <a:pt x="5392" y="14609"/>
                      <a:pt x="5168" y="14703"/>
                    </a:cubicBezTo>
                    <a:lnTo>
                      <a:pt x="4829" y="14847"/>
                    </a:lnTo>
                    <a:cubicBezTo>
                      <a:pt x="4713" y="14898"/>
                      <a:pt x="4598" y="14941"/>
                      <a:pt x="4482" y="14977"/>
                    </a:cubicBezTo>
                    <a:cubicBezTo>
                      <a:pt x="4020" y="15157"/>
                      <a:pt x="3551" y="15295"/>
                      <a:pt x="3068" y="15396"/>
                    </a:cubicBezTo>
                    <a:cubicBezTo>
                      <a:pt x="2679" y="15484"/>
                      <a:pt x="2280" y="15524"/>
                      <a:pt x="1880" y="15524"/>
                    </a:cubicBezTo>
                    <a:cubicBezTo>
                      <a:pt x="1790" y="15524"/>
                      <a:pt x="1700" y="15522"/>
                      <a:pt x="1610" y="15518"/>
                    </a:cubicBezTo>
                    <a:cubicBezTo>
                      <a:pt x="1400" y="15504"/>
                      <a:pt x="1191" y="15468"/>
                      <a:pt x="982" y="15410"/>
                    </a:cubicBezTo>
                    <a:cubicBezTo>
                      <a:pt x="960" y="15403"/>
                      <a:pt x="946" y="15396"/>
                      <a:pt x="931" y="15388"/>
                    </a:cubicBezTo>
                    <a:lnTo>
                      <a:pt x="939" y="15388"/>
                    </a:lnTo>
                    <a:cubicBezTo>
                      <a:pt x="838" y="15331"/>
                      <a:pt x="744" y="15266"/>
                      <a:pt x="650" y="15194"/>
                    </a:cubicBezTo>
                    <a:lnTo>
                      <a:pt x="621" y="15172"/>
                    </a:lnTo>
                    <a:cubicBezTo>
                      <a:pt x="729" y="15172"/>
                      <a:pt x="838" y="15165"/>
                      <a:pt x="946" y="15157"/>
                    </a:cubicBezTo>
                    <a:cubicBezTo>
                      <a:pt x="1184" y="15129"/>
                      <a:pt x="1415" y="15093"/>
                      <a:pt x="1653" y="15042"/>
                    </a:cubicBezTo>
                    <a:cubicBezTo>
                      <a:pt x="2122" y="14955"/>
                      <a:pt x="2577" y="14825"/>
                      <a:pt x="3032" y="14688"/>
                    </a:cubicBezTo>
                    <a:cubicBezTo>
                      <a:pt x="3941" y="14407"/>
                      <a:pt x="4843" y="14068"/>
                      <a:pt x="5717" y="13707"/>
                    </a:cubicBezTo>
                    <a:cubicBezTo>
                      <a:pt x="6554" y="13360"/>
                      <a:pt x="7384" y="12999"/>
                      <a:pt x="8207" y="12624"/>
                    </a:cubicBezTo>
                    <a:close/>
                    <a:moveTo>
                      <a:pt x="11043" y="13489"/>
                    </a:moveTo>
                    <a:cubicBezTo>
                      <a:pt x="11044" y="13517"/>
                      <a:pt x="11051" y="13550"/>
                      <a:pt x="11058" y="13584"/>
                    </a:cubicBezTo>
                    <a:cubicBezTo>
                      <a:pt x="11065" y="13822"/>
                      <a:pt x="11065" y="14068"/>
                      <a:pt x="11072" y="14306"/>
                    </a:cubicBezTo>
                    <a:lnTo>
                      <a:pt x="11079" y="14299"/>
                    </a:lnTo>
                    <a:cubicBezTo>
                      <a:pt x="11086" y="14732"/>
                      <a:pt x="11086" y="15165"/>
                      <a:pt x="11086" y="15598"/>
                    </a:cubicBezTo>
                    <a:lnTo>
                      <a:pt x="11079" y="15468"/>
                    </a:lnTo>
                    <a:lnTo>
                      <a:pt x="11079" y="15251"/>
                    </a:lnTo>
                    <a:cubicBezTo>
                      <a:pt x="11079" y="15107"/>
                      <a:pt x="11065" y="14963"/>
                      <a:pt x="11065" y="14818"/>
                    </a:cubicBezTo>
                    <a:lnTo>
                      <a:pt x="11043" y="13489"/>
                    </a:lnTo>
                    <a:close/>
                    <a:moveTo>
                      <a:pt x="6070" y="14364"/>
                    </a:moveTo>
                    <a:lnTo>
                      <a:pt x="5933" y="14486"/>
                    </a:lnTo>
                    <a:lnTo>
                      <a:pt x="5782" y="14645"/>
                    </a:lnTo>
                    <a:lnTo>
                      <a:pt x="5630" y="14797"/>
                    </a:lnTo>
                    <a:cubicBezTo>
                      <a:pt x="5572" y="14854"/>
                      <a:pt x="5522" y="14905"/>
                      <a:pt x="5478" y="14955"/>
                    </a:cubicBezTo>
                    <a:cubicBezTo>
                      <a:pt x="5428" y="15013"/>
                      <a:pt x="5377" y="15071"/>
                      <a:pt x="5327" y="15121"/>
                    </a:cubicBezTo>
                    <a:lnTo>
                      <a:pt x="5182" y="15186"/>
                    </a:lnTo>
                    <a:cubicBezTo>
                      <a:pt x="4952" y="15295"/>
                      <a:pt x="4713" y="15374"/>
                      <a:pt x="4475" y="15468"/>
                    </a:cubicBezTo>
                    <a:lnTo>
                      <a:pt x="4475" y="15461"/>
                    </a:lnTo>
                    <a:cubicBezTo>
                      <a:pt x="4013" y="15627"/>
                      <a:pt x="3522" y="15742"/>
                      <a:pt x="3032" y="15785"/>
                    </a:cubicBezTo>
                    <a:cubicBezTo>
                      <a:pt x="2913" y="15796"/>
                      <a:pt x="2792" y="15802"/>
                      <a:pt x="2670" y="15802"/>
                    </a:cubicBezTo>
                    <a:cubicBezTo>
                      <a:pt x="2548" y="15802"/>
                      <a:pt x="2425" y="15796"/>
                      <a:pt x="2303" y="15785"/>
                    </a:cubicBezTo>
                    <a:cubicBezTo>
                      <a:pt x="2064" y="15764"/>
                      <a:pt x="1826" y="15720"/>
                      <a:pt x="1595" y="15655"/>
                    </a:cubicBezTo>
                    <a:cubicBezTo>
                      <a:pt x="1509" y="15634"/>
                      <a:pt x="1415" y="15598"/>
                      <a:pt x="1328" y="15569"/>
                    </a:cubicBezTo>
                    <a:lnTo>
                      <a:pt x="1328" y="15569"/>
                    </a:lnTo>
                    <a:cubicBezTo>
                      <a:pt x="1422" y="15583"/>
                      <a:pt x="1509" y="15591"/>
                      <a:pt x="1603" y="15598"/>
                    </a:cubicBezTo>
                    <a:cubicBezTo>
                      <a:pt x="1712" y="15604"/>
                      <a:pt x="1821" y="15607"/>
                      <a:pt x="1930" y="15607"/>
                    </a:cubicBezTo>
                    <a:cubicBezTo>
                      <a:pt x="2319" y="15607"/>
                      <a:pt x="2705" y="15567"/>
                      <a:pt x="3082" y="15482"/>
                    </a:cubicBezTo>
                    <a:cubicBezTo>
                      <a:pt x="3573" y="15374"/>
                      <a:pt x="4049" y="15237"/>
                      <a:pt x="4511" y="15049"/>
                    </a:cubicBezTo>
                    <a:cubicBezTo>
                      <a:pt x="4627" y="15006"/>
                      <a:pt x="4742" y="14963"/>
                      <a:pt x="4858" y="14919"/>
                    </a:cubicBezTo>
                    <a:lnTo>
                      <a:pt x="5197" y="14768"/>
                    </a:lnTo>
                    <a:cubicBezTo>
                      <a:pt x="5421" y="14681"/>
                      <a:pt x="5644" y="14558"/>
                      <a:pt x="5868" y="14457"/>
                    </a:cubicBezTo>
                    <a:lnTo>
                      <a:pt x="6070" y="14364"/>
                    </a:lnTo>
                    <a:close/>
                    <a:moveTo>
                      <a:pt x="11029" y="12321"/>
                    </a:moveTo>
                    <a:cubicBezTo>
                      <a:pt x="11180" y="13007"/>
                      <a:pt x="11289" y="13700"/>
                      <a:pt x="11361" y="14400"/>
                    </a:cubicBezTo>
                    <a:cubicBezTo>
                      <a:pt x="11418" y="14869"/>
                      <a:pt x="11440" y="15345"/>
                      <a:pt x="11455" y="15822"/>
                    </a:cubicBezTo>
                    <a:cubicBezTo>
                      <a:pt x="11382" y="15468"/>
                      <a:pt x="11325" y="15107"/>
                      <a:pt x="11274" y="14746"/>
                    </a:cubicBezTo>
                    <a:lnTo>
                      <a:pt x="11281" y="14746"/>
                    </a:lnTo>
                    <a:cubicBezTo>
                      <a:pt x="11245" y="14465"/>
                      <a:pt x="11202" y="14183"/>
                      <a:pt x="11173" y="13902"/>
                    </a:cubicBezTo>
                    <a:cubicBezTo>
                      <a:pt x="11137" y="13620"/>
                      <a:pt x="11101" y="13331"/>
                      <a:pt x="11079" y="13050"/>
                    </a:cubicBezTo>
                    <a:cubicBezTo>
                      <a:pt x="11058" y="12898"/>
                      <a:pt x="11043" y="12747"/>
                      <a:pt x="11029" y="12595"/>
                    </a:cubicBezTo>
                    <a:lnTo>
                      <a:pt x="11029" y="12321"/>
                    </a:lnTo>
                    <a:close/>
                    <a:moveTo>
                      <a:pt x="12400" y="13562"/>
                    </a:moveTo>
                    <a:lnTo>
                      <a:pt x="12400" y="13562"/>
                    </a:lnTo>
                    <a:cubicBezTo>
                      <a:pt x="12631" y="13873"/>
                      <a:pt x="12869" y="14183"/>
                      <a:pt x="13115" y="14486"/>
                    </a:cubicBezTo>
                    <a:cubicBezTo>
                      <a:pt x="13281" y="14696"/>
                      <a:pt x="13447" y="14890"/>
                      <a:pt x="13620" y="15093"/>
                    </a:cubicBezTo>
                    <a:cubicBezTo>
                      <a:pt x="13757" y="15338"/>
                      <a:pt x="13894" y="15591"/>
                      <a:pt x="14017" y="15850"/>
                    </a:cubicBezTo>
                    <a:lnTo>
                      <a:pt x="14168" y="16154"/>
                    </a:lnTo>
                    <a:cubicBezTo>
                      <a:pt x="14219" y="16255"/>
                      <a:pt x="14262" y="16356"/>
                      <a:pt x="14305" y="16457"/>
                    </a:cubicBezTo>
                    <a:cubicBezTo>
                      <a:pt x="14356" y="16565"/>
                      <a:pt x="14406" y="16680"/>
                      <a:pt x="14450" y="16796"/>
                    </a:cubicBezTo>
                    <a:cubicBezTo>
                      <a:pt x="14313" y="16630"/>
                      <a:pt x="14176" y="16457"/>
                      <a:pt x="14053" y="16291"/>
                    </a:cubicBezTo>
                    <a:lnTo>
                      <a:pt x="13779" y="15886"/>
                    </a:lnTo>
                    <a:cubicBezTo>
                      <a:pt x="13678" y="15749"/>
                      <a:pt x="13591" y="15612"/>
                      <a:pt x="13504" y="15475"/>
                    </a:cubicBezTo>
                    <a:lnTo>
                      <a:pt x="13512" y="15475"/>
                    </a:lnTo>
                    <a:lnTo>
                      <a:pt x="13490" y="15446"/>
                    </a:lnTo>
                    <a:cubicBezTo>
                      <a:pt x="13151" y="14804"/>
                      <a:pt x="12783" y="14176"/>
                      <a:pt x="12400" y="13562"/>
                    </a:cubicBezTo>
                    <a:close/>
                    <a:moveTo>
                      <a:pt x="9744" y="13743"/>
                    </a:moveTo>
                    <a:cubicBezTo>
                      <a:pt x="9585" y="14104"/>
                      <a:pt x="9434" y="14472"/>
                      <a:pt x="9289" y="14833"/>
                    </a:cubicBezTo>
                    <a:cubicBezTo>
                      <a:pt x="9195" y="15071"/>
                      <a:pt x="9109" y="15316"/>
                      <a:pt x="9022" y="15569"/>
                    </a:cubicBezTo>
                    <a:cubicBezTo>
                      <a:pt x="8871" y="15814"/>
                      <a:pt x="8726" y="16052"/>
                      <a:pt x="8567" y="16291"/>
                    </a:cubicBezTo>
                    <a:lnTo>
                      <a:pt x="8380" y="16572"/>
                    </a:lnTo>
                    <a:cubicBezTo>
                      <a:pt x="8315" y="16659"/>
                      <a:pt x="8250" y="16753"/>
                      <a:pt x="8185" y="16839"/>
                    </a:cubicBezTo>
                    <a:cubicBezTo>
                      <a:pt x="8120" y="16933"/>
                      <a:pt x="8041" y="17041"/>
                      <a:pt x="7961" y="17128"/>
                    </a:cubicBezTo>
                    <a:cubicBezTo>
                      <a:pt x="8041" y="16933"/>
                      <a:pt x="8120" y="16731"/>
                      <a:pt x="8207" y="16536"/>
                    </a:cubicBezTo>
                    <a:lnTo>
                      <a:pt x="8409" y="16103"/>
                    </a:lnTo>
                    <a:cubicBezTo>
                      <a:pt x="8481" y="15951"/>
                      <a:pt x="8560" y="15814"/>
                      <a:pt x="8632" y="15670"/>
                    </a:cubicBezTo>
                    <a:lnTo>
                      <a:pt x="8661" y="15612"/>
                    </a:lnTo>
                    <a:cubicBezTo>
                      <a:pt x="9044" y="15006"/>
                      <a:pt x="9405" y="14378"/>
                      <a:pt x="9744" y="13743"/>
                    </a:cubicBezTo>
                    <a:close/>
                    <a:moveTo>
                      <a:pt x="15937" y="14024"/>
                    </a:moveTo>
                    <a:lnTo>
                      <a:pt x="16110" y="14075"/>
                    </a:lnTo>
                    <a:lnTo>
                      <a:pt x="16326" y="14125"/>
                    </a:lnTo>
                    <a:lnTo>
                      <a:pt x="16536" y="14183"/>
                    </a:lnTo>
                    <a:cubicBezTo>
                      <a:pt x="16608" y="14205"/>
                      <a:pt x="16680" y="14219"/>
                      <a:pt x="16752" y="14234"/>
                    </a:cubicBezTo>
                    <a:lnTo>
                      <a:pt x="16962" y="14284"/>
                    </a:lnTo>
                    <a:lnTo>
                      <a:pt x="17091" y="14378"/>
                    </a:lnTo>
                    <a:cubicBezTo>
                      <a:pt x="17301" y="14522"/>
                      <a:pt x="17496" y="14681"/>
                      <a:pt x="17683" y="14847"/>
                    </a:cubicBezTo>
                    <a:cubicBezTo>
                      <a:pt x="18066" y="15165"/>
                      <a:pt x="18398" y="15540"/>
                      <a:pt x="18687" y="15944"/>
                    </a:cubicBezTo>
                    <a:lnTo>
                      <a:pt x="18687" y="15937"/>
                    </a:lnTo>
                    <a:cubicBezTo>
                      <a:pt x="18831" y="16139"/>
                      <a:pt x="18954" y="16348"/>
                      <a:pt x="19055" y="16565"/>
                    </a:cubicBezTo>
                    <a:cubicBezTo>
                      <a:pt x="19156" y="16789"/>
                      <a:pt x="19242" y="17012"/>
                      <a:pt x="19300" y="17243"/>
                    </a:cubicBezTo>
                    <a:cubicBezTo>
                      <a:pt x="19322" y="17337"/>
                      <a:pt x="19336" y="17424"/>
                      <a:pt x="19351" y="17518"/>
                    </a:cubicBezTo>
                    <a:cubicBezTo>
                      <a:pt x="19322" y="17424"/>
                      <a:pt x="19286" y="17344"/>
                      <a:pt x="19242" y="17265"/>
                    </a:cubicBezTo>
                    <a:cubicBezTo>
                      <a:pt x="19019" y="16818"/>
                      <a:pt x="18737" y="16406"/>
                      <a:pt x="18398" y="16038"/>
                    </a:cubicBezTo>
                    <a:cubicBezTo>
                      <a:pt x="18066" y="15670"/>
                      <a:pt x="17705" y="15331"/>
                      <a:pt x="17315" y="15020"/>
                    </a:cubicBezTo>
                    <a:cubicBezTo>
                      <a:pt x="17221" y="14941"/>
                      <a:pt x="17120" y="14862"/>
                      <a:pt x="17026" y="14789"/>
                    </a:cubicBezTo>
                    <a:lnTo>
                      <a:pt x="16731" y="14566"/>
                    </a:lnTo>
                    <a:cubicBezTo>
                      <a:pt x="16528" y="14414"/>
                      <a:pt x="16319" y="14284"/>
                      <a:pt x="16117" y="14140"/>
                    </a:cubicBezTo>
                    <a:cubicBezTo>
                      <a:pt x="16059" y="14104"/>
                      <a:pt x="15994" y="14060"/>
                      <a:pt x="15937" y="14024"/>
                    </a:cubicBezTo>
                    <a:close/>
                    <a:moveTo>
                      <a:pt x="11101" y="13995"/>
                    </a:moveTo>
                    <a:lnTo>
                      <a:pt x="11101" y="13995"/>
                    </a:lnTo>
                    <a:cubicBezTo>
                      <a:pt x="11137" y="14248"/>
                      <a:pt x="11173" y="14508"/>
                      <a:pt x="11209" y="14753"/>
                    </a:cubicBezTo>
                    <a:cubicBezTo>
                      <a:pt x="11281" y="15208"/>
                      <a:pt x="11361" y="15648"/>
                      <a:pt x="11455" y="16096"/>
                    </a:cubicBezTo>
                    <a:lnTo>
                      <a:pt x="11455" y="16709"/>
                    </a:lnTo>
                    <a:lnTo>
                      <a:pt x="11447" y="17092"/>
                    </a:lnTo>
                    <a:lnTo>
                      <a:pt x="11447" y="17279"/>
                    </a:lnTo>
                    <a:lnTo>
                      <a:pt x="11433" y="17467"/>
                    </a:lnTo>
                    <a:lnTo>
                      <a:pt x="11411" y="17850"/>
                    </a:lnTo>
                    <a:cubicBezTo>
                      <a:pt x="11411" y="17886"/>
                      <a:pt x="11404" y="17915"/>
                      <a:pt x="11404" y="17943"/>
                    </a:cubicBezTo>
                    <a:cubicBezTo>
                      <a:pt x="11274" y="17496"/>
                      <a:pt x="11195" y="17027"/>
                      <a:pt x="11151" y="16558"/>
                    </a:cubicBezTo>
                    <a:lnTo>
                      <a:pt x="11130" y="16348"/>
                    </a:lnTo>
                    <a:cubicBezTo>
                      <a:pt x="11137" y="15663"/>
                      <a:pt x="11130" y="14984"/>
                      <a:pt x="11108" y="14299"/>
                    </a:cubicBezTo>
                    <a:lnTo>
                      <a:pt x="11108" y="14299"/>
                    </a:lnTo>
                    <a:lnTo>
                      <a:pt x="11115" y="14306"/>
                    </a:lnTo>
                    <a:cubicBezTo>
                      <a:pt x="11115" y="14205"/>
                      <a:pt x="11108" y="14104"/>
                      <a:pt x="11101" y="13995"/>
                    </a:cubicBezTo>
                    <a:close/>
                    <a:moveTo>
                      <a:pt x="6063" y="15165"/>
                    </a:moveTo>
                    <a:lnTo>
                      <a:pt x="6063" y="15165"/>
                    </a:lnTo>
                    <a:cubicBezTo>
                      <a:pt x="5911" y="15323"/>
                      <a:pt x="5760" y="15489"/>
                      <a:pt x="5616" y="15655"/>
                    </a:cubicBezTo>
                    <a:lnTo>
                      <a:pt x="5320" y="16016"/>
                    </a:lnTo>
                    <a:cubicBezTo>
                      <a:pt x="5226" y="16139"/>
                      <a:pt x="5139" y="16269"/>
                      <a:pt x="5045" y="16392"/>
                    </a:cubicBezTo>
                    <a:cubicBezTo>
                      <a:pt x="4959" y="16514"/>
                      <a:pt x="4879" y="16652"/>
                      <a:pt x="4800" y="16781"/>
                    </a:cubicBezTo>
                    <a:cubicBezTo>
                      <a:pt x="4721" y="16919"/>
                      <a:pt x="4641" y="17056"/>
                      <a:pt x="4576" y="17193"/>
                    </a:cubicBezTo>
                    <a:cubicBezTo>
                      <a:pt x="4439" y="17474"/>
                      <a:pt x="4338" y="17770"/>
                      <a:pt x="4273" y="18073"/>
                    </a:cubicBezTo>
                    <a:cubicBezTo>
                      <a:pt x="4273" y="18088"/>
                      <a:pt x="4273" y="18102"/>
                      <a:pt x="4266" y="18109"/>
                    </a:cubicBezTo>
                    <a:lnTo>
                      <a:pt x="4259" y="18023"/>
                    </a:lnTo>
                    <a:cubicBezTo>
                      <a:pt x="4223" y="17698"/>
                      <a:pt x="4237" y="17373"/>
                      <a:pt x="4302" y="17063"/>
                    </a:cubicBezTo>
                    <a:lnTo>
                      <a:pt x="4367" y="16825"/>
                    </a:lnTo>
                    <a:cubicBezTo>
                      <a:pt x="4389" y="16738"/>
                      <a:pt x="4417" y="16666"/>
                      <a:pt x="4446" y="16587"/>
                    </a:cubicBezTo>
                    <a:cubicBezTo>
                      <a:pt x="4504" y="16435"/>
                      <a:pt x="4569" y="16283"/>
                      <a:pt x="4648" y="16139"/>
                    </a:cubicBezTo>
                    <a:cubicBezTo>
                      <a:pt x="4684" y="16060"/>
                      <a:pt x="4728" y="15988"/>
                      <a:pt x="4771" y="15923"/>
                    </a:cubicBezTo>
                    <a:lnTo>
                      <a:pt x="4865" y="15771"/>
                    </a:lnTo>
                    <a:cubicBezTo>
                      <a:pt x="5024" y="15706"/>
                      <a:pt x="5190" y="15634"/>
                      <a:pt x="5341" y="15554"/>
                    </a:cubicBezTo>
                    <a:cubicBezTo>
                      <a:pt x="5457" y="15497"/>
                      <a:pt x="5579" y="15439"/>
                      <a:pt x="5695" y="15374"/>
                    </a:cubicBezTo>
                    <a:lnTo>
                      <a:pt x="6034" y="15179"/>
                    </a:lnTo>
                    <a:lnTo>
                      <a:pt x="6063" y="15165"/>
                    </a:lnTo>
                    <a:close/>
                    <a:moveTo>
                      <a:pt x="13360" y="13050"/>
                    </a:moveTo>
                    <a:cubicBezTo>
                      <a:pt x="13519" y="13129"/>
                      <a:pt x="13678" y="13202"/>
                      <a:pt x="13836" y="13274"/>
                    </a:cubicBezTo>
                    <a:cubicBezTo>
                      <a:pt x="14370" y="13512"/>
                      <a:pt x="14919" y="13721"/>
                      <a:pt x="15482" y="13894"/>
                    </a:cubicBezTo>
                    <a:cubicBezTo>
                      <a:pt x="15554" y="13923"/>
                      <a:pt x="15633" y="13945"/>
                      <a:pt x="15713" y="13967"/>
                    </a:cubicBezTo>
                    <a:cubicBezTo>
                      <a:pt x="15836" y="14046"/>
                      <a:pt x="15958" y="14125"/>
                      <a:pt x="16081" y="14212"/>
                    </a:cubicBezTo>
                    <a:cubicBezTo>
                      <a:pt x="16276" y="14356"/>
                      <a:pt x="16485" y="14493"/>
                      <a:pt x="16680" y="14645"/>
                    </a:cubicBezTo>
                    <a:lnTo>
                      <a:pt x="16976" y="14862"/>
                    </a:lnTo>
                    <a:cubicBezTo>
                      <a:pt x="17070" y="14941"/>
                      <a:pt x="17164" y="15020"/>
                      <a:pt x="17265" y="15093"/>
                    </a:cubicBezTo>
                    <a:cubicBezTo>
                      <a:pt x="17640" y="15403"/>
                      <a:pt x="18001" y="15742"/>
                      <a:pt x="18326" y="16110"/>
                    </a:cubicBezTo>
                    <a:cubicBezTo>
                      <a:pt x="18658" y="16471"/>
                      <a:pt x="18939" y="16875"/>
                      <a:pt x="19163" y="17316"/>
                    </a:cubicBezTo>
                    <a:cubicBezTo>
                      <a:pt x="19257" y="17503"/>
                      <a:pt x="19329" y="17705"/>
                      <a:pt x="19387" y="17915"/>
                    </a:cubicBezTo>
                    <a:cubicBezTo>
                      <a:pt x="19387" y="17929"/>
                      <a:pt x="19387" y="17943"/>
                      <a:pt x="19387" y="17958"/>
                    </a:cubicBezTo>
                    <a:lnTo>
                      <a:pt x="19394" y="17958"/>
                    </a:lnTo>
                    <a:cubicBezTo>
                      <a:pt x="19394" y="18081"/>
                      <a:pt x="19379" y="18196"/>
                      <a:pt x="19365" y="18312"/>
                    </a:cubicBezTo>
                    <a:lnTo>
                      <a:pt x="19365" y="18348"/>
                    </a:lnTo>
                    <a:cubicBezTo>
                      <a:pt x="19314" y="18254"/>
                      <a:pt x="19257" y="18167"/>
                      <a:pt x="19185" y="18073"/>
                    </a:cubicBezTo>
                    <a:cubicBezTo>
                      <a:pt x="19047" y="17878"/>
                      <a:pt x="18896" y="17698"/>
                      <a:pt x="18737" y="17518"/>
                    </a:cubicBezTo>
                    <a:cubicBezTo>
                      <a:pt x="18419" y="17157"/>
                      <a:pt x="18080" y="16825"/>
                      <a:pt x="17734" y="16493"/>
                    </a:cubicBezTo>
                    <a:cubicBezTo>
                      <a:pt x="17034" y="15850"/>
                      <a:pt x="16297" y="15244"/>
                      <a:pt x="15547" y="14667"/>
                    </a:cubicBezTo>
                    <a:cubicBezTo>
                      <a:pt x="14825" y="14111"/>
                      <a:pt x="14096" y="13577"/>
                      <a:pt x="13360" y="13050"/>
                    </a:cubicBezTo>
                    <a:close/>
                    <a:moveTo>
                      <a:pt x="11592" y="11982"/>
                    </a:moveTo>
                    <a:lnTo>
                      <a:pt x="11592" y="11982"/>
                    </a:lnTo>
                    <a:cubicBezTo>
                      <a:pt x="11823" y="12141"/>
                      <a:pt x="12054" y="12292"/>
                      <a:pt x="12285" y="12444"/>
                    </a:cubicBezTo>
                    <a:cubicBezTo>
                      <a:pt x="12559" y="12610"/>
                      <a:pt x="12840" y="12768"/>
                      <a:pt x="13129" y="12920"/>
                    </a:cubicBezTo>
                    <a:lnTo>
                      <a:pt x="13230" y="12999"/>
                    </a:lnTo>
                    <a:cubicBezTo>
                      <a:pt x="13995" y="13555"/>
                      <a:pt x="14753" y="14133"/>
                      <a:pt x="15496" y="14717"/>
                    </a:cubicBezTo>
                    <a:cubicBezTo>
                      <a:pt x="16240" y="15309"/>
                      <a:pt x="16976" y="15915"/>
                      <a:pt x="17669" y="16558"/>
                    </a:cubicBezTo>
                    <a:cubicBezTo>
                      <a:pt x="18015" y="16882"/>
                      <a:pt x="18354" y="17222"/>
                      <a:pt x="18665" y="17575"/>
                    </a:cubicBezTo>
                    <a:cubicBezTo>
                      <a:pt x="18816" y="17749"/>
                      <a:pt x="18968" y="17936"/>
                      <a:pt x="19105" y="18124"/>
                    </a:cubicBezTo>
                    <a:cubicBezTo>
                      <a:pt x="19177" y="18218"/>
                      <a:pt x="19242" y="18319"/>
                      <a:pt x="19300" y="18420"/>
                    </a:cubicBezTo>
                    <a:lnTo>
                      <a:pt x="19336" y="18470"/>
                    </a:lnTo>
                    <a:lnTo>
                      <a:pt x="19336" y="18478"/>
                    </a:lnTo>
                    <a:cubicBezTo>
                      <a:pt x="19329" y="18514"/>
                      <a:pt x="19322" y="18542"/>
                      <a:pt x="19314" y="18571"/>
                    </a:cubicBezTo>
                    <a:lnTo>
                      <a:pt x="19278" y="18586"/>
                    </a:lnTo>
                    <a:cubicBezTo>
                      <a:pt x="19264" y="18593"/>
                      <a:pt x="19249" y="18600"/>
                      <a:pt x="19235" y="18607"/>
                    </a:cubicBezTo>
                    <a:cubicBezTo>
                      <a:pt x="19170" y="18586"/>
                      <a:pt x="19112" y="18557"/>
                      <a:pt x="19055" y="18535"/>
                    </a:cubicBezTo>
                    <a:cubicBezTo>
                      <a:pt x="18903" y="18470"/>
                      <a:pt x="18766" y="18398"/>
                      <a:pt x="18622" y="18326"/>
                    </a:cubicBezTo>
                    <a:cubicBezTo>
                      <a:pt x="18347" y="18167"/>
                      <a:pt x="18073" y="17994"/>
                      <a:pt x="17813" y="17821"/>
                    </a:cubicBezTo>
                    <a:cubicBezTo>
                      <a:pt x="17546" y="17640"/>
                      <a:pt x="17286" y="17445"/>
                      <a:pt x="17041" y="17251"/>
                    </a:cubicBezTo>
                    <a:cubicBezTo>
                      <a:pt x="16911" y="17150"/>
                      <a:pt x="16788" y="17048"/>
                      <a:pt x="16666" y="16947"/>
                    </a:cubicBezTo>
                    <a:lnTo>
                      <a:pt x="16290" y="16637"/>
                    </a:lnTo>
                    <a:cubicBezTo>
                      <a:pt x="15821" y="16226"/>
                      <a:pt x="15352" y="15800"/>
                      <a:pt x="14897" y="15360"/>
                    </a:cubicBezTo>
                    <a:cubicBezTo>
                      <a:pt x="14450" y="14927"/>
                      <a:pt x="14002" y="14479"/>
                      <a:pt x="13562" y="14032"/>
                    </a:cubicBezTo>
                    <a:lnTo>
                      <a:pt x="12234" y="12689"/>
                    </a:lnTo>
                    <a:cubicBezTo>
                      <a:pt x="12082" y="12530"/>
                      <a:pt x="11931" y="12379"/>
                      <a:pt x="11787" y="12220"/>
                    </a:cubicBezTo>
                    <a:lnTo>
                      <a:pt x="11592" y="11982"/>
                    </a:lnTo>
                    <a:close/>
                    <a:moveTo>
                      <a:pt x="9347" y="12776"/>
                    </a:moveTo>
                    <a:cubicBezTo>
                      <a:pt x="9044" y="13064"/>
                      <a:pt x="8748" y="13360"/>
                      <a:pt x="8452" y="13656"/>
                    </a:cubicBezTo>
                    <a:cubicBezTo>
                      <a:pt x="8062" y="14060"/>
                      <a:pt x="7680" y="14472"/>
                      <a:pt x="7297" y="14883"/>
                    </a:cubicBezTo>
                    <a:cubicBezTo>
                      <a:pt x="6915" y="15287"/>
                      <a:pt x="6539" y="15713"/>
                      <a:pt x="6178" y="16139"/>
                    </a:cubicBezTo>
                    <a:cubicBezTo>
                      <a:pt x="5991" y="16356"/>
                      <a:pt x="5810" y="16572"/>
                      <a:pt x="5630" y="16796"/>
                    </a:cubicBezTo>
                    <a:cubicBezTo>
                      <a:pt x="5450" y="17020"/>
                      <a:pt x="5276" y="17243"/>
                      <a:pt x="5103" y="17474"/>
                    </a:cubicBezTo>
                    <a:cubicBezTo>
                      <a:pt x="4937" y="17705"/>
                      <a:pt x="4778" y="17943"/>
                      <a:pt x="4634" y="18196"/>
                    </a:cubicBezTo>
                    <a:cubicBezTo>
                      <a:pt x="4562" y="18319"/>
                      <a:pt x="4490" y="18449"/>
                      <a:pt x="4432" y="18579"/>
                    </a:cubicBezTo>
                    <a:cubicBezTo>
                      <a:pt x="4425" y="18607"/>
                      <a:pt x="4417" y="18622"/>
                      <a:pt x="4403" y="18644"/>
                    </a:cubicBezTo>
                    <a:cubicBezTo>
                      <a:pt x="4396" y="18622"/>
                      <a:pt x="4389" y="18607"/>
                      <a:pt x="4381" y="18586"/>
                    </a:cubicBezTo>
                    <a:cubicBezTo>
                      <a:pt x="4374" y="18550"/>
                      <a:pt x="4360" y="18514"/>
                      <a:pt x="4345" y="18478"/>
                    </a:cubicBezTo>
                    <a:cubicBezTo>
                      <a:pt x="4331" y="18427"/>
                      <a:pt x="4316" y="18369"/>
                      <a:pt x="4309" y="18319"/>
                    </a:cubicBezTo>
                    <a:cubicBezTo>
                      <a:pt x="4309" y="18319"/>
                      <a:pt x="4309" y="18312"/>
                      <a:pt x="4309" y="18312"/>
                    </a:cubicBezTo>
                    <a:cubicBezTo>
                      <a:pt x="4316" y="18232"/>
                      <a:pt x="4324" y="18160"/>
                      <a:pt x="4338" y="18081"/>
                    </a:cubicBezTo>
                    <a:cubicBezTo>
                      <a:pt x="4389" y="17777"/>
                      <a:pt x="4482" y="17489"/>
                      <a:pt x="4612" y="17207"/>
                    </a:cubicBezTo>
                    <a:cubicBezTo>
                      <a:pt x="4670" y="17063"/>
                      <a:pt x="4749" y="16933"/>
                      <a:pt x="4822" y="16796"/>
                    </a:cubicBezTo>
                    <a:cubicBezTo>
                      <a:pt x="4887" y="16659"/>
                      <a:pt x="4980" y="16529"/>
                      <a:pt x="5060" y="16399"/>
                    </a:cubicBezTo>
                    <a:cubicBezTo>
                      <a:pt x="5146" y="16269"/>
                      <a:pt x="5240" y="16146"/>
                      <a:pt x="5334" y="16024"/>
                    </a:cubicBezTo>
                    <a:lnTo>
                      <a:pt x="5623" y="15663"/>
                    </a:lnTo>
                    <a:cubicBezTo>
                      <a:pt x="5782" y="15482"/>
                      <a:pt x="5948" y="15302"/>
                      <a:pt x="6121" y="15136"/>
                    </a:cubicBezTo>
                    <a:cubicBezTo>
                      <a:pt x="6987" y="14616"/>
                      <a:pt x="7788" y="14010"/>
                      <a:pt x="8575" y="13389"/>
                    </a:cubicBezTo>
                    <a:cubicBezTo>
                      <a:pt x="8835" y="13187"/>
                      <a:pt x="9094" y="12978"/>
                      <a:pt x="9347" y="12776"/>
                    </a:cubicBezTo>
                    <a:close/>
                    <a:moveTo>
                      <a:pt x="12285" y="12862"/>
                    </a:moveTo>
                    <a:cubicBezTo>
                      <a:pt x="12689" y="13281"/>
                      <a:pt x="13086" y="13692"/>
                      <a:pt x="13497" y="14089"/>
                    </a:cubicBezTo>
                    <a:cubicBezTo>
                      <a:pt x="13952" y="14537"/>
                      <a:pt x="14406" y="14963"/>
                      <a:pt x="14868" y="15396"/>
                    </a:cubicBezTo>
                    <a:cubicBezTo>
                      <a:pt x="15330" y="15822"/>
                      <a:pt x="15799" y="16240"/>
                      <a:pt x="16276" y="16652"/>
                    </a:cubicBezTo>
                    <a:lnTo>
                      <a:pt x="16644" y="16962"/>
                    </a:lnTo>
                    <a:cubicBezTo>
                      <a:pt x="16767" y="17070"/>
                      <a:pt x="16897" y="17164"/>
                      <a:pt x="17019" y="17265"/>
                    </a:cubicBezTo>
                    <a:cubicBezTo>
                      <a:pt x="17142" y="17373"/>
                      <a:pt x="17272" y="17467"/>
                      <a:pt x="17395" y="17568"/>
                    </a:cubicBezTo>
                    <a:cubicBezTo>
                      <a:pt x="17524" y="17662"/>
                      <a:pt x="17654" y="17756"/>
                      <a:pt x="17784" y="17857"/>
                    </a:cubicBezTo>
                    <a:cubicBezTo>
                      <a:pt x="18044" y="18037"/>
                      <a:pt x="18311" y="18218"/>
                      <a:pt x="18585" y="18384"/>
                    </a:cubicBezTo>
                    <a:cubicBezTo>
                      <a:pt x="18730" y="18463"/>
                      <a:pt x="18867" y="18542"/>
                      <a:pt x="19019" y="18607"/>
                    </a:cubicBezTo>
                    <a:cubicBezTo>
                      <a:pt x="19055" y="18622"/>
                      <a:pt x="19091" y="18644"/>
                      <a:pt x="19127" y="18658"/>
                    </a:cubicBezTo>
                    <a:lnTo>
                      <a:pt x="19040" y="18687"/>
                    </a:lnTo>
                    <a:cubicBezTo>
                      <a:pt x="18997" y="18701"/>
                      <a:pt x="18954" y="18723"/>
                      <a:pt x="18910" y="18730"/>
                    </a:cubicBezTo>
                    <a:lnTo>
                      <a:pt x="18795" y="18759"/>
                    </a:lnTo>
                    <a:lnTo>
                      <a:pt x="18723" y="18752"/>
                    </a:lnTo>
                    <a:cubicBezTo>
                      <a:pt x="18636" y="18737"/>
                      <a:pt x="18549" y="18737"/>
                      <a:pt x="18470" y="18716"/>
                    </a:cubicBezTo>
                    <a:cubicBezTo>
                      <a:pt x="18124" y="18658"/>
                      <a:pt x="17792" y="18557"/>
                      <a:pt x="17481" y="18405"/>
                    </a:cubicBezTo>
                    <a:cubicBezTo>
                      <a:pt x="17322" y="18340"/>
                      <a:pt x="17171" y="18254"/>
                      <a:pt x="17019" y="18174"/>
                    </a:cubicBezTo>
                    <a:cubicBezTo>
                      <a:pt x="16860" y="18095"/>
                      <a:pt x="16723" y="17994"/>
                      <a:pt x="16572" y="17900"/>
                    </a:cubicBezTo>
                    <a:cubicBezTo>
                      <a:pt x="16427" y="17814"/>
                      <a:pt x="16290" y="17705"/>
                      <a:pt x="16153" y="17597"/>
                    </a:cubicBezTo>
                    <a:lnTo>
                      <a:pt x="15749" y="17272"/>
                    </a:lnTo>
                    <a:cubicBezTo>
                      <a:pt x="15345" y="16911"/>
                      <a:pt x="14962" y="16536"/>
                      <a:pt x="14594" y="16139"/>
                    </a:cubicBezTo>
                    <a:cubicBezTo>
                      <a:pt x="14565" y="16081"/>
                      <a:pt x="14536" y="16031"/>
                      <a:pt x="14508" y="15973"/>
                    </a:cubicBezTo>
                    <a:lnTo>
                      <a:pt x="14334" y="15670"/>
                    </a:lnTo>
                    <a:cubicBezTo>
                      <a:pt x="13865" y="14862"/>
                      <a:pt x="13295" y="14133"/>
                      <a:pt x="12725" y="13411"/>
                    </a:cubicBezTo>
                    <a:cubicBezTo>
                      <a:pt x="12580" y="13230"/>
                      <a:pt x="12436" y="13050"/>
                      <a:pt x="12285" y="12862"/>
                    </a:cubicBezTo>
                    <a:close/>
                    <a:moveTo>
                      <a:pt x="8039" y="16511"/>
                    </a:moveTo>
                    <a:cubicBezTo>
                      <a:pt x="7953" y="16777"/>
                      <a:pt x="7881" y="17043"/>
                      <a:pt x="7802" y="17308"/>
                    </a:cubicBezTo>
                    <a:lnTo>
                      <a:pt x="7766" y="17366"/>
                    </a:lnTo>
                    <a:cubicBezTo>
                      <a:pt x="7478" y="17698"/>
                      <a:pt x="7153" y="18001"/>
                      <a:pt x="6792" y="18254"/>
                    </a:cubicBezTo>
                    <a:cubicBezTo>
                      <a:pt x="6446" y="18499"/>
                      <a:pt x="6056" y="18687"/>
                      <a:pt x="5637" y="18795"/>
                    </a:cubicBezTo>
                    <a:lnTo>
                      <a:pt x="5536" y="18817"/>
                    </a:lnTo>
                    <a:cubicBezTo>
                      <a:pt x="5565" y="18802"/>
                      <a:pt x="5601" y="18788"/>
                      <a:pt x="5623" y="18773"/>
                    </a:cubicBezTo>
                    <a:cubicBezTo>
                      <a:pt x="6020" y="18571"/>
                      <a:pt x="6388" y="18319"/>
                      <a:pt x="6720" y="18023"/>
                    </a:cubicBezTo>
                    <a:cubicBezTo>
                      <a:pt x="7045" y="17720"/>
                      <a:pt x="7348" y="17402"/>
                      <a:pt x="7622" y="17056"/>
                    </a:cubicBezTo>
                    <a:cubicBezTo>
                      <a:pt x="7694" y="16962"/>
                      <a:pt x="7766" y="16882"/>
                      <a:pt x="7831" y="16796"/>
                    </a:cubicBezTo>
                    <a:lnTo>
                      <a:pt x="8026" y="16529"/>
                    </a:lnTo>
                    <a:cubicBezTo>
                      <a:pt x="8026" y="16523"/>
                      <a:pt x="8036" y="16517"/>
                      <a:pt x="8039" y="16511"/>
                    </a:cubicBezTo>
                    <a:close/>
                    <a:moveTo>
                      <a:pt x="10256" y="12040"/>
                    </a:moveTo>
                    <a:lnTo>
                      <a:pt x="10256" y="12040"/>
                    </a:lnTo>
                    <a:cubicBezTo>
                      <a:pt x="10062" y="12321"/>
                      <a:pt x="9874" y="12610"/>
                      <a:pt x="9693" y="12906"/>
                    </a:cubicBezTo>
                    <a:cubicBezTo>
                      <a:pt x="9549" y="13144"/>
                      <a:pt x="9412" y="13382"/>
                      <a:pt x="9275" y="13627"/>
                    </a:cubicBezTo>
                    <a:cubicBezTo>
                      <a:pt x="8820" y="14234"/>
                      <a:pt x="8365" y="14840"/>
                      <a:pt x="7889" y="15439"/>
                    </a:cubicBezTo>
                    <a:cubicBezTo>
                      <a:pt x="7362" y="16096"/>
                      <a:pt x="6828" y="16753"/>
                      <a:pt x="6251" y="17366"/>
                    </a:cubicBezTo>
                    <a:cubicBezTo>
                      <a:pt x="5962" y="17676"/>
                      <a:pt x="5666" y="17980"/>
                      <a:pt x="5348" y="18254"/>
                    </a:cubicBezTo>
                    <a:cubicBezTo>
                      <a:pt x="5190" y="18398"/>
                      <a:pt x="5024" y="18528"/>
                      <a:pt x="4858" y="18651"/>
                    </a:cubicBezTo>
                    <a:cubicBezTo>
                      <a:pt x="4771" y="18716"/>
                      <a:pt x="4684" y="18773"/>
                      <a:pt x="4598" y="18824"/>
                    </a:cubicBezTo>
                    <a:lnTo>
                      <a:pt x="4576" y="18831"/>
                    </a:lnTo>
                    <a:lnTo>
                      <a:pt x="4547" y="18831"/>
                    </a:lnTo>
                    <a:lnTo>
                      <a:pt x="4482" y="18810"/>
                    </a:lnTo>
                    <a:lnTo>
                      <a:pt x="4468" y="18795"/>
                    </a:lnTo>
                    <a:cubicBezTo>
                      <a:pt x="4461" y="18773"/>
                      <a:pt x="4453" y="18759"/>
                      <a:pt x="4446" y="18737"/>
                    </a:cubicBezTo>
                    <a:cubicBezTo>
                      <a:pt x="4461" y="18687"/>
                      <a:pt x="4482" y="18644"/>
                      <a:pt x="4497" y="18600"/>
                    </a:cubicBezTo>
                    <a:cubicBezTo>
                      <a:pt x="4555" y="18470"/>
                      <a:pt x="4619" y="18348"/>
                      <a:pt x="4684" y="18218"/>
                    </a:cubicBezTo>
                    <a:cubicBezTo>
                      <a:pt x="4822" y="17972"/>
                      <a:pt x="4980" y="17727"/>
                      <a:pt x="5139" y="17496"/>
                    </a:cubicBezTo>
                    <a:cubicBezTo>
                      <a:pt x="5298" y="17265"/>
                      <a:pt x="5464" y="17034"/>
                      <a:pt x="5644" y="16810"/>
                    </a:cubicBezTo>
                    <a:cubicBezTo>
                      <a:pt x="5825" y="16587"/>
                      <a:pt x="6005" y="16363"/>
                      <a:pt x="6186" y="16146"/>
                    </a:cubicBezTo>
                    <a:cubicBezTo>
                      <a:pt x="6554" y="15720"/>
                      <a:pt x="6936" y="15309"/>
                      <a:pt x="7326" y="14905"/>
                    </a:cubicBezTo>
                    <a:cubicBezTo>
                      <a:pt x="7716" y="14501"/>
                      <a:pt x="8113" y="14111"/>
                      <a:pt x="8510" y="13714"/>
                    </a:cubicBezTo>
                    <a:lnTo>
                      <a:pt x="9708" y="12530"/>
                    </a:lnTo>
                    <a:cubicBezTo>
                      <a:pt x="9809" y="12436"/>
                      <a:pt x="9903" y="12343"/>
                      <a:pt x="10004" y="12242"/>
                    </a:cubicBezTo>
                    <a:lnTo>
                      <a:pt x="10256" y="12040"/>
                    </a:lnTo>
                    <a:close/>
                    <a:moveTo>
                      <a:pt x="14637" y="16218"/>
                    </a:moveTo>
                    <a:lnTo>
                      <a:pt x="14637" y="16218"/>
                    </a:lnTo>
                    <a:cubicBezTo>
                      <a:pt x="14991" y="16587"/>
                      <a:pt x="15359" y="16940"/>
                      <a:pt x="15742" y="17279"/>
                    </a:cubicBezTo>
                    <a:lnTo>
                      <a:pt x="16146" y="17611"/>
                    </a:lnTo>
                    <a:cubicBezTo>
                      <a:pt x="16283" y="17720"/>
                      <a:pt x="16427" y="17814"/>
                      <a:pt x="16565" y="17922"/>
                    </a:cubicBezTo>
                    <a:cubicBezTo>
                      <a:pt x="16702" y="18023"/>
                      <a:pt x="16853" y="18109"/>
                      <a:pt x="17005" y="18203"/>
                    </a:cubicBezTo>
                    <a:cubicBezTo>
                      <a:pt x="17156" y="18290"/>
                      <a:pt x="17308" y="18376"/>
                      <a:pt x="17467" y="18441"/>
                    </a:cubicBezTo>
                    <a:cubicBezTo>
                      <a:pt x="17777" y="18600"/>
                      <a:pt x="18116" y="18716"/>
                      <a:pt x="18456" y="18788"/>
                    </a:cubicBezTo>
                    <a:cubicBezTo>
                      <a:pt x="18499" y="18795"/>
                      <a:pt x="18542" y="18802"/>
                      <a:pt x="18578" y="18802"/>
                    </a:cubicBezTo>
                    <a:lnTo>
                      <a:pt x="18528" y="18817"/>
                    </a:lnTo>
                    <a:lnTo>
                      <a:pt x="18398" y="18824"/>
                    </a:lnTo>
                    <a:cubicBezTo>
                      <a:pt x="18285" y="18835"/>
                      <a:pt x="18172" y="18841"/>
                      <a:pt x="18058" y="18841"/>
                    </a:cubicBezTo>
                    <a:cubicBezTo>
                      <a:pt x="17808" y="18841"/>
                      <a:pt x="17558" y="18814"/>
                      <a:pt x="17315" y="18759"/>
                    </a:cubicBezTo>
                    <a:lnTo>
                      <a:pt x="17048" y="18694"/>
                    </a:lnTo>
                    <a:cubicBezTo>
                      <a:pt x="16954" y="18665"/>
                      <a:pt x="16868" y="18629"/>
                      <a:pt x="16781" y="18600"/>
                    </a:cubicBezTo>
                    <a:cubicBezTo>
                      <a:pt x="16608" y="18535"/>
                      <a:pt x="16435" y="18456"/>
                      <a:pt x="16276" y="18369"/>
                    </a:cubicBezTo>
                    <a:cubicBezTo>
                      <a:pt x="16233" y="18348"/>
                      <a:pt x="16189" y="18326"/>
                      <a:pt x="16153" y="18304"/>
                    </a:cubicBezTo>
                    <a:lnTo>
                      <a:pt x="16030" y="18225"/>
                    </a:lnTo>
                    <a:cubicBezTo>
                      <a:pt x="15951" y="18182"/>
                      <a:pt x="15872" y="18131"/>
                      <a:pt x="15792" y="18081"/>
                    </a:cubicBezTo>
                    <a:lnTo>
                      <a:pt x="15345" y="17734"/>
                    </a:lnTo>
                    <a:cubicBezTo>
                      <a:pt x="15287" y="17676"/>
                      <a:pt x="15222" y="17619"/>
                      <a:pt x="15157" y="17561"/>
                    </a:cubicBezTo>
                    <a:cubicBezTo>
                      <a:pt x="15099" y="17344"/>
                      <a:pt x="15027" y="17135"/>
                      <a:pt x="14955" y="16933"/>
                    </a:cubicBezTo>
                    <a:cubicBezTo>
                      <a:pt x="14861" y="16716"/>
                      <a:pt x="14775" y="16493"/>
                      <a:pt x="14666" y="16283"/>
                    </a:cubicBezTo>
                    <a:lnTo>
                      <a:pt x="14637" y="16218"/>
                    </a:lnTo>
                    <a:close/>
                    <a:moveTo>
                      <a:pt x="9123" y="13887"/>
                    </a:moveTo>
                    <a:cubicBezTo>
                      <a:pt x="9001" y="14133"/>
                      <a:pt x="8871" y="14378"/>
                      <a:pt x="8762" y="14631"/>
                    </a:cubicBezTo>
                    <a:cubicBezTo>
                      <a:pt x="8517" y="15165"/>
                      <a:pt x="8308" y="15706"/>
                      <a:pt x="8127" y="16255"/>
                    </a:cubicBezTo>
                    <a:cubicBezTo>
                      <a:pt x="8077" y="16327"/>
                      <a:pt x="8019" y="16406"/>
                      <a:pt x="7968" y="16478"/>
                    </a:cubicBezTo>
                    <a:lnTo>
                      <a:pt x="7766" y="16738"/>
                    </a:lnTo>
                    <a:cubicBezTo>
                      <a:pt x="7701" y="16832"/>
                      <a:pt x="7629" y="16911"/>
                      <a:pt x="7564" y="16998"/>
                    </a:cubicBezTo>
                    <a:cubicBezTo>
                      <a:pt x="7283" y="17337"/>
                      <a:pt x="6987" y="17655"/>
                      <a:pt x="6662" y="17943"/>
                    </a:cubicBezTo>
                    <a:cubicBezTo>
                      <a:pt x="6337" y="18239"/>
                      <a:pt x="5976" y="18492"/>
                      <a:pt x="5587" y="18687"/>
                    </a:cubicBezTo>
                    <a:cubicBezTo>
                      <a:pt x="5442" y="18759"/>
                      <a:pt x="5291" y="18824"/>
                      <a:pt x="5139" y="18875"/>
                    </a:cubicBezTo>
                    <a:lnTo>
                      <a:pt x="5139" y="18867"/>
                    </a:lnTo>
                    <a:lnTo>
                      <a:pt x="5016" y="18867"/>
                    </a:lnTo>
                    <a:cubicBezTo>
                      <a:pt x="4915" y="18867"/>
                      <a:pt x="4814" y="18860"/>
                      <a:pt x="4713" y="18846"/>
                    </a:cubicBezTo>
                    <a:cubicBezTo>
                      <a:pt x="4778" y="18810"/>
                      <a:pt x="4850" y="18759"/>
                      <a:pt x="4915" y="18716"/>
                    </a:cubicBezTo>
                    <a:cubicBezTo>
                      <a:pt x="5089" y="18586"/>
                      <a:pt x="5255" y="18456"/>
                      <a:pt x="5413" y="18319"/>
                    </a:cubicBezTo>
                    <a:cubicBezTo>
                      <a:pt x="5731" y="18037"/>
                      <a:pt x="6034" y="17734"/>
                      <a:pt x="6323" y="17424"/>
                    </a:cubicBezTo>
                    <a:cubicBezTo>
                      <a:pt x="6900" y="16796"/>
                      <a:pt x="7434" y="16139"/>
                      <a:pt x="7954" y="15468"/>
                    </a:cubicBezTo>
                    <a:cubicBezTo>
                      <a:pt x="8351" y="14948"/>
                      <a:pt x="8748" y="14421"/>
                      <a:pt x="9123" y="13887"/>
                    </a:cubicBezTo>
                    <a:close/>
                    <a:moveTo>
                      <a:pt x="13952" y="16406"/>
                    </a:moveTo>
                    <a:lnTo>
                      <a:pt x="13952" y="16406"/>
                    </a:lnTo>
                    <a:cubicBezTo>
                      <a:pt x="14139" y="16608"/>
                      <a:pt x="14334" y="16810"/>
                      <a:pt x="14529" y="17012"/>
                    </a:cubicBezTo>
                    <a:cubicBezTo>
                      <a:pt x="14536" y="17034"/>
                      <a:pt x="14544" y="17056"/>
                      <a:pt x="14551" y="17077"/>
                    </a:cubicBezTo>
                    <a:cubicBezTo>
                      <a:pt x="14702" y="17489"/>
                      <a:pt x="14796" y="17922"/>
                      <a:pt x="14832" y="18355"/>
                    </a:cubicBezTo>
                    <a:cubicBezTo>
                      <a:pt x="14876" y="18788"/>
                      <a:pt x="14840" y="19221"/>
                      <a:pt x="14731" y="19632"/>
                    </a:cubicBezTo>
                    <a:lnTo>
                      <a:pt x="14724" y="19625"/>
                    </a:lnTo>
                    <a:lnTo>
                      <a:pt x="14695" y="19726"/>
                    </a:lnTo>
                    <a:cubicBezTo>
                      <a:pt x="14695" y="19697"/>
                      <a:pt x="14702" y="19661"/>
                      <a:pt x="14702" y="19625"/>
                    </a:cubicBezTo>
                    <a:cubicBezTo>
                      <a:pt x="14731" y="19185"/>
                      <a:pt x="14695" y="18737"/>
                      <a:pt x="14594" y="18304"/>
                    </a:cubicBezTo>
                    <a:cubicBezTo>
                      <a:pt x="14500" y="17871"/>
                      <a:pt x="14378" y="17445"/>
                      <a:pt x="14212" y="17034"/>
                    </a:cubicBezTo>
                    <a:cubicBezTo>
                      <a:pt x="14176" y="16933"/>
                      <a:pt x="14132" y="16832"/>
                      <a:pt x="14096" y="16724"/>
                    </a:cubicBezTo>
                    <a:lnTo>
                      <a:pt x="13959" y="16421"/>
                    </a:lnTo>
                    <a:lnTo>
                      <a:pt x="13952" y="16406"/>
                    </a:lnTo>
                    <a:close/>
                    <a:moveTo>
                      <a:pt x="12227" y="14154"/>
                    </a:moveTo>
                    <a:lnTo>
                      <a:pt x="12227" y="14154"/>
                    </a:lnTo>
                    <a:cubicBezTo>
                      <a:pt x="12371" y="14385"/>
                      <a:pt x="12523" y="14616"/>
                      <a:pt x="12689" y="14847"/>
                    </a:cubicBezTo>
                    <a:cubicBezTo>
                      <a:pt x="13028" y="15316"/>
                      <a:pt x="13389" y="15771"/>
                      <a:pt x="13779" y="16204"/>
                    </a:cubicBezTo>
                    <a:cubicBezTo>
                      <a:pt x="13815" y="16291"/>
                      <a:pt x="13851" y="16370"/>
                      <a:pt x="13887" y="16457"/>
                    </a:cubicBezTo>
                    <a:lnTo>
                      <a:pt x="14017" y="16760"/>
                    </a:lnTo>
                    <a:cubicBezTo>
                      <a:pt x="14060" y="16861"/>
                      <a:pt x="14096" y="16962"/>
                      <a:pt x="14132" y="17063"/>
                    </a:cubicBezTo>
                    <a:cubicBezTo>
                      <a:pt x="14291" y="17474"/>
                      <a:pt x="14414" y="17893"/>
                      <a:pt x="14500" y="18326"/>
                    </a:cubicBezTo>
                    <a:cubicBezTo>
                      <a:pt x="14594" y="18752"/>
                      <a:pt x="14630" y="19192"/>
                      <a:pt x="14609" y="19625"/>
                    </a:cubicBezTo>
                    <a:lnTo>
                      <a:pt x="14609" y="19618"/>
                    </a:lnTo>
                    <a:cubicBezTo>
                      <a:pt x="14601" y="19784"/>
                      <a:pt x="14580" y="19943"/>
                      <a:pt x="14544" y="20094"/>
                    </a:cubicBezTo>
                    <a:cubicBezTo>
                      <a:pt x="14522" y="20138"/>
                      <a:pt x="14500" y="20174"/>
                      <a:pt x="14479" y="20210"/>
                    </a:cubicBezTo>
                    <a:cubicBezTo>
                      <a:pt x="14428" y="20296"/>
                      <a:pt x="14378" y="20383"/>
                      <a:pt x="14313" y="20462"/>
                    </a:cubicBezTo>
                    <a:cubicBezTo>
                      <a:pt x="14313" y="20376"/>
                      <a:pt x="14305" y="20296"/>
                      <a:pt x="14298" y="20217"/>
                    </a:cubicBezTo>
                    <a:cubicBezTo>
                      <a:pt x="14277" y="20008"/>
                      <a:pt x="14248" y="19798"/>
                      <a:pt x="14204" y="19589"/>
                    </a:cubicBezTo>
                    <a:cubicBezTo>
                      <a:pt x="14118" y="19170"/>
                      <a:pt x="14010" y="18759"/>
                      <a:pt x="13887" y="18355"/>
                    </a:cubicBezTo>
                    <a:cubicBezTo>
                      <a:pt x="13634" y="17539"/>
                      <a:pt x="13331" y="16745"/>
                      <a:pt x="13014" y="15966"/>
                    </a:cubicBezTo>
                    <a:cubicBezTo>
                      <a:pt x="12761" y="15360"/>
                      <a:pt x="12494" y="14753"/>
                      <a:pt x="12227" y="14154"/>
                    </a:cubicBezTo>
                    <a:close/>
                    <a:moveTo>
                      <a:pt x="11787" y="17438"/>
                    </a:moveTo>
                    <a:cubicBezTo>
                      <a:pt x="11851" y="17648"/>
                      <a:pt x="11916" y="17864"/>
                      <a:pt x="11989" y="18073"/>
                    </a:cubicBezTo>
                    <a:lnTo>
                      <a:pt x="12155" y="18506"/>
                    </a:lnTo>
                    <a:cubicBezTo>
                      <a:pt x="12212" y="18651"/>
                      <a:pt x="12277" y="18795"/>
                      <a:pt x="12335" y="18932"/>
                    </a:cubicBezTo>
                    <a:cubicBezTo>
                      <a:pt x="12400" y="19077"/>
                      <a:pt x="12479" y="19207"/>
                      <a:pt x="12552" y="19344"/>
                    </a:cubicBezTo>
                    <a:cubicBezTo>
                      <a:pt x="12624" y="19481"/>
                      <a:pt x="12703" y="19618"/>
                      <a:pt x="12797" y="19741"/>
                    </a:cubicBezTo>
                    <a:cubicBezTo>
                      <a:pt x="12970" y="20000"/>
                      <a:pt x="13180" y="20239"/>
                      <a:pt x="13410" y="20448"/>
                    </a:cubicBezTo>
                    <a:lnTo>
                      <a:pt x="13439" y="20470"/>
                    </a:lnTo>
                    <a:lnTo>
                      <a:pt x="13360" y="20433"/>
                    </a:lnTo>
                    <a:cubicBezTo>
                      <a:pt x="13064" y="20304"/>
                      <a:pt x="12797" y="20130"/>
                      <a:pt x="12552" y="19914"/>
                    </a:cubicBezTo>
                    <a:lnTo>
                      <a:pt x="12371" y="19741"/>
                    </a:lnTo>
                    <a:cubicBezTo>
                      <a:pt x="12313" y="19683"/>
                      <a:pt x="12263" y="19618"/>
                      <a:pt x="12212" y="19553"/>
                    </a:cubicBezTo>
                    <a:cubicBezTo>
                      <a:pt x="12104" y="19430"/>
                      <a:pt x="12010" y="19293"/>
                      <a:pt x="11916" y="19156"/>
                    </a:cubicBezTo>
                    <a:cubicBezTo>
                      <a:pt x="11873" y="19084"/>
                      <a:pt x="11830" y="19012"/>
                      <a:pt x="11794" y="18932"/>
                    </a:cubicBezTo>
                    <a:lnTo>
                      <a:pt x="11714" y="18781"/>
                    </a:lnTo>
                    <a:cubicBezTo>
                      <a:pt x="11736" y="18607"/>
                      <a:pt x="11758" y="18427"/>
                      <a:pt x="11765" y="18254"/>
                    </a:cubicBezTo>
                    <a:cubicBezTo>
                      <a:pt x="11772" y="18124"/>
                      <a:pt x="11787" y="17994"/>
                      <a:pt x="11787" y="17864"/>
                    </a:cubicBezTo>
                    <a:lnTo>
                      <a:pt x="11787" y="17474"/>
                    </a:lnTo>
                    <a:lnTo>
                      <a:pt x="11787" y="17438"/>
                    </a:lnTo>
                    <a:close/>
                    <a:moveTo>
                      <a:pt x="11368" y="13411"/>
                    </a:moveTo>
                    <a:cubicBezTo>
                      <a:pt x="11469" y="13815"/>
                      <a:pt x="11577" y="14219"/>
                      <a:pt x="11685" y="14623"/>
                    </a:cubicBezTo>
                    <a:cubicBezTo>
                      <a:pt x="11837" y="15165"/>
                      <a:pt x="12003" y="15706"/>
                      <a:pt x="12169" y="16233"/>
                    </a:cubicBezTo>
                    <a:cubicBezTo>
                      <a:pt x="12335" y="16767"/>
                      <a:pt x="12508" y="17301"/>
                      <a:pt x="12696" y="17835"/>
                    </a:cubicBezTo>
                    <a:cubicBezTo>
                      <a:pt x="12790" y="18102"/>
                      <a:pt x="12884" y="18376"/>
                      <a:pt x="12992" y="18636"/>
                    </a:cubicBezTo>
                    <a:cubicBezTo>
                      <a:pt x="13093" y="18903"/>
                      <a:pt x="13201" y="19170"/>
                      <a:pt x="13317" y="19430"/>
                    </a:cubicBezTo>
                    <a:cubicBezTo>
                      <a:pt x="13439" y="19690"/>
                      <a:pt x="13562" y="19950"/>
                      <a:pt x="13706" y="20203"/>
                    </a:cubicBezTo>
                    <a:cubicBezTo>
                      <a:pt x="13779" y="20325"/>
                      <a:pt x="13851" y="20448"/>
                      <a:pt x="13937" y="20563"/>
                    </a:cubicBezTo>
                    <a:lnTo>
                      <a:pt x="13981" y="20621"/>
                    </a:lnTo>
                    <a:lnTo>
                      <a:pt x="13923" y="20607"/>
                    </a:lnTo>
                    <a:cubicBezTo>
                      <a:pt x="13880" y="20599"/>
                      <a:pt x="13844" y="20592"/>
                      <a:pt x="13807" y="20585"/>
                    </a:cubicBezTo>
                    <a:cubicBezTo>
                      <a:pt x="13750" y="20571"/>
                      <a:pt x="13699" y="20556"/>
                      <a:pt x="13649" y="20542"/>
                    </a:cubicBezTo>
                    <a:lnTo>
                      <a:pt x="13641" y="20542"/>
                    </a:lnTo>
                    <a:cubicBezTo>
                      <a:pt x="13584" y="20491"/>
                      <a:pt x="13519" y="20448"/>
                      <a:pt x="13461" y="20405"/>
                    </a:cubicBezTo>
                    <a:cubicBezTo>
                      <a:pt x="13223" y="20203"/>
                      <a:pt x="13014" y="19979"/>
                      <a:pt x="12840" y="19726"/>
                    </a:cubicBezTo>
                    <a:cubicBezTo>
                      <a:pt x="12746" y="19603"/>
                      <a:pt x="12667" y="19466"/>
                      <a:pt x="12588" y="19336"/>
                    </a:cubicBezTo>
                    <a:cubicBezTo>
                      <a:pt x="12501" y="19207"/>
                      <a:pt x="12436" y="19069"/>
                      <a:pt x="12364" y="18932"/>
                    </a:cubicBezTo>
                    <a:cubicBezTo>
                      <a:pt x="12292" y="18795"/>
                      <a:pt x="12234" y="18651"/>
                      <a:pt x="12176" y="18506"/>
                    </a:cubicBezTo>
                    <a:lnTo>
                      <a:pt x="12003" y="18073"/>
                    </a:lnTo>
                    <a:cubicBezTo>
                      <a:pt x="11931" y="17850"/>
                      <a:pt x="11859" y="17611"/>
                      <a:pt x="11794" y="17380"/>
                    </a:cubicBezTo>
                    <a:cubicBezTo>
                      <a:pt x="11787" y="16370"/>
                      <a:pt x="11657" y="15374"/>
                      <a:pt x="11512" y="14378"/>
                    </a:cubicBezTo>
                    <a:cubicBezTo>
                      <a:pt x="11469" y="14053"/>
                      <a:pt x="11418" y="13728"/>
                      <a:pt x="11368" y="13411"/>
                    </a:cubicBezTo>
                    <a:close/>
                    <a:moveTo>
                      <a:pt x="11180" y="12242"/>
                    </a:moveTo>
                    <a:lnTo>
                      <a:pt x="11180" y="12242"/>
                    </a:lnTo>
                    <a:cubicBezTo>
                      <a:pt x="11332" y="12559"/>
                      <a:pt x="11483" y="12862"/>
                      <a:pt x="11649" y="13173"/>
                    </a:cubicBezTo>
                    <a:cubicBezTo>
                      <a:pt x="11779" y="13411"/>
                      <a:pt x="11924" y="13656"/>
                      <a:pt x="12061" y="13894"/>
                    </a:cubicBezTo>
                    <a:cubicBezTo>
                      <a:pt x="12364" y="14587"/>
                      <a:pt x="12660" y="15287"/>
                      <a:pt x="12941" y="15995"/>
                    </a:cubicBezTo>
                    <a:cubicBezTo>
                      <a:pt x="13252" y="16781"/>
                      <a:pt x="13548" y="17575"/>
                      <a:pt x="13793" y="18384"/>
                    </a:cubicBezTo>
                    <a:cubicBezTo>
                      <a:pt x="13916" y="18788"/>
                      <a:pt x="14031" y="19192"/>
                      <a:pt x="14111" y="19603"/>
                    </a:cubicBezTo>
                    <a:cubicBezTo>
                      <a:pt x="14154" y="19813"/>
                      <a:pt x="14190" y="20022"/>
                      <a:pt x="14212" y="20231"/>
                    </a:cubicBezTo>
                    <a:cubicBezTo>
                      <a:pt x="14219" y="20332"/>
                      <a:pt x="14233" y="20441"/>
                      <a:pt x="14233" y="20542"/>
                    </a:cubicBezTo>
                    <a:lnTo>
                      <a:pt x="14233" y="20563"/>
                    </a:lnTo>
                    <a:cubicBezTo>
                      <a:pt x="14233" y="20571"/>
                      <a:pt x="14219" y="20592"/>
                      <a:pt x="14212" y="20592"/>
                    </a:cubicBezTo>
                    <a:lnTo>
                      <a:pt x="14212" y="20585"/>
                    </a:lnTo>
                    <a:cubicBezTo>
                      <a:pt x="14197" y="20607"/>
                      <a:pt x="14183" y="20621"/>
                      <a:pt x="14161" y="20636"/>
                    </a:cubicBezTo>
                    <a:lnTo>
                      <a:pt x="14082" y="20636"/>
                    </a:lnTo>
                    <a:cubicBezTo>
                      <a:pt x="14053" y="20592"/>
                      <a:pt x="14017" y="20556"/>
                      <a:pt x="13988" y="20520"/>
                    </a:cubicBezTo>
                    <a:cubicBezTo>
                      <a:pt x="13908" y="20405"/>
                      <a:pt x="13829" y="20282"/>
                      <a:pt x="13750" y="20166"/>
                    </a:cubicBezTo>
                    <a:cubicBezTo>
                      <a:pt x="13605" y="19921"/>
                      <a:pt x="13475" y="19668"/>
                      <a:pt x="13346" y="19409"/>
                    </a:cubicBezTo>
                    <a:cubicBezTo>
                      <a:pt x="13223" y="19156"/>
                      <a:pt x="13107" y="18896"/>
                      <a:pt x="13006" y="18629"/>
                    </a:cubicBezTo>
                    <a:cubicBezTo>
                      <a:pt x="12898" y="18362"/>
                      <a:pt x="12797" y="18095"/>
                      <a:pt x="12703" y="17828"/>
                    </a:cubicBezTo>
                    <a:cubicBezTo>
                      <a:pt x="12523" y="17294"/>
                      <a:pt x="12349" y="16760"/>
                      <a:pt x="12198" y="16218"/>
                    </a:cubicBezTo>
                    <a:cubicBezTo>
                      <a:pt x="12046" y="15684"/>
                      <a:pt x="11902" y="15136"/>
                      <a:pt x="11758" y="14595"/>
                    </a:cubicBezTo>
                    <a:lnTo>
                      <a:pt x="11332" y="12971"/>
                    </a:lnTo>
                    <a:cubicBezTo>
                      <a:pt x="11303" y="12833"/>
                      <a:pt x="11267" y="12696"/>
                      <a:pt x="11231" y="12566"/>
                    </a:cubicBezTo>
                    <a:cubicBezTo>
                      <a:pt x="11216" y="12458"/>
                      <a:pt x="11202" y="12350"/>
                      <a:pt x="11180" y="12242"/>
                    </a:cubicBezTo>
                    <a:close/>
                    <a:moveTo>
                      <a:pt x="8546" y="17012"/>
                    </a:moveTo>
                    <a:cubicBezTo>
                      <a:pt x="8409" y="17503"/>
                      <a:pt x="8279" y="17994"/>
                      <a:pt x="8185" y="18499"/>
                    </a:cubicBezTo>
                    <a:lnTo>
                      <a:pt x="8106" y="19012"/>
                    </a:lnTo>
                    <a:cubicBezTo>
                      <a:pt x="8077" y="19185"/>
                      <a:pt x="8062" y="19358"/>
                      <a:pt x="8048" y="19531"/>
                    </a:cubicBezTo>
                    <a:cubicBezTo>
                      <a:pt x="8026" y="19705"/>
                      <a:pt x="8026" y="19878"/>
                      <a:pt x="8019" y="20051"/>
                    </a:cubicBezTo>
                    <a:cubicBezTo>
                      <a:pt x="8019" y="20224"/>
                      <a:pt x="8019" y="20397"/>
                      <a:pt x="8041" y="20571"/>
                    </a:cubicBezTo>
                    <a:cubicBezTo>
                      <a:pt x="8062" y="20924"/>
                      <a:pt x="8127" y="21271"/>
                      <a:pt x="8243" y="21603"/>
                    </a:cubicBezTo>
                    <a:cubicBezTo>
                      <a:pt x="8250" y="21639"/>
                      <a:pt x="8272" y="21675"/>
                      <a:pt x="8286" y="21711"/>
                    </a:cubicBezTo>
                    <a:cubicBezTo>
                      <a:pt x="8272" y="21704"/>
                      <a:pt x="8264" y="21689"/>
                      <a:pt x="8250" y="21675"/>
                    </a:cubicBezTo>
                    <a:lnTo>
                      <a:pt x="8171" y="21574"/>
                    </a:lnTo>
                    <a:cubicBezTo>
                      <a:pt x="7961" y="21278"/>
                      <a:pt x="7795" y="20946"/>
                      <a:pt x="7687" y="20599"/>
                    </a:cubicBezTo>
                    <a:lnTo>
                      <a:pt x="7615" y="20332"/>
                    </a:lnTo>
                    <a:cubicBezTo>
                      <a:pt x="7586" y="20239"/>
                      <a:pt x="7579" y="20152"/>
                      <a:pt x="7564" y="20058"/>
                    </a:cubicBezTo>
                    <a:cubicBezTo>
                      <a:pt x="7528" y="19878"/>
                      <a:pt x="7514" y="19690"/>
                      <a:pt x="7507" y="19502"/>
                    </a:cubicBezTo>
                    <a:cubicBezTo>
                      <a:pt x="7499" y="19459"/>
                      <a:pt x="7499" y="19409"/>
                      <a:pt x="7507" y="19365"/>
                    </a:cubicBezTo>
                    <a:lnTo>
                      <a:pt x="7507" y="19228"/>
                    </a:lnTo>
                    <a:cubicBezTo>
                      <a:pt x="7507" y="19134"/>
                      <a:pt x="7507" y="19041"/>
                      <a:pt x="7514" y="18947"/>
                    </a:cubicBezTo>
                    <a:lnTo>
                      <a:pt x="7593" y="18384"/>
                    </a:lnTo>
                    <a:cubicBezTo>
                      <a:pt x="7608" y="18304"/>
                      <a:pt x="7629" y="18218"/>
                      <a:pt x="7644" y="18138"/>
                    </a:cubicBezTo>
                    <a:cubicBezTo>
                      <a:pt x="7802" y="17980"/>
                      <a:pt x="7947" y="17814"/>
                      <a:pt x="8091" y="17640"/>
                    </a:cubicBezTo>
                    <a:cubicBezTo>
                      <a:pt x="8235" y="17453"/>
                      <a:pt x="8380" y="17265"/>
                      <a:pt x="8510" y="17070"/>
                    </a:cubicBezTo>
                    <a:cubicBezTo>
                      <a:pt x="8517" y="17048"/>
                      <a:pt x="8531" y="17027"/>
                      <a:pt x="8546" y="17012"/>
                    </a:cubicBezTo>
                    <a:close/>
                    <a:moveTo>
                      <a:pt x="11094" y="17034"/>
                    </a:moveTo>
                    <a:lnTo>
                      <a:pt x="11137" y="17214"/>
                    </a:lnTo>
                    <a:lnTo>
                      <a:pt x="11195" y="17431"/>
                    </a:lnTo>
                    <a:lnTo>
                      <a:pt x="11252" y="17640"/>
                    </a:lnTo>
                    <a:cubicBezTo>
                      <a:pt x="11274" y="17712"/>
                      <a:pt x="11289" y="17777"/>
                      <a:pt x="11317" y="17850"/>
                    </a:cubicBezTo>
                    <a:cubicBezTo>
                      <a:pt x="11339" y="17915"/>
                      <a:pt x="11361" y="17987"/>
                      <a:pt x="11382" y="18059"/>
                    </a:cubicBezTo>
                    <a:cubicBezTo>
                      <a:pt x="11375" y="18109"/>
                      <a:pt x="11368" y="18167"/>
                      <a:pt x="11368" y="18218"/>
                    </a:cubicBezTo>
                    <a:cubicBezTo>
                      <a:pt x="11346" y="18478"/>
                      <a:pt x="11303" y="18723"/>
                      <a:pt x="11252" y="18968"/>
                    </a:cubicBezTo>
                    <a:lnTo>
                      <a:pt x="11260" y="18968"/>
                    </a:lnTo>
                    <a:cubicBezTo>
                      <a:pt x="11166" y="19452"/>
                      <a:pt x="11021" y="19928"/>
                      <a:pt x="10812" y="20383"/>
                    </a:cubicBezTo>
                    <a:cubicBezTo>
                      <a:pt x="10711" y="20599"/>
                      <a:pt x="10588" y="20809"/>
                      <a:pt x="10451" y="21011"/>
                    </a:cubicBezTo>
                    <a:cubicBezTo>
                      <a:pt x="10314" y="21213"/>
                      <a:pt x="10163" y="21393"/>
                      <a:pt x="9989" y="21559"/>
                    </a:cubicBezTo>
                    <a:cubicBezTo>
                      <a:pt x="9917" y="21624"/>
                      <a:pt x="9852" y="21682"/>
                      <a:pt x="9780" y="21740"/>
                    </a:cubicBezTo>
                    <a:cubicBezTo>
                      <a:pt x="9838" y="21668"/>
                      <a:pt x="9888" y="21596"/>
                      <a:pt x="9939" y="21523"/>
                    </a:cubicBezTo>
                    <a:cubicBezTo>
                      <a:pt x="10213" y="21105"/>
                      <a:pt x="10430" y="20650"/>
                      <a:pt x="10581" y="20174"/>
                    </a:cubicBezTo>
                    <a:cubicBezTo>
                      <a:pt x="10733" y="19705"/>
                      <a:pt x="10848" y="19221"/>
                      <a:pt x="10920" y="18730"/>
                    </a:cubicBezTo>
                    <a:cubicBezTo>
                      <a:pt x="10942" y="18607"/>
                      <a:pt x="10964" y="18485"/>
                      <a:pt x="10978" y="18362"/>
                    </a:cubicBezTo>
                    <a:lnTo>
                      <a:pt x="11021" y="17994"/>
                    </a:lnTo>
                    <a:cubicBezTo>
                      <a:pt x="11050" y="17749"/>
                      <a:pt x="11065" y="17503"/>
                      <a:pt x="11086" y="17258"/>
                    </a:cubicBezTo>
                    <a:cubicBezTo>
                      <a:pt x="11086" y="17186"/>
                      <a:pt x="11094" y="17113"/>
                      <a:pt x="11094" y="17034"/>
                    </a:cubicBezTo>
                    <a:close/>
                    <a:moveTo>
                      <a:pt x="10285" y="13303"/>
                    </a:moveTo>
                    <a:cubicBezTo>
                      <a:pt x="10126" y="13851"/>
                      <a:pt x="9975" y="14407"/>
                      <a:pt x="9831" y="14963"/>
                    </a:cubicBezTo>
                    <a:cubicBezTo>
                      <a:pt x="9672" y="15569"/>
                      <a:pt x="9527" y="16182"/>
                      <a:pt x="9390" y="16796"/>
                    </a:cubicBezTo>
                    <a:cubicBezTo>
                      <a:pt x="9246" y="17409"/>
                      <a:pt x="9116" y="18030"/>
                      <a:pt x="9001" y="18651"/>
                    </a:cubicBezTo>
                    <a:lnTo>
                      <a:pt x="8914" y="19120"/>
                    </a:lnTo>
                    <a:cubicBezTo>
                      <a:pt x="8885" y="19279"/>
                      <a:pt x="8863" y="19437"/>
                      <a:pt x="8835" y="19596"/>
                    </a:cubicBezTo>
                    <a:cubicBezTo>
                      <a:pt x="8813" y="19755"/>
                      <a:pt x="8791" y="19914"/>
                      <a:pt x="8770" y="20073"/>
                    </a:cubicBezTo>
                    <a:cubicBezTo>
                      <a:pt x="8741" y="20231"/>
                      <a:pt x="8726" y="20390"/>
                      <a:pt x="8712" y="20549"/>
                    </a:cubicBezTo>
                    <a:cubicBezTo>
                      <a:pt x="8683" y="20874"/>
                      <a:pt x="8654" y="21191"/>
                      <a:pt x="8654" y="21516"/>
                    </a:cubicBezTo>
                    <a:cubicBezTo>
                      <a:pt x="8654" y="21675"/>
                      <a:pt x="8654" y="21834"/>
                      <a:pt x="8676" y="22000"/>
                    </a:cubicBezTo>
                    <a:cubicBezTo>
                      <a:pt x="8676" y="22036"/>
                      <a:pt x="8683" y="22079"/>
                      <a:pt x="8690" y="22115"/>
                    </a:cubicBezTo>
                    <a:cubicBezTo>
                      <a:pt x="8661" y="22101"/>
                      <a:pt x="8640" y="22079"/>
                      <a:pt x="8611" y="22057"/>
                    </a:cubicBezTo>
                    <a:cubicBezTo>
                      <a:pt x="8589" y="22036"/>
                      <a:pt x="8546" y="22000"/>
                      <a:pt x="8517" y="21964"/>
                    </a:cubicBezTo>
                    <a:cubicBezTo>
                      <a:pt x="8488" y="21935"/>
                      <a:pt x="8459" y="21913"/>
                      <a:pt x="8430" y="21884"/>
                    </a:cubicBezTo>
                    <a:lnTo>
                      <a:pt x="8394" y="21819"/>
                    </a:lnTo>
                    <a:cubicBezTo>
                      <a:pt x="8365" y="21740"/>
                      <a:pt x="8322" y="21660"/>
                      <a:pt x="8300" y="21581"/>
                    </a:cubicBezTo>
                    <a:cubicBezTo>
                      <a:pt x="8178" y="21256"/>
                      <a:pt x="8106" y="20917"/>
                      <a:pt x="8077" y="20571"/>
                    </a:cubicBezTo>
                    <a:cubicBezTo>
                      <a:pt x="8055" y="20397"/>
                      <a:pt x="8055" y="20224"/>
                      <a:pt x="8048" y="20051"/>
                    </a:cubicBezTo>
                    <a:cubicBezTo>
                      <a:pt x="8033" y="19878"/>
                      <a:pt x="8055" y="19705"/>
                      <a:pt x="8062" y="19531"/>
                    </a:cubicBezTo>
                    <a:cubicBezTo>
                      <a:pt x="8069" y="19358"/>
                      <a:pt x="8091" y="19185"/>
                      <a:pt x="8113" y="19019"/>
                    </a:cubicBezTo>
                    <a:lnTo>
                      <a:pt x="8192" y="18499"/>
                    </a:lnTo>
                    <a:cubicBezTo>
                      <a:pt x="8300" y="17972"/>
                      <a:pt x="8438" y="17453"/>
                      <a:pt x="8596" y="16940"/>
                    </a:cubicBezTo>
                    <a:cubicBezTo>
                      <a:pt x="8632" y="16882"/>
                      <a:pt x="8669" y="16832"/>
                      <a:pt x="8697" y="16781"/>
                    </a:cubicBezTo>
                    <a:lnTo>
                      <a:pt x="8878" y="16478"/>
                    </a:lnTo>
                    <a:cubicBezTo>
                      <a:pt x="9340" y="15663"/>
                      <a:pt x="9693" y="14811"/>
                      <a:pt x="10033" y="13952"/>
                    </a:cubicBezTo>
                    <a:cubicBezTo>
                      <a:pt x="10119" y="13736"/>
                      <a:pt x="10206" y="13519"/>
                      <a:pt x="10285" y="13303"/>
                    </a:cubicBezTo>
                    <a:close/>
                    <a:moveTo>
                      <a:pt x="10661" y="14327"/>
                    </a:moveTo>
                    <a:cubicBezTo>
                      <a:pt x="10675" y="14501"/>
                      <a:pt x="10682" y="14674"/>
                      <a:pt x="10704" y="14847"/>
                    </a:cubicBezTo>
                    <a:cubicBezTo>
                      <a:pt x="10762" y="15432"/>
                      <a:pt x="10863" y="16009"/>
                      <a:pt x="10993" y="16587"/>
                    </a:cubicBezTo>
                    <a:cubicBezTo>
                      <a:pt x="11007" y="16666"/>
                      <a:pt x="11021" y="16745"/>
                      <a:pt x="11043" y="16818"/>
                    </a:cubicBezTo>
                    <a:cubicBezTo>
                      <a:pt x="11036" y="16969"/>
                      <a:pt x="11029" y="17113"/>
                      <a:pt x="11014" y="17265"/>
                    </a:cubicBezTo>
                    <a:cubicBezTo>
                      <a:pt x="10993" y="17510"/>
                      <a:pt x="10978" y="17756"/>
                      <a:pt x="10942" y="18001"/>
                    </a:cubicBezTo>
                    <a:lnTo>
                      <a:pt x="10899" y="18362"/>
                    </a:lnTo>
                    <a:cubicBezTo>
                      <a:pt x="10884" y="18485"/>
                      <a:pt x="10855" y="18607"/>
                      <a:pt x="10841" y="18723"/>
                    </a:cubicBezTo>
                    <a:cubicBezTo>
                      <a:pt x="10762" y="19207"/>
                      <a:pt x="10646" y="19690"/>
                      <a:pt x="10495" y="20152"/>
                    </a:cubicBezTo>
                    <a:cubicBezTo>
                      <a:pt x="10350" y="20621"/>
                      <a:pt x="10134" y="21069"/>
                      <a:pt x="9867" y="21480"/>
                    </a:cubicBezTo>
                    <a:cubicBezTo>
                      <a:pt x="9751" y="21653"/>
                      <a:pt x="9614" y="21826"/>
                      <a:pt x="9462" y="21978"/>
                    </a:cubicBezTo>
                    <a:lnTo>
                      <a:pt x="9426" y="22000"/>
                    </a:lnTo>
                    <a:cubicBezTo>
                      <a:pt x="9318" y="22065"/>
                      <a:pt x="9217" y="22115"/>
                      <a:pt x="9109" y="22158"/>
                    </a:cubicBezTo>
                    <a:lnTo>
                      <a:pt x="9073" y="22173"/>
                    </a:lnTo>
                    <a:cubicBezTo>
                      <a:pt x="9130" y="22079"/>
                      <a:pt x="9174" y="21985"/>
                      <a:pt x="9224" y="21884"/>
                    </a:cubicBezTo>
                    <a:cubicBezTo>
                      <a:pt x="9318" y="21668"/>
                      <a:pt x="9405" y="21444"/>
                      <a:pt x="9477" y="21213"/>
                    </a:cubicBezTo>
                    <a:cubicBezTo>
                      <a:pt x="9636" y="20765"/>
                      <a:pt x="9751" y="20304"/>
                      <a:pt x="9867" y="19842"/>
                    </a:cubicBezTo>
                    <a:cubicBezTo>
                      <a:pt x="10076" y="18911"/>
                      <a:pt x="10228" y="17972"/>
                      <a:pt x="10357" y="17027"/>
                    </a:cubicBezTo>
                    <a:cubicBezTo>
                      <a:pt x="10473" y="16125"/>
                      <a:pt x="10574" y="15230"/>
                      <a:pt x="10661" y="14327"/>
                    </a:cubicBezTo>
                    <a:close/>
                    <a:moveTo>
                      <a:pt x="10689" y="12256"/>
                    </a:moveTo>
                    <a:lnTo>
                      <a:pt x="10689" y="12256"/>
                    </a:lnTo>
                    <a:cubicBezTo>
                      <a:pt x="10668" y="12530"/>
                      <a:pt x="10653" y="12805"/>
                      <a:pt x="10646" y="13086"/>
                    </a:cubicBezTo>
                    <a:cubicBezTo>
                      <a:pt x="10632" y="13404"/>
                      <a:pt x="10639" y="13728"/>
                      <a:pt x="10646" y="14053"/>
                    </a:cubicBezTo>
                    <a:lnTo>
                      <a:pt x="10632" y="14183"/>
                    </a:lnTo>
                    <a:cubicBezTo>
                      <a:pt x="10531" y="15121"/>
                      <a:pt x="10408" y="16067"/>
                      <a:pt x="10271" y="17005"/>
                    </a:cubicBezTo>
                    <a:cubicBezTo>
                      <a:pt x="10134" y="17951"/>
                      <a:pt x="9975" y="18882"/>
                      <a:pt x="9766" y="19806"/>
                    </a:cubicBezTo>
                    <a:cubicBezTo>
                      <a:pt x="9657" y="20267"/>
                      <a:pt x="9535" y="20729"/>
                      <a:pt x="9383" y="21177"/>
                    </a:cubicBezTo>
                    <a:cubicBezTo>
                      <a:pt x="9311" y="21401"/>
                      <a:pt x="9224" y="21624"/>
                      <a:pt x="9130" y="21841"/>
                    </a:cubicBezTo>
                    <a:cubicBezTo>
                      <a:pt x="9087" y="21949"/>
                      <a:pt x="9037" y="22050"/>
                      <a:pt x="8979" y="22158"/>
                    </a:cubicBezTo>
                    <a:lnTo>
                      <a:pt x="8943" y="22216"/>
                    </a:lnTo>
                    <a:lnTo>
                      <a:pt x="8936" y="22216"/>
                    </a:lnTo>
                    <a:cubicBezTo>
                      <a:pt x="8907" y="22223"/>
                      <a:pt x="8878" y="22231"/>
                      <a:pt x="8849" y="22238"/>
                    </a:cubicBezTo>
                    <a:lnTo>
                      <a:pt x="8820" y="22216"/>
                    </a:lnTo>
                    <a:cubicBezTo>
                      <a:pt x="8806" y="22209"/>
                      <a:pt x="8791" y="22202"/>
                      <a:pt x="8777" y="22187"/>
                    </a:cubicBezTo>
                    <a:cubicBezTo>
                      <a:pt x="8762" y="22122"/>
                      <a:pt x="8755" y="22057"/>
                      <a:pt x="8748" y="21992"/>
                    </a:cubicBezTo>
                    <a:cubicBezTo>
                      <a:pt x="8726" y="21834"/>
                      <a:pt x="8719" y="21675"/>
                      <a:pt x="8719" y="21516"/>
                    </a:cubicBezTo>
                    <a:cubicBezTo>
                      <a:pt x="8712" y="21199"/>
                      <a:pt x="8726" y="20881"/>
                      <a:pt x="8748" y="20556"/>
                    </a:cubicBezTo>
                    <a:cubicBezTo>
                      <a:pt x="8770" y="20239"/>
                      <a:pt x="8806" y="19921"/>
                      <a:pt x="8856" y="19603"/>
                    </a:cubicBezTo>
                    <a:cubicBezTo>
                      <a:pt x="8878" y="19445"/>
                      <a:pt x="8900" y="19286"/>
                      <a:pt x="8928" y="19127"/>
                    </a:cubicBezTo>
                    <a:lnTo>
                      <a:pt x="9008" y="18658"/>
                    </a:lnTo>
                    <a:cubicBezTo>
                      <a:pt x="9130" y="18037"/>
                      <a:pt x="9268" y="17424"/>
                      <a:pt x="9419" y="16810"/>
                    </a:cubicBezTo>
                    <a:cubicBezTo>
                      <a:pt x="9571" y="16197"/>
                      <a:pt x="9737" y="15591"/>
                      <a:pt x="9896" y="14984"/>
                    </a:cubicBezTo>
                    <a:lnTo>
                      <a:pt x="10401" y="13165"/>
                    </a:lnTo>
                    <a:cubicBezTo>
                      <a:pt x="10458" y="12956"/>
                      <a:pt x="10523" y="12747"/>
                      <a:pt x="10581" y="12538"/>
                    </a:cubicBezTo>
                    <a:lnTo>
                      <a:pt x="10689" y="12256"/>
                    </a:lnTo>
                    <a:close/>
                    <a:moveTo>
                      <a:pt x="13042" y="1"/>
                    </a:moveTo>
                    <a:lnTo>
                      <a:pt x="12970" y="8"/>
                    </a:lnTo>
                    <a:cubicBezTo>
                      <a:pt x="12898" y="22"/>
                      <a:pt x="12826" y="37"/>
                      <a:pt x="12754" y="58"/>
                    </a:cubicBezTo>
                    <a:cubicBezTo>
                      <a:pt x="12682" y="80"/>
                      <a:pt x="12617" y="95"/>
                      <a:pt x="12552" y="123"/>
                    </a:cubicBezTo>
                    <a:cubicBezTo>
                      <a:pt x="12422" y="167"/>
                      <a:pt x="12292" y="224"/>
                      <a:pt x="12169" y="297"/>
                    </a:cubicBezTo>
                    <a:cubicBezTo>
                      <a:pt x="11924" y="427"/>
                      <a:pt x="11700" y="593"/>
                      <a:pt x="11498" y="780"/>
                    </a:cubicBezTo>
                    <a:cubicBezTo>
                      <a:pt x="11101" y="1156"/>
                      <a:pt x="10783" y="1610"/>
                      <a:pt x="10567" y="2115"/>
                    </a:cubicBezTo>
                    <a:cubicBezTo>
                      <a:pt x="10357" y="2606"/>
                      <a:pt x="10206" y="3119"/>
                      <a:pt x="10134" y="3646"/>
                    </a:cubicBezTo>
                    <a:cubicBezTo>
                      <a:pt x="10126" y="3696"/>
                      <a:pt x="10119" y="3747"/>
                      <a:pt x="10112" y="3797"/>
                    </a:cubicBezTo>
                    <a:cubicBezTo>
                      <a:pt x="10062" y="3696"/>
                      <a:pt x="10018" y="3588"/>
                      <a:pt x="9968" y="3494"/>
                    </a:cubicBezTo>
                    <a:cubicBezTo>
                      <a:pt x="9888" y="3342"/>
                      <a:pt x="9802" y="3191"/>
                      <a:pt x="9708" y="3054"/>
                    </a:cubicBezTo>
                    <a:cubicBezTo>
                      <a:pt x="9657" y="2982"/>
                      <a:pt x="9621" y="2909"/>
                      <a:pt x="9564" y="2837"/>
                    </a:cubicBezTo>
                    <a:lnTo>
                      <a:pt x="9398" y="2635"/>
                    </a:lnTo>
                    <a:cubicBezTo>
                      <a:pt x="9167" y="2368"/>
                      <a:pt x="8900" y="2137"/>
                      <a:pt x="8596" y="1957"/>
                    </a:cubicBezTo>
                    <a:cubicBezTo>
                      <a:pt x="8524" y="1906"/>
                      <a:pt x="8445" y="1863"/>
                      <a:pt x="8358" y="1827"/>
                    </a:cubicBezTo>
                    <a:cubicBezTo>
                      <a:pt x="8279" y="1791"/>
                      <a:pt x="8192" y="1755"/>
                      <a:pt x="8113" y="1733"/>
                    </a:cubicBezTo>
                    <a:cubicBezTo>
                      <a:pt x="8069" y="1711"/>
                      <a:pt x="8026" y="1697"/>
                      <a:pt x="7983" y="1690"/>
                    </a:cubicBezTo>
                    <a:cubicBezTo>
                      <a:pt x="7940" y="1675"/>
                      <a:pt x="7889" y="1661"/>
                      <a:pt x="7846" y="1654"/>
                    </a:cubicBezTo>
                    <a:cubicBezTo>
                      <a:pt x="7802" y="1646"/>
                      <a:pt x="7759" y="1639"/>
                      <a:pt x="7709" y="1632"/>
                    </a:cubicBezTo>
                    <a:cubicBezTo>
                      <a:pt x="7687" y="1632"/>
                      <a:pt x="7665" y="1625"/>
                      <a:pt x="7636" y="1617"/>
                    </a:cubicBezTo>
                    <a:lnTo>
                      <a:pt x="7492" y="1617"/>
                    </a:lnTo>
                    <a:lnTo>
                      <a:pt x="7427" y="1661"/>
                    </a:lnTo>
                    <a:cubicBezTo>
                      <a:pt x="7377" y="1704"/>
                      <a:pt x="7326" y="1747"/>
                      <a:pt x="7276" y="1798"/>
                    </a:cubicBezTo>
                    <a:cubicBezTo>
                      <a:pt x="7232" y="1841"/>
                      <a:pt x="7189" y="1885"/>
                      <a:pt x="7146" y="1942"/>
                    </a:cubicBezTo>
                    <a:cubicBezTo>
                      <a:pt x="7066" y="2036"/>
                      <a:pt x="6994" y="2137"/>
                      <a:pt x="6929" y="2245"/>
                    </a:cubicBezTo>
                    <a:cubicBezTo>
                      <a:pt x="6799" y="2455"/>
                      <a:pt x="6698" y="2686"/>
                      <a:pt x="6619" y="2924"/>
                    </a:cubicBezTo>
                    <a:cubicBezTo>
                      <a:pt x="6482" y="3393"/>
                      <a:pt x="6446" y="3884"/>
                      <a:pt x="6496" y="4375"/>
                    </a:cubicBezTo>
                    <a:cubicBezTo>
                      <a:pt x="6525" y="4598"/>
                      <a:pt x="6561" y="4829"/>
                      <a:pt x="6619" y="5046"/>
                    </a:cubicBezTo>
                    <a:cubicBezTo>
                      <a:pt x="6575" y="5002"/>
                      <a:pt x="6532" y="4959"/>
                      <a:pt x="6489" y="4923"/>
                    </a:cubicBezTo>
                    <a:lnTo>
                      <a:pt x="6041" y="4562"/>
                    </a:lnTo>
                    <a:cubicBezTo>
                      <a:pt x="5883" y="4461"/>
                      <a:pt x="5738" y="4338"/>
                      <a:pt x="5572" y="4237"/>
                    </a:cubicBezTo>
                    <a:cubicBezTo>
                      <a:pt x="5413" y="4136"/>
                      <a:pt x="5255" y="4035"/>
                      <a:pt x="5074" y="3956"/>
                    </a:cubicBezTo>
                    <a:cubicBezTo>
                      <a:pt x="4988" y="3920"/>
                      <a:pt x="4908" y="3869"/>
                      <a:pt x="4814" y="3833"/>
                    </a:cubicBezTo>
                    <a:lnTo>
                      <a:pt x="4547" y="3732"/>
                    </a:lnTo>
                    <a:cubicBezTo>
                      <a:pt x="4172" y="3602"/>
                      <a:pt x="3782" y="3530"/>
                      <a:pt x="3393" y="3530"/>
                    </a:cubicBezTo>
                    <a:cubicBezTo>
                      <a:pt x="3363" y="3528"/>
                      <a:pt x="3333" y="3527"/>
                      <a:pt x="3304" y="3527"/>
                    </a:cubicBezTo>
                    <a:cubicBezTo>
                      <a:pt x="3232" y="3527"/>
                      <a:pt x="3161" y="3532"/>
                      <a:pt x="3089" y="3537"/>
                    </a:cubicBezTo>
                    <a:cubicBezTo>
                      <a:pt x="2996" y="3552"/>
                      <a:pt x="2895" y="3566"/>
                      <a:pt x="2793" y="3588"/>
                    </a:cubicBezTo>
                    <a:cubicBezTo>
                      <a:pt x="2743" y="3595"/>
                      <a:pt x="2700" y="3609"/>
                      <a:pt x="2649" y="3617"/>
                    </a:cubicBezTo>
                    <a:cubicBezTo>
                      <a:pt x="2599" y="3631"/>
                      <a:pt x="2548" y="3646"/>
                      <a:pt x="2498" y="3660"/>
                    </a:cubicBezTo>
                    <a:cubicBezTo>
                      <a:pt x="2454" y="3674"/>
                      <a:pt x="2404" y="3696"/>
                      <a:pt x="2353" y="3711"/>
                    </a:cubicBezTo>
                    <a:cubicBezTo>
                      <a:pt x="2332" y="3725"/>
                      <a:pt x="2303" y="3732"/>
                      <a:pt x="2281" y="3747"/>
                    </a:cubicBezTo>
                    <a:cubicBezTo>
                      <a:pt x="2259" y="3761"/>
                      <a:pt x="2230" y="3768"/>
                      <a:pt x="2202" y="3783"/>
                    </a:cubicBezTo>
                    <a:lnTo>
                      <a:pt x="2144" y="3819"/>
                    </a:lnTo>
                    <a:lnTo>
                      <a:pt x="2115" y="3884"/>
                    </a:lnTo>
                    <a:cubicBezTo>
                      <a:pt x="2086" y="3956"/>
                      <a:pt x="2064" y="4028"/>
                      <a:pt x="2043" y="4100"/>
                    </a:cubicBezTo>
                    <a:cubicBezTo>
                      <a:pt x="2028" y="4172"/>
                      <a:pt x="2007" y="4237"/>
                      <a:pt x="2000" y="4310"/>
                    </a:cubicBezTo>
                    <a:cubicBezTo>
                      <a:pt x="1978" y="4447"/>
                      <a:pt x="1963" y="4584"/>
                      <a:pt x="1956" y="4721"/>
                    </a:cubicBezTo>
                    <a:cubicBezTo>
                      <a:pt x="1956" y="5002"/>
                      <a:pt x="1978" y="5277"/>
                      <a:pt x="2043" y="5551"/>
                    </a:cubicBezTo>
                    <a:cubicBezTo>
                      <a:pt x="2173" y="6078"/>
                      <a:pt x="2404" y="6583"/>
                      <a:pt x="2728" y="7023"/>
                    </a:cubicBezTo>
                    <a:cubicBezTo>
                      <a:pt x="3053" y="7449"/>
                      <a:pt x="3429" y="7832"/>
                      <a:pt x="3847" y="8164"/>
                    </a:cubicBezTo>
                    <a:lnTo>
                      <a:pt x="3963" y="8258"/>
                    </a:lnTo>
                    <a:cubicBezTo>
                      <a:pt x="3854" y="8243"/>
                      <a:pt x="3739" y="8236"/>
                      <a:pt x="3631" y="8229"/>
                    </a:cubicBezTo>
                    <a:cubicBezTo>
                      <a:pt x="3515" y="8229"/>
                      <a:pt x="3400" y="8222"/>
                      <a:pt x="3286" y="8222"/>
                    </a:cubicBezTo>
                    <a:cubicBezTo>
                      <a:pt x="3230" y="8222"/>
                      <a:pt x="3174" y="8224"/>
                      <a:pt x="3118" y="8229"/>
                    </a:cubicBezTo>
                    <a:cubicBezTo>
                      <a:pt x="3032" y="8236"/>
                      <a:pt x="2945" y="8243"/>
                      <a:pt x="2858" y="8250"/>
                    </a:cubicBezTo>
                    <a:lnTo>
                      <a:pt x="2606" y="8286"/>
                    </a:lnTo>
                    <a:cubicBezTo>
                      <a:pt x="2259" y="8351"/>
                      <a:pt x="1920" y="8467"/>
                      <a:pt x="1610" y="8640"/>
                    </a:cubicBezTo>
                    <a:cubicBezTo>
                      <a:pt x="1538" y="8683"/>
                      <a:pt x="1458" y="8727"/>
                      <a:pt x="1386" y="8784"/>
                    </a:cubicBezTo>
                    <a:cubicBezTo>
                      <a:pt x="1314" y="8835"/>
                      <a:pt x="1242" y="8893"/>
                      <a:pt x="1170" y="8950"/>
                    </a:cubicBezTo>
                    <a:cubicBezTo>
                      <a:pt x="1141" y="8979"/>
                      <a:pt x="1105" y="9008"/>
                      <a:pt x="1076" y="9037"/>
                    </a:cubicBezTo>
                    <a:cubicBezTo>
                      <a:pt x="1040" y="9066"/>
                      <a:pt x="1004" y="9102"/>
                      <a:pt x="975" y="9138"/>
                    </a:cubicBezTo>
                    <a:cubicBezTo>
                      <a:pt x="946" y="9174"/>
                      <a:pt x="917" y="9210"/>
                      <a:pt x="888" y="9246"/>
                    </a:cubicBezTo>
                    <a:cubicBezTo>
                      <a:pt x="874" y="9261"/>
                      <a:pt x="859" y="9282"/>
                      <a:pt x="845" y="9304"/>
                    </a:cubicBezTo>
                    <a:cubicBezTo>
                      <a:pt x="830" y="9326"/>
                      <a:pt x="816" y="9340"/>
                      <a:pt x="794" y="9369"/>
                    </a:cubicBezTo>
                    <a:lnTo>
                      <a:pt x="765" y="9427"/>
                    </a:lnTo>
                    <a:lnTo>
                      <a:pt x="773" y="9506"/>
                    </a:lnTo>
                    <a:cubicBezTo>
                      <a:pt x="780" y="9571"/>
                      <a:pt x="794" y="9636"/>
                      <a:pt x="816" y="9701"/>
                    </a:cubicBezTo>
                    <a:cubicBezTo>
                      <a:pt x="830" y="9766"/>
                      <a:pt x="852" y="9824"/>
                      <a:pt x="874" y="9881"/>
                    </a:cubicBezTo>
                    <a:cubicBezTo>
                      <a:pt x="917" y="10004"/>
                      <a:pt x="967" y="10112"/>
                      <a:pt x="1025" y="10228"/>
                    </a:cubicBezTo>
                    <a:cubicBezTo>
                      <a:pt x="1148" y="10452"/>
                      <a:pt x="1292" y="10661"/>
                      <a:pt x="1465" y="10849"/>
                    </a:cubicBezTo>
                    <a:cubicBezTo>
                      <a:pt x="1805" y="11202"/>
                      <a:pt x="2216" y="11484"/>
                      <a:pt x="2664" y="11679"/>
                    </a:cubicBezTo>
                    <a:cubicBezTo>
                      <a:pt x="2873" y="11772"/>
                      <a:pt x="3089" y="11845"/>
                      <a:pt x="3306" y="11910"/>
                    </a:cubicBezTo>
                    <a:cubicBezTo>
                      <a:pt x="3248" y="11924"/>
                      <a:pt x="3190" y="11946"/>
                      <a:pt x="3125" y="11960"/>
                    </a:cubicBezTo>
                    <a:lnTo>
                      <a:pt x="2599" y="12169"/>
                    </a:lnTo>
                    <a:cubicBezTo>
                      <a:pt x="2425" y="12256"/>
                      <a:pt x="2252" y="12321"/>
                      <a:pt x="2079" y="12415"/>
                    </a:cubicBezTo>
                    <a:cubicBezTo>
                      <a:pt x="1913" y="12501"/>
                      <a:pt x="1747" y="12595"/>
                      <a:pt x="1588" y="12704"/>
                    </a:cubicBezTo>
                    <a:cubicBezTo>
                      <a:pt x="1509" y="12761"/>
                      <a:pt x="1429" y="12812"/>
                      <a:pt x="1357" y="12870"/>
                    </a:cubicBezTo>
                    <a:lnTo>
                      <a:pt x="1126" y="13050"/>
                    </a:lnTo>
                    <a:cubicBezTo>
                      <a:pt x="830" y="13303"/>
                      <a:pt x="578" y="13606"/>
                      <a:pt x="376" y="13945"/>
                    </a:cubicBezTo>
                    <a:cubicBezTo>
                      <a:pt x="325" y="14032"/>
                      <a:pt x="275" y="14118"/>
                      <a:pt x="238" y="14212"/>
                    </a:cubicBezTo>
                    <a:cubicBezTo>
                      <a:pt x="195" y="14299"/>
                      <a:pt x="159" y="14392"/>
                      <a:pt x="123" y="14486"/>
                    </a:cubicBezTo>
                    <a:cubicBezTo>
                      <a:pt x="109" y="14537"/>
                      <a:pt x="94" y="14587"/>
                      <a:pt x="80" y="14638"/>
                    </a:cubicBezTo>
                    <a:cubicBezTo>
                      <a:pt x="65" y="14681"/>
                      <a:pt x="51" y="14732"/>
                      <a:pt x="44" y="14782"/>
                    </a:cubicBezTo>
                    <a:cubicBezTo>
                      <a:pt x="36" y="14833"/>
                      <a:pt x="22" y="14883"/>
                      <a:pt x="15" y="14934"/>
                    </a:cubicBezTo>
                    <a:cubicBezTo>
                      <a:pt x="15" y="14963"/>
                      <a:pt x="7" y="14991"/>
                      <a:pt x="7" y="15013"/>
                    </a:cubicBezTo>
                    <a:cubicBezTo>
                      <a:pt x="7" y="15042"/>
                      <a:pt x="0" y="15064"/>
                      <a:pt x="0" y="15107"/>
                    </a:cubicBezTo>
                    <a:lnTo>
                      <a:pt x="0" y="15172"/>
                    </a:lnTo>
                    <a:lnTo>
                      <a:pt x="51" y="15237"/>
                    </a:lnTo>
                    <a:cubicBezTo>
                      <a:pt x="94" y="15295"/>
                      <a:pt x="145" y="15345"/>
                      <a:pt x="202" y="15403"/>
                    </a:cubicBezTo>
                    <a:cubicBezTo>
                      <a:pt x="253" y="15446"/>
                      <a:pt x="303" y="15504"/>
                      <a:pt x="354" y="15547"/>
                    </a:cubicBezTo>
                    <a:cubicBezTo>
                      <a:pt x="462" y="15634"/>
                      <a:pt x="578" y="15713"/>
                      <a:pt x="693" y="15785"/>
                    </a:cubicBezTo>
                    <a:cubicBezTo>
                      <a:pt x="931" y="15930"/>
                      <a:pt x="1184" y="16045"/>
                      <a:pt x="1451" y="16125"/>
                    </a:cubicBezTo>
                    <a:cubicBezTo>
                      <a:pt x="1821" y="16236"/>
                      <a:pt x="2202" y="16291"/>
                      <a:pt x="2587" y="16291"/>
                    </a:cubicBezTo>
                    <a:cubicBezTo>
                      <a:pt x="2749" y="16291"/>
                      <a:pt x="2912" y="16281"/>
                      <a:pt x="3075" y="16262"/>
                    </a:cubicBezTo>
                    <a:cubicBezTo>
                      <a:pt x="3602" y="16204"/>
                      <a:pt x="4121" y="16067"/>
                      <a:pt x="4619" y="15872"/>
                    </a:cubicBezTo>
                    <a:lnTo>
                      <a:pt x="4764" y="15814"/>
                    </a:lnTo>
                    <a:lnTo>
                      <a:pt x="4764" y="15814"/>
                    </a:lnTo>
                    <a:cubicBezTo>
                      <a:pt x="4699" y="15908"/>
                      <a:pt x="4627" y="15995"/>
                      <a:pt x="4569" y="16096"/>
                    </a:cubicBezTo>
                    <a:cubicBezTo>
                      <a:pt x="4490" y="16240"/>
                      <a:pt x="4389" y="16384"/>
                      <a:pt x="4316" y="16536"/>
                    </a:cubicBezTo>
                    <a:cubicBezTo>
                      <a:pt x="4280" y="16615"/>
                      <a:pt x="4237" y="16688"/>
                      <a:pt x="4208" y="16767"/>
                    </a:cubicBezTo>
                    <a:lnTo>
                      <a:pt x="4114" y="17012"/>
                    </a:lnTo>
                    <a:cubicBezTo>
                      <a:pt x="3992" y="17344"/>
                      <a:pt x="3927" y="17691"/>
                      <a:pt x="3919" y="18044"/>
                    </a:cubicBezTo>
                    <a:cubicBezTo>
                      <a:pt x="3919" y="18131"/>
                      <a:pt x="3919" y="18225"/>
                      <a:pt x="3934" y="18312"/>
                    </a:cubicBezTo>
                    <a:cubicBezTo>
                      <a:pt x="3941" y="18405"/>
                      <a:pt x="3948" y="18492"/>
                      <a:pt x="3970" y="18586"/>
                    </a:cubicBezTo>
                    <a:cubicBezTo>
                      <a:pt x="3977" y="18629"/>
                      <a:pt x="3984" y="18672"/>
                      <a:pt x="3999" y="18716"/>
                    </a:cubicBezTo>
                    <a:cubicBezTo>
                      <a:pt x="4013" y="18759"/>
                      <a:pt x="4020" y="18810"/>
                      <a:pt x="4035" y="18853"/>
                    </a:cubicBezTo>
                    <a:cubicBezTo>
                      <a:pt x="4049" y="18889"/>
                      <a:pt x="4064" y="18939"/>
                      <a:pt x="4085" y="18983"/>
                    </a:cubicBezTo>
                    <a:cubicBezTo>
                      <a:pt x="4093" y="19004"/>
                      <a:pt x="4100" y="19026"/>
                      <a:pt x="4114" y="19048"/>
                    </a:cubicBezTo>
                    <a:cubicBezTo>
                      <a:pt x="4121" y="19069"/>
                      <a:pt x="4129" y="19091"/>
                      <a:pt x="4150" y="19120"/>
                    </a:cubicBezTo>
                    <a:lnTo>
                      <a:pt x="4179" y="19178"/>
                    </a:lnTo>
                    <a:lnTo>
                      <a:pt x="4251" y="19207"/>
                    </a:lnTo>
                    <a:cubicBezTo>
                      <a:pt x="4316" y="19235"/>
                      <a:pt x="4381" y="19257"/>
                      <a:pt x="4446" y="19271"/>
                    </a:cubicBezTo>
                    <a:cubicBezTo>
                      <a:pt x="4504" y="19286"/>
                      <a:pt x="4569" y="19300"/>
                      <a:pt x="4634" y="19315"/>
                    </a:cubicBezTo>
                    <a:cubicBezTo>
                      <a:pt x="4757" y="19336"/>
                      <a:pt x="4879" y="19344"/>
                      <a:pt x="5002" y="19351"/>
                    </a:cubicBezTo>
                    <a:cubicBezTo>
                      <a:pt x="5028" y="19352"/>
                      <a:pt x="5054" y="19352"/>
                      <a:pt x="5079" y="19352"/>
                    </a:cubicBezTo>
                    <a:cubicBezTo>
                      <a:pt x="5305" y="19352"/>
                      <a:pt x="5525" y="19324"/>
                      <a:pt x="5745" y="19279"/>
                    </a:cubicBezTo>
                    <a:cubicBezTo>
                      <a:pt x="6222" y="19163"/>
                      <a:pt x="6669" y="18947"/>
                      <a:pt x="7066" y="18658"/>
                    </a:cubicBezTo>
                    <a:cubicBezTo>
                      <a:pt x="7254" y="18521"/>
                      <a:pt x="7427" y="18376"/>
                      <a:pt x="7586" y="18218"/>
                    </a:cubicBezTo>
                    <a:lnTo>
                      <a:pt x="7586" y="18218"/>
                    </a:lnTo>
                    <a:cubicBezTo>
                      <a:pt x="7571" y="18275"/>
                      <a:pt x="7557" y="18333"/>
                      <a:pt x="7550" y="18398"/>
                    </a:cubicBezTo>
                    <a:lnTo>
                      <a:pt x="7456" y="18954"/>
                    </a:lnTo>
                    <a:cubicBezTo>
                      <a:pt x="7449" y="19142"/>
                      <a:pt x="7420" y="19329"/>
                      <a:pt x="7413" y="19524"/>
                    </a:cubicBezTo>
                    <a:cubicBezTo>
                      <a:pt x="7405" y="19712"/>
                      <a:pt x="7398" y="19907"/>
                      <a:pt x="7420" y="20094"/>
                    </a:cubicBezTo>
                    <a:cubicBezTo>
                      <a:pt x="7427" y="20188"/>
                      <a:pt x="7434" y="20289"/>
                      <a:pt x="7442" y="20383"/>
                    </a:cubicBezTo>
                    <a:lnTo>
                      <a:pt x="7492" y="20664"/>
                    </a:lnTo>
                    <a:cubicBezTo>
                      <a:pt x="7564" y="21054"/>
                      <a:pt x="7694" y="21422"/>
                      <a:pt x="7889" y="21769"/>
                    </a:cubicBezTo>
                    <a:cubicBezTo>
                      <a:pt x="7932" y="21855"/>
                      <a:pt x="7990" y="21942"/>
                      <a:pt x="8048" y="22021"/>
                    </a:cubicBezTo>
                    <a:cubicBezTo>
                      <a:pt x="8106" y="22101"/>
                      <a:pt x="8171" y="22180"/>
                      <a:pt x="8235" y="22260"/>
                    </a:cubicBezTo>
                    <a:cubicBezTo>
                      <a:pt x="8264" y="22296"/>
                      <a:pt x="8300" y="22332"/>
                      <a:pt x="8337" y="22368"/>
                    </a:cubicBezTo>
                    <a:cubicBezTo>
                      <a:pt x="8373" y="22404"/>
                      <a:pt x="8409" y="22440"/>
                      <a:pt x="8445" y="22476"/>
                    </a:cubicBezTo>
                    <a:cubicBezTo>
                      <a:pt x="8488" y="22512"/>
                      <a:pt x="8524" y="22541"/>
                      <a:pt x="8567" y="22577"/>
                    </a:cubicBezTo>
                    <a:cubicBezTo>
                      <a:pt x="8589" y="22592"/>
                      <a:pt x="8611" y="22606"/>
                      <a:pt x="8632" y="22620"/>
                    </a:cubicBezTo>
                    <a:cubicBezTo>
                      <a:pt x="8654" y="22642"/>
                      <a:pt x="8676" y="22656"/>
                      <a:pt x="8705" y="22671"/>
                    </a:cubicBezTo>
                    <a:lnTo>
                      <a:pt x="8762" y="22707"/>
                    </a:lnTo>
                    <a:lnTo>
                      <a:pt x="8835" y="22693"/>
                    </a:lnTo>
                    <a:cubicBezTo>
                      <a:pt x="8914" y="22685"/>
                      <a:pt x="8986" y="22671"/>
                      <a:pt x="9058" y="22649"/>
                    </a:cubicBezTo>
                    <a:cubicBezTo>
                      <a:pt x="9123" y="22628"/>
                      <a:pt x="9195" y="22613"/>
                      <a:pt x="9260" y="22584"/>
                    </a:cubicBezTo>
                    <a:cubicBezTo>
                      <a:pt x="9390" y="22534"/>
                      <a:pt x="9520" y="22476"/>
                      <a:pt x="9643" y="22411"/>
                    </a:cubicBezTo>
                    <a:cubicBezTo>
                      <a:pt x="9881" y="22281"/>
                      <a:pt x="10105" y="22115"/>
                      <a:pt x="10314" y="21928"/>
                    </a:cubicBezTo>
                    <a:cubicBezTo>
                      <a:pt x="10704" y="21552"/>
                      <a:pt x="11021" y="21097"/>
                      <a:pt x="11245" y="20592"/>
                    </a:cubicBezTo>
                    <a:cubicBezTo>
                      <a:pt x="11455" y="20101"/>
                      <a:pt x="11599" y="19589"/>
                      <a:pt x="11678" y="19062"/>
                    </a:cubicBezTo>
                    <a:cubicBezTo>
                      <a:pt x="11685" y="19012"/>
                      <a:pt x="11693" y="18961"/>
                      <a:pt x="11700" y="18911"/>
                    </a:cubicBezTo>
                    <a:cubicBezTo>
                      <a:pt x="11743" y="19012"/>
                      <a:pt x="11787" y="19120"/>
                      <a:pt x="11844" y="19214"/>
                    </a:cubicBezTo>
                    <a:cubicBezTo>
                      <a:pt x="11924" y="19365"/>
                      <a:pt x="12010" y="19517"/>
                      <a:pt x="12104" y="19661"/>
                    </a:cubicBezTo>
                    <a:cubicBezTo>
                      <a:pt x="12147" y="19726"/>
                      <a:pt x="12191" y="19798"/>
                      <a:pt x="12248" y="19871"/>
                    </a:cubicBezTo>
                    <a:lnTo>
                      <a:pt x="12407" y="20073"/>
                    </a:lnTo>
                    <a:cubicBezTo>
                      <a:pt x="12631" y="20340"/>
                      <a:pt x="12905" y="20571"/>
                      <a:pt x="13208" y="20751"/>
                    </a:cubicBezTo>
                    <a:cubicBezTo>
                      <a:pt x="13281" y="20802"/>
                      <a:pt x="13360" y="20838"/>
                      <a:pt x="13439" y="20881"/>
                    </a:cubicBezTo>
                    <a:cubicBezTo>
                      <a:pt x="13526" y="20917"/>
                      <a:pt x="13605" y="20953"/>
                      <a:pt x="13692" y="20982"/>
                    </a:cubicBezTo>
                    <a:cubicBezTo>
                      <a:pt x="13735" y="20996"/>
                      <a:pt x="13786" y="21004"/>
                      <a:pt x="13822" y="21018"/>
                    </a:cubicBezTo>
                    <a:cubicBezTo>
                      <a:pt x="13865" y="21033"/>
                      <a:pt x="13916" y="21047"/>
                      <a:pt x="13959" y="21054"/>
                    </a:cubicBezTo>
                    <a:cubicBezTo>
                      <a:pt x="14002" y="21061"/>
                      <a:pt x="14046" y="21076"/>
                      <a:pt x="14096" y="21076"/>
                    </a:cubicBezTo>
                    <a:cubicBezTo>
                      <a:pt x="14118" y="21076"/>
                      <a:pt x="14139" y="21083"/>
                      <a:pt x="14168" y="21090"/>
                    </a:cubicBezTo>
                    <a:lnTo>
                      <a:pt x="14313" y="21090"/>
                    </a:lnTo>
                    <a:lnTo>
                      <a:pt x="14378" y="21047"/>
                    </a:lnTo>
                    <a:cubicBezTo>
                      <a:pt x="14428" y="21004"/>
                      <a:pt x="14479" y="20960"/>
                      <a:pt x="14529" y="20910"/>
                    </a:cubicBezTo>
                    <a:cubicBezTo>
                      <a:pt x="14573" y="20867"/>
                      <a:pt x="14616" y="20823"/>
                      <a:pt x="14652" y="20773"/>
                    </a:cubicBezTo>
                    <a:cubicBezTo>
                      <a:pt x="14731" y="20672"/>
                      <a:pt x="14811" y="20571"/>
                      <a:pt x="14876" y="20462"/>
                    </a:cubicBezTo>
                    <a:cubicBezTo>
                      <a:pt x="15006" y="20253"/>
                      <a:pt x="15107" y="20022"/>
                      <a:pt x="15179" y="19784"/>
                    </a:cubicBezTo>
                    <a:cubicBezTo>
                      <a:pt x="15323" y="19315"/>
                      <a:pt x="15359" y="18817"/>
                      <a:pt x="15301" y="18333"/>
                    </a:cubicBezTo>
                    <a:cubicBezTo>
                      <a:pt x="15280" y="18102"/>
                      <a:pt x="15237" y="17878"/>
                      <a:pt x="15179" y="17662"/>
                    </a:cubicBezTo>
                    <a:lnTo>
                      <a:pt x="15179" y="17662"/>
                    </a:lnTo>
                    <a:cubicBezTo>
                      <a:pt x="15229" y="17705"/>
                      <a:pt x="15273" y="17749"/>
                      <a:pt x="15316" y="17785"/>
                    </a:cubicBezTo>
                    <a:lnTo>
                      <a:pt x="15756" y="18146"/>
                    </a:lnTo>
                    <a:cubicBezTo>
                      <a:pt x="15915" y="18247"/>
                      <a:pt x="16067" y="18369"/>
                      <a:pt x="16225" y="18470"/>
                    </a:cubicBezTo>
                    <a:cubicBezTo>
                      <a:pt x="16391" y="18571"/>
                      <a:pt x="16550" y="18672"/>
                      <a:pt x="16723" y="18752"/>
                    </a:cubicBezTo>
                    <a:cubicBezTo>
                      <a:pt x="16817" y="18788"/>
                      <a:pt x="16897" y="18831"/>
                      <a:pt x="16990" y="18875"/>
                    </a:cubicBezTo>
                    <a:lnTo>
                      <a:pt x="17257" y="18976"/>
                    </a:lnTo>
                    <a:cubicBezTo>
                      <a:pt x="17626" y="19105"/>
                      <a:pt x="18015" y="19170"/>
                      <a:pt x="18412" y="19178"/>
                    </a:cubicBezTo>
                    <a:cubicBezTo>
                      <a:pt x="18440" y="19180"/>
                      <a:pt x="18468" y="19181"/>
                      <a:pt x="18496" y="19181"/>
                    </a:cubicBezTo>
                    <a:cubicBezTo>
                      <a:pt x="18565" y="19181"/>
                      <a:pt x="18637" y="19176"/>
                      <a:pt x="18708" y="19170"/>
                    </a:cubicBezTo>
                    <a:cubicBezTo>
                      <a:pt x="18809" y="19156"/>
                      <a:pt x="18910" y="19142"/>
                      <a:pt x="19004" y="19127"/>
                    </a:cubicBezTo>
                    <a:cubicBezTo>
                      <a:pt x="19055" y="19113"/>
                      <a:pt x="19105" y="19098"/>
                      <a:pt x="19156" y="19091"/>
                    </a:cubicBezTo>
                    <a:cubicBezTo>
                      <a:pt x="19206" y="19077"/>
                      <a:pt x="19257" y="19062"/>
                      <a:pt x="19300" y="19048"/>
                    </a:cubicBezTo>
                    <a:cubicBezTo>
                      <a:pt x="19351" y="19033"/>
                      <a:pt x="19401" y="19012"/>
                      <a:pt x="19444" y="18997"/>
                    </a:cubicBezTo>
                    <a:cubicBezTo>
                      <a:pt x="19473" y="18983"/>
                      <a:pt x="19495" y="18976"/>
                      <a:pt x="19524" y="18961"/>
                    </a:cubicBezTo>
                    <a:cubicBezTo>
                      <a:pt x="19545" y="18947"/>
                      <a:pt x="19567" y="18939"/>
                      <a:pt x="19603" y="18925"/>
                    </a:cubicBezTo>
                    <a:lnTo>
                      <a:pt x="19661" y="18889"/>
                    </a:lnTo>
                    <a:lnTo>
                      <a:pt x="19690" y="18817"/>
                    </a:lnTo>
                    <a:cubicBezTo>
                      <a:pt x="19719" y="18752"/>
                      <a:pt x="19740" y="18680"/>
                      <a:pt x="19762" y="18607"/>
                    </a:cubicBezTo>
                    <a:cubicBezTo>
                      <a:pt x="19776" y="18535"/>
                      <a:pt x="19791" y="18470"/>
                      <a:pt x="19805" y="18398"/>
                    </a:cubicBezTo>
                    <a:cubicBezTo>
                      <a:pt x="19827" y="18261"/>
                      <a:pt x="19841" y="18124"/>
                      <a:pt x="19841" y="17987"/>
                    </a:cubicBezTo>
                    <a:cubicBezTo>
                      <a:pt x="19849" y="17705"/>
                      <a:pt x="19820" y="17431"/>
                      <a:pt x="19762" y="17157"/>
                    </a:cubicBezTo>
                    <a:cubicBezTo>
                      <a:pt x="19632" y="16630"/>
                      <a:pt x="19394" y="16125"/>
                      <a:pt x="19069" y="15684"/>
                    </a:cubicBezTo>
                    <a:cubicBezTo>
                      <a:pt x="18751" y="15259"/>
                      <a:pt x="18376" y="14876"/>
                      <a:pt x="17958" y="14544"/>
                    </a:cubicBezTo>
                    <a:lnTo>
                      <a:pt x="17835" y="14450"/>
                    </a:lnTo>
                    <a:lnTo>
                      <a:pt x="17835" y="14450"/>
                    </a:lnTo>
                    <a:cubicBezTo>
                      <a:pt x="17950" y="14465"/>
                      <a:pt x="18059" y="14472"/>
                      <a:pt x="18174" y="14479"/>
                    </a:cubicBezTo>
                    <a:cubicBezTo>
                      <a:pt x="18261" y="14483"/>
                      <a:pt x="18345" y="14484"/>
                      <a:pt x="18430" y="14484"/>
                    </a:cubicBezTo>
                    <a:cubicBezTo>
                      <a:pt x="18515" y="14484"/>
                      <a:pt x="18600" y="14483"/>
                      <a:pt x="18687" y="14479"/>
                    </a:cubicBezTo>
                    <a:cubicBezTo>
                      <a:pt x="18773" y="14472"/>
                      <a:pt x="18853" y="14465"/>
                      <a:pt x="18939" y="14457"/>
                    </a:cubicBezTo>
                    <a:lnTo>
                      <a:pt x="19199" y="14421"/>
                    </a:lnTo>
                    <a:cubicBezTo>
                      <a:pt x="19545" y="14356"/>
                      <a:pt x="19877" y="14241"/>
                      <a:pt x="20188" y="14068"/>
                    </a:cubicBezTo>
                    <a:cubicBezTo>
                      <a:pt x="20267" y="14024"/>
                      <a:pt x="20347" y="13981"/>
                      <a:pt x="20419" y="13923"/>
                    </a:cubicBezTo>
                    <a:cubicBezTo>
                      <a:pt x="20491" y="13873"/>
                      <a:pt x="20563" y="13815"/>
                      <a:pt x="20628" y="13757"/>
                    </a:cubicBezTo>
                    <a:cubicBezTo>
                      <a:pt x="20664" y="13728"/>
                      <a:pt x="20693" y="13700"/>
                      <a:pt x="20729" y="13671"/>
                    </a:cubicBezTo>
                    <a:cubicBezTo>
                      <a:pt x="20765" y="13635"/>
                      <a:pt x="20794" y="13606"/>
                      <a:pt x="20823" y="13570"/>
                    </a:cubicBezTo>
                    <a:cubicBezTo>
                      <a:pt x="20859" y="13534"/>
                      <a:pt x="20888" y="13497"/>
                      <a:pt x="20917" y="13461"/>
                    </a:cubicBezTo>
                    <a:cubicBezTo>
                      <a:pt x="20931" y="13447"/>
                      <a:pt x="20946" y="13425"/>
                      <a:pt x="20960" y="13404"/>
                    </a:cubicBezTo>
                    <a:cubicBezTo>
                      <a:pt x="20974" y="13382"/>
                      <a:pt x="20989" y="13368"/>
                      <a:pt x="21003" y="13339"/>
                    </a:cubicBezTo>
                    <a:lnTo>
                      <a:pt x="21039" y="13281"/>
                    </a:lnTo>
                    <a:lnTo>
                      <a:pt x="21032" y="13202"/>
                    </a:lnTo>
                    <a:cubicBezTo>
                      <a:pt x="21018" y="13137"/>
                      <a:pt x="21003" y="13072"/>
                      <a:pt x="20989" y="13007"/>
                    </a:cubicBezTo>
                    <a:cubicBezTo>
                      <a:pt x="20967" y="12942"/>
                      <a:pt x="20953" y="12884"/>
                      <a:pt x="20931" y="12826"/>
                    </a:cubicBezTo>
                    <a:cubicBezTo>
                      <a:pt x="20888" y="12704"/>
                      <a:pt x="20837" y="12588"/>
                      <a:pt x="20772" y="12480"/>
                    </a:cubicBezTo>
                    <a:cubicBezTo>
                      <a:pt x="20657" y="12263"/>
                      <a:pt x="20513" y="12061"/>
                      <a:pt x="20339" y="11874"/>
                    </a:cubicBezTo>
                    <a:cubicBezTo>
                      <a:pt x="20000" y="11520"/>
                      <a:pt x="19596" y="11238"/>
                      <a:pt x="19141" y="11044"/>
                    </a:cubicBezTo>
                    <a:cubicBezTo>
                      <a:pt x="18939" y="10950"/>
                      <a:pt x="18723" y="10870"/>
                      <a:pt x="18499" y="10813"/>
                    </a:cubicBezTo>
                    <a:lnTo>
                      <a:pt x="18679" y="10755"/>
                    </a:lnTo>
                    <a:lnTo>
                      <a:pt x="19206" y="10553"/>
                    </a:lnTo>
                    <a:cubicBezTo>
                      <a:pt x="19379" y="10466"/>
                      <a:pt x="19553" y="10401"/>
                      <a:pt x="19719" y="10307"/>
                    </a:cubicBezTo>
                    <a:cubicBezTo>
                      <a:pt x="19885" y="10221"/>
                      <a:pt x="20058" y="10127"/>
                      <a:pt x="20209" y="10019"/>
                    </a:cubicBezTo>
                    <a:cubicBezTo>
                      <a:pt x="20289" y="9961"/>
                      <a:pt x="20375" y="9910"/>
                      <a:pt x="20448" y="9853"/>
                    </a:cubicBezTo>
                    <a:lnTo>
                      <a:pt x="20671" y="9672"/>
                    </a:lnTo>
                    <a:cubicBezTo>
                      <a:pt x="20974" y="9412"/>
                      <a:pt x="21227" y="9116"/>
                      <a:pt x="21429" y="8777"/>
                    </a:cubicBezTo>
                    <a:cubicBezTo>
                      <a:pt x="21480" y="8691"/>
                      <a:pt x="21523" y="8604"/>
                      <a:pt x="21566" y="8510"/>
                    </a:cubicBezTo>
                    <a:cubicBezTo>
                      <a:pt x="21610" y="8416"/>
                      <a:pt x="21646" y="8330"/>
                      <a:pt x="21675" y="8229"/>
                    </a:cubicBezTo>
                    <a:cubicBezTo>
                      <a:pt x="21696" y="8185"/>
                      <a:pt x="21711" y="8135"/>
                      <a:pt x="21725" y="8084"/>
                    </a:cubicBezTo>
                    <a:cubicBezTo>
                      <a:pt x="21740" y="8034"/>
                      <a:pt x="21747" y="7991"/>
                      <a:pt x="21761" y="7940"/>
                    </a:cubicBezTo>
                    <a:cubicBezTo>
                      <a:pt x="21768" y="7889"/>
                      <a:pt x="21783" y="7839"/>
                      <a:pt x="21783" y="7781"/>
                    </a:cubicBezTo>
                    <a:cubicBezTo>
                      <a:pt x="21783" y="7760"/>
                      <a:pt x="21797" y="7731"/>
                      <a:pt x="21797" y="7702"/>
                    </a:cubicBezTo>
                    <a:cubicBezTo>
                      <a:pt x="21797" y="7680"/>
                      <a:pt x="21797" y="7651"/>
                      <a:pt x="21804" y="7615"/>
                    </a:cubicBezTo>
                    <a:lnTo>
                      <a:pt x="21804" y="7543"/>
                    </a:lnTo>
                    <a:lnTo>
                      <a:pt x="21754" y="7464"/>
                    </a:lnTo>
                    <a:cubicBezTo>
                      <a:pt x="21703" y="7406"/>
                      <a:pt x="21653" y="7348"/>
                      <a:pt x="21602" y="7298"/>
                    </a:cubicBezTo>
                    <a:cubicBezTo>
                      <a:pt x="21552" y="7247"/>
                      <a:pt x="21501" y="7197"/>
                      <a:pt x="21444" y="7153"/>
                    </a:cubicBezTo>
                    <a:cubicBezTo>
                      <a:pt x="21335" y="7067"/>
                      <a:pt x="21227" y="6987"/>
                      <a:pt x="21104" y="6915"/>
                    </a:cubicBezTo>
                    <a:cubicBezTo>
                      <a:pt x="20866" y="6771"/>
                      <a:pt x="20614" y="6655"/>
                      <a:pt x="20354" y="6569"/>
                    </a:cubicBezTo>
                    <a:cubicBezTo>
                      <a:pt x="19976" y="6460"/>
                      <a:pt x="19583" y="6407"/>
                      <a:pt x="19192" y="6407"/>
                    </a:cubicBezTo>
                    <a:cubicBezTo>
                      <a:pt x="19037" y="6407"/>
                      <a:pt x="18883" y="6415"/>
                      <a:pt x="18730" y="6432"/>
                    </a:cubicBezTo>
                    <a:cubicBezTo>
                      <a:pt x="18196" y="6496"/>
                      <a:pt x="17676" y="6626"/>
                      <a:pt x="17178" y="6828"/>
                    </a:cubicBezTo>
                    <a:lnTo>
                      <a:pt x="17041" y="6879"/>
                    </a:lnTo>
                    <a:cubicBezTo>
                      <a:pt x="17106" y="6792"/>
                      <a:pt x="17171" y="6699"/>
                      <a:pt x="17229" y="6605"/>
                    </a:cubicBezTo>
                    <a:cubicBezTo>
                      <a:pt x="17315" y="6460"/>
                      <a:pt x="17409" y="6316"/>
                      <a:pt x="17481" y="6157"/>
                    </a:cubicBezTo>
                    <a:cubicBezTo>
                      <a:pt x="17517" y="6085"/>
                      <a:pt x="17561" y="6006"/>
                      <a:pt x="17597" y="5926"/>
                    </a:cubicBezTo>
                    <a:lnTo>
                      <a:pt x="17683" y="5688"/>
                    </a:lnTo>
                    <a:cubicBezTo>
                      <a:pt x="17806" y="5356"/>
                      <a:pt x="17871" y="5010"/>
                      <a:pt x="17878" y="4656"/>
                    </a:cubicBezTo>
                    <a:cubicBezTo>
                      <a:pt x="17878" y="4569"/>
                      <a:pt x="17871" y="4476"/>
                      <a:pt x="17864" y="4389"/>
                    </a:cubicBezTo>
                    <a:cubicBezTo>
                      <a:pt x="17856" y="4295"/>
                      <a:pt x="17842" y="4209"/>
                      <a:pt x="17828" y="4115"/>
                    </a:cubicBezTo>
                    <a:cubicBezTo>
                      <a:pt x="17820" y="4071"/>
                      <a:pt x="17806" y="4028"/>
                      <a:pt x="17799" y="3985"/>
                    </a:cubicBezTo>
                    <a:cubicBezTo>
                      <a:pt x="17784" y="3941"/>
                      <a:pt x="17777" y="3891"/>
                      <a:pt x="17763" y="3848"/>
                    </a:cubicBezTo>
                    <a:cubicBezTo>
                      <a:pt x="17741" y="3804"/>
                      <a:pt x="17734" y="3761"/>
                      <a:pt x="17712" y="3718"/>
                    </a:cubicBezTo>
                    <a:cubicBezTo>
                      <a:pt x="17705" y="3696"/>
                      <a:pt x="17698" y="3674"/>
                      <a:pt x="17683" y="3653"/>
                    </a:cubicBezTo>
                    <a:cubicBezTo>
                      <a:pt x="17676" y="3631"/>
                      <a:pt x="17669" y="3609"/>
                      <a:pt x="17647" y="3581"/>
                    </a:cubicBezTo>
                    <a:lnTo>
                      <a:pt x="17618" y="3523"/>
                    </a:lnTo>
                    <a:lnTo>
                      <a:pt x="17546" y="3494"/>
                    </a:lnTo>
                    <a:cubicBezTo>
                      <a:pt x="17481" y="3465"/>
                      <a:pt x="17416" y="3443"/>
                      <a:pt x="17351" y="3429"/>
                    </a:cubicBezTo>
                    <a:cubicBezTo>
                      <a:pt x="17286" y="3415"/>
                      <a:pt x="17229" y="3393"/>
                      <a:pt x="17164" y="3386"/>
                    </a:cubicBezTo>
                    <a:cubicBezTo>
                      <a:pt x="17048" y="3371"/>
                      <a:pt x="16925" y="3357"/>
                      <a:pt x="16803" y="3357"/>
                    </a:cubicBezTo>
                    <a:cubicBezTo>
                      <a:pt x="16773" y="3356"/>
                      <a:pt x="16742" y="3356"/>
                      <a:pt x="16712" y="3356"/>
                    </a:cubicBezTo>
                    <a:cubicBezTo>
                      <a:pt x="16495" y="3356"/>
                      <a:pt x="16275" y="3378"/>
                      <a:pt x="16059" y="3429"/>
                    </a:cubicBezTo>
                    <a:cubicBezTo>
                      <a:pt x="15583" y="3545"/>
                      <a:pt x="15135" y="3754"/>
                      <a:pt x="14739" y="4050"/>
                    </a:cubicBezTo>
                    <a:cubicBezTo>
                      <a:pt x="14558" y="4187"/>
                      <a:pt x="14385" y="4331"/>
                      <a:pt x="14226" y="4490"/>
                    </a:cubicBezTo>
                    <a:cubicBezTo>
                      <a:pt x="14233" y="4432"/>
                      <a:pt x="14248" y="4375"/>
                      <a:pt x="14262" y="4310"/>
                    </a:cubicBezTo>
                    <a:lnTo>
                      <a:pt x="14356" y="3754"/>
                    </a:lnTo>
                    <a:cubicBezTo>
                      <a:pt x="14363" y="3559"/>
                      <a:pt x="14392" y="3371"/>
                      <a:pt x="14399" y="3184"/>
                    </a:cubicBezTo>
                    <a:cubicBezTo>
                      <a:pt x="14399" y="2996"/>
                      <a:pt x="14414" y="2801"/>
                      <a:pt x="14392" y="2613"/>
                    </a:cubicBezTo>
                    <a:cubicBezTo>
                      <a:pt x="14385" y="2520"/>
                      <a:pt x="14378" y="2419"/>
                      <a:pt x="14363" y="2325"/>
                    </a:cubicBezTo>
                    <a:lnTo>
                      <a:pt x="14320" y="2036"/>
                    </a:lnTo>
                    <a:cubicBezTo>
                      <a:pt x="14248" y="1654"/>
                      <a:pt x="14111" y="1278"/>
                      <a:pt x="13923" y="939"/>
                    </a:cubicBezTo>
                    <a:cubicBezTo>
                      <a:pt x="13872" y="852"/>
                      <a:pt x="13822" y="766"/>
                      <a:pt x="13764" y="686"/>
                    </a:cubicBezTo>
                    <a:cubicBezTo>
                      <a:pt x="13706" y="600"/>
                      <a:pt x="13641" y="528"/>
                      <a:pt x="13576" y="448"/>
                    </a:cubicBezTo>
                    <a:cubicBezTo>
                      <a:pt x="13540" y="412"/>
                      <a:pt x="13504" y="376"/>
                      <a:pt x="13468" y="340"/>
                    </a:cubicBezTo>
                    <a:cubicBezTo>
                      <a:pt x="13432" y="304"/>
                      <a:pt x="13396" y="268"/>
                      <a:pt x="13360" y="232"/>
                    </a:cubicBezTo>
                    <a:cubicBezTo>
                      <a:pt x="13324" y="196"/>
                      <a:pt x="13281" y="167"/>
                      <a:pt x="13244" y="131"/>
                    </a:cubicBezTo>
                    <a:cubicBezTo>
                      <a:pt x="13223" y="116"/>
                      <a:pt x="13201" y="102"/>
                      <a:pt x="13180" y="87"/>
                    </a:cubicBezTo>
                    <a:cubicBezTo>
                      <a:pt x="13151" y="66"/>
                      <a:pt x="13129" y="51"/>
                      <a:pt x="13107" y="37"/>
                    </a:cubicBezTo>
                    <a:lnTo>
                      <a:pt x="13042" y="1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9" name="Google Shape;7609;p21"/>
              <p:cNvSpPr/>
              <p:nvPr/>
            </p:nvSpPr>
            <p:spPr>
              <a:xfrm>
                <a:off x="-2517600" y="1932825"/>
                <a:ext cx="16260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504" h="7993" extrusionOk="0">
                    <a:moveTo>
                      <a:pt x="1493" y="1"/>
                    </a:moveTo>
                    <a:cubicBezTo>
                      <a:pt x="1229" y="1"/>
                      <a:pt x="1069" y="46"/>
                      <a:pt x="1069" y="46"/>
                    </a:cubicBezTo>
                    <a:cubicBezTo>
                      <a:pt x="1069" y="46"/>
                      <a:pt x="1" y="1461"/>
                      <a:pt x="1502" y="3655"/>
                    </a:cubicBezTo>
                    <a:cubicBezTo>
                      <a:pt x="2996" y="5849"/>
                      <a:pt x="6504" y="7993"/>
                      <a:pt x="6504" y="7993"/>
                    </a:cubicBezTo>
                    <a:cubicBezTo>
                      <a:pt x="6504" y="7993"/>
                      <a:pt x="5775" y="3951"/>
                      <a:pt x="4274" y="1757"/>
                    </a:cubicBezTo>
                    <a:cubicBezTo>
                      <a:pt x="3232" y="234"/>
                      <a:pt x="2092" y="1"/>
                      <a:pt x="149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0" name="Google Shape;7610;p21"/>
              <p:cNvSpPr/>
              <p:nvPr/>
            </p:nvSpPr>
            <p:spPr>
              <a:xfrm>
                <a:off x="-2595000" y="2102525"/>
                <a:ext cx="240000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3381" extrusionOk="0">
                    <a:moveTo>
                      <a:pt x="3638" y="1"/>
                    </a:moveTo>
                    <a:cubicBezTo>
                      <a:pt x="3448" y="1"/>
                      <a:pt x="3263" y="7"/>
                      <a:pt x="3083" y="21"/>
                    </a:cubicBezTo>
                    <a:cubicBezTo>
                      <a:pt x="434" y="216"/>
                      <a:pt x="1" y="1934"/>
                      <a:pt x="1" y="1934"/>
                    </a:cubicBezTo>
                    <a:cubicBezTo>
                      <a:pt x="1" y="1934"/>
                      <a:pt x="609" y="3380"/>
                      <a:pt x="2897" y="3380"/>
                    </a:cubicBezTo>
                    <a:cubicBezTo>
                      <a:pt x="3039" y="3380"/>
                      <a:pt x="3187" y="3374"/>
                      <a:pt x="3342" y="3363"/>
                    </a:cubicBezTo>
                    <a:cubicBezTo>
                      <a:pt x="5991" y="3161"/>
                      <a:pt x="9600" y="1205"/>
                      <a:pt x="9600" y="1205"/>
                    </a:cubicBezTo>
                    <a:cubicBezTo>
                      <a:pt x="9600" y="1205"/>
                      <a:pt x="6239" y="1"/>
                      <a:pt x="3638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1" name="Google Shape;7611;p21"/>
              <p:cNvSpPr/>
              <p:nvPr/>
            </p:nvSpPr>
            <p:spPr>
              <a:xfrm>
                <a:off x="-2491075" y="2132800"/>
                <a:ext cx="136075" cy="2168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5" extrusionOk="0">
                    <a:moveTo>
                      <a:pt x="5443" y="1"/>
                    </a:moveTo>
                    <a:cubicBezTo>
                      <a:pt x="5443" y="1"/>
                      <a:pt x="2303" y="2650"/>
                      <a:pt x="1156" y="5039"/>
                    </a:cubicBezTo>
                    <a:cubicBezTo>
                      <a:pt x="1" y="7435"/>
                      <a:pt x="1271" y="8669"/>
                      <a:pt x="1271" y="8669"/>
                    </a:cubicBezTo>
                    <a:cubicBezTo>
                      <a:pt x="1271" y="8669"/>
                      <a:pt x="1315" y="8675"/>
                      <a:pt x="1393" y="8675"/>
                    </a:cubicBezTo>
                    <a:cubicBezTo>
                      <a:pt x="1810" y="8675"/>
                      <a:pt x="3213" y="8516"/>
                      <a:pt x="4180" y="6497"/>
                    </a:cubicBezTo>
                    <a:cubicBezTo>
                      <a:pt x="5327" y="4100"/>
                      <a:pt x="5443" y="1"/>
                      <a:pt x="544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2" name="Google Shape;7612;p21"/>
              <p:cNvSpPr/>
              <p:nvPr/>
            </p:nvSpPr>
            <p:spPr>
              <a:xfrm>
                <a:off x="-2355025" y="2132625"/>
                <a:ext cx="1624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7993" extrusionOk="0">
                    <a:moveTo>
                      <a:pt x="1" y="1"/>
                    </a:moveTo>
                    <a:cubicBezTo>
                      <a:pt x="1" y="1"/>
                      <a:pt x="723" y="4043"/>
                      <a:pt x="2224" y="6237"/>
                    </a:cubicBezTo>
                    <a:cubicBezTo>
                      <a:pt x="3266" y="7759"/>
                      <a:pt x="4405" y="7992"/>
                      <a:pt x="5005" y="7992"/>
                    </a:cubicBezTo>
                    <a:cubicBezTo>
                      <a:pt x="5269" y="7992"/>
                      <a:pt x="5429" y="7947"/>
                      <a:pt x="5429" y="7947"/>
                    </a:cubicBezTo>
                    <a:cubicBezTo>
                      <a:pt x="5429" y="7947"/>
                      <a:pt x="6497" y="6532"/>
                      <a:pt x="4996" y="4338"/>
                    </a:cubicBezTo>
                    <a:cubicBezTo>
                      <a:pt x="3502" y="214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3" name="Google Shape;7613;p21"/>
              <p:cNvSpPr/>
              <p:nvPr/>
            </p:nvSpPr>
            <p:spPr>
              <a:xfrm>
                <a:off x="-2355025" y="2078250"/>
                <a:ext cx="2398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3386" extrusionOk="0">
                    <a:moveTo>
                      <a:pt x="6702" y="0"/>
                    </a:moveTo>
                    <a:cubicBezTo>
                      <a:pt x="6561" y="0"/>
                      <a:pt x="6413" y="6"/>
                      <a:pt x="6259" y="18"/>
                    </a:cubicBezTo>
                    <a:cubicBezTo>
                      <a:pt x="3610" y="220"/>
                      <a:pt x="1" y="2176"/>
                      <a:pt x="1" y="2176"/>
                    </a:cubicBezTo>
                    <a:cubicBezTo>
                      <a:pt x="1" y="2176"/>
                      <a:pt x="3372" y="3385"/>
                      <a:pt x="5975" y="3385"/>
                    </a:cubicBezTo>
                    <a:cubicBezTo>
                      <a:pt x="6158" y="3385"/>
                      <a:pt x="6337" y="3379"/>
                      <a:pt x="6511" y="3367"/>
                    </a:cubicBezTo>
                    <a:cubicBezTo>
                      <a:pt x="9160" y="3164"/>
                      <a:pt x="9593" y="1447"/>
                      <a:pt x="9593" y="1447"/>
                    </a:cubicBezTo>
                    <a:cubicBezTo>
                      <a:pt x="9593" y="1447"/>
                      <a:pt x="8985" y="0"/>
                      <a:pt x="6702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4" name="Google Shape;7614;p21"/>
              <p:cNvSpPr/>
              <p:nvPr/>
            </p:nvSpPr>
            <p:spPr>
              <a:xfrm>
                <a:off x="-2355200" y="1915625"/>
                <a:ext cx="13607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4" extrusionOk="0">
                    <a:moveTo>
                      <a:pt x="4057" y="0"/>
                    </a:moveTo>
                    <a:cubicBezTo>
                      <a:pt x="3646" y="0"/>
                      <a:pt x="2235" y="155"/>
                      <a:pt x="1264" y="2178"/>
                    </a:cubicBezTo>
                    <a:cubicBezTo>
                      <a:pt x="116" y="4574"/>
                      <a:pt x="1" y="8673"/>
                      <a:pt x="1" y="8673"/>
                    </a:cubicBezTo>
                    <a:cubicBezTo>
                      <a:pt x="1" y="8673"/>
                      <a:pt x="3140" y="6032"/>
                      <a:pt x="4288" y="3636"/>
                    </a:cubicBezTo>
                    <a:cubicBezTo>
                      <a:pt x="5443" y="1239"/>
                      <a:pt x="4173" y="5"/>
                      <a:pt x="4173" y="5"/>
                    </a:cubicBezTo>
                    <a:cubicBezTo>
                      <a:pt x="4173" y="5"/>
                      <a:pt x="4131" y="0"/>
                      <a:pt x="4057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5" name="Google Shape;7615;p21"/>
              <p:cNvSpPr/>
              <p:nvPr/>
            </p:nvSpPr>
            <p:spPr>
              <a:xfrm>
                <a:off x="-2600600" y="1910325"/>
                <a:ext cx="491200" cy="444450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778" extrusionOk="0">
                    <a:moveTo>
                      <a:pt x="5265" y="1128"/>
                    </a:moveTo>
                    <a:lnTo>
                      <a:pt x="5313" y="1134"/>
                    </a:lnTo>
                    <a:cubicBezTo>
                      <a:pt x="5616" y="1177"/>
                      <a:pt x="5905" y="1271"/>
                      <a:pt x="6179" y="1408"/>
                    </a:cubicBezTo>
                    <a:lnTo>
                      <a:pt x="6388" y="1516"/>
                    </a:lnTo>
                    <a:cubicBezTo>
                      <a:pt x="6453" y="1560"/>
                      <a:pt x="6518" y="1610"/>
                      <a:pt x="6583" y="1653"/>
                    </a:cubicBezTo>
                    <a:cubicBezTo>
                      <a:pt x="6713" y="1740"/>
                      <a:pt x="6836" y="1841"/>
                      <a:pt x="6951" y="1949"/>
                    </a:cubicBezTo>
                    <a:cubicBezTo>
                      <a:pt x="7009" y="2000"/>
                      <a:pt x="7067" y="2058"/>
                      <a:pt x="7117" y="2115"/>
                    </a:cubicBezTo>
                    <a:lnTo>
                      <a:pt x="7283" y="2289"/>
                    </a:lnTo>
                    <a:cubicBezTo>
                      <a:pt x="7377" y="2419"/>
                      <a:pt x="7478" y="2541"/>
                      <a:pt x="7572" y="2671"/>
                    </a:cubicBezTo>
                    <a:cubicBezTo>
                      <a:pt x="7875" y="3133"/>
                      <a:pt x="8121" y="3631"/>
                      <a:pt x="8316" y="4151"/>
                    </a:cubicBezTo>
                    <a:lnTo>
                      <a:pt x="8453" y="4540"/>
                    </a:lnTo>
                    <a:cubicBezTo>
                      <a:pt x="8496" y="4678"/>
                      <a:pt x="8532" y="4808"/>
                      <a:pt x="8575" y="4937"/>
                    </a:cubicBezTo>
                    <a:lnTo>
                      <a:pt x="8633" y="5132"/>
                    </a:lnTo>
                    <a:lnTo>
                      <a:pt x="8691" y="5334"/>
                    </a:lnTo>
                    <a:cubicBezTo>
                      <a:pt x="8727" y="5472"/>
                      <a:pt x="8770" y="5601"/>
                      <a:pt x="8806" y="5731"/>
                    </a:cubicBezTo>
                    <a:lnTo>
                      <a:pt x="9138" y="6857"/>
                    </a:lnTo>
                    <a:cubicBezTo>
                      <a:pt x="9001" y="6511"/>
                      <a:pt x="8857" y="6172"/>
                      <a:pt x="8705" y="5832"/>
                    </a:cubicBezTo>
                    <a:cubicBezTo>
                      <a:pt x="8489" y="5334"/>
                      <a:pt x="8251" y="4844"/>
                      <a:pt x="7998" y="4360"/>
                    </a:cubicBezTo>
                    <a:cubicBezTo>
                      <a:pt x="7738" y="3884"/>
                      <a:pt x="7457" y="3415"/>
                      <a:pt x="7161" y="2960"/>
                    </a:cubicBezTo>
                    <a:lnTo>
                      <a:pt x="6901" y="2599"/>
                    </a:lnTo>
                    <a:cubicBezTo>
                      <a:pt x="6807" y="2484"/>
                      <a:pt x="6720" y="2368"/>
                      <a:pt x="6627" y="2253"/>
                    </a:cubicBezTo>
                    <a:cubicBezTo>
                      <a:pt x="6526" y="2137"/>
                      <a:pt x="6425" y="2036"/>
                      <a:pt x="6323" y="1928"/>
                    </a:cubicBezTo>
                    <a:cubicBezTo>
                      <a:pt x="6222" y="1820"/>
                      <a:pt x="6114" y="1718"/>
                      <a:pt x="5999" y="1625"/>
                    </a:cubicBezTo>
                    <a:cubicBezTo>
                      <a:pt x="5776" y="1423"/>
                      <a:pt x="5531" y="1258"/>
                      <a:pt x="5265" y="1128"/>
                    </a:cubicBezTo>
                    <a:close/>
                    <a:moveTo>
                      <a:pt x="14270" y="1047"/>
                    </a:moveTo>
                    <a:lnTo>
                      <a:pt x="14292" y="1105"/>
                    </a:lnTo>
                    <a:cubicBezTo>
                      <a:pt x="14400" y="1386"/>
                      <a:pt x="14465" y="1690"/>
                      <a:pt x="14487" y="2000"/>
                    </a:cubicBezTo>
                    <a:lnTo>
                      <a:pt x="14494" y="2231"/>
                    </a:lnTo>
                    <a:cubicBezTo>
                      <a:pt x="14494" y="2310"/>
                      <a:pt x="14479" y="2390"/>
                      <a:pt x="14472" y="2469"/>
                    </a:cubicBezTo>
                    <a:cubicBezTo>
                      <a:pt x="14458" y="2628"/>
                      <a:pt x="14436" y="2779"/>
                      <a:pt x="14400" y="2938"/>
                    </a:cubicBezTo>
                    <a:cubicBezTo>
                      <a:pt x="14385" y="3018"/>
                      <a:pt x="14364" y="3090"/>
                      <a:pt x="14335" y="3169"/>
                    </a:cubicBezTo>
                    <a:lnTo>
                      <a:pt x="14270" y="3393"/>
                    </a:lnTo>
                    <a:cubicBezTo>
                      <a:pt x="14212" y="3544"/>
                      <a:pt x="14147" y="3689"/>
                      <a:pt x="14090" y="3840"/>
                    </a:cubicBezTo>
                    <a:cubicBezTo>
                      <a:pt x="13837" y="4331"/>
                      <a:pt x="13534" y="4793"/>
                      <a:pt x="13173" y="5219"/>
                    </a:cubicBezTo>
                    <a:lnTo>
                      <a:pt x="12906" y="5529"/>
                    </a:lnTo>
                    <a:cubicBezTo>
                      <a:pt x="12812" y="5638"/>
                      <a:pt x="12718" y="5739"/>
                      <a:pt x="12624" y="5840"/>
                    </a:cubicBezTo>
                    <a:lnTo>
                      <a:pt x="12487" y="5991"/>
                    </a:lnTo>
                    <a:lnTo>
                      <a:pt x="12343" y="6136"/>
                    </a:lnTo>
                    <a:cubicBezTo>
                      <a:pt x="12242" y="6237"/>
                      <a:pt x="12155" y="6338"/>
                      <a:pt x="12054" y="6439"/>
                    </a:cubicBezTo>
                    <a:lnTo>
                      <a:pt x="11246" y="7276"/>
                    </a:lnTo>
                    <a:cubicBezTo>
                      <a:pt x="11477" y="6987"/>
                      <a:pt x="11701" y="6691"/>
                      <a:pt x="11917" y="6395"/>
                    </a:cubicBezTo>
                    <a:cubicBezTo>
                      <a:pt x="12242" y="5955"/>
                      <a:pt x="12545" y="5500"/>
                      <a:pt x="12834" y="5039"/>
                    </a:cubicBezTo>
                    <a:cubicBezTo>
                      <a:pt x="13115" y="4577"/>
                      <a:pt x="13389" y="4107"/>
                      <a:pt x="13628" y="3617"/>
                    </a:cubicBezTo>
                    <a:lnTo>
                      <a:pt x="13808" y="3212"/>
                    </a:lnTo>
                    <a:cubicBezTo>
                      <a:pt x="13866" y="3075"/>
                      <a:pt x="13916" y="2938"/>
                      <a:pt x="13974" y="2801"/>
                    </a:cubicBezTo>
                    <a:cubicBezTo>
                      <a:pt x="14025" y="2664"/>
                      <a:pt x="14061" y="2520"/>
                      <a:pt x="14104" y="2375"/>
                    </a:cubicBezTo>
                    <a:cubicBezTo>
                      <a:pt x="14147" y="2231"/>
                      <a:pt x="14183" y="2094"/>
                      <a:pt x="14205" y="1942"/>
                    </a:cubicBezTo>
                    <a:cubicBezTo>
                      <a:pt x="14263" y="1653"/>
                      <a:pt x="14284" y="1350"/>
                      <a:pt x="14270" y="1054"/>
                    </a:cubicBezTo>
                    <a:lnTo>
                      <a:pt x="14270" y="1047"/>
                    </a:lnTo>
                    <a:close/>
                    <a:moveTo>
                      <a:pt x="12877" y="715"/>
                    </a:moveTo>
                    <a:cubicBezTo>
                      <a:pt x="12870" y="722"/>
                      <a:pt x="12855" y="730"/>
                      <a:pt x="12848" y="744"/>
                    </a:cubicBezTo>
                    <a:cubicBezTo>
                      <a:pt x="12531" y="1026"/>
                      <a:pt x="12249" y="1350"/>
                      <a:pt x="12025" y="1704"/>
                    </a:cubicBezTo>
                    <a:cubicBezTo>
                      <a:pt x="11794" y="2058"/>
                      <a:pt x="11592" y="2433"/>
                      <a:pt x="11426" y="2823"/>
                    </a:cubicBezTo>
                    <a:cubicBezTo>
                      <a:pt x="11383" y="2917"/>
                      <a:pt x="11340" y="3010"/>
                      <a:pt x="11296" y="3111"/>
                    </a:cubicBezTo>
                    <a:lnTo>
                      <a:pt x="11181" y="3400"/>
                    </a:lnTo>
                    <a:cubicBezTo>
                      <a:pt x="11101" y="3595"/>
                      <a:pt x="11044" y="3797"/>
                      <a:pt x="10972" y="3999"/>
                    </a:cubicBezTo>
                    <a:cubicBezTo>
                      <a:pt x="10705" y="4793"/>
                      <a:pt x="10481" y="5601"/>
                      <a:pt x="10300" y="6424"/>
                    </a:cubicBezTo>
                    <a:cubicBezTo>
                      <a:pt x="10170" y="6973"/>
                      <a:pt x="10055" y="7521"/>
                      <a:pt x="9947" y="8070"/>
                    </a:cubicBezTo>
                    <a:cubicBezTo>
                      <a:pt x="9976" y="7471"/>
                      <a:pt x="10033" y="6879"/>
                      <a:pt x="10134" y="6287"/>
                    </a:cubicBezTo>
                    <a:cubicBezTo>
                      <a:pt x="10271" y="5435"/>
                      <a:pt x="10488" y="4584"/>
                      <a:pt x="10762" y="3761"/>
                    </a:cubicBezTo>
                    <a:lnTo>
                      <a:pt x="10871" y="3458"/>
                    </a:lnTo>
                    <a:cubicBezTo>
                      <a:pt x="10899" y="3357"/>
                      <a:pt x="10943" y="3256"/>
                      <a:pt x="10986" y="3155"/>
                    </a:cubicBezTo>
                    <a:cubicBezTo>
                      <a:pt x="11051" y="2953"/>
                      <a:pt x="11145" y="2765"/>
                      <a:pt x="11239" y="2570"/>
                    </a:cubicBezTo>
                    <a:cubicBezTo>
                      <a:pt x="11412" y="2195"/>
                      <a:pt x="11643" y="1841"/>
                      <a:pt x="11910" y="1516"/>
                    </a:cubicBezTo>
                    <a:cubicBezTo>
                      <a:pt x="12170" y="1206"/>
                      <a:pt x="12480" y="939"/>
                      <a:pt x="12834" y="737"/>
                    </a:cubicBezTo>
                    <a:cubicBezTo>
                      <a:pt x="12848" y="730"/>
                      <a:pt x="12863" y="722"/>
                      <a:pt x="12877" y="715"/>
                    </a:cubicBezTo>
                    <a:close/>
                    <a:moveTo>
                      <a:pt x="5046" y="1112"/>
                    </a:moveTo>
                    <a:cubicBezTo>
                      <a:pt x="5104" y="1127"/>
                      <a:pt x="5169" y="1148"/>
                      <a:pt x="5234" y="1177"/>
                    </a:cubicBezTo>
                    <a:lnTo>
                      <a:pt x="5234" y="1184"/>
                    </a:lnTo>
                    <a:cubicBezTo>
                      <a:pt x="5501" y="1307"/>
                      <a:pt x="5746" y="1466"/>
                      <a:pt x="5970" y="1661"/>
                    </a:cubicBezTo>
                    <a:cubicBezTo>
                      <a:pt x="6085" y="1747"/>
                      <a:pt x="6194" y="1848"/>
                      <a:pt x="6302" y="1949"/>
                    </a:cubicBezTo>
                    <a:cubicBezTo>
                      <a:pt x="6410" y="2050"/>
                      <a:pt x="6504" y="2159"/>
                      <a:pt x="6605" y="2267"/>
                    </a:cubicBezTo>
                    <a:cubicBezTo>
                      <a:pt x="6706" y="2375"/>
                      <a:pt x="6793" y="2498"/>
                      <a:pt x="6886" y="2613"/>
                    </a:cubicBezTo>
                    <a:lnTo>
                      <a:pt x="7146" y="2974"/>
                    </a:lnTo>
                    <a:cubicBezTo>
                      <a:pt x="7442" y="3429"/>
                      <a:pt x="7716" y="3898"/>
                      <a:pt x="7962" y="4382"/>
                    </a:cubicBezTo>
                    <a:cubicBezTo>
                      <a:pt x="8200" y="4873"/>
                      <a:pt x="8424" y="5371"/>
                      <a:pt x="8633" y="5869"/>
                    </a:cubicBezTo>
                    <a:cubicBezTo>
                      <a:pt x="8741" y="6114"/>
                      <a:pt x="8842" y="6367"/>
                      <a:pt x="8943" y="6619"/>
                    </a:cubicBezTo>
                    <a:cubicBezTo>
                      <a:pt x="9044" y="6872"/>
                      <a:pt x="9146" y="7124"/>
                      <a:pt x="9247" y="7377"/>
                    </a:cubicBezTo>
                    <a:cubicBezTo>
                      <a:pt x="9290" y="7492"/>
                      <a:pt x="9326" y="7601"/>
                      <a:pt x="9369" y="7716"/>
                    </a:cubicBezTo>
                    <a:cubicBezTo>
                      <a:pt x="9427" y="7918"/>
                      <a:pt x="9492" y="8128"/>
                      <a:pt x="9543" y="8337"/>
                    </a:cubicBezTo>
                    <a:cubicBezTo>
                      <a:pt x="9391" y="8048"/>
                      <a:pt x="9239" y="7760"/>
                      <a:pt x="9088" y="7478"/>
                    </a:cubicBezTo>
                    <a:cubicBezTo>
                      <a:pt x="8828" y="7009"/>
                      <a:pt x="8568" y="6540"/>
                      <a:pt x="8294" y="6078"/>
                    </a:cubicBezTo>
                    <a:cubicBezTo>
                      <a:pt x="8020" y="5616"/>
                      <a:pt x="7738" y="5161"/>
                      <a:pt x="7449" y="4707"/>
                    </a:cubicBezTo>
                    <a:cubicBezTo>
                      <a:pt x="7168" y="4259"/>
                      <a:pt x="6872" y="3804"/>
                      <a:pt x="6569" y="3364"/>
                    </a:cubicBezTo>
                    <a:cubicBezTo>
                      <a:pt x="6417" y="3140"/>
                      <a:pt x="6259" y="2917"/>
                      <a:pt x="6100" y="2700"/>
                    </a:cubicBezTo>
                    <a:cubicBezTo>
                      <a:pt x="5934" y="2476"/>
                      <a:pt x="5775" y="2260"/>
                      <a:pt x="5602" y="2050"/>
                    </a:cubicBezTo>
                    <a:cubicBezTo>
                      <a:pt x="5428" y="1834"/>
                      <a:pt x="5248" y="1632"/>
                      <a:pt x="5060" y="1437"/>
                    </a:cubicBezTo>
                    <a:cubicBezTo>
                      <a:pt x="4959" y="1336"/>
                      <a:pt x="4866" y="1242"/>
                      <a:pt x="4757" y="1155"/>
                    </a:cubicBezTo>
                    <a:lnTo>
                      <a:pt x="4714" y="1119"/>
                    </a:lnTo>
                    <a:lnTo>
                      <a:pt x="4757" y="1119"/>
                    </a:lnTo>
                    <a:cubicBezTo>
                      <a:pt x="4793" y="1119"/>
                      <a:pt x="4829" y="1112"/>
                      <a:pt x="4866" y="1112"/>
                    </a:cubicBezTo>
                    <a:close/>
                    <a:moveTo>
                      <a:pt x="4266" y="2195"/>
                    </a:moveTo>
                    <a:cubicBezTo>
                      <a:pt x="4353" y="2613"/>
                      <a:pt x="4497" y="3010"/>
                      <a:pt x="4692" y="3393"/>
                    </a:cubicBezTo>
                    <a:cubicBezTo>
                      <a:pt x="4887" y="3768"/>
                      <a:pt x="5111" y="4122"/>
                      <a:pt x="5364" y="4461"/>
                    </a:cubicBezTo>
                    <a:cubicBezTo>
                      <a:pt x="5421" y="4548"/>
                      <a:pt x="5486" y="4634"/>
                      <a:pt x="5544" y="4721"/>
                    </a:cubicBezTo>
                    <a:lnTo>
                      <a:pt x="5746" y="4966"/>
                    </a:lnTo>
                    <a:cubicBezTo>
                      <a:pt x="5869" y="5132"/>
                      <a:pt x="6013" y="5291"/>
                      <a:pt x="6150" y="5450"/>
                    </a:cubicBezTo>
                    <a:cubicBezTo>
                      <a:pt x="6706" y="6078"/>
                      <a:pt x="7305" y="6670"/>
                      <a:pt x="7919" y="7247"/>
                    </a:cubicBezTo>
                    <a:cubicBezTo>
                      <a:pt x="8323" y="7630"/>
                      <a:pt x="8741" y="8005"/>
                      <a:pt x="9167" y="8373"/>
                    </a:cubicBezTo>
                    <a:cubicBezTo>
                      <a:pt x="8662" y="8048"/>
                      <a:pt x="8186" y="7702"/>
                      <a:pt x="7724" y="7319"/>
                    </a:cubicBezTo>
                    <a:cubicBezTo>
                      <a:pt x="7052" y="6771"/>
                      <a:pt x="6425" y="6164"/>
                      <a:pt x="5847" y="5508"/>
                    </a:cubicBezTo>
                    <a:lnTo>
                      <a:pt x="5638" y="5269"/>
                    </a:lnTo>
                    <a:cubicBezTo>
                      <a:pt x="5566" y="5190"/>
                      <a:pt x="5501" y="5103"/>
                      <a:pt x="5436" y="5017"/>
                    </a:cubicBezTo>
                    <a:cubicBezTo>
                      <a:pt x="5291" y="4851"/>
                      <a:pt x="5176" y="4678"/>
                      <a:pt x="5053" y="4504"/>
                    </a:cubicBezTo>
                    <a:cubicBezTo>
                      <a:pt x="4815" y="4158"/>
                      <a:pt x="4620" y="3790"/>
                      <a:pt x="4476" y="3393"/>
                    </a:cubicBezTo>
                    <a:cubicBezTo>
                      <a:pt x="4331" y="3010"/>
                      <a:pt x="4259" y="2606"/>
                      <a:pt x="4266" y="2202"/>
                    </a:cubicBezTo>
                    <a:lnTo>
                      <a:pt x="4266" y="2195"/>
                    </a:lnTo>
                    <a:close/>
                    <a:moveTo>
                      <a:pt x="14003" y="585"/>
                    </a:moveTo>
                    <a:cubicBezTo>
                      <a:pt x="14010" y="593"/>
                      <a:pt x="14025" y="607"/>
                      <a:pt x="14032" y="614"/>
                    </a:cubicBezTo>
                    <a:cubicBezTo>
                      <a:pt x="14046" y="650"/>
                      <a:pt x="14068" y="679"/>
                      <a:pt x="14090" y="708"/>
                    </a:cubicBezTo>
                    <a:cubicBezTo>
                      <a:pt x="14118" y="759"/>
                      <a:pt x="14147" y="809"/>
                      <a:pt x="14176" y="860"/>
                    </a:cubicBezTo>
                    <a:cubicBezTo>
                      <a:pt x="14191" y="925"/>
                      <a:pt x="14205" y="997"/>
                      <a:pt x="14205" y="1062"/>
                    </a:cubicBezTo>
                    <a:lnTo>
                      <a:pt x="14205" y="1069"/>
                    </a:lnTo>
                    <a:cubicBezTo>
                      <a:pt x="14234" y="1358"/>
                      <a:pt x="14219" y="1653"/>
                      <a:pt x="14169" y="1942"/>
                    </a:cubicBezTo>
                    <a:cubicBezTo>
                      <a:pt x="14155" y="2087"/>
                      <a:pt x="14111" y="2231"/>
                      <a:pt x="14075" y="2375"/>
                    </a:cubicBezTo>
                    <a:cubicBezTo>
                      <a:pt x="14046" y="2520"/>
                      <a:pt x="13996" y="2657"/>
                      <a:pt x="13952" y="2794"/>
                    </a:cubicBezTo>
                    <a:cubicBezTo>
                      <a:pt x="13909" y="2938"/>
                      <a:pt x="13851" y="3075"/>
                      <a:pt x="13794" y="3212"/>
                    </a:cubicBezTo>
                    <a:lnTo>
                      <a:pt x="13613" y="3617"/>
                    </a:lnTo>
                    <a:cubicBezTo>
                      <a:pt x="13375" y="4100"/>
                      <a:pt x="13101" y="4577"/>
                      <a:pt x="12805" y="5024"/>
                    </a:cubicBezTo>
                    <a:cubicBezTo>
                      <a:pt x="12509" y="5479"/>
                      <a:pt x="12184" y="5919"/>
                      <a:pt x="11859" y="6352"/>
                    </a:cubicBezTo>
                    <a:cubicBezTo>
                      <a:pt x="11693" y="6569"/>
                      <a:pt x="11527" y="6785"/>
                      <a:pt x="11361" y="7002"/>
                    </a:cubicBezTo>
                    <a:cubicBezTo>
                      <a:pt x="11195" y="7211"/>
                      <a:pt x="11022" y="7427"/>
                      <a:pt x="10856" y="7637"/>
                    </a:cubicBezTo>
                    <a:lnTo>
                      <a:pt x="10625" y="7911"/>
                    </a:lnTo>
                    <a:cubicBezTo>
                      <a:pt x="10481" y="8070"/>
                      <a:pt x="10329" y="8221"/>
                      <a:pt x="10178" y="8373"/>
                    </a:cubicBezTo>
                    <a:cubicBezTo>
                      <a:pt x="10351" y="8099"/>
                      <a:pt x="10524" y="7824"/>
                      <a:pt x="10690" y="7550"/>
                    </a:cubicBezTo>
                    <a:cubicBezTo>
                      <a:pt x="10972" y="7088"/>
                      <a:pt x="11246" y="6626"/>
                      <a:pt x="11506" y="6164"/>
                    </a:cubicBezTo>
                    <a:cubicBezTo>
                      <a:pt x="11766" y="5695"/>
                      <a:pt x="12018" y="5226"/>
                      <a:pt x="12271" y="4750"/>
                    </a:cubicBezTo>
                    <a:cubicBezTo>
                      <a:pt x="12516" y="4273"/>
                      <a:pt x="12762" y="3797"/>
                      <a:pt x="12992" y="3314"/>
                    </a:cubicBezTo>
                    <a:cubicBezTo>
                      <a:pt x="13108" y="3068"/>
                      <a:pt x="13223" y="2823"/>
                      <a:pt x="13332" y="2570"/>
                    </a:cubicBezTo>
                    <a:cubicBezTo>
                      <a:pt x="13440" y="2325"/>
                      <a:pt x="13548" y="2072"/>
                      <a:pt x="13649" y="1820"/>
                    </a:cubicBezTo>
                    <a:cubicBezTo>
                      <a:pt x="13750" y="1560"/>
                      <a:pt x="13837" y="1300"/>
                      <a:pt x="13909" y="1040"/>
                    </a:cubicBezTo>
                    <a:cubicBezTo>
                      <a:pt x="13945" y="903"/>
                      <a:pt x="13974" y="773"/>
                      <a:pt x="13996" y="636"/>
                    </a:cubicBezTo>
                    <a:lnTo>
                      <a:pt x="14003" y="585"/>
                    </a:lnTo>
                    <a:close/>
                    <a:moveTo>
                      <a:pt x="13664" y="455"/>
                    </a:moveTo>
                    <a:cubicBezTo>
                      <a:pt x="13613" y="513"/>
                      <a:pt x="13570" y="564"/>
                      <a:pt x="13527" y="614"/>
                    </a:cubicBezTo>
                    <a:cubicBezTo>
                      <a:pt x="13397" y="773"/>
                      <a:pt x="13274" y="939"/>
                      <a:pt x="13166" y="1105"/>
                    </a:cubicBezTo>
                    <a:cubicBezTo>
                      <a:pt x="12935" y="1444"/>
                      <a:pt x="12733" y="1798"/>
                      <a:pt x="12545" y="2152"/>
                    </a:cubicBezTo>
                    <a:cubicBezTo>
                      <a:pt x="12170" y="2873"/>
                      <a:pt x="11838" y="3609"/>
                      <a:pt x="11520" y="4353"/>
                    </a:cubicBezTo>
                    <a:cubicBezTo>
                      <a:pt x="11210" y="5103"/>
                      <a:pt x="10921" y="5854"/>
                      <a:pt x="10640" y="6612"/>
                    </a:cubicBezTo>
                    <a:lnTo>
                      <a:pt x="10221" y="7745"/>
                    </a:lnTo>
                    <a:lnTo>
                      <a:pt x="9939" y="8510"/>
                    </a:lnTo>
                    <a:lnTo>
                      <a:pt x="9939" y="8294"/>
                    </a:lnTo>
                    <a:cubicBezTo>
                      <a:pt x="10055" y="7666"/>
                      <a:pt x="10185" y="7045"/>
                      <a:pt x="10329" y="6431"/>
                    </a:cubicBezTo>
                    <a:cubicBezTo>
                      <a:pt x="10531" y="5616"/>
                      <a:pt x="10762" y="4815"/>
                      <a:pt x="11044" y="4021"/>
                    </a:cubicBezTo>
                    <a:cubicBezTo>
                      <a:pt x="11116" y="3826"/>
                      <a:pt x="11181" y="3624"/>
                      <a:pt x="11260" y="3429"/>
                    </a:cubicBezTo>
                    <a:lnTo>
                      <a:pt x="11383" y="3140"/>
                    </a:lnTo>
                    <a:cubicBezTo>
                      <a:pt x="11419" y="3046"/>
                      <a:pt x="11470" y="2953"/>
                      <a:pt x="11506" y="2859"/>
                    </a:cubicBezTo>
                    <a:cubicBezTo>
                      <a:pt x="11679" y="2476"/>
                      <a:pt x="11881" y="2108"/>
                      <a:pt x="12105" y="1762"/>
                    </a:cubicBezTo>
                    <a:cubicBezTo>
                      <a:pt x="12328" y="1408"/>
                      <a:pt x="12596" y="1091"/>
                      <a:pt x="12906" y="809"/>
                    </a:cubicBezTo>
                    <a:cubicBezTo>
                      <a:pt x="13014" y="715"/>
                      <a:pt x="13130" y="629"/>
                      <a:pt x="13252" y="549"/>
                    </a:cubicBezTo>
                    <a:lnTo>
                      <a:pt x="13252" y="556"/>
                    </a:lnTo>
                    <a:cubicBezTo>
                      <a:pt x="13296" y="542"/>
                      <a:pt x="13339" y="528"/>
                      <a:pt x="13389" y="513"/>
                    </a:cubicBezTo>
                    <a:cubicBezTo>
                      <a:pt x="13483" y="491"/>
                      <a:pt x="13570" y="470"/>
                      <a:pt x="13664" y="455"/>
                    </a:cubicBezTo>
                    <a:close/>
                    <a:moveTo>
                      <a:pt x="16399" y="6941"/>
                    </a:moveTo>
                    <a:cubicBezTo>
                      <a:pt x="16684" y="6941"/>
                      <a:pt x="16971" y="6967"/>
                      <a:pt x="17251" y="7016"/>
                    </a:cubicBezTo>
                    <a:cubicBezTo>
                      <a:pt x="17648" y="7081"/>
                      <a:pt x="18038" y="7225"/>
                      <a:pt x="18391" y="7427"/>
                    </a:cubicBezTo>
                    <a:lnTo>
                      <a:pt x="18427" y="7449"/>
                    </a:lnTo>
                    <a:lnTo>
                      <a:pt x="18391" y="7435"/>
                    </a:lnTo>
                    <a:cubicBezTo>
                      <a:pt x="17987" y="7305"/>
                      <a:pt x="17568" y="7225"/>
                      <a:pt x="17143" y="7211"/>
                    </a:cubicBezTo>
                    <a:cubicBezTo>
                      <a:pt x="17013" y="7204"/>
                      <a:pt x="16883" y="7201"/>
                      <a:pt x="16752" y="7201"/>
                    </a:cubicBezTo>
                    <a:cubicBezTo>
                      <a:pt x="16461" y="7201"/>
                      <a:pt x="16169" y="7217"/>
                      <a:pt x="15880" y="7247"/>
                    </a:cubicBezTo>
                    <a:cubicBezTo>
                      <a:pt x="15778" y="7261"/>
                      <a:pt x="15670" y="7269"/>
                      <a:pt x="15569" y="7283"/>
                    </a:cubicBezTo>
                    <a:lnTo>
                      <a:pt x="15252" y="7326"/>
                    </a:lnTo>
                    <a:cubicBezTo>
                      <a:pt x="15042" y="7355"/>
                      <a:pt x="14840" y="7406"/>
                      <a:pt x="14631" y="7442"/>
                    </a:cubicBezTo>
                    <a:cubicBezTo>
                      <a:pt x="13808" y="7608"/>
                      <a:pt x="13000" y="7817"/>
                      <a:pt x="12199" y="8070"/>
                    </a:cubicBezTo>
                    <a:cubicBezTo>
                      <a:pt x="11657" y="8236"/>
                      <a:pt x="11130" y="8409"/>
                      <a:pt x="10596" y="8590"/>
                    </a:cubicBezTo>
                    <a:cubicBezTo>
                      <a:pt x="11130" y="8315"/>
                      <a:pt x="11672" y="8070"/>
                      <a:pt x="12235" y="7861"/>
                    </a:cubicBezTo>
                    <a:lnTo>
                      <a:pt x="12227" y="7861"/>
                    </a:lnTo>
                    <a:cubicBezTo>
                      <a:pt x="13043" y="7557"/>
                      <a:pt x="13880" y="7319"/>
                      <a:pt x="14732" y="7146"/>
                    </a:cubicBezTo>
                    <a:lnTo>
                      <a:pt x="15049" y="7081"/>
                    </a:lnTo>
                    <a:cubicBezTo>
                      <a:pt x="15158" y="7059"/>
                      <a:pt x="15259" y="7045"/>
                      <a:pt x="15367" y="7031"/>
                    </a:cubicBezTo>
                    <a:cubicBezTo>
                      <a:pt x="15576" y="6994"/>
                      <a:pt x="15793" y="6980"/>
                      <a:pt x="16002" y="6958"/>
                    </a:cubicBezTo>
                    <a:cubicBezTo>
                      <a:pt x="16133" y="6947"/>
                      <a:pt x="16266" y="6941"/>
                      <a:pt x="16399" y="6941"/>
                    </a:cubicBezTo>
                    <a:close/>
                    <a:moveTo>
                      <a:pt x="4425" y="1350"/>
                    </a:moveTo>
                    <a:cubicBezTo>
                      <a:pt x="4447" y="1415"/>
                      <a:pt x="4469" y="1487"/>
                      <a:pt x="4497" y="1552"/>
                    </a:cubicBezTo>
                    <a:cubicBezTo>
                      <a:pt x="4570" y="1740"/>
                      <a:pt x="4649" y="1928"/>
                      <a:pt x="4743" y="2108"/>
                    </a:cubicBezTo>
                    <a:cubicBezTo>
                      <a:pt x="4923" y="2469"/>
                      <a:pt x="5125" y="2823"/>
                      <a:pt x="5335" y="3169"/>
                    </a:cubicBezTo>
                    <a:cubicBezTo>
                      <a:pt x="5768" y="3855"/>
                      <a:pt x="6237" y="4512"/>
                      <a:pt x="6735" y="5154"/>
                    </a:cubicBezTo>
                    <a:cubicBezTo>
                      <a:pt x="7226" y="5796"/>
                      <a:pt x="7731" y="6424"/>
                      <a:pt x="8251" y="7045"/>
                    </a:cubicBezTo>
                    <a:lnTo>
                      <a:pt x="9023" y="7983"/>
                    </a:lnTo>
                    <a:lnTo>
                      <a:pt x="9543" y="8604"/>
                    </a:lnTo>
                    <a:cubicBezTo>
                      <a:pt x="9478" y="8561"/>
                      <a:pt x="9420" y="8525"/>
                      <a:pt x="9355" y="8488"/>
                    </a:cubicBezTo>
                    <a:cubicBezTo>
                      <a:pt x="8871" y="8084"/>
                      <a:pt x="8395" y="7658"/>
                      <a:pt x="7940" y="7218"/>
                    </a:cubicBezTo>
                    <a:cubicBezTo>
                      <a:pt x="7334" y="6641"/>
                      <a:pt x="6749" y="6042"/>
                      <a:pt x="6201" y="5399"/>
                    </a:cubicBezTo>
                    <a:cubicBezTo>
                      <a:pt x="6071" y="5241"/>
                      <a:pt x="5934" y="5082"/>
                      <a:pt x="5804" y="4916"/>
                    </a:cubicBezTo>
                    <a:lnTo>
                      <a:pt x="5616" y="4670"/>
                    </a:lnTo>
                    <a:cubicBezTo>
                      <a:pt x="5551" y="4584"/>
                      <a:pt x="5493" y="4497"/>
                      <a:pt x="5436" y="4418"/>
                    </a:cubicBezTo>
                    <a:cubicBezTo>
                      <a:pt x="5190" y="4079"/>
                      <a:pt x="4974" y="3718"/>
                      <a:pt x="4779" y="3350"/>
                    </a:cubicBezTo>
                    <a:cubicBezTo>
                      <a:pt x="4591" y="2982"/>
                      <a:pt x="4447" y="2585"/>
                      <a:pt x="4360" y="2173"/>
                    </a:cubicBezTo>
                    <a:cubicBezTo>
                      <a:pt x="4339" y="2036"/>
                      <a:pt x="4317" y="1892"/>
                      <a:pt x="4310" y="1747"/>
                    </a:cubicBezTo>
                    <a:cubicBezTo>
                      <a:pt x="4324" y="1704"/>
                      <a:pt x="4331" y="1653"/>
                      <a:pt x="4346" y="1610"/>
                    </a:cubicBezTo>
                    <a:lnTo>
                      <a:pt x="4339" y="1610"/>
                    </a:lnTo>
                    <a:cubicBezTo>
                      <a:pt x="4368" y="1524"/>
                      <a:pt x="4396" y="1437"/>
                      <a:pt x="4425" y="1350"/>
                    </a:cubicBezTo>
                    <a:close/>
                    <a:moveTo>
                      <a:pt x="13887" y="441"/>
                    </a:moveTo>
                    <a:lnTo>
                      <a:pt x="13902" y="448"/>
                    </a:lnTo>
                    <a:cubicBezTo>
                      <a:pt x="13916" y="470"/>
                      <a:pt x="13931" y="484"/>
                      <a:pt x="13945" y="506"/>
                    </a:cubicBezTo>
                    <a:cubicBezTo>
                      <a:pt x="13945" y="549"/>
                      <a:pt x="13931" y="593"/>
                      <a:pt x="13924" y="629"/>
                    </a:cubicBezTo>
                    <a:cubicBezTo>
                      <a:pt x="13909" y="766"/>
                      <a:pt x="13880" y="903"/>
                      <a:pt x="13851" y="1026"/>
                    </a:cubicBezTo>
                    <a:cubicBezTo>
                      <a:pt x="13786" y="1293"/>
                      <a:pt x="13700" y="1552"/>
                      <a:pt x="13613" y="1812"/>
                    </a:cubicBezTo>
                    <a:cubicBezTo>
                      <a:pt x="13527" y="2065"/>
                      <a:pt x="13426" y="2318"/>
                      <a:pt x="13317" y="2570"/>
                    </a:cubicBezTo>
                    <a:cubicBezTo>
                      <a:pt x="13209" y="2823"/>
                      <a:pt x="13101" y="3068"/>
                      <a:pt x="12985" y="3314"/>
                    </a:cubicBezTo>
                    <a:cubicBezTo>
                      <a:pt x="12747" y="3797"/>
                      <a:pt x="12502" y="4273"/>
                      <a:pt x="12242" y="4735"/>
                    </a:cubicBezTo>
                    <a:cubicBezTo>
                      <a:pt x="11982" y="5205"/>
                      <a:pt x="11708" y="5666"/>
                      <a:pt x="11441" y="6128"/>
                    </a:cubicBezTo>
                    <a:lnTo>
                      <a:pt x="10632" y="7514"/>
                    </a:lnTo>
                    <a:cubicBezTo>
                      <a:pt x="10423" y="7861"/>
                      <a:pt x="10221" y="8207"/>
                      <a:pt x="10012" y="8553"/>
                    </a:cubicBezTo>
                    <a:lnTo>
                      <a:pt x="9947" y="8618"/>
                    </a:lnTo>
                    <a:cubicBezTo>
                      <a:pt x="10170" y="7954"/>
                      <a:pt x="10416" y="7290"/>
                      <a:pt x="10668" y="6634"/>
                    </a:cubicBezTo>
                    <a:cubicBezTo>
                      <a:pt x="10964" y="5883"/>
                      <a:pt x="11267" y="5132"/>
                      <a:pt x="11592" y="4389"/>
                    </a:cubicBezTo>
                    <a:cubicBezTo>
                      <a:pt x="11910" y="3653"/>
                      <a:pt x="12249" y="2917"/>
                      <a:pt x="12624" y="2202"/>
                    </a:cubicBezTo>
                    <a:cubicBezTo>
                      <a:pt x="12819" y="1848"/>
                      <a:pt x="13014" y="1502"/>
                      <a:pt x="13238" y="1163"/>
                    </a:cubicBezTo>
                    <a:cubicBezTo>
                      <a:pt x="13346" y="997"/>
                      <a:pt x="13462" y="838"/>
                      <a:pt x="13592" y="679"/>
                    </a:cubicBezTo>
                    <a:cubicBezTo>
                      <a:pt x="13649" y="593"/>
                      <a:pt x="13714" y="513"/>
                      <a:pt x="13786" y="441"/>
                    </a:cubicBezTo>
                    <a:close/>
                    <a:moveTo>
                      <a:pt x="4606" y="1134"/>
                    </a:moveTo>
                    <a:lnTo>
                      <a:pt x="4707" y="1206"/>
                    </a:lnTo>
                    <a:cubicBezTo>
                      <a:pt x="4815" y="1293"/>
                      <a:pt x="4916" y="1379"/>
                      <a:pt x="5017" y="1480"/>
                    </a:cubicBezTo>
                    <a:cubicBezTo>
                      <a:pt x="5212" y="1668"/>
                      <a:pt x="5392" y="1863"/>
                      <a:pt x="5573" y="2072"/>
                    </a:cubicBezTo>
                    <a:cubicBezTo>
                      <a:pt x="5753" y="2274"/>
                      <a:pt x="5919" y="2491"/>
                      <a:pt x="6085" y="2707"/>
                    </a:cubicBezTo>
                    <a:cubicBezTo>
                      <a:pt x="6251" y="2924"/>
                      <a:pt x="6403" y="3148"/>
                      <a:pt x="6562" y="3371"/>
                    </a:cubicBezTo>
                    <a:cubicBezTo>
                      <a:pt x="6865" y="3819"/>
                      <a:pt x="7153" y="4266"/>
                      <a:pt x="7421" y="4721"/>
                    </a:cubicBezTo>
                    <a:cubicBezTo>
                      <a:pt x="7695" y="5183"/>
                      <a:pt x="7962" y="5652"/>
                      <a:pt x="8229" y="6114"/>
                    </a:cubicBezTo>
                    <a:lnTo>
                      <a:pt x="9023" y="7507"/>
                    </a:lnTo>
                    <a:cubicBezTo>
                      <a:pt x="9218" y="7861"/>
                      <a:pt x="9413" y="8214"/>
                      <a:pt x="9607" y="8561"/>
                    </a:cubicBezTo>
                    <a:cubicBezTo>
                      <a:pt x="9615" y="8597"/>
                      <a:pt x="9622" y="8626"/>
                      <a:pt x="9636" y="8654"/>
                    </a:cubicBezTo>
                    <a:cubicBezTo>
                      <a:pt x="9174" y="8120"/>
                      <a:pt x="8720" y="7579"/>
                      <a:pt x="8279" y="7031"/>
                    </a:cubicBezTo>
                    <a:cubicBezTo>
                      <a:pt x="7774" y="6395"/>
                      <a:pt x="7276" y="5760"/>
                      <a:pt x="6800" y="5111"/>
                    </a:cubicBezTo>
                    <a:cubicBezTo>
                      <a:pt x="6316" y="4461"/>
                      <a:pt x="5847" y="3804"/>
                      <a:pt x="5421" y="3126"/>
                    </a:cubicBezTo>
                    <a:cubicBezTo>
                      <a:pt x="5212" y="2779"/>
                      <a:pt x="5010" y="2433"/>
                      <a:pt x="4829" y="2072"/>
                    </a:cubicBezTo>
                    <a:cubicBezTo>
                      <a:pt x="4736" y="1892"/>
                      <a:pt x="4656" y="1711"/>
                      <a:pt x="4584" y="1524"/>
                    </a:cubicBezTo>
                    <a:cubicBezTo>
                      <a:pt x="4548" y="1437"/>
                      <a:pt x="4512" y="1336"/>
                      <a:pt x="4490" y="1242"/>
                    </a:cubicBezTo>
                    <a:lnTo>
                      <a:pt x="4490" y="1235"/>
                    </a:lnTo>
                    <a:lnTo>
                      <a:pt x="4497" y="1199"/>
                    </a:lnTo>
                    <a:cubicBezTo>
                      <a:pt x="4505" y="1177"/>
                      <a:pt x="4519" y="1163"/>
                      <a:pt x="4526" y="1141"/>
                    </a:cubicBezTo>
                    <a:lnTo>
                      <a:pt x="4541" y="1141"/>
                    </a:lnTo>
                    <a:cubicBezTo>
                      <a:pt x="4562" y="1134"/>
                      <a:pt x="4584" y="1134"/>
                      <a:pt x="4606" y="1134"/>
                    </a:cubicBezTo>
                    <a:close/>
                    <a:moveTo>
                      <a:pt x="16692" y="7293"/>
                    </a:moveTo>
                    <a:cubicBezTo>
                      <a:pt x="16842" y="7293"/>
                      <a:pt x="16992" y="7297"/>
                      <a:pt x="17143" y="7305"/>
                    </a:cubicBezTo>
                    <a:cubicBezTo>
                      <a:pt x="17554" y="7319"/>
                      <a:pt x="17965" y="7391"/>
                      <a:pt x="18362" y="7529"/>
                    </a:cubicBezTo>
                    <a:cubicBezTo>
                      <a:pt x="18499" y="7572"/>
                      <a:pt x="18629" y="7630"/>
                      <a:pt x="18759" y="7695"/>
                    </a:cubicBezTo>
                    <a:cubicBezTo>
                      <a:pt x="18795" y="7723"/>
                      <a:pt x="18831" y="7760"/>
                      <a:pt x="18868" y="7796"/>
                    </a:cubicBezTo>
                    <a:cubicBezTo>
                      <a:pt x="18933" y="7861"/>
                      <a:pt x="18990" y="7926"/>
                      <a:pt x="19048" y="7998"/>
                    </a:cubicBezTo>
                    <a:cubicBezTo>
                      <a:pt x="18976" y="7983"/>
                      <a:pt x="18911" y="7969"/>
                      <a:pt x="18839" y="7954"/>
                    </a:cubicBezTo>
                    <a:cubicBezTo>
                      <a:pt x="18637" y="7926"/>
                      <a:pt x="18435" y="7904"/>
                      <a:pt x="18232" y="7889"/>
                    </a:cubicBezTo>
                    <a:cubicBezTo>
                      <a:pt x="18009" y="7873"/>
                      <a:pt x="17786" y="7869"/>
                      <a:pt x="17562" y="7869"/>
                    </a:cubicBezTo>
                    <a:cubicBezTo>
                      <a:pt x="17381" y="7869"/>
                      <a:pt x="17201" y="7872"/>
                      <a:pt x="17020" y="7875"/>
                    </a:cubicBezTo>
                    <a:cubicBezTo>
                      <a:pt x="16204" y="7911"/>
                      <a:pt x="15403" y="7990"/>
                      <a:pt x="14602" y="8092"/>
                    </a:cubicBezTo>
                    <a:cubicBezTo>
                      <a:pt x="13801" y="8200"/>
                      <a:pt x="13000" y="8322"/>
                      <a:pt x="12206" y="8452"/>
                    </a:cubicBezTo>
                    <a:lnTo>
                      <a:pt x="11008" y="8662"/>
                    </a:lnTo>
                    <a:lnTo>
                      <a:pt x="10214" y="8806"/>
                    </a:lnTo>
                    <a:lnTo>
                      <a:pt x="10401" y="8698"/>
                    </a:lnTo>
                    <a:cubicBezTo>
                      <a:pt x="11000" y="8481"/>
                      <a:pt x="11600" y="8286"/>
                      <a:pt x="12206" y="8106"/>
                    </a:cubicBezTo>
                    <a:cubicBezTo>
                      <a:pt x="13014" y="7868"/>
                      <a:pt x="13830" y="7666"/>
                      <a:pt x="14653" y="7514"/>
                    </a:cubicBezTo>
                    <a:cubicBezTo>
                      <a:pt x="14855" y="7478"/>
                      <a:pt x="15064" y="7435"/>
                      <a:pt x="15266" y="7413"/>
                    </a:cubicBezTo>
                    <a:lnTo>
                      <a:pt x="15576" y="7363"/>
                    </a:lnTo>
                    <a:cubicBezTo>
                      <a:pt x="15685" y="7355"/>
                      <a:pt x="15786" y="7348"/>
                      <a:pt x="15894" y="7334"/>
                    </a:cubicBezTo>
                    <a:cubicBezTo>
                      <a:pt x="16158" y="7306"/>
                      <a:pt x="16424" y="7293"/>
                      <a:pt x="16692" y="7293"/>
                    </a:cubicBezTo>
                    <a:close/>
                    <a:moveTo>
                      <a:pt x="17625" y="7963"/>
                    </a:moveTo>
                    <a:cubicBezTo>
                      <a:pt x="17826" y="7963"/>
                      <a:pt x="18027" y="7969"/>
                      <a:pt x="18225" y="7983"/>
                    </a:cubicBezTo>
                    <a:cubicBezTo>
                      <a:pt x="18427" y="7990"/>
                      <a:pt x="18629" y="8012"/>
                      <a:pt x="18824" y="8048"/>
                    </a:cubicBezTo>
                    <a:cubicBezTo>
                      <a:pt x="18925" y="8063"/>
                      <a:pt x="19026" y="8077"/>
                      <a:pt x="19120" y="8106"/>
                    </a:cubicBezTo>
                    <a:lnTo>
                      <a:pt x="19127" y="8106"/>
                    </a:lnTo>
                    <a:lnTo>
                      <a:pt x="19149" y="8135"/>
                    </a:lnTo>
                    <a:lnTo>
                      <a:pt x="19185" y="8185"/>
                    </a:lnTo>
                    <a:lnTo>
                      <a:pt x="19185" y="8200"/>
                    </a:lnTo>
                    <a:cubicBezTo>
                      <a:pt x="19178" y="8221"/>
                      <a:pt x="19171" y="8243"/>
                      <a:pt x="19156" y="8265"/>
                    </a:cubicBezTo>
                    <a:cubicBezTo>
                      <a:pt x="19120" y="8279"/>
                      <a:pt x="19077" y="8301"/>
                      <a:pt x="19041" y="8315"/>
                    </a:cubicBezTo>
                    <a:cubicBezTo>
                      <a:pt x="18918" y="8366"/>
                      <a:pt x="18788" y="8402"/>
                      <a:pt x="18658" y="8445"/>
                    </a:cubicBezTo>
                    <a:cubicBezTo>
                      <a:pt x="18398" y="8525"/>
                      <a:pt x="18131" y="8582"/>
                      <a:pt x="17864" y="8633"/>
                    </a:cubicBezTo>
                    <a:cubicBezTo>
                      <a:pt x="17597" y="8683"/>
                      <a:pt x="17323" y="8719"/>
                      <a:pt x="17049" y="8756"/>
                    </a:cubicBezTo>
                    <a:cubicBezTo>
                      <a:pt x="16782" y="8792"/>
                      <a:pt x="16507" y="8813"/>
                      <a:pt x="16240" y="8842"/>
                    </a:cubicBezTo>
                    <a:cubicBezTo>
                      <a:pt x="15706" y="8878"/>
                      <a:pt x="15172" y="8900"/>
                      <a:pt x="14638" y="8907"/>
                    </a:cubicBezTo>
                    <a:cubicBezTo>
                      <a:pt x="14460" y="8909"/>
                      <a:pt x="14282" y="8910"/>
                      <a:pt x="14104" y="8910"/>
                    </a:cubicBezTo>
                    <a:cubicBezTo>
                      <a:pt x="13747" y="8910"/>
                      <a:pt x="13389" y="8907"/>
                      <a:pt x="13029" y="8907"/>
                    </a:cubicBezTo>
                    <a:lnTo>
                      <a:pt x="11426" y="8893"/>
                    </a:lnTo>
                    <a:cubicBezTo>
                      <a:pt x="11022" y="8893"/>
                      <a:pt x="10618" y="8885"/>
                      <a:pt x="10221" y="8878"/>
                    </a:cubicBezTo>
                    <a:lnTo>
                      <a:pt x="10127" y="8857"/>
                    </a:lnTo>
                    <a:cubicBezTo>
                      <a:pt x="10820" y="8719"/>
                      <a:pt x="11513" y="8597"/>
                      <a:pt x="12213" y="8496"/>
                    </a:cubicBezTo>
                    <a:cubicBezTo>
                      <a:pt x="13007" y="8373"/>
                      <a:pt x="13808" y="8265"/>
                      <a:pt x="14609" y="8171"/>
                    </a:cubicBezTo>
                    <a:cubicBezTo>
                      <a:pt x="15410" y="8077"/>
                      <a:pt x="16219" y="8005"/>
                      <a:pt x="17020" y="7976"/>
                    </a:cubicBezTo>
                    <a:cubicBezTo>
                      <a:pt x="17222" y="7969"/>
                      <a:pt x="17424" y="7963"/>
                      <a:pt x="17625" y="7963"/>
                    </a:cubicBezTo>
                    <a:close/>
                    <a:moveTo>
                      <a:pt x="3734" y="7717"/>
                    </a:moveTo>
                    <a:cubicBezTo>
                      <a:pt x="4147" y="7717"/>
                      <a:pt x="4557" y="7755"/>
                      <a:pt x="4959" y="7824"/>
                    </a:cubicBezTo>
                    <a:lnTo>
                      <a:pt x="5371" y="7904"/>
                    </a:lnTo>
                    <a:cubicBezTo>
                      <a:pt x="5501" y="7933"/>
                      <a:pt x="5638" y="7962"/>
                      <a:pt x="5775" y="7998"/>
                    </a:cubicBezTo>
                    <a:lnTo>
                      <a:pt x="5977" y="8041"/>
                    </a:lnTo>
                    <a:lnTo>
                      <a:pt x="6172" y="8092"/>
                    </a:lnTo>
                    <a:cubicBezTo>
                      <a:pt x="6309" y="8128"/>
                      <a:pt x="6446" y="8156"/>
                      <a:pt x="6576" y="8185"/>
                    </a:cubicBezTo>
                    <a:lnTo>
                      <a:pt x="7709" y="8474"/>
                    </a:lnTo>
                    <a:cubicBezTo>
                      <a:pt x="7348" y="8416"/>
                      <a:pt x="6973" y="8366"/>
                      <a:pt x="6605" y="8330"/>
                    </a:cubicBezTo>
                    <a:cubicBezTo>
                      <a:pt x="6064" y="8265"/>
                      <a:pt x="5522" y="8229"/>
                      <a:pt x="4981" y="8214"/>
                    </a:cubicBezTo>
                    <a:cubicBezTo>
                      <a:pt x="4746" y="8208"/>
                      <a:pt x="4510" y="8203"/>
                      <a:pt x="4273" y="8203"/>
                    </a:cubicBezTo>
                    <a:cubicBezTo>
                      <a:pt x="3965" y="8203"/>
                      <a:pt x="3656" y="8211"/>
                      <a:pt x="3350" y="8236"/>
                    </a:cubicBezTo>
                    <a:lnTo>
                      <a:pt x="2910" y="8279"/>
                    </a:lnTo>
                    <a:cubicBezTo>
                      <a:pt x="2765" y="8301"/>
                      <a:pt x="2621" y="8322"/>
                      <a:pt x="2469" y="8344"/>
                    </a:cubicBezTo>
                    <a:cubicBezTo>
                      <a:pt x="2325" y="8366"/>
                      <a:pt x="2181" y="8402"/>
                      <a:pt x="2036" y="8438"/>
                    </a:cubicBezTo>
                    <a:cubicBezTo>
                      <a:pt x="1899" y="8474"/>
                      <a:pt x="1755" y="8517"/>
                      <a:pt x="1610" y="8568"/>
                    </a:cubicBezTo>
                    <a:cubicBezTo>
                      <a:pt x="1329" y="8662"/>
                      <a:pt x="1062" y="8792"/>
                      <a:pt x="816" y="8958"/>
                    </a:cubicBezTo>
                    <a:lnTo>
                      <a:pt x="809" y="8958"/>
                    </a:lnTo>
                    <a:lnTo>
                      <a:pt x="845" y="8914"/>
                    </a:lnTo>
                    <a:cubicBezTo>
                      <a:pt x="1033" y="8676"/>
                      <a:pt x="1264" y="8467"/>
                      <a:pt x="1517" y="8301"/>
                    </a:cubicBezTo>
                    <a:lnTo>
                      <a:pt x="1719" y="8178"/>
                    </a:lnTo>
                    <a:cubicBezTo>
                      <a:pt x="1784" y="8142"/>
                      <a:pt x="1856" y="8113"/>
                      <a:pt x="1928" y="8077"/>
                    </a:cubicBezTo>
                    <a:cubicBezTo>
                      <a:pt x="2072" y="8005"/>
                      <a:pt x="2217" y="7947"/>
                      <a:pt x="2368" y="7904"/>
                    </a:cubicBezTo>
                    <a:cubicBezTo>
                      <a:pt x="2448" y="7882"/>
                      <a:pt x="2520" y="7861"/>
                      <a:pt x="2599" y="7846"/>
                    </a:cubicBezTo>
                    <a:lnTo>
                      <a:pt x="2837" y="7788"/>
                    </a:lnTo>
                    <a:cubicBezTo>
                      <a:pt x="2989" y="7767"/>
                      <a:pt x="3148" y="7745"/>
                      <a:pt x="3307" y="7731"/>
                    </a:cubicBezTo>
                    <a:cubicBezTo>
                      <a:pt x="3449" y="7721"/>
                      <a:pt x="3592" y="7717"/>
                      <a:pt x="3734" y="7717"/>
                    </a:cubicBezTo>
                    <a:close/>
                    <a:moveTo>
                      <a:pt x="4163" y="8223"/>
                    </a:moveTo>
                    <a:cubicBezTo>
                      <a:pt x="4434" y="8223"/>
                      <a:pt x="4707" y="8232"/>
                      <a:pt x="4981" y="8250"/>
                    </a:cubicBezTo>
                    <a:cubicBezTo>
                      <a:pt x="5522" y="8279"/>
                      <a:pt x="6064" y="8337"/>
                      <a:pt x="6605" y="8402"/>
                    </a:cubicBezTo>
                    <a:cubicBezTo>
                      <a:pt x="6872" y="8438"/>
                      <a:pt x="7146" y="8474"/>
                      <a:pt x="7413" y="8510"/>
                    </a:cubicBezTo>
                    <a:cubicBezTo>
                      <a:pt x="7673" y="8553"/>
                      <a:pt x="7947" y="8582"/>
                      <a:pt x="8214" y="8626"/>
                    </a:cubicBezTo>
                    <a:lnTo>
                      <a:pt x="8207" y="8633"/>
                    </a:lnTo>
                    <a:lnTo>
                      <a:pt x="8561" y="8691"/>
                    </a:lnTo>
                    <a:cubicBezTo>
                      <a:pt x="8770" y="8748"/>
                      <a:pt x="8980" y="8799"/>
                      <a:pt x="9196" y="8849"/>
                    </a:cubicBezTo>
                    <a:cubicBezTo>
                      <a:pt x="8871" y="8842"/>
                      <a:pt x="8539" y="8828"/>
                      <a:pt x="8214" y="8820"/>
                    </a:cubicBezTo>
                    <a:cubicBezTo>
                      <a:pt x="7680" y="8806"/>
                      <a:pt x="7146" y="8806"/>
                      <a:pt x="6612" y="8806"/>
                    </a:cubicBezTo>
                    <a:cubicBezTo>
                      <a:pt x="6078" y="8813"/>
                      <a:pt x="5537" y="8835"/>
                      <a:pt x="5003" y="8857"/>
                    </a:cubicBezTo>
                    <a:cubicBezTo>
                      <a:pt x="4469" y="8878"/>
                      <a:pt x="3934" y="8907"/>
                      <a:pt x="3400" y="8943"/>
                    </a:cubicBezTo>
                    <a:cubicBezTo>
                      <a:pt x="3133" y="8965"/>
                      <a:pt x="2859" y="8986"/>
                      <a:pt x="2592" y="9015"/>
                    </a:cubicBezTo>
                    <a:cubicBezTo>
                      <a:pt x="2318" y="9051"/>
                      <a:pt x="2051" y="9080"/>
                      <a:pt x="1776" y="9124"/>
                    </a:cubicBezTo>
                    <a:cubicBezTo>
                      <a:pt x="1509" y="9167"/>
                      <a:pt x="1235" y="9217"/>
                      <a:pt x="975" y="9290"/>
                    </a:cubicBezTo>
                    <a:cubicBezTo>
                      <a:pt x="845" y="9326"/>
                      <a:pt x="708" y="9362"/>
                      <a:pt x="578" y="9412"/>
                    </a:cubicBezTo>
                    <a:lnTo>
                      <a:pt x="528" y="9434"/>
                    </a:lnTo>
                    <a:cubicBezTo>
                      <a:pt x="535" y="9420"/>
                      <a:pt x="542" y="9405"/>
                      <a:pt x="549" y="9391"/>
                    </a:cubicBezTo>
                    <a:cubicBezTo>
                      <a:pt x="564" y="9362"/>
                      <a:pt x="578" y="9326"/>
                      <a:pt x="600" y="9297"/>
                    </a:cubicBezTo>
                    <a:cubicBezTo>
                      <a:pt x="629" y="9239"/>
                      <a:pt x="658" y="9189"/>
                      <a:pt x="687" y="9138"/>
                    </a:cubicBezTo>
                    <a:cubicBezTo>
                      <a:pt x="737" y="9095"/>
                      <a:pt x="788" y="9051"/>
                      <a:pt x="845" y="9015"/>
                    </a:cubicBezTo>
                    <a:cubicBezTo>
                      <a:pt x="1091" y="8849"/>
                      <a:pt x="1351" y="8712"/>
                      <a:pt x="1625" y="8611"/>
                    </a:cubicBezTo>
                    <a:cubicBezTo>
                      <a:pt x="1762" y="8553"/>
                      <a:pt x="1906" y="8517"/>
                      <a:pt x="2043" y="8474"/>
                    </a:cubicBezTo>
                    <a:cubicBezTo>
                      <a:pt x="2181" y="8424"/>
                      <a:pt x="2332" y="8402"/>
                      <a:pt x="2477" y="8366"/>
                    </a:cubicBezTo>
                    <a:cubicBezTo>
                      <a:pt x="2621" y="8337"/>
                      <a:pt x="2765" y="8322"/>
                      <a:pt x="2910" y="8294"/>
                    </a:cubicBezTo>
                    <a:lnTo>
                      <a:pt x="3350" y="8250"/>
                    </a:lnTo>
                    <a:cubicBezTo>
                      <a:pt x="3620" y="8232"/>
                      <a:pt x="3891" y="8223"/>
                      <a:pt x="4163" y="8223"/>
                    </a:cubicBezTo>
                    <a:close/>
                    <a:moveTo>
                      <a:pt x="5537" y="8882"/>
                    </a:moveTo>
                    <a:cubicBezTo>
                      <a:pt x="5893" y="8882"/>
                      <a:pt x="6249" y="8885"/>
                      <a:pt x="6605" y="8885"/>
                    </a:cubicBezTo>
                    <a:lnTo>
                      <a:pt x="8214" y="8900"/>
                    </a:lnTo>
                    <a:cubicBezTo>
                      <a:pt x="8619" y="8900"/>
                      <a:pt x="9016" y="8907"/>
                      <a:pt x="9420" y="8914"/>
                    </a:cubicBezTo>
                    <a:lnTo>
                      <a:pt x="9514" y="8943"/>
                    </a:lnTo>
                    <a:cubicBezTo>
                      <a:pt x="8821" y="9073"/>
                      <a:pt x="8128" y="9196"/>
                      <a:pt x="7428" y="9304"/>
                    </a:cubicBezTo>
                    <a:cubicBezTo>
                      <a:pt x="6627" y="9420"/>
                      <a:pt x="5833" y="9535"/>
                      <a:pt x="5024" y="9629"/>
                    </a:cubicBezTo>
                    <a:cubicBezTo>
                      <a:pt x="4223" y="9715"/>
                      <a:pt x="3422" y="9795"/>
                      <a:pt x="2614" y="9824"/>
                    </a:cubicBezTo>
                    <a:cubicBezTo>
                      <a:pt x="2449" y="9830"/>
                      <a:pt x="2284" y="9833"/>
                      <a:pt x="2117" y="9833"/>
                    </a:cubicBezTo>
                    <a:cubicBezTo>
                      <a:pt x="1882" y="9833"/>
                      <a:pt x="1645" y="9826"/>
                      <a:pt x="1408" y="9809"/>
                    </a:cubicBezTo>
                    <a:cubicBezTo>
                      <a:pt x="1206" y="9802"/>
                      <a:pt x="1011" y="9780"/>
                      <a:pt x="809" y="9752"/>
                    </a:cubicBezTo>
                    <a:cubicBezTo>
                      <a:pt x="715" y="9730"/>
                      <a:pt x="614" y="9708"/>
                      <a:pt x="521" y="9687"/>
                    </a:cubicBezTo>
                    <a:lnTo>
                      <a:pt x="513" y="9687"/>
                    </a:lnTo>
                    <a:lnTo>
                      <a:pt x="492" y="9658"/>
                    </a:lnTo>
                    <a:lnTo>
                      <a:pt x="456" y="9600"/>
                    </a:lnTo>
                    <a:cubicBezTo>
                      <a:pt x="456" y="9600"/>
                      <a:pt x="456" y="9593"/>
                      <a:pt x="456" y="9593"/>
                    </a:cubicBezTo>
                    <a:cubicBezTo>
                      <a:pt x="463" y="9571"/>
                      <a:pt x="470" y="9549"/>
                      <a:pt x="484" y="9528"/>
                    </a:cubicBezTo>
                    <a:cubicBezTo>
                      <a:pt x="521" y="9513"/>
                      <a:pt x="557" y="9492"/>
                      <a:pt x="600" y="9477"/>
                    </a:cubicBezTo>
                    <a:cubicBezTo>
                      <a:pt x="723" y="9427"/>
                      <a:pt x="853" y="9391"/>
                      <a:pt x="982" y="9347"/>
                    </a:cubicBezTo>
                    <a:cubicBezTo>
                      <a:pt x="1242" y="9268"/>
                      <a:pt x="1509" y="9210"/>
                      <a:pt x="1776" y="9160"/>
                    </a:cubicBezTo>
                    <a:cubicBezTo>
                      <a:pt x="2043" y="9109"/>
                      <a:pt x="2318" y="9066"/>
                      <a:pt x="2585" y="9037"/>
                    </a:cubicBezTo>
                    <a:cubicBezTo>
                      <a:pt x="2859" y="9001"/>
                      <a:pt x="3126" y="8979"/>
                      <a:pt x="3400" y="8950"/>
                    </a:cubicBezTo>
                    <a:cubicBezTo>
                      <a:pt x="3934" y="8914"/>
                      <a:pt x="4469" y="8893"/>
                      <a:pt x="5003" y="8885"/>
                    </a:cubicBezTo>
                    <a:cubicBezTo>
                      <a:pt x="5181" y="8883"/>
                      <a:pt x="5359" y="8882"/>
                      <a:pt x="5537" y="8882"/>
                    </a:cubicBezTo>
                    <a:close/>
                    <a:moveTo>
                      <a:pt x="19106" y="8366"/>
                    </a:moveTo>
                    <a:cubicBezTo>
                      <a:pt x="19099" y="8380"/>
                      <a:pt x="19099" y="8395"/>
                      <a:pt x="19091" y="8402"/>
                    </a:cubicBezTo>
                    <a:cubicBezTo>
                      <a:pt x="19077" y="8438"/>
                      <a:pt x="19062" y="8474"/>
                      <a:pt x="19041" y="8503"/>
                    </a:cubicBezTo>
                    <a:cubicBezTo>
                      <a:pt x="19012" y="8553"/>
                      <a:pt x="18983" y="8604"/>
                      <a:pt x="18954" y="8654"/>
                    </a:cubicBezTo>
                    <a:cubicBezTo>
                      <a:pt x="18896" y="8698"/>
                      <a:pt x="18846" y="8748"/>
                      <a:pt x="18788" y="8784"/>
                    </a:cubicBezTo>
                    <a:cubicBezTo>
                      <a:pt x="18550" y="8950"/>
                      <a:pt x="18290" y="9088"/>
                      <a:pt x="18016" y="9189"/>
                    </a:cubicBezTo>
                    <a:cubicBezTo>
                      <a:pt x="17879" y="9246"/>
                      <a:pt x="17734" y="9275"/>
                      <a:pt x="17597" y="9326"/>
                    </a:cubicBezTo>
                    <a:cubicBezTo>
                      <a:pt x="17453" y="9376"/>
                      <a:pt x="17309" y="9398"/>
                      <a:pt x="17164" y="9427"/>
                    </a:cubicBezTo>
                    <a:cubicBezTo>
                      <a:pt x="17020" y="9463"/>
                      <a:pt x="16876" y="9477"/>
                      <a:pt x="16731" y="9499"/>
                    </a:cubicBezTo>
                    <a:lnTo>
                      <a:pt x="16291" y="9549"/>
                    </a:lnTo>
                    <a:lnTo>
                      <a:pt x="16731" y="9506"/>
                    </a:lnTo>
                    <a:cubicBezTo>
                      <a:pt x="16876" y="9492"/>
                      <a:pt x="17020" y="9463"/>
                      <a:pt x="17164" y="9441"/>
                    </a:cubicBezTo>
                    <a:cubicBezTo>
                      <a:pt x="17316" y="9420"/>
                      <a:pt x="17460" y="9383"/>
                      <a:pt x="17597" y="9347"/>
                    </a:cubicBezTo>
                    <a:cubicBezTo>
                      <a:pt x="17742" y="9311"/>
                      <a:pt x="17886" y="9268"/>
                      <a:pt x="18023" y="9217"/>
                    </a:cubicBezTo>
                    <a:cubicBezTo>
                      <a:pt x="18305" y="9124"/>
                      <a:pt x="18579" y="8994"/>
                      <a:pt x="18824" y="8828"/>
                    </a:cubicBezTo>
                    <a:lnTo>
                      <a:pt x="18824" y="8828"/>
                    </a:lnTo>
                    <a:lnTo>
                      <a:pt x="18788" y="8871"/>
                    </a:lnTo>
                    <a:cubicBezTo>
                      <a:pt x="18601" y="9109"/>
                      <a:pt x="18377" y="9318"/>
                      <a:pt x="18124" y="9484"/>
                    </a:cubicBezTo>
                    <a:lnTo>
                      <a:pt x="17922" y="9607"/>
                    </a:lnTo>
                    <a:cubicBezTo>
                      <a:pt x="17857" y="9650"/>
                      <a:pt x="17785" y="9679"/>
                      <a:pt x="17713" y="9708"/>
                    </a:cubicBezTo>
                    <a:cubicBezTo>
                      <a:pt x="17568" y="9780"/>
                      <a:pt x="17424" y="9838"/>
                      <a:pt x="17272" y="9881"/>
                    </a:cubicBezTo>
                    <a:cubicBezTo>
                      <a:pt x="17193" y="9910"/>
                      <a:pt x="17121" y="9925"/>
                      <a:pt x="17042" y="9946"/>
                    </a:cubicBezTo>
                    <a:lnTo>
                      <a:pt x="16811" y="9997"/>
                    </a:lnTo>
                    <a:cubicBezTo>
                      <a:pt x="16652" y="10019"/>
                      <a:pt x="16493" y="10040"/>
                      <a:pt x="16334" y="10062"/>
                    </a:cubicBezTo>
                    <a:cubicBezTo>
                      <a:pt x="16209" y="10068"/>
                      <a:pt x="16084" y="10072"/>
                      <a:pt x="15959" y="10072"/>
                    </a:cubicBezTo>
                    <a:cubicBezTo>
                      <a:pt x="15529" y="10072"/>
                      <a:pt x="15101" y="10034"/>
                      <a:pt x="14681" y="9961"/>
                    </a:cubicBezTo>
                    <a:lnTo>
                      <a:pt x="14270" y="9881"/>
                    </a:lnTo>
                    <a:cubicBezTo>
                      <a:pt x="14140" y="9860"/>
                      <a:pt x="14003" y="9824"/>
                      <a:pt x="13866" y="9795"/>
                    </a:cubicBezTo>
                    <a:lnTo>
                      <a:pt x="13664" y="9752"/>
                    </a:lnTo>
                    <a:lnTo>
                      <a:pt x="13469" y="9701"/>
                    </a:lnTo>
                    <a:cubicBezTo>
                      <a:pt x="13332" y="9665"/>
                      <a:pt x="13195" y="9636"/>
                      <a:pt x="13065" y="9600"/>
                    </a:cubicBezTo>
                    <a:lnTo>
                      <a:pt x="11932" y="9318"/>
                    </a:lnTo>
                    <a:lnTo>
                      <a:pt x="11932" y="9318"/>
                    </a:lnTo>
                    <a:cubicBezTo>
                      <a:pt x="12300" y="9369"/>
                      <a:pt x="12668" y="9420"/>
                      <a:pt x="13036" y="9463"/>
                    </a:cubicBezTo>
                    <a:cubicBezTo>
                      <a:pt x="13577" y="9521"/>
                      <a:pt x="14118" y="9557"/>
                      <a:pt x="14660" y="9578"/>
                    </a:cubicBezTo>
                    <a:cubicBezTo>
                      <a:pt x="14864" y="9581"/>
                      <a:pt x="15069" y="9584"/>
                      <a:pt x="15274" y="9584"/>
                    </a:cubicBezTo>
                    <a:cubicBezTo>
                      <a:pt x="15611" y="9584"/>
                      <a:pt x="15950" y="9576"/>
                      <a:pt x="16291" y="9549"/>
                    </a:cubicBezTo>
                    <a:lnTo>
                      <a:pt x="16291" y="9549"/>
                    </a:lnTo>
                    <a:cubicBezTo>
                      <a:pt x="16020" y="9564"/>
                      <a:pt x="15750" y="9571"/>
                      <a:pt x="15479" y="9571"/>
                    </a:cubicBezTo>
                    <a:cubicBezTo>
                      <a:pt x="15208" y="9571"/>
                      <a:pt x="14938" y="9564"/>
                      <a:pt x="14667" y="9549"/>
                    </a:cubicBezTo>
                    <a:cubicBezTo>
                      <a:pt x="14126" y="9513"/>
                      <a:pt x="13584" y="9456"/>
                      <a:pt x="13043" y="9391"/>
                    </a:cubicBezTo>
                    <a:cubicBezTo>
                      <a:pt x="12769" y="9362"/>
                      <a:pt x="12502" y="9326"/>
                      <a:pt x="12227" y="9282"/>
                    </a:cubicBezTo>
                    <a:cubicBezTo>
                      <a:pt x="11960" y="9246"/>
                      <a:pt x="11701" y="9203"/>
                      <a:pt x="11426" y="9160"/>
                    </a:cubicBezTo>
                    <a:lnTo>
                      <a:pt x="11080" y="9102"/>
                    </a:lnTo>
                    <a:lnTo>
                      <a:pt x="10445" y="8943"/>
                    </a:lnTo>
                    <a:lnTo>
                      <a:pt x="10445" y="8943"/>
                    </a:lnTo>
                    <a:cubicBezTo>
                      <a:pt x="10769" y="8958"/>
                      <a:pt x="11094" y="8965"/>
                      <a:pt x="11419" y="8979"/>
                    </a:cubicBezTo>
                    <a:cubicBezTo>
                      <a:pt x="11802" y="8984"/>
                      <a:pt x="12181" y="8989"/>
                      <a:pt x="12559" y="8989"/>
                    </a:cubicBezTo>
                    <a:cubicBezTo>
                      <a:pt x="12716" y="8989"/>
                      <a:pt x="12872" y="8989"/>
                      <a:pt x="13029" y="8986"/>
                    </a:cubicBezTo>
                    <a:cubicBezTo>
                      <a:pt x="13563" y="8979"/>
                      <a:pt x="14097" y="8965"/>
                      <a:pt x="14631" y="8943"/>
                    </a:cubicBezTo>
                    <a:cubicBezTo>
                      <a:pt x="15172" y="8922"/>
                      <a:pt x="15706" y="8893"/>
                      <a:pt x="16233" y="8857"/>
                    </a:cubicBezTo>
                    <a:cubicBezTo>
                      <a:pt x="16507" y="8835"/>
                      <a:pt x="16774" y="8813"/>
                      <a:pt x="17049" y="8777"/>
                    </a:cubicBezTo>
                    <a:cubicBezTo>
                      <a:pt x="17316" y="8748"/>
                      <a:pt x="17590" y="8719"/>
                      <a:pt x="17857" y="8676"/>
                    </a:cubicBezTo>
                    <a:cubicBezTo>
                      <a:pt x="18131" y="8633"/>
                      <a:pt x="18398" y="8575"/>
                      <a:pt x="18665" y="8510"/>
                    </a:cubicBezTo>
                    <a:cubicBezTo>
                      <a:pt x="18795" y="8474"/>
                      <a:pt x="18933" y="8438"/>
                      <a:pt x="19055" y="8387"/>
                    </a:cubicBezTo>
                    <a:lnTo>
                      <a:pt x="19106" y="8366"/>
                    </a:lnTo>
                    <a:close/>
                    <a:moveTo>
                      <a:pt x="9427" y="8986"/>
                    </a:moveTo>
                    <a:lnTo>
                      <a:pt x="9232" y="9095"/>
                    </a:lnTo>
                    <a:cubicBezTo>
                      <a:pt x="8640" y="9311"/>
                      <a:pt x="8034" y="9506"/>
                      <a:pt x="7428" y="9687"/>
                    </a:cubicBezTo>
                    <a:cubicBezTo>
                      <a:pt x="6627" y="9925"/>
                      <a:pt x="5811" y="10120"/>
                      <a:pt x="4988" y="10278"/>
                    </a:cubicBezTo>
                    <a:cubicBezTo>
                      <a:pt x="4779" y="10314"/>
                      <a:pt x="4577" y="10351"/>
                      <a:pt x="4368" y="10379"/>
                    </a:cubicBezTo>
                    <a:lnTo>
                      <a:pt x="4057" y="10423"/>
                    </a:lnTo>
                    <a:cubicBezTo>
                      <a:pt x="3956" y="10437"/>
                      <a:pt x="3848" y="10444"/>
                      <a:pt x="3747" y="10459"/>
                    </a:cubicBezTo>
                    <a:cubicBezTo>
                      <a:pt x="3478" y="10487"/>
                      <a:pt x="3210" y="10500"/>
                      <a:pt x="2944" y="10500"/>
                    </a:cubicBezTo>
                    <a:cubicBezTo>
                      <a:pt x="2794" y="10500"/>
                      <a:pt x="2646" y="10495"/>
                      <a:pt x="2498" y="10488"/>
                    </a:cubicBezTo>
                    <a:cubicBezTo>
                      <a:pt x="2080" y="10466"/>
                      <a:pt x="1668" y="10394"/>
                      <a:pt x="1278" y="10264"/>
                    </a:cubicBezTo>
                    <a:cubicBezTo>
                      <a:pt x="1141" y="10221"/>
                      <a:pt x="1004" y="10163"/>
                      <a:pt x="881" y="10098"/>
                    </a:cubicBezTo>
                    <a:cubicBezTo>
                      <a:pt x="845" y="10062"/>
                      <a:pt x="809" y="10026"/>
                      <a:pt x="773" y="9990"/>
                    </a:cubicBezTo>
                    <a:cubicBezTo>
                      <a:pt x="708" y="9925"/>
                      <a:pt x="643" y="9860"/>
                      <a:pt x="593" y="9788"/>
                    </a:cubicBezTo>
                    <a:lnTo>
                      <a:pt x="593" y="9788"/>
                    </a:lnTo>
                    <a:cubicBezTo>
                      <a:pt x="658" y="9802"/>
                      <a:pt x="730" y="9816"/>
                      <a:pt x="795" y="9831"/>
                    </a:cubicBezTo>
                    <a:cubicBezTo>
                      <a:pt x="997" y="9860"/>
                      <a:pt x="1199" y="9889"/>
                      <a:pt x="1401" y="9896"/>
                    </a:cubicBezTo>
                    <a:cubicBezTo>
                      <a:pt x="1638" y="9913"/>
                      <a:pt x="1877" y="9920"/>
                      <a:pt x="2116" y="9920"/>
                    </a:cubicBezTo>
                    <a:cubicBezTo>
                      <a:pt x="2285" y="9920"/>
                      <a:pt x="2453" y="9916"/>
                      <a:pt x="2621" y="9910"/>
                    </a:cubicBezTo>
                    <a:cubicBezTo>
                      <a:pt x="3429" y="9874"/>
                      <a:pt x="4238" y="9795"/>
                      <a:pt x="5039" y="9694"/>
                    </a:cubicBezTo>
                    <a:cubicBezTo>
                      <a:pt x="5833" y="9586"/>
                      <a:pt x="6634" y="9463"/>
                      <a:pt x="7435" y="9333"/>
                    </a:cubicBezTo>
                    <a:lnTo>
                      <a:pt x="8626" y="9131"/>
                    </a:lnTo>
                    <a:lnTo>
                      <a:pt x="9427" y="8986"/>
                    </a:lnTo>
                    <a:close/>
                    <a:moveTo>
                      <a:pt x="9037" y="9196"/>
                    </a:moveTo>
                    <a:cubicBezTo>
                      <a:pt x="8510" y="9470"/>
                      <a:pt x="7969" y="9715"/>
                      <a:pt x="7406" y="9925"/>
                    </a:cubicBezTo>
                    <a:cubicBezTo>
                      <a:pt x="6598" y="10228"/>
                      <a:pt x="5761" y="10466"/>
                      <a:pt x="4902" y="10639"/>
                    </a:cubicBezTo>
                    <a:lnTo>
                      <a:pt x="4591" y="10704"/>
                    </a:lnTo>
                    <a:cubicBezTo>
                      <a:pt x="4483" y="10726"/>
                      <a:pt x="4375" y="10740"/>
                      <a:pt x="4274" y="10755"/>
                    </a:cubicBezTo>
                    <a:cubicBezTo>
                      <a:pt x="4057" y="10791"/>
                      <a:pt x="3848" y="10805"/>
                      <a:pt x="3639" y="10827"/>
                    </a:cubicBezTo>
                    <a:cubicBezTo>
                      <a:pt x="3502" y="10839"/>
                      <a:pt x="3366" y="10844"/>
                      <a:pt x="3230" y="10844"/>
                    </a:cubicBezTo>
                    <a:cubicBezTo>
                      <a:pt x="2948" y="10844"/>
                      <a:pt x="2667" y="10820"/>
                      <a:pt x="2390" y="10776"/>
                    </a:cubicBezTo>
                    <a:cubicBezTo>
                      <a:pt x="1986" y="10704"/>
                      <a:pt x="1603" y="10567"/>
                      <a:pt x="1250" y="10358"/>
                    </a:cubicBezTo>
                    <a:lnTo>
                      <a:pt x="1213" y="10336"/>
                    </a:lnTo>
                    <a:lnTo>
                      <a:pt x="1250" y="10351"/>
                    </a:lnTo>
                    <a:cubicBezTo>
                      <a:pt x="1654" y="10481"/>
                      <a:pt x="2072" y="10560"/>
                      <a:pt x="2498" y="10574"/>
                    </a:cubicBezTo>
                    <a:cubicBezTo>
                      <a:pt x="2643" y="10582"/>
                      <a:pt x="2787" y="10586"/>
                      <a:pt x="2932" y="10586"/>
                    </a:cubicBezTo>
                    <a:cubicBezTo>
                      <a:pt x="3207" y="10586"/>
                      <a:pt x="3482" y="10571"/>
                      <a:pt x="3761" y="10538"/>
                    </a:cubicBezTo>
                    <a:cubicBezTo>
                      <a:pt x="3862" y="10531"/>
                      <a:pt x="3963" y="10517"/>
                      <a:pt x="4072" y="10502"/>
                    </a:cubicBezTo>
                    <a:lnTo>
                      <a:pt x="4382" y="10459"/>
                    </a:lnTo>
                    <a:cubicBezTo>
                      <a:pt x="4591" y="10430"/>
                      <a:pt x="4801" y="10387"/>
                      <a:pt x="5003" y="10351"/>
                    </a:cubicBezTo>
                    <a:cubicBezTo>
                      <a:pt x="5825" y="10177"/>
                      <a:pt x="6641" y="9968"/>
                      <a:pt x="7442" y="9715"/>
                    </a:cubicBezTo>
                    <a:cubicBezTo>
                      <a:pt x="7976" y="9549"/>
                      <a:pt x="8510" y="9376"/>
                      <a:pt x="9037" y="9196"/>
                    </a:cubicBezTo>
                    <a:close/>
                    <a:moveTo>
                      <a:pt x="10474" y="9420"/>
                    </a:moveTo>
                    <a:cubicBezTo>
                      <a:pt x="10979" y="9737"/>
                      <a:pt x="11455" y="10091"/>
                      <a:pt x="11917" y="10466"/>
                    </a:cubicBezTo>
                    <a:cubicBezTo>
                      <a:pt x="12588" y="11022"/>
                      <a:pt x="13216" y="11621"/>
                      <a:pt x="13794" y="12278"/>
                    </a:cubicBezTo>
                    <a:lnTo>
                      <a:pt x="14003" y="12523"/>
                    </a:lnTo>
                    <a:cubicBezTo>
                      <a:pt x="14075" y="12602"/>
                      <a:pt x="14140" y="12689"/>
                      <a:pt x="14205" y="12768"/>
                    </a:cubicBezTo>
                    <a:cubicBezTo>
                      <a:pt x="14349" y="12934"/>
                      <a:pt x="14465" y="13108"/>
                      <a:pt x="14588" y="13281"/>
                    </a:cubicBezTo>
                    <a:cubicBezTo>
                      <a:pt x="14826" y="13627"/>
                      <a:pt x="15021" y="14003"/>
                      <a:pt x="15165" y="14392"/>
                    </a:cubicBezTo>
                    <a:cubicBezTo>
                      <a:pt x="15309" y="14775"/>
                      <a:pt x="15374" y="15179"/>
                      <a:pt x="15374" y="15583"/>
                    </a:cubicBezTo>
                    <a:lnTo>
                      <a:pt x="15374" y="15634"/>
                    </a:lnTo>
                    <a:cubicBezTo>
                      <a:pt x="15374" y="15619"/>
                      <a:pt x="15374" y="15605"/>
                      <a:pt x="15367" y="15590"/>
                    </a:cubicBezTo>
                    <a:cubicBezTo>
                      <a:pt x="15288" y="15179"/>
                      <a:pt x="15143" y="14775"/>
                      <a:pt x="14948" y="14400"/>
                    </a:cubicBezTo>
                    <a:cubicBezTo>
                      <a:pt x="14754" y="14024"/>
                      <a:pt x="14530" y="13663"/>
                      <a:pt x="14277" y="13324"/>
                    </a:cubicBezTo>
                    <a:cubicBezTo>
                      <a:pt x="14219" y="13238"/>
                      <a:pt x="14155" y="13151"/>
                      <a:pt x="14090" y="13072"/>
                    </a:cubicBezTo>
                    <a:lnTo>
                      <a:pt x="13895" y="12819"/>
                    </a:lnTo>
                    <a:cubicBezTo>
                      <a:pt x="13765" y="12653"/>
                      <a:pt x="13628" y="12501"/>
                      <a:pt x="13491" y="12343"/>
                    </a:cubicBezTo>
                    <a:cubicBezTo>
                      <a:pt x="12935" y="11707"/>
                      <a:pt x="12336" y="11116"/>
                      <a:pt x="11722" y="10545"/>
                    </a:cubicBezTo>
                    <a:cubicBezTo>
                      <a:pt x="11318" y="10163"/>
                      <a:pt x="10899" y="9788"/>
                      <a:pt x="10474" y="9420"/>
                    </a:cubicBezTo>
                    <a:close/>
                    <a:moveTo>
                      <a:pt x="10091" y="9189"/>
                    </a:moveTo>
                    <a:cubicBezTo>
                      <a:pt x="10156" y="9225"/>
                      <a:pt x="10214" y="9261"/>
                      <a:pt x="10279" y="9297"/>
                    </a:cubicBezTo>
                    <a:cubicBezTo>
                      <a:pt x="10762" y="9701"/>
                      <a:pt x="11239" y="10127"/>
                      <a:pt x="11693" y="10560"/>
                    </a:cubicBezTo>
                    <a:cubicBezTo>
                      <a:pt x="12300" y="11145"/>
                      <a:pt x="12884" y="11744"/>
                      <a:pt x="13426" y="12379"/>
                    </a:cubicBezTo>
                    <a:cubicBezTo>
                      <a:pt x="13563" y="12545"/>
                      <a:pt x="13700" y="12696"/>
                      <a:pt x="13830" y="12862"/>
                    </a:cubicBezTo>
                    <a:lnTo>
                      <a:pt x="14017" y="13115"/>
                    </a:lnTo>
                    <a:cubicBezTo>
                      <a:pt x="14082" y="13194"/>
                      <a:pt x="14140" y="13281"/>
                      <a:pt x="14198" y="13368"/>
                    </a:cubicBezTo>
                    <a:cubicBezTo>
                      <a:pt x="14443" y="13707"/>
                      <a:pt x="14667" y="14060"/>
                      <a:pt x="14855" y="14436"/>
                    </a:cubicBezTo>
                    <a:cubicBezTo>
                      <a:pt x="15042" y="14804"/>
                      <a:pt x="15187" y="15201"/>
                      <a:pt x="15273" y="15605"/>
                    </a:cubicBezTo>
                    <a:cubicBezTo>
                      <a:pt x="15295" y="15749"/>
                      <a:pt x="15317" y="15886"/>
                      <a:pt x="15324" y="16031"/>
                    </a:cubicBezTo>
                    <a:cubicBezTo>
                      <a:pt x="15317" y="16081"/>
                      <a:pt x="15309" y="16132"/>
                      <a:pt x="15295" y="16175"/>
                    </a:cubicBezTo>
                    <a:cubicBezTo>
                      <a:pt x="15273" y="16262"/>
                      <a:pt x="15244" y="16348"/>
                      <a:pt x="15208" y="16435"/>
                    </a:cubicBezTo>
                    <a:cubicBezTo>
                      <a:pt x="15187" y="16370"/>
                      <a:pt x="15165" y="16298"/>
                      <a:pt x="15136" y="16233"/>
                    </a:cubicBezTo>
                    <a:cubicBezTo>
                      <a:pt x="15064" y="16045"/>
                      <a:pt x="14985" y="15858"/>
                      <a:pt x="14891" y="15677"/>
                    </a:cubicBezTo>
                    <a:cubicBezTo>
                      <a:pt x="14710" y="15316"/>
                      <a:pt x="14508" y="14963"/>
                      <a:pt x="14299" y="14616"/>
                    </a:cubicBezTo>
                    <a:cubicBezTo>
                      <a:pt x="13866" y="13930"/>
                      <a:pt x="13397" y="13274"/>
                      <a:pt x="12899" y="12631"/>
                    </a:cubicBezTo>
                    <a:cubicBezTo>
                      <a:pt x="12408" y="11989"/>
                      <a:pt x="11903" y="11361"/>
                      <a:pt x="11383" y="10740"/>
                    </a:cubicBezTo>
                    <a:lnTo>
                      <a:pt x="10611" y="9802"/>
                    </a:lnTo>
                    <a:lnTo>
                      <a:pt x="10091" y="9189"/>
                    </a:lnTo>
                    <a:close/>
                    <a:moveTo>
                      <a:pt x="10510" y="10935"/>
                    </a:moveTo>
                    <a:lnTo>
                      <a:pt x="10510" y="10935"/>
                    </a:lnTo>
                    <a:cubicBezTo>
                      <a:pt x="10647" y="11282"/>
                      <a:pt x="10777" y="11621"/>
                      <a:pt x="10935" y="11960"/>
                    </a:cubicBezTo>
                    <a:cubicBezTo>
                      <a:pt x="11152" y="12458"/>
                      <a:pt x="11390" y="12949"/>
                      <a:pt x="11650" y="13425"/>
                    </a:cubicBezTo>
                    <a:cubicBezTo>
                      <a:pt x="11910" y="13909"/>
                      <a:pt x="12177" y="14378"/>
                      <a:pt x="12487" y="14825"/>
                    </a:cubicBezTo>
                    <a:lnTo>
                      <a:pt x="12740" y="15186"/>
                    </a:lnTo>
                    <a:cubicBezTo>
                      <a:pt x="12834" y="15309"/>
                      <a:pt x="12920" y="15417"/>
                      <a:pt x="13021" y="15533"/>
                    </a:cubicBezTo>
                    <a:cubicBezTo>
                      <a:pt x="13115" y="15648"/>
                      <a:pt x="13216" y="15756"/>
                      <a:pt x="13317" y="15865"/>
                    </a:cubicBezTo>
                    <a:cubicBezTo>
                      <a:pt x="13418" y="15973"/>
                      <a:pt x="13527" y="16074"/>
                      <a:pt x="13642" y="16168"/>
                    </a:cubicBezTo>
                    <a:cubicBezTo>
                      <a:pt x="13865" y="16362"/>
                      <a:pt x="14110" y="16535"/>
                      <a:pt x="14376" y="16665"/>
                    </a:cubicBezTo>
                    <a:lnTo>
                      <a:pt x="14376" y="16665"/>
                    </a:lnTo>
                    <a:lnTo>
                      <a:pt x="14328" y="16659"/>
                    </a:lnTo>
                    <a:cubicBezTo>
                      <a:pt x="14025" y="16608"/>
                      <a:pt x="13736" y="16514"/>
                      <a:pt x="13462" y="16377"/>
                    </a:cubicBezTo>
                    <a:lnTo>
                      <a:pt x="13454" y="16384"/>
                    </a:lnTo>
                    <a:lnTo>
                      <a:pt x="13252" y="16269"/>
                    </a:lnTo>
                    <a:cubicBezTo>
                      <a:pt x="13180" y="16233"/>
                      <a:pt x="13122" y="16182"/>
                      <a:pt x="13057" y="16139"/>
                    </a:cubicBezTo>
                    <a:cubicBezTo>
                      <a:pt x="12928" y="16045"/>
                      <a:pt x="12805" y="15944"/>
                      <a:pt x="12689" y="15843"/>
                    </a:cubicBezTo>
                    <a:cubicBezTo>
                      <a:pt x="12624" y="15785"/>
                      <a:pt x="12574" y="15728"/>
                      <a:pt x="12516" y="15670"/>
                    </a:cubicBezTo>
                    <a:lnTo>
                      <a:pt x="12357" y="15497"/>
                    </a:lnTo>
                    <a:cubicBezTo>
                      <a:pt x="12256" y="15374"/>
                      <a:pt x="12162" y="15244"/>
                      <a:pt x="12061" y="15114"/>
                    </a:cubicBezTo>
                    <a:cubicBezTo>
                      <a:pt x="11758" y="14652"/>
                      <a:pt x="11513" y="14154"/>
                      <a:pt x="11325" y="13635"/>
                    </a:cubicBezTo>
                    <a:lnTo>
                      <a:pt x="11188" y="13245"/>
                    </a:lnTo>
                    <a:cubicBezTo>
                      <a:pt x="11145" y="13115"/>
                      <a:pt x="11109" y="12978"/>
                      <a:pt x="11065" y="12848"/>
                    </a:cubicBezTo>
                    <a:lnTo>
                      <a:pt x="11000" y="12653"/>
                    </a:lnTo>
                    <a:lnTo>
                      <a:pt x="10943" y="12451"/>
                    </a:lnTo>
                    <a:cubicBezTo>
                      <a:pt x="10907" y="12321"/>
                      <a:pt x="10863" y="12191"/>
                      <a:pt x="10827" y="12054"/>
                    </a:cubicBezTo>
                    <a:lnTo>
                      <a:pt x="10510" y="10935"/>
                    </a:lnTo>
                    <a:close/>
                    <a:moveTo>
                      <a:pt x="10004" y="9138"/>
                    </a:moveTo>
                    <a:lnTo>
                      <a:pt x="10004" y="9138"/>
                    </a:lnTo>
                    <a:cubicBezTo>
                      <a:pt x="10466" y="9672"/>
                      <a:pt x="10921" y="10213"/>
                      <a:pt x="11361" y="10762"/>
                    </a:cubicBezTo>
                    <a:cubicBezTo>
                      <a:pt x="11867" y="11397"/>
                      <a:pt x="12357" y="12032"/>
                      <a:pt x="12841" y="12682"/>
                    </a:cubicBezTo>
                    <a:cubicBezTo>
                      <a:pt x="13324" y="13331"/>
                      <a:pt x="13794" y="13988"/>
                      <a:pt x="14219" y="14667"/>
                    </a:cubicBezTo>
                    <a:cubicBezTo>
                      <a:pt x="14429" y="15006"/>
                      <a:pt x="14631" y="15360"/>
                      <a:pt x="14811" y="15720"/>
                    </a:cubicBezTo>
                    <a:cubicBezTo>
                      <a:pt x="14905" y="15894"/>
                      <a:pt x="14985" y="16081"/>
                      <a:pt x="15057" y="16269"/>
                    </a:cubicBezTo>
                    <a:cubicBezTo>
                      <a:pt x="15093" y="16356"/>
                      <a:pt x="15129" y="16449"/>
                      <a:pt x="15151" y="16550"/>
                    </a:cubicBezTo>
                    <a:lnTo>
                      <a:pt x="15151" y="16558"/>
                    </a:lnTo>
                    <a:lnTo>
                      <a:pt x="15143" y="16594"/>
                    </a:lnTo>
                    <a:cubicBezTo>
                      <a:pt x="15136" y="16615"/>
                      <a:pt x="15122" y="16637"/>
                      <a:pt x="15114" y="16651"/>
                    </a:cubicBezTo>
                    <a:lnTo>
                      <a:pt x="15100" y="16651"/>
                    </a:lnTo>
                    <a:cubicBezTo>
                      <a:pt x="15078" y="16659"/>
                      <a:pt x="15057" y="16659"/>
                      <a:pt x="15035" y="16666"/>
                    </a:cubicBezTo>
                    <a:lnTo>
                      <a:pt x="14934" y="16587"/>
                    </a:lnTo>
                    <a:cubicBezTo>
                      <a:pt x="14826" y="16507"/>
                      <a:pt x="14725" y="16413"/>
                      <a:pt x="14624" y="16319"/>
                    </a:cubicBezTo>
                    <a:cubicBezTo>
                      <a:pt x="14429" y="16132"/>
                      <a:pt x="14248" y="15930"/>
                      <a:pt x="14068" y="15720"/>
                    </a:cubicBezTo>
                    <a:cubicBezTo>
                      <a:pt x="13887" y="15518"/>
                      <a:pt x="13721" y="15302"/>
                      <a:pt x="13555" y="15085"/>
                    </a:cubicBezTo>
                    <a:cubicBezTo>
                      <a:pt x="13389" y="14869"/>
                      <a:pt x="13231" y="14645"/>
                      <a:pt x="13079" y="14421"/>
                    </a:cubicBezTo>
                    <a:cubicBezTo>
                      <a:pt x="12776" y="13981"/>
                      <a:pt x="12487" y="13526"/>
                      <a:pt x="12220" y="13072"/>
                    </a:cubicBezTo>
                    <a:cubicBezTo>
                      <a:pt x="11939" y="12610"/>
                      <a:pt x="11679" y="12148"/>
                      <a:pt x="11412" y="11686"/>
                    </a:cubicBezTo>
                    <a:lnTo>
                      <a:pt x="10618" y="10286"/>
                    </a:lnTo>
                    <a:cubicBezTo>
                      <a:pt x="10423" y="9932"/>
                      <a:pt x="10228" y="9586"/>
                      <a:pt x="10033" y="9232"/>
                    </a:cubicBezTo>
                    <a:cubicBezTo>
                      <a:pt x="10026" y="9203"/>
                      <a:pt x="10012" y="9167"/>
                      <a:pt x="10004" y="9138"/>
                    </a:cubicBezTo>
                    <a:close/>
                    <a:moveTo>
                      <a:pt x="10091" y="9463"/>
                    </a:moveTo>
                    <a:cubicBezTo>
                      <a:pt x="10243" y="9752"/>
                      <a:pt x="10394" y="10033"/>
                      <a:pt x="10553" y="10322"/>
                    </a:cubicBezTo>
                    <a:cubicBezTo>
                      <a:pt x="10813" y="10791"/>
                      <a:pt x="11073" y="11260"/>
                      <a:pt x="11347" y="11722"/>
                    </a:cubicBezTo>
                    <a:cubicBezTo>
                      <a:pt x="11621" y="12184"/>
                      <a:pt x="11903" y="12639"/>
                      <a:pt x="12184" y="13086"/>
                    </a:cubicBezTo>
                    <a:cubicBezTo>
                      <a:pt x="12473" y="13541"/>
                      <a:pt x="12762" y="13988"/>
                      <a:pt x="13065" y="14428"/>
                    </a:cubicBezTo>
                    <a:cubicBezTo>
                      <a:pt x="13223" y="14652"/>
                      <a:pt x="13375" y="14883"/>
                      <a:pt x="13541" y="15100"/>
                    </a:cubicBezTo>
                    <a:cubicBezTo>
                      <a:pt x="13700" y="15316"/>
                      <a:pt x="13866" y="15540"/>
                      <a:pt x="14039" y="15749"/>
                    </a:cubicBezTo>
                    <a:cubicBezTo>
                      <a:pt x="14205" y="15959"/>
                      <a:pt x="14385" y="16168"/>
                      <a:pt x="14580" y="16363"/>
                    </a:cubicBezTo>
                    <a:cubicBezTo>
                      <a:pt x="14674" y="16457"/>
                      <a:pt x="14775" y="16558"/>
                      <a:pt x="14883" y="16644"/>
                    </a:cubicBezTo>
                    <a:lnTo>
                      <a:pt x="14920" y="16673"/>
                    </a:lnTo>
                    <a:lnTo>
                      <a:pt x="14883" y="16673"/>
                    </a:lnTo>
                    <a:cubicBezTo>
                      <a:pt x="14847" y="16673"/>
                      <a:pt x="14811" y="16680"/>
                      <a:pt x="14768" y="16680"/>
                    </a:cubicBezTo>
                    <a:lnTo>
                      <a:pt x="14588" y="16680"/>
                    </a:lnTo>
                    <a:cubicBezTo>
                      <a:pt x="14537" y="16659"/>
                      <a:pt x="14472" y="16637"/>
                      <a:pt x="14407" y="16608"/>
                    </a:cubicBezTo>
                    <a:cubicBezTo>
                      <a:pt x="14140" y="16485"/>
                      <a:pt x="13895" y="16327"/>
                      <a:pt x="13664" y="16139"/>
                    </a:cubicBezTo>
                    <a:cubicBezTo>
                      <a:pt x="13548" y="16052"/>
                      <a:pt x="13447" y="15944"/>
                      <a:pt x="13339" y="15843"/>
                    </a:cubicBezTo>
                    <a:cubicBezTo>
                      <a:pt x="13231" y="15749"/>
                      <a:pt x="13130" y="15634"/>
                      <a:pt x="13036" y="15526"/>
                    </a:cubicBezTo>
                    <a:cubicBezTo>
                      <a:pt x="12935" y="15417"/>
                      <a:pt x="12841" y="15302"/>
                      <a:pt x="12754" y="15186"/>
                    </a:cubicBezTo>
                    <a:lnTo>
                      <a:pt x="12494" y="14825"/>
                    </a:lnTo>
                    <a:cubicBezTo>
                      <a:pt x="12191" y="14371"/>
                      <a:pt x="11924" y="13894"/>
                      <a:pt x="11679" y="13411"/>
                    </a:cubicBezTo>
                    <a:cubicBezTo>
                      <a:pt x="11433" y="12927"/>
                      <a:pt x="11217" y="12429"/>
                      <a:pt x="11000" y="11931"/>
                    </a:cubicBezTo>
                    <a:cubicBezTo>
                      <a:pt x="10899" y="11679"/>
                      <a:pt x="10791" y="11426"/>
                      <a:pt x="10690" y="11173"/>
                    </a:cubicBezTo>
                    <a:cubicBezTo>
                      <a:pt x="10596" y="10928"/>
                      <a:pt x="10488" y="10675"/>
                      <a:pt x="10394" y="10416"/>
                    </a:cubicBezTo>
                    <a:cubicBezTo>
                      <a:pt x="10351" y="10307"/>
                      <a:pt x="10308" y="10192"/>
                      <a:pt x="10271" y="10084"/>
                    </a:cubicBezTo>
                    <a:cubicBezTo>
                      <a:pt x="10207" y="9874"/>
                      <a:pt x="10149" y="9672"/>
                      <a:pt x="10091" y="9463"/>
                    </a:cubicBezTo>
                    <a:close/>
                    <a:moveTo>
                      <a:pt x="8395" y="10509"/>
                    </a:moveTo>
                    <a:lnTo>
                      <a:pt x="8395" y="10509"/>
                    </a:lnTo>
                    <a:cubicBezTo>
                      <a:pt x="8164" y="10798"/>
                      <a:pt x="7940" y="11094"/>
                      <a:pt x="7716" y="11397"/>
                    </a:cubicBezTo>
                    <a:cubicBezTo>
                      <a:pt x="7399" y="11837"/>
                      <a:pt x="7096" y="12285"/>
                      <a:pt x="6800" y="12747"/>
                    </a:cubicBezTo>
                    <a:cubicBezTo>
                      <a:pt x="6518" y="13209"/>
                      <a:pt x="6244" y="13685"/>
                      <a:pt x="6006" y="14169"/>
                    </a:cubicBezTo>
                    <a:lnTo>
                      <a:pt x="5825" y="14573"/>
                    </a:lnTo>
                    <a:cubicBezTo>
                      <a:pt x="5768" y="14710"/>
                      <a:pt x="5717" y="14847"/>
                      <a:pt x="5667" y="14991"/>
                    </a:cubicBezTo>
                    <a:cubicBezTo>
                      <a:pt x="5616" y="15129"/>
                      <a:pt x="5573" y="15273"/>
                      <a:pt x="5530" y="15410"/>
                    </a:cubicBezTo>
                    <a:cubicBezTo>
                      <a:pt x="5486" y="15554"/>
                      <a:pt x="5450" y="15699"/>
                      <a:pt x="5428" y="15843"/>
                    </a:cubicBezTo>
                    <a:cubicBezTo>
                      <a:pt x="5371" y="16139"/>
                      <a:pt x="5349" y="16435"/>
                      <a:pt x="5371" y="16731"/>
                    </a:cubicBezTo>
                    <a:lnTo>
                      <a:pt x="5371" y="16738"/>
                    </a:lnTo>
                    <a:lnTo>
                      <a:pt x="5349" y="16688"/>
                    </a:lnTo>
                    <a:cubicBezTo>
                      <a:pt x="5234" y="16399"/>
                      <a:pt x="5169" y="16096"/>
                      <a:pt x="5154" y="15793"/>
                    </a:cubicBezTo>
                    <a:lnTo>
                      <a:pt x="5147" y="15554"/>
                    </a:lnTo>
                    <a:cubicBezTo>
                      <a:pt x="5147" y="15475"/>
                      <a:pt x="5161" y="15396"/>
                      <a:pt x="5161" y="15323"/>
                    </a:cubicBezTo>
                    <a:cubicBezTo>
                      <a:pt x="5176" y="15165"/>
                      <a:pt x="5205" y="15006"/>
                      <a:pt x="5234" y="14854"/>
                    </a:cubicBezTo>
                    <a:cubicBezTo>
                      <a:pt x="5255" y="14775"/>
                      <a:pt x="5270" y="14696"/>
                      <a:pt x="5299" y="14623"/>
                    </a:cubicBezTo>
                    <a:lnTo>
                      <a:pt x="5371" y="14392"/>
                    </a:lnTo>
                    <a:cubicBezTo>
                      <a:pt x="5428" y="14248"/>
                      <a:pt x="5493" y="14096"/>
                      <a:pt x="5551" y="13952"/>
                    </a:cubicBezTo>
                    <a:cubicBezTo>
                      <a:pt x="5797" y="13454"/>
                      <a:pt x="6107" y="12992"/>
                      <a:pt x="6461" y="12566"/>
                    </a:cubicBezTo>
                    <a:lnTo>
                      <a:pt x="6735" y="12256"/>
                    </a:lnTo>
                    <a:cubicBezTo>
                      <a:pt x="6821" y="12155"/>
                      <a:pt x="6915" y="12054"/>
                      <a:pt x="7009" y="11953"/>
                    </a:cubicBezTo>
                    <a:lnTo>
                      <a:pt x="7153" y="11801"/>
                    </a:lnTo>
                    <a:lnTo>
                      <a:pt x="7298" y="11650"/>
                    </a:lnTo>
                    <a:cubicBezTo>
                      <a:pt x="7392" y="11549"/>
                      <a:pt x="7485" y="11448"/>
                      <a:pt x="7579" y="11354"/>
                    </a:cubicBezTo>
                    <a:lnTo>
                      <a:pt x="8395" y="10509"/>
                    </a:lnTo>
                    <a:close/>
                    <a:moveTo>
                      <a:pt x="9687" y="9715"/>
                    </a:moveTo>
                    <a:lnTo>
                      <a:pt x="9687" y="9715"/>
                    </a:lnTo>
                    <a:cubicBezTo>
                      <a:pt x="9665" y="10314"/>
                      <a:pt x="9600" y="10906"/>
                      <a:pt x="9506" y="11498"/>
                    </a:cubicBezTo>
                    <a:cubicBezTo>
                      <a:pt x="9362" y="12357"/>
                      <a:pt x="9153" y="13201"/>
                      <a:pt x="8871" y="14024"/>
                    </a:cubicBezTo>
                    <a:lnTo>
                      <a:pt x="8770" y="14327"/>
                    </a:lnTo>
                    <a:cubicBezTo>
                      <a:pt x="8734" y="14428"/>
                      <a:pt x="8691" y="14530"/>
                      <a:pt x="8655" y="14631"/>
                    </a:cubicBezTo>
                    <a:cubicBezTo>
                      <a:pt x="8583" y="14833"/>
                      <a:pt x="8489" y="15020"/>
                      <a:pt x="8402" y="15215"/>
                    </a:cubicBezTo>
                    <a:cubicBezTo>
                      <a:pt x="8222" y="15598"/>
                      <a:pt x="7998" y="15951"/>
                      <a:pt x="7731" y="16269"/>
                    </a:cubicBezTo>
                    <a:cubicBezTo>
                      <a:pt x="7471" y="16587"/>
                      <a:pt x="7153" y="16846"/>
                      <a:pt x="6800" y="17056"/>
                    </a:cubicBezTo>
                    <a:lnTo>
                      <a:pt x="6757" y="17070"/>
                    </a:lnTo>
                    <a:lnTo>
                      <a:pt x="6757" y="17070"/>
                    </a:lnTo>
                    <a:lnTo>
                      <a:pt x="6793" y="17048"/>
                    </a:lnTo>
                    <a:cubicBezTo>
                      <a:pt x="7110" y="16767"/>
                      <a:pt x="7384" y="16442"/>
                      <a:pt x="7615" y="16081"/>
                    </a:cubicBezTo>
                    <a:cubicBezTo>
                      <a:pt x="7839" y="15728"/>
                      <a:pt x="8041" y="15352"/>
                      <a:pt x="8207" y="14970"/>
                    </a:cubicBezTo>
                    <a:cubicBezTo>
                      <a:pt x="8251" y="14869"/>
                      <a:pt x="8301" y="14775"/>
                      <a:pt x="8337" y="14681"/>
                    </a:cubicBezTo>
                    <a:lnTo>
                      <a:pt x="8453" y="14385"/>
                    </a:lnTo>
                    <a:cubicBezTo>
                      <a:pt x="8532" y="14190"/>
                      <a:pt x="8597" y="13988"/>
                      <a:pt x="8669" y="13793"/>
                    </a:cubicBezTo>
                    <a:cubicBezTo>
                      <a:pt x="8936" y="12992"/>
                      <a:pt x="9153" y="12184"/>
                      <a:pt x="9340" y="11361"/>
                    </a:cubicBezTo>
                    <a:cubicBezTo>
                      <a:pt x="9470" y="10820"/>
                      <a:pt x="9586" y="10271"/>
                      <a:pt x="9687" y="9715"/>
                    </a:cubicBezTo>
                    <a:close/>
                    <a:moveTo>
                      <a:pt x="9463" y="9420"/>
                    </a:moveTo>
                    <a:lnTo>
                      <a:pt x="9463" y="9420"/>
                    </a:lnTo>
                    <a:cubicBezTo>
                      <a:pt x="9290" y="9694"/>
                      <a:pt x="9117" y="9975"/>
                      <a:pt x="8943" y="10250"/>
                    </a:cubicBezTo>
                    <a:cubicBezTo>
                      <a:pt x="8669" y="10711"/>
                      <a:pt x="8395" y="11166"/>
                      <a:pt x="8135" y="11635"/>
                    </a:cubicBezTo>
                    <a:cubicBezTo>
                      <a:pt x="7875" y="12104"/>
                      <a:pt x="7615" y="12574"/>
                      <a:pt x="7370" y="13050"/>
                    </a:cubicBezTo>
                    <a:cubicBezTo>
                      <a:pt x="7117" y="13519"/>
                      <a:pt x="6879" y="14003"/>
                      <a:pt x="6648" y="14486"/>
                    </a:cubicBezTo>
                    <a:cubicBezTo>
                      <a:pt x="6533" y="14732"/>
                      <a:pt x="6410" y="14977"/>
                      <a:pt x="6302" y="15230"/>
                    </a:cubicBezTo>
                    <a:cubicBezTo>
                      <a:pt x="6194" y="15475"/>
                      <a:pt x="6085" y="15728"/>
                      <a:pt x="5991" y="15980"/>
                    </a:cubicBezTo>
                    <a:cubicBezTo>
                      <a:pt x="5890" y="16240"/>
                      <a:pt x="5804" y="16500"/>
                      <a:pt x="5732" y="16760"/>
                    </a:cubicBezTo>
                    <a:cubicBezTo>
                      <a:pt x="5696" y="16890"/>
                      <a:pt x="5659" y="17027"/>
                      <a:pt x="5638" y="17164"/>
                    </a:cubicBezTo>
                    <a:lnTo>
                      <a:pt x="5631" y="17214"/>
                    </a:lnTo>
                    <a:lnTo>
                      <a:pt x="5609" y="17186"/>
                    </a:lnTo>
                    <a:cubicBezTo>
                      <a:pt x="5587" y="17149"/>
                      <a:pt x="5566" y="17121"/>
                      <a:pt x="5551" y="17092"/>
                    </a:cubicBezTo>
                    <a:cubicBezTo>
                      <a:pt x="5515" y="17041"/>
                      <a:pt x="5486" y="16991"/>
                      <a:pt x="5457" y="16933"/>
                    </a:cubicBezTo>
                    <a:cubicBezTo>
                      <a:pt x="5450" y="16861"/>
                      <a:pt x="5436" y="16789"/>
                      <a:pt x="5436" y="16724"/>
                    </a:cubicBezTo>
                    <a:lnTo>
                      <a:pt x="5428" y="16731"/>
                    </a:lnTo>
                    <a:cubicBezTo>
                      <a:pt x="5407" y="16442"/>
                      <a:pt x="5414" y="16146"/>
                      <a:pt x="5472" y="15858"/>
                    </a:cubicBezTo>
                    <a:cubicBezTo>
                      <a:pt x="5486" y="15713"/>
                      <a:pt x="5530" y="15569"/>
                      <a:pt x="5558" y="15424"/>
                    </a:cubicBezTo>
                    <a:cubicBezTo>
                      <a:pt x="5595" y="15280"/>
                      <a:pt x="5638" y="15143"/>
                      <a:pt x="5688" y="14999"/>
                    </a:cubicBezTo>
                    <a:cubicBezTo>
                      <a:pt x="5732" y="14862"/>
                      <a:pt x="5789" y="14724"/>
                      <a:pt x="5840" y="14587"/>
                    </a:cubicBezTo>
                    <a:lnTo>
                      <a:pt x="6020" y="14183"/>
                    </a:lnTo>
                    <a:cubicBezTo>
                      <a:pt x="6266" y="13692"/>
                      <a:pt x="6533" y="13223"/>
                      <a:pt x="6836" y="12768"/>
                    </a:cubicBezTo>
                    <a:cubicBezTo>
                      <a:pt x="7132" y="12321"/>
                      <a:pt x="7457" y="11881"/>
                      <a:pt x="7781" y="11440"/>
                    </a:cubicBezTo>
                    <a:cubicBezTo>
                      <a:pt x="7940" y="11224"/>
                      <a:pt x="8106" y="11015"/>
                      <a:pt x="8279" y="10798"/>
                    </a:cubicBezTo>
                    <a:cubicBezTo>
                      <a:pt x="8445" y="10589"/>
                      <a:pt x="8611" y="10372"/>
                      <a:pt x="8785" y="10163"/>
                    </a:cubicBezTo>
                    <a:lnTo>
                      <a:pt x="9008" y="9881"/>
                    </a:lnTo>
                    <a:cubicBezTo>
                      <a:pt x="9160" y="9730"/>
                      <a:pt x="9312" y="9578"/>
                      <a:pt x="9463" y="9420"/>
                    </a:cubicBezTo>
                    <a:close/>
                    <a:moveTo>
                      <a:pt x="9694" y="9290"/>
                    </a:moveTo>
                    <a:lnTo>
                      <a:pt x="9694" y="9506"/>
                    </a:lnTo>
                    <a:cubicBezTo>
                      <a:pt x="9586" y="10127"/>
                      <a:pt x="9456" y="10748"/>
                      <a:pt x="9304" y="11368"/>
                    </a:cubicBezTo>
                    <a:cubicBezTo>
                      <a:pt x="9109" y="12184"/>
                      <a:pt x="8871" y="12985"/>
                      <a:pt x="8597" y="13779"/>
                    </a:cubicBezTo>
                    <a:cubicBezTo>
                      <a:pt x="8525" y="13974"/>
                      <a:pt x="8460" y="14176"/>
                      <a:pt x="8373" y="14364"/>
                    </a:cubicBezTo>
                    <a:lnTo>
                      <a:pt x="8258" y="14659"/>
                    </a:lnTo>
                    <a:cubicBezTo>
                      <a:pt x="8222" y="14753"/>
                      <a:pt x="8171" y="14847"/>
                      <a:pt x="8128" y="14941"/>
                    </a:cubicBezTo>
                    <a:cubicBezTo>
                      <a:pt x="7962" y="15323"/>
                      <a:pt x="7760" y="15692"/>
                      <a:pt x="7529" y="16038"/>
                    </a:cubicBezTo>
                    <a:cubicBezTo>
                      <a:pt x="7312" y="16392"/>
                      <a:pt x="7038" y="16709"/>
                      <a:pt x="6728" y="16991"/>
                    </a:cubicBezTo>
                    <a:cubicBezTo>
                      <a:pt x="6619" y="17077"/>
                      <a:pt x="6511" y="17157"/>
                      <a:pt x="6388" y="17236"/>
                    </a:cubicBezTo>
                    <a:lnTo>
                      <a:pt x="6388" y="17243"/>
                    </a:lnTo>
                    <a:cubicBezTo>
                      <a:pt x="6338" y="17258"/>
                      <a:pt x="6295" y="17272"/>
                      <a:pt x="6244" y="17287"/>
                    </a:cubicBezTo>
                    <a:cubicBezTo>
                      <a:pt x="6157" y="17308"/>
                      <a:pt x="6064" y="17330"/>
                      <a:pt x="5977" y="17337"/>
                    </a:cubicBezTo>
                    <a:cubicBezTo>
                      <a:pt x="6020" y="17287"/>
                      <a:pt x="6064" y="17236"/>
                      <a:pt x="6114" y="17178"/>
                    </a:cubicBezTo>
                    <a:cubicBezTo>
                      <a:pt x="6244" y="17020"/>
                      <a:pt x="6367" y="16861"/>
                      <a:pt x="6475" y="16688"/>
                    </a:cubicBezTo>
                    <a:cubicBezTo>
                      <a:pt x="6699" y="16348"/>
                      <a:pt x="6901" y="16002"/>
                      <a:pt x="7096" y="15641"/>
                    </a:cubicBezTo>
                    <a:cubicBezTo>
                      <a:pt x="7471" y="14919"/>
                      <a:pt x="7803" y="14190"/>
                      <a:pt x="8113" y="13440"/>
                    </a:cubicBezTo>
                    <a:cubicBezTo>
                      <a:pt x="8431" y="12696"/>
                      <a:pt x="8720" y="11938"/>
                      <a:pt x="8994" y="11188"/>
                    </a:cubicBezTo>
                    <a:lnTo>
                      <a:pt x="9420" y="10047"/>
                    </a:lnTo>
                    <a:lnTo>
                      <a:pt x="9694" y="9290"/>
                    </a:lnTo>
                    <a:close/>
                    <a:moveTo>
                      <a:pt x="9694" y="9174"/>
                    </a:moveTo>
                    <a:lnTo>
                      <a:pt x="9694" y="9174"/>
                    </a:lnTo>
                    <a:cubicBezTo>
                      <a:pt x="9470" y="9845"/>
                      <a:pt x="9225" y="10509"/>
                      <a:pt x="8972" y="11159"/>
                    </a:cubicBezTo>
                    <a:cubicBezTo>
                      <a:pt x="8676" y="11917"/>
                      <a:pt x="8373" y="12660"/>
                      <a:pt x="8048" y="13404"/>
                    </a:cubicBezTo>
                    <a:cubicBezTo>
                      <a:pt x="7731" y="14140"/>
                      <a:pt x="7392" y="14876"/>
                      <a:pt x="7016" y="15590"/>
                    </a:cubicBezTo>
                    <a:cubicBezTo>
                      <a:pt x="6821" y="15944"/>
                      <a:pt x="6627" y="16298"/>
                      <a:pt x="6403" y="16630"/>
                    </a:cubicBezTo>
                    <a:cubicBezTo>
                      <a:pt x="6295" y="16796"/>
                      <a:pt x="6172" y="16962"/>
                      <a:pt x="6049" y="17113"/>
                    </a:cubicBezTo>
                    <a:cubicBezTo>
                      <a:pt x="5991" y="17193"/>
                      <a:pt x="5927" y="17272"/>
                      <a:pt x="5854" y="17344"/>
                    </a:cubicBezTo>
                    <a:lnTo>
                      <a:pt x="5854" y="17352"/>
                    </a:lnTo>
                    <a:lnTo>
                      <a:pt x="5746" y="17352"/>
                    </a:lnTo>
                    <a:lnTo>
                      <a:pt x="5739" y="17344"/>
                    </a:lnTo>
                    <a:cubicBezTo>
                      <a:pt x="5724" y="17330"/>
                      <a:pt x="5710" y="17308"/>
                      <a:pt x="5696" y="17287"/>
                    </a:cubicBezTo>
                    <a:cubicBezTo>
                      <a:pt x="5696" y="17251"/>
                      <a:pt x="5710" y="17207"/>
                      <a:pt x="5717" y="17164"/>
                    </a:cubicBezTo>
                    <a:cubicBezTo>
                      <a:pt x="5732" y="17034"/>
                      <a:pt x="5761" y="16897"/>
                      <a:pt x="5789" y="16767"/>
                    </a:cubicBezTo>
                    <a:cubicBezTo>
                      <a:pt x="5854" y="16500"/>
                      <a:pt x="5941" y="16240"/>
                      <a:pt x="6028" y="15987"/>
                    </a:cubicBezTo>
                    <a:cubicBezTo>
                      <a:pt x="6114" y="15728"/>
                      <a:pt x="6215" y="15475"/>
                      <a:pt x="6323" y="15222"/>
                    </a:cubicBezTo>
                    <a:cubicBezTo>
                      <a:pt x="6432" y="14977"/>
                      <a:pt x="6540" y="14724"/>
                      <a:pt x="6655" y="14479"/>
                    </a:cubicBezTo>
                    <a:cubicBezTo>
                      <a:pt x="6894" y="13995"/>
                      <a:pt x="7139" y="13526"/>
                      <a:pt x="7399" y="13057"/>
                    </a:cubicBezTo>
                    <a:cubicBezTo>
                      <a:pt x="7659" y="12588"/>
                      <a:pt x="7933" y="12126"/>
                      <a:pt x="8200" y="11664"/>
                    </a:cubicBezTo>
                    <a:lnTo>
                      <a:pt x="9008" y="10278"/>
                    </a:lnTo>
                    <a:cubicBezTo>
                      <a:pt x="9218" y="9932"/>
                      <a:pt x="9420" y="9586"/>
                      <a:pt x="9629" y="9246"/>
                    </a:cubicBezTo>
                    <a:cubicBezTo>
                      <a:pt x="9651" y="9225"/>
                      <a:pt x="9672" y="9203"/>
                      <a:pt x="9694" y="9174"/>
                    </a:cubicBezTo>
                    <a:close/>
                    <a:moveTo>
                      <a:pt x="13819" y="0"/>
                    </a:moveTo>
                    <a:cubicBezTo>
                      <a:pt x="12883" y="0"/>
                      <a:pt x="12083" y="537"/>
                      <a:pt x="11542" y="1213"/>
                    </a:cubicBezTo>
                    <a:cubicBezTo>
                      <a:pt x="11260" y="1574"/>
                      <a:pt x="11029" y="1964"/>
                      <a:pt x="10849" y="2390"/>
                    </a:cubicBezTo>
                    <a:cubicBezTo>
                      <a:pt x="10755" y="2592"/>
                      <a:pt x="10668" y="2801"/>
                      <a:pt x="10603" y="3018"/>
                    </a:cubicBezTo>
                    <a:cubicBezTo>
                      <a:pt x="10567" y="3126"/>
                      <a:pt x="10531" y="3227"/>
                      <a:pt x="10502" y="3335"/>
                    </a:cubicBezTo>
                    <a:lnTo>
                      <a:pt x="10409" y="3660"/>
                    </a:lnTo>
                    <a:cubicBezTo>
                      <a:pt x="10185" y="4519"/>
                      <a:pt x="10077" y="5399"/>
                      <a:pt x="9976" y="6265"/>
                    </a:cubicBezTo>
                    <a:cubicBezTo>
                      <a:pt x="9925" y="6706"/>
                      <a:pt x="9882" y="7139"/>
                      <a:pt x="9831" y="7579"/>
                    </a:cubicBezTo>
                    <a:cubicBezTo>
                      <a:pt x="9817" y="7709"/>
                      <a:pt x="9802" y="7832"/>
                      <a:pt x="9788" y="7962"/>
                    </a:cubicBezTo>
                    <a:cubicBezTo>
                      <a:pt x="9745" y="7716"/>
                      <a:pt x="9694" y="7471"/>
                      <a:pt x="9636" y="7225"/>
                    </a:cubicBezTo>
                    <a:cubicBezTo>
                      <a:pt x="9514" y="6677"/>
                      <a:pt x="9348" y="6143"/>
                      <a:pt x="9153" y="5616"/>
                    </a:cubicBezTo>
                    <a:cubicBezTo>
                      <a:pt x="8951" y="5096"/>
                      <a:pt x="8712" y="4584"/>
                      <a:pt x="8453" y="4086"/>
                    </a:cubicBezTo>
                    <a:cubicBezTo>
                      <a:pt x="8395" y="3963"/>
                      <a:pt x="8323" y="3840"/>
                      <a:pt x="8258" y="3718"/>
                    </a:cubicBezTo>
                    <a:lnTo>
                      <a:pt x="8157" y="3537"/>
                    </a:lnTo>
                    <a:lnTo>
                      <a:pt x="8048" y="3357"/>
                    </a:lnTo>
                    <a:lnTo>
                      <a:pt x="7940" y="3176"/>
                    </a:lnTo>
                    <a:cubicBezTo>
                      <a:pt x="7911" y="3119"/>
                      <a:pt x="7875" y="3061"/>
                      <a:pt x="7832" y="2996"/>
                    </a:cubicBezTo>
                    <a:cubicBezTo>
                      <a:pt x="7760" y="2880"/>
                      <a:pt x="7680" y="2765"/>
                      <a:pt x="7608" y="2650"/>
                    </a:cubicBezTo>
                    <a:lnTo>
                      <a:pt x="7334" y="2260"/>
                    </a:lnTo>
                    <a:cubicBezTo>
                      <a:pt x="7226" y="2137"/>
                      <a:pt x="7125" y="2007"/>
                      <a:pt x="7016" y="1884"/>
                    </a:cubicBezTo>
                    <a:cubicBezTo>
                      <a:pt x="6908" y="1769"/>
                      <a:pt x="6800" y="1646"/>
                      <a:pt x="6670" y="1545"/>
                    </a:cubicBezTo>
                    <a:cubicBezTo>
                      <a:pt x="6612" y="1487"/>
                      <a:pt x="6547" y="1437"/>
                      <a:pt x="6482" y="1386"/>
                    </a:cubicBezTo>
                    <a:lnTo>
                      <a:pt x="6287" y="1235"/>
                    </a:lnTo>
                    <a:cubicBezTo>
                      <a:pt x="6013" y="1040"/>
                      <a:pt x="5710" y="896"/>
                      <a:pt x="5385" y="802"/>
                    </a:cubicBezTo>
                    <a:cubicBezTo>
                      <a:pt x="5306" y="780"/>
                      <a:pt x="5219" y="759"/>
                      <a:pt x="5133" y="744"/>
                    </a:cubicBezTo>
                    <a:cubicBezTo>
                      <a:pt x="5046" y="730"/>
                      <a:pt x="4967" y="715"/>
                      <a:pt x="4880" y="715"/>
                    </a:cubicBezTo>
                    <a:cubicBezTo>
                      <a:pt x="4837" y="715"/>
                      <a:pt x="4786" y="715"/>
                      <a:pt x="4750" y="708"/>
                    </a:cubicBezTo>
                    <a:lnTo>
                      <a:pt x="4613" y="708"/>
                    </a:lnTo>
                    <a:cubicBezTo>
                      <a:pt x="4570" y="708"/>
                      <a:pt x="4526" y="708"/>
                      <a:pt x="4483" y="715"/>
                    </a:cubicBezTo>
                    <a:cubicBezTo>
                      <a:pt x="4461" y="715"/>
                      <a:pt x="4440" y="715"/>
                      <a:pt x="4411" y="730"/>
                    </a:cubicBezTo>
                    <a:cubicBezTo>
                      <a:pt x="4389" y="737"/>
                      <a:pt x="4368" y="737"/>
                      <a:pt x="4339" y="744"/>
                    </a:cubicBezTo>
                    <a:lnTo>
                      <a:pt x="4266" y="759"/>
                    </a:lnTo>
                    <a:lnTo>
                      <a:pt x="4223" y="816"/>
                    </a:lnTo>
                    <a:cubicBezTo>
                      <a:pt x="3653" y="1661"/>
                      <a:pt x="3704" y="2707"/>
                      <a:pt x="4036" y="3559"/>
                    </a:cubicBezTo>
                    <a:cubicBezTo>
                      <a:pt x="4209" y="3985"/>
                      <a:pt x="4432" y="4382"/>
                      <a:pt x="4707" y="4750"/>
                    </a:cubicBezTo>
                    <a:cubicBezTo>
                      <a:pt x="4844" y="4930"/>
                      <a:pt x="4974" y="5111"/>
                      <a:pt x="5125" y="5277"/>
                    </a:cubicBezTo>
                    <a:cubicBezTo>
                      <a:pt x="5205" y="5356"/>
                      <a:pt x="5277" y="5443"/>
                      <a:pt x="5349" y="5529"/>
                    </a:cubicBezTo>
                    <a:lnTo>
                      <a:pt x="5587" y="5760"/>
                    </a:lnTo>
                    <a:cubicBezTo>
                      <a:pt x="6215" y="6388"/>
                      <a:pt x="6930" y="6922"/>
                      <a:pt x="7630" y="7442"/>
                    </a:cubicBezTo>
                    <a:cubicBezTo>
                      <a:pt x="7984" y="7709"/>
                      <a:pt x="8337" y="7962"/>
                      <a:pt x="8691" y="8221"/>
                    </a:cubicBezTo>
                    <a:cubicBezTo>
                      <a:pt x="8799" y="8301"/>
                      <a:pt x="8900" y="8373"/>
                      <a:pt x="9008" y="8452"/>
                    </a:cubicBezTo>
                    <a:cubicBezTo>
                      <a:pt x="8770" y="8366"/>
                      <a:pt x="8532" y="8286"/>
                      <a:pt x="8287" y="8214"/>
                    </a:cubicBezTo>
                    <a:cubicBezTo>
                      <a:pt x="7745" y="8048"/>
                      <a:pt x="7204" y="7918"/>
                      <a:pt x="6648" y="7832"/>
                    </a:cubicBezTo>
                    <a:cubicBezTo>
                      <a:pt x="6093" y="7745"/>
                      <a:pt x="5537" y="7695"/>
                      <a:pt x="4981" y="7673"/>
                    </a:cubicBezTo>
                    <a:cubicBezTo>
                      <a:pt x="4837" y="7666"/>
                      <a:pt x="4700" y="7666"/>
                      <a:pt x="4562" y="7658"/>
                    </a:cubicBezTo>
                    <a:lnTo>
                      <a:pt x="4353" y="7651"/>
                    </a:lnTo>
                    <a:lnTo>
                      <a:pt x="3725" y="7651"/>
                    </a:lnTo>
                    <a:cubicBezTo>
                      <a:pt x="3588" y="7666"/>
                      <a:pt x="3444" y="7666"/>
                      <a:pt x="3307" y="7673"/>
                    </a:cubicBezTo>
                    <a:lnTo>
                      <a:pt x="2823" y="7723"/>
                    </a:lnTo>
                    <a:cubicBezTo>
                      <a:pt x="2671" y="7752"/>
                      <a:pt x="2505" y="7774"/>
                      <a:pt x="2347" y="7817"/>
                    </a:cubicBezTo>
                    <a:cubicBezTo>
                      <a:pt x="2195" y="7853"/>
                      <a:pt x="2029" y="7882"/>
                      <a:pt x="1877" y="7940"/>
                    </a:cubicBezTo>
                    <a:cubicBezTo>
                      <a:pt x="1805" y="7969"/>
                      <a:pt x="1726" y="7990"/>
                      <a:pt x="1646" y="8027"/>
                    </a:cubicBezTo>
                    <a:lnTo>
                      <a:pt x="1423" y="8120"/>
                    </a:lnTo>
                    <a:cubicBezTo>
                      <a:pt x="1112" y="8265"/>
                      <a:pt x="838" y="8452"/>
                      <a:pt x="593" y="8691"/>
                    </a:cubicBezTo>
                    <a:cubicBezTo>
                      <a:pt x="528" y="8748"/>
                      <a:pt x="470" y="8806"/>
                      <a:pt x="420" y="8878"/>
                    </a:cubicBezTo>
                    <a:cubicBezTo>
                      <a:pt x="362" y="8943"/>
                      <a:pt x="311" y="9008"/>
                      <a:pt x="261" y="9080"/>
                    </a:cubicBezTo>
                    <a:cubicBezTo>
                      <a:pt x="239" y="9116"/>
                      <a:pt x="217" y="9152"/>
                      <a:pt x="196" y="9189"/>
                    </a:cubicBezTo>
                    <a:cubicBezTo>
                      <a:pt x="167" y="9225"/>
                      <a:pt x="145" y="9268"/>
                      <a:pt x="131" y="9304"/>
                    </a:cubicBezTo>
                    <a:cubicBezTo>
                      <a:pt x="109" y="9347"/>
                      <a:pt x="88" y="9383"/>
                      <a:pt x="73" y="9427"/>
                    </a:cubicBezTo>
                    <a:cubicBezTo>
                      <a:pt x="59" y="9448"/>
                      <a:pt x="51" y="9470"/>
                      <a:pt x="44" y="9492"/>
                    </a:cubicBezTo>
                    <a:cubicBezTo>
                      <a:pt x="37" y="9513"/>
                      <a:pt x="30" y="9535"/>
                      <a:pt x="15" y="9564"/>
                    </a:cubicBezTo>
                    <a:lnTo>
                      <a:pt x="1" y="9636"/>
                    </a:lnTo>
                    <a:lnTo>
                      <a:pt x="30" y="9701"/>
                    </a:lnTo>
                    <a:cubicBezTo>
                      <a:pt x="470" y="10618"/>
                      <a:pt x="1401" y="11101"/>
                      <a:pt x="2311" y="11238"/>
                    </a:cubicBezTo>
                    <a:cubicBezTo>
                      <a:pt x="2548" y="11273"/>
                      <a:pt x="2790" y="11289"/>
                      <a:pt x="3033" y="11289"/>
                    </a:cubicBezTo>
                    <a:cubicBezTo>
                      <a:pt x="3247" y="11289"/>
                      <a:pt x="3462" y="11276"/>
                      <a:pt x="3675" y="11253"/>
                    </a:cubicBezTo>
                    <a:cubicBezTo>
                      <a:pt x="3898" y="11224"/>
                      <a:pt x="4129" y="11195"/>
                      <a:pt x="4339" y="11145"/>
                    </a:cubicBezTo>
                    <a:cubicBezTo>
                      <a:pt x="4447" y="11123"/>
                      <a:pt x="4562" y="11101"/>
                      <a:pt x="4671" y="11080"/>
                    </a:cubicBezTo>
                    <a:lnTo>
                      <a:pt x="4988" y="10993"/>
                    </a:lnTo>
                    <a:cubicBezTo>
                      <a:pt x="5847" y="10762"/>
                      <a:pt x="6663" y="10408"/>
                      <a:pt x="7471" y="10062"/>
                    </a:cubicBezTo>
                    <a:cubicBezTo>
                      <a:pt x="7875" y="9896"/>
                      <a:pt x="8272" y="9715"/>
                      <a:pt x="8676" y="9535"/>
                    </a:cubicBezTo>
                    <a:lnTo>
                      <a:pt x="9030" y="9376"/>
                    </a:lnTo>
                    <a:lnTo>
                      <a:pt x="9030" y="9376"/>
                    </a:lnTo>
                    <a:cubicBezTo>
                      <a:pt x="8835" y="9542"/>
                      <a:pt x="8648" y="9708"/>
                      <a:pt x="8467" y="9881"/>
                    </a:cubicBezTo>
                    <a:cubicBezTo>
                      <a:pt x="8056" y="10264"/>
                      <a:pt x="7673" y="10668"/>
                      <a:pt x="7319" y="11101"/>
                    </a:cubicBezTo>
                    <a:cubicBezTo>
                      <a:pt x="6966" y="11541"/>
                      <a:pt x="6641" y="11996"/>
                      <a:pt x="6345" y="12473"/>
                    </a:cubicBezTo>
                    <a:cubicBezTo>
                      <a:pt x="6266" y="12588"/>
                      <a:pt x="6194" y="12711"/>
                      <a:pt x="6121" y="12833"/>
                    </a:cubicBezTo>
                    <a:lnTo>
                      <a:pt x="6013" y="13014"/>
                    </a:lnTo>
                    <a:lnTo>
                      <a:pt x="5912" y="13194"/>
                    </a:lnTo>
                    <a:lnTo>
                      <a:pt x="5811" y="13375"/>
                    </a:lnTo>
                    <a:cubicBezTo>
                      <a:pt x="5775" y="13432"/>
                      <a:pt x="5739" y="13497"/>
                      <a:pt x="5710" y="13555"/>
                    </a:cubicBezTo>
                    <a:cubicBezTo>
                      <a:pt x="5645" y="13678"/>
                      <a:pt x="5580" y="13801"/>
                      <a:pt x="5515" y="13923"/>
                    </a:cubicBezTo>
                    <a:lnTo>
                      <a:pt x="5320" y="14364"/>
                    </a:lnTo>
                    <a:cubicBezTo>
                      <a:pt x="5270" y="14522"/>
                      <a:pt x="5205" y="14667"/>
                      <a:pt x="5154" y="14818"/>
                    </a:cubicBezTo>
                    <a:cubicBezTo>
                      <a:pt x="5111" y="14970"/>
                      <a:pt x="5053" y="15129"/>
                      <a:pt x="5032" y="15287"/>
                    </a:cubicBezTo>
                    <a:cubicBezTo>
                      <a:pt x="5017" y="15367"/>
                      <a:pt x="4995" y="15446"/>
                      <a:pt x="4988" y="15533"/>
                    </a:cubicBezTo>
                    <a:lnTo>
                      <a:pt x="4959" y="15778"/>
                    </a:lnTo>
                    <a:cubicBezTo>
                      <a:pt x="4930" y="16110"/>
                      <a:pt x="4952" y="16449"/>
                      <a:pt x="5032" y="16774"/>
                    </a:cubicBezTo>
                    <a:cubicBezTo>
                      <a:pt x="5053" y="16861"/>
                      <a:pt x="5075" y="16940"/>
                      <a:pt x="5111" y="17020"/>
                    </a:cubicBezTo>
                    <a:cubicBezTo>
                      <a:pt x="5140" y="17099"/>
                      <a:pt x="5169" y="17186"/>
                      <a:pt x="5212" y="17258"/>
                    </a:cubicBezTo>
                    <a:cubicBezTo>
                      <a:pt x="5226" y="17301"/>
                      <a:pt x="5248" y="17337"/>
                      <a:pt x="5270" y="17373"/>
                    </a:cubicBezTo>
                    <a:cubicBezTo>
                      <a:pt x="5291" y="17417"/>
                      <a:pt x="5313" y="17453"/>
                      <a:pt x="5335" y="17489"/>
                    </a:cubicBezTo>
                    <a:cubicBezTo>
                      <a:pt x="5364" y="17525"/>
                      <a:pt x="5385" y="17561"/>
                      <a:pt x="5414" y="17597"/>
                    </a:cubicBezTo>
                    <a:cubicBezTo>
                      <a:pt x="5428" y="17619"/>
                      <a:pt x="5443" y="17633"/>
                      <a:pt x="5457" y="17655"/>
                    </a:cubicBezTo>
                    <a:cubicBezTo>
                      <a:pt x="5472" y="17676"/>
                      <a:pt x="5486" y="17691"/>
                      <a:pt x="5508" y="17712"/>
                    </a:cubicBezTo>
                    <a:lnTo>
                      <a:pt x="5558" y="17763"/>
                    </a:lnTo>
                    <a:lnTo>
                      <a:pt x="5631" y="17770"/>
                    </a:lnTo>
                    <a:cubicBezTo>
                      <a:pt x="5694" y="17775"/>
                      <a:pt x="5758" y="17778"/>
                      <a:pt x="5820" y="17778"/>
                    </a:cubicBezTo>
                    <a:cubicBezTo>
                      <a:pt x="6757" y="17778"/>
                      <a:pt x="7558" y="17235"/>
                      <a:pt x="8099" y="16565"/>
                    </a:cubicBezTo>
                    <a:cubicBezTo>
                      <a:pt x="8380" y="16204"/>
                      <a:pt x="8611" y="15814"/>
                      <a:pt x="8792" y="15388"/>
                    </a:cubicBezTo>
                    <a:cubicBezTo>
                      <a:pt x="8886" y="15186"/>
                      <a:pt x="8972" y="14977"/>
                      <a:pt x="9037" y="14760"/>
                    </a:cubicBezTo>
                    <a:cubicBezTo>
                      <a:pt x="9073" y="14652"/>
                      <a:pt x="9109" y="14551"/>
                      <a:pt x="9146" y="14443"/>
                    </a:cubicBezTo>
                    <a:lnTo>
                      <a:pt x="9232" y="14118"/>
                    </a:lnTo>
                    <a:cubicBezTo>
                      <a:pt x="9456" y="13259"/>
                      <a:pt x="9564" y="12379"/>
                      <a:pt x="9665" y="11513"/>
                    </a:cubicBezTo>
                    <a:cubicBezTo>
                      <a:pt x="9716" y="11072"/>
                      <a:pt x="9766" y="10639"/>
                      <a:pt x="9810" y="10199"/>
                    </a:cubicBezTo>
                    <a:cubicBezTo>
                      <a:pt x="9824" y="10069"/>
                      <a:pt x="9838" y="9946"/>
                      <a:pt x="9853" y="9816"/>
                    </a:cubicBezTo>
                    <a:cubicBezTo>
                      <a:pt x="9896" y="10062"/>
                      <a:pt x="9947" y="10307"/>
                      <a:pt x="10004" y="10553"/>
                    </a:cubicBezTo>
                    <a:cubicBezTo>
                      <a:pt x="10127" y="11101"/>
                      <a:pt x="10293" y="11635"/>
                      <a:pt x="10488" y="12162"/>
                    </a:cubicBezTo>
                    <a:cubicBezTo>
                      <a:pt x="10690" y="12682"/>
                      <a:pt x="10928" y="13194"/>
                      <a:pt x="11188" y="13692"/>
                    </a:cubicBezTo>
                    <a:cubicBezTo>
                      <a:pt x="11253" y="13815"/>
                      <a:pt x="11325" y="13938"/>
                      <a:pt x="11390" y="14060"/>
                    </a:cubicBezTo>
                    <a:lnTo>
                      <a:pt x="11484" y="14241"/>
                    </a:lnTo>
                    <a:lnTo>
                      <a:pt x="11592" y="14421"/>
                    </a:lnTo>
                    <a:lnTo>
                      <a:pt x="11701" y="14602"/>
                    </a:lnTo>
                    <a:cubicBezTo>
                      <a:pt x="11737" y="14659"/>
                      <a:pt x="11766" y="14717"/>
                      <a:pt x="11809" y="14782"/>
                    </a:cubicBezTo>
                    <a:cubicBezTo>
                      <a:pt x="11888" y="14898"/>
                      <a:pt x="11960" y="15013"/>
                      <a:pt x="12033" y="15129"/>
                    </a:cubicBezTo>
                    <a:lnTo>
                      <a:pt x="12314" y="15526"/>
                    </a:lnTo>
                    <a:cubicBezTo>
                      <a:pt x="12422" y="15641"/>
                      <a:pt x="12523" y="15771"/>
                      <a:pt x="12632" y="15894"/>
                    </a:cubicBezTo>
                    <a:cubicBezTo>
                      <a:pt x="12740" y="16009"/>
                      <a:pt x="12848" y="16132"/>
                      <a:pt x="12978" y="16233"/>
                    </a:cubicBezTo>
                    <a:cubicBezTo>
                      <a:pt x="13036" y="16291"/>
                      <a:pt x="13101" y="16348"/>
                      <a:pt x="13166" y="16399"/>
                    </a:cubicBezTo>
                    <a:lnTo>
                      <a:pt x="13361" y="16543"/>
                    </a:lnTo>
                    <a:cubicBezTo>
                      <a:pt x="13635" y="16738"/>
                      <a:pt x="13938" y="16882"/>
                      <a:pt x="14263" y="16976"/>
                    </a:cubicBezTo>
                    <a:cubicBezTo>
                      <a:pt x="14342" y="16998"/>
                      <a:pt x="14429" y="17020"/>
                      <a:pt x="14515" y="17034"/>
                    </a:cubicBezTo>
                    <a:cubicBezTo>
                      <a:pt x="14595" y="17048"/>
                      <a:pt x="14681" y="17063"/>
                      <a:pt x="14768" y="17063"/>
                    </a:cubicBezTo>
                    <a:cubicBezTo>
                      <a:pt x="14790" y="17066"/>
                      <a:pt x="14813" y="17066"/>
                      <a:pt x="14836" y="17066"/>
                    </a:cubicBezTo>
                    <a:cubicBezTo>
                      <a:pt x="14858" y="17066"/>
                      <a:pt x="14880" y="17066"/>
                      <a:pt x="14898" y="17070"/>
                    </a:cubicBezTo>
                    <a:cubicBezTo>
                      <a:pt x="14912" y="17072"/>
                      <a:pt x="14928" y="17073"/>
                      <a:pt x="14943" y="17073"/>
                    </a:cubicBezTo>
                    <a:cubicBezTo>
                      <a:pt x="14974" y="17073"/>
                      <a:pt x="15006" y="17070"/>
                      <a:pt x="15035" y="17070"/>
                    </a:cubicBezTo>
                    <a:cubicBezTo>
                      <a:pt x="15078" y="17070"/>
                      <a:pt x="15122" y="17063"/>
                      <a:pt x="15165" y="17063"/>
                    </a:cubicBezTo>
                    <a:cubicBezTo>
                      <a:pt x="15187" y="17063"/>
                      <a:pt x="15208" y="17056"/>
                      <a:pt x="15237" y="17048"/>
                    </a:cubicBezTo>
                    <a:cubicBezTo>
                      <a:pt x="15259" y="17048"/>
                      <a:pt x="15280" y="17041"/>
                      <a:pt x="15309" y="17034"/>
                    </a:cubicBezTo>
                    <a:lnTo>
                      <a:pt x="15381" y="17020"/>
                    </a:lnTo>
                    <a:lnTo>
                      <a:pt x="15425" y="16962"/>
                    </a:lnTo>
                    <a:cubicBezTo>
                      <a:pt x="15995" y="16117"/>
                      <a:pt x="15944" y="15071"/>
                      <a:pt x="15612" y="14219"/>
                    </a:cubicBezTo>
                    <a:cubicBezTo>
                      <a:pt x="15439" y="13793"/>
                      <a:pt x="15215" y="13389"/>
                      <a:pt x="14941" y="13028"/>
                    </a:cubicBezTo>
                    <a:cubicBezTo>
                      <a:pt x="14804" y="12848"/>
                      <a:pt x="14674" y="12667"/>
                      <a:pt x="14515" y="12501"/>
                    </a:cubicBezTo>
                    <a:cubicBezTo>
                      <a:pt x="14443" y="12422"/>
                      <a:pt x="14371" y="12335"/>
                      <a:pt x="14292" y="12256"/>
                    </a:cubicBezTo>
                    <a:lnTo>
                      <a:pt x="14061" y="12018"/>
                    </a:lnTo>
                    <a:cubicBezTo>
                      <a:pt x="13433" y="11390"/>
                      <a:pt x="12718" y="10856"/>
                      <a:pt x="12018" y="10336"/>
                    </a:cubicBezTo>
                    <a:cubicBezTo>
                      <a:pt x="11664" y="10069"/>
                      <a:pt x="11311" y="9816"/>
                      <a:pt x="10957" y="9557"/>
                    </a:cubicBezTo>
                    <a:cubicBezTo>
                      <a:pt x="10849" y="9477"/>
                      <a:pt x="10748" y="9405"/>
                      <a:pt x="10640" y="9326"/>
                    </a:cubicBezTo>
                    <a:lnTo>
                      <a:pt x="10640" y="9326"/>
                    </a:lnTo>
                    <a:cubicBezTo>
                      <a:pt x="10878" y="9412"/>
                      <a:pt x="11116" y="9492"/>
                      <a:pt x="11361" y="9564"/>
                    </a:cubicBezTo>
                    <a:cubicBezTo>
                      <a:pt x="11903" y="9730"/>
                      <a:pt x="12444" y="9853"/>
                      <a:pt x="13000" y="9946"/>
                    </a:cubicBezTo>
                    <a:cubicBezTo>
                      <a:pt x="13548" y="10033"/>
                      <a:pt x="14111" y="10084"/>
                      <a:pt x="14667" y="10105"/>
                    </a:cubicBezTo>
                    <a:cubicBezTo>
                      <a:pt x="14811" y="10112"/>
                      <a:pt x="14948" y="10112"/>
                      <a:pt x="15086" y="10120"/>
                    </a:cubicBezTo>
                    <a:lnTo>
                      <a:pt x="15295" y="10127"/>
                    </a:lnTo>
                    <a:lnTo>
                      <a:pt x="15923" y="10127"/>
                    </a:lnTo>
                    <a:cubicBezTo>
                      <a:pt x="16060" y="10112"/>
                      <a:pt x="16204" y="10112"/>
                      <a:pt x="16341" y="10105"/>
                    </a:cubicBezTo>
                    <a:lnTo>
                      <a:pt x="16818" y="10055"/>
                    </a:lnTo>
                    <a:cubicBezTo>
                      <a:pt x="16977" y="10026"/>
                      <a:pt x="17143" y="10004"/>
                      <a:pt x="17294" y="9961"/>
                    </a:cubicBezTo>
                    <a:cubicBezTo>
                      <a:pt x="17460" y="9932"/>
                      <a:pt x="17612" y="9889"/>
                      <a:pt x="17771" y="9838"/>
                    </a:cubicBezTo>
                    <a:cubicBezTo>
                      <a:pt x="17843" y="9809"/>
                      <a:pt x="17922" y="9788"/>
                      <a:pt x="18001" y="9759"/>
                    </a:cubicBezTo>
                    <a:lnTo>
                      <a:pt x="18225" y="9658"/>
                    </a:lnTo>
                    <a:cubicBezTo>
                      <a:pt x="18536" y="9513"/>
                      <a:pt x="18810" y="9326"/>
                      <a:pt x="19055" y="9088"/>
                    </a:cubicBezTo>
                    <a:cubicBezTo>
                      <a:pt x="19120" y="9030"/>
                      <a:pt x="19178" y="8972"/>
                      <a:pt x="19228" y="8900"/>
                    </a:cubicBezTo>
                    <a:cubicBezTo>
                      <a:pt x="19286" y="8835"/>
                      <a:pt x="19337" y="8770"/>
                      <a:pt x="19387" y="8698"/>
                    </a:cubicBezTo>
                    <a:cubicBezTo>
                      <a:pt x="19409" y="8662"/>
                      <a:pt x="19431" y="8626"/>
                      <a:pt x="19452" y="8590"/>
                    </a:cubicBezTo>
                    <a:cubicBezTo>
                      <a:pt x="19481" y="8546"/>
                      <a:pt x="19503" y="8510"/>
                      <a:pt x="19517" y="8474"/>
                    </a:cubicBezTo>
                    <a:cubicBezTo>
                      <a:pt x="19539" y="8431"/>
                      <a:pt x="19560" y="8395"/>
                      <a:pt x="19575" y="8351"/>
                    </a:cubicBezTo>
                    <a:cubicBezTo>
                      <a:pt x="19589" y="8330"/>
                      <a:pt x="19597" y="8308"/>
                      <a:pt x="19604" y="8286"/>
                    </a:cubicBezTo>
                    <a:cubicBezTo>
                      <a:pt x="19611" y="8265"/>
                      <a:pt x="19618" y="8243"/>
                      <a:pt x="19625" y="8214"/>
                    </a:cubicBezTo>
                    <a:lnTo>
                      <a:pt x="19647" y="8142"/>
                    </a:lnTo>
                    <a:lnTo>
                      <a:pt x="19611" y="8077"/>
                    </a:lnTo>
                    <a:cubicBezTo>
                      <a:pt x="19171" y="7160"/>
                      <a:pt x="18240" y="6684"/>
                      <a:pt x="17337" y="6547"/>
                    </a:cubicBezTo>
                    <a:cubicBezTo>
                      <a:pt x="17090" y="6512"/>
                      <a:pt x="16841" y="6493"/>
                      <a:pt x="16591" y="6493"/>
                    </a:cubicBezTo>
                    <a:cubicBezTo>
                      <a:pt x="16382" y="6493"/>
                      <a:pt x="16173" y="6506"/>
                      <a:pt x="15966" y="6533"/>
                    </a:cubicBezTo>
                    <a:cubicBezTo>
                      <a:pt x="15742" y="6561"/>
                      <a:pt x="15519" y="6583"/>
                      <a:pt x="15302" y="6634"/>
                    </a:cubicBezTo>
                    <a:cubicBezTo>
                      <a:pt x="15194" y="6655"/>
                      <a:pt x="15078" y="6677"/>
                      <a:pt x="14970" y="6706"/>
                    </a:cubicBezTo>
                    <a:lnTo>
                      <a:pt x="14653" y="6785"/>
                    </a:lnTo>
                    <a:cubicBezTo>
                      <a:pt x="13794" y="7023"/>
                      <a:pt x="12978" y="7370"/>
                      <a:pt x="12170" y="7716"/>
                    </a:cubicBezTo>
                    <a:cubicBezTo>
                      <a:pt x="11766" y="7889"/>
                      <a:pt x="11369" y="8070"/>
                      <a:pt x="10972" y="8243"/>
                    </a:cubicBezTo>
                    <a:lnTo>
                      <a:pt x="10611" y="8402"/>
                    </a:lnTo>
                    <a:cubicBezTo>
                      <a:pt x="10806" y="8243"/>
                      <a:pt x="10993" y="8070"/>
                      <a:pt x="11181" y="7897"/>
                    </a:cubicBezTo>
                    <a:cubicBezTo>
                      <a:pt x="11585" y="7521"/>
                      <a:pt x="11968" y="7110"/>
                      <a:pt x="12328" y="6677"/>
                    </a:cubicBezTo>
                    <a:cubicBezTo>
                      <a:pt x="12675" y="6237"/>
                      <a:pt x="13000" y="5782"/>
                      <a:pt x="13303" y="5313"/>
                    </a:cubicBezTo>
                    <a:cubicBezTo>
                      <a:pt x="13375" y="5190"/>
                      <a:pt x="13447" y="5067"/>
                      <a:pt x="13519" y="4952"/>
                    </a:cubicBezTo>
                    <a:lnTo>
                      <a:pt x="13628" y="4771"/>
                    </a:lnTo>
                    <a:lnTo>
                      <a:pt x="13729" y="4591"/>
                    </a:lnTo>
                    <a:lnTo>
                      <a:pt x="13837" y="4411"/>
                    </a:lnTo>
                    <a:cubicBezTo>
                      <a:pt x="13873" y="4346"/>
                      <a:pt x="13902" y="4288"/>
                      <a:pt x="13938" y="4230"/>
                    </a:cubicBezTo>
                    <a:cubicBezTo>
                      <a:pt x="13996" y="4100"/>
                      <a:pt x="14061" y="3978"/>
                      <a:pt x="14126" y="3855"/>
                    </a:cubicBezTo>
                    <a:lnTo>
                      <a:pt x="14321" y="3415"/>
                    </a:lnTo>
                    <a:cubicBezTo>
                      <a:pt x="14378" y="3263"/>
                      <a:pt x="14436" y="3111"/>
                      <a:pt x="14487" y="2960"/>
                    </a:cubicBezTo>
                    <a:cubicBezTo>
                      <a:pt x="14537" y="2808"/>
                      <a:pt x="14588" y="2650"/>
                      <a:pt x="14609" y="2491"/>
                    </a:cubicBezTo>
                    <a:cubicBezTo>
                      <a:pt x="14624" y="2404"/>
                      <a:pt x="14645" y="2325"/>
                      <a:pt x="14660" y="2245"/>
                    </a:cubicBezTo>
                    <a:lnTo>
                      <a:pt x="14689" y="2000"/>
                    </a:lnTo>
                    <a:cubicBezTo>
                      <a:pt x="14717" y="1668"/>
                      <a:pt x="14689" y="1329"/>
                      <a:pt x="14609" y="1004"/>
                    </a:cubicBezTo>
                    <a:cubicBezTo>
                      <a:pt x="14588" y="917"/>
                      <a:pt x="14566" y="838"/>
                      <a:pt x="14530" y="759"/>
                    </a:cubicBezTo>
                    <a:cubicBezTo>
                      <a:pt x="14501" y="672"/>
                      <a:pt x="14472" y="593"/>
                      <a:pt x="14429" y="520"/>
                    </a:cubicBezTo>
                    <a:cubicBezTo>
                      <a:pt x="14414" y="477"/>
                      <a:pt x="14393" y="441"/>
                      <a:pt x="14371" y="405"/>
                    </a:cubicBezTo>
                    <a:cubicBezTo>
                      <a:pt x="14349" y="362"/>
                      <a:pt x="14328" y="325"/>
                      <a:pt x="14306" y="289"/>
                    </a:cubicBezTo>
                    <a:cubicBezTo>
                      <a:pt x="14277" y="253"/>
                      <a:pt x="14256" y="217"/>
                      <a:pt x="14227" y="181"/>
                    </a:cubicBezTo>
                    <a:cubicBezTo>
                      <a:pt x="14212" y="159"/>
                      <a:pt x="14205" y="145"/>
                      <a:pt x="14183" y="123"/>
                    </a:cubicBezTo>
                    <a:cubicBezTo>
                      <a:pt x="14169" y="109"/>
                      <a:pt x="14155" y="87"/>
                      <a:pt x="14133" y="66"/>
                    </a:cubicBezTo>
                    <a:lnTo>
                      <a:pt x="14082" y="8"/>
                    </a:lnTo>
                    <a:lnTo>
                      <a:pt x="14010" y="8"/>
                    </a:lnTo>
                    <a:cubicBezTo>
                      <a:pt x="13946" y="3"/>
                      <a:pt x="13882" y="0"/>
                      <a:pt x="13819" y="0"/>
                    </a:cubicBez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6" name="Google Shape;7616;p21"/>
              <p:cNvSpPr/>
              <p:nvPr/>
            </p:nvSpPr>
            <p:spPr>
              <a:xfrm>
                <a:off x="-2407700" y="1919000"/>
                <a:ext cx="835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6" extrusionOk="0">
                    <a:moveTo>
                      <a:pt x="1451" y="0"/>
                    </a:moveTo>
                    <a:cubicBezTo>
                      <a:pt x="1451" y="0"/>
                      <a:pt x="0" y="614"/>
                      <a:pt x="181" y="2974"/>
                    </a:cubicBezTo>
                    <a:cubicBezTo>
                      <a:pt x="361" y="5334"/>
                      <a:pt x="2108" y="8546"/>
                      <a:pt x="2108" y="8546"/>
                    </a:cubicBezTo>
                    <a:cubicBezTo>
                      <a:pt x="2108" y="8546"/>
                      <a:pt x="3342" y="5103"/>
                      <a:pt x="3162" y="2743"/>
                    </a:cubicBezTo>
                    <a:cubicBezTo>
                      <a:pt x="2981" y="383"/>
                      <a:pt x="1451" y="0"/>
                      <a:pt x="1451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7" name="Google Shape;7617;p21"/>
              <p:cNvSpPr/>
              <p:nvPr/>
            </p:nvSpPr>
            <p:spPr>
              <a:xfrm>
                <a:off x="-2553125" y="2026450"/>
                <a:ext cx="1981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4248" extrusionOk="0">
                    <a:moveTo>
                      <a:pt x="1737" y="1"/>
                    </a:moveTo>
                    <a:cubicBezTo>
                      <a:pt x="715" y="1"/>
                      <a:pt x="195" y="538"/>
                      <a:pt x="195" y="538"/>
                    </a:cubicBezTo>
                    <a:cubicBezTo>
                      <a:pt x="195" y="538"/>
                      <a:pt x="0" y="2104"/>
                      <a:pt x="2129" y="3129"/>
                    </a:cubicBezTo>
                    <a:cubicBezTo>
                      <a:pt x="4266" y="4154"/>
                      <a:pt x="7925" y="4248"/>
                      <a:pt x="7925" y="4248"/>
                    </a:cubicBezTo>
                    <a:cubicBezTo>
                      <a:pt x="7925" y="4248"/>
                      <a:pt x="5558" y="1454"/>
                      <a:pt x="3428" y="430"/>
                    </a:cubicBezTo>
                    <a:cubicBezTo>
                      <a:pt x="2763" y="110"/>
                      <a:pt x="2199" y="1"/>
                      <a:pt x="1737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8" name="Google Shape;7618;p21"/>
              <p:cNvSpPr/>
              <p:nvPr/>
            </p:nvSpPr>
            <p:spPr>
              <a:xfrm>
                <a:off x="-2542850" y="2132625"/>
                <a:ext cx="18785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66" extrusionOk="0">
                    <a:moveTo>
                      <a:pt x="7514" y="1"/>
                    </a:moveTo>
                    <a:lnTo>
                      <a:pt x="7514" y="1"/>
                    </a:lnTo>
                    <a:cubicBezTo>
                      <a:pt x="7514" y="1"/>
                      <a:pt x="3912" y="650"/>
                      <a:pt x="1956" y="1985"/>
                    </a:cubicBezTo>
                    <a:cubicBezTo>
                      <a:pt x="1" y="3321"/>
                      <a:pt x="434" y="4836"/>
                      <a:pt x="434" y="4836"/>
                    </a:cubicBezTo>
                    <a:cubicBezTo>
                      <a:pt x="434" y="4836"/>
                      <a:pt x="868" y="5166"/>
                      <a:pt x="1623" y="5166"/>
                    </a:cubicBezTo>
                    <a:cubicBezTo>
                      <a:pt x="2152" y="5166"/>
                      <a:pt x="2839" y="5004"/>
                      <a:pt x="3645" y="4454"/>
                    </a:cubicBezTo>
                    <a:cubicBezTo>
                      <a:pt x="5601" y="3119"/>
                      <a:pt x="7514" y="1"/>
                      <a:pt x="7514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9" name="Google Shape;7619;p21"/>
              <p:cNvSpPr/>
              <p:nvPr/>
            </p:nvSpPr>
            <p:spPr>
              <a:xfrm>
                <a:off x="-2386050" y="2132625"/>
                <a:ext cx="83575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7" extrusionOk="0">
                    <a:moveTo>
                      <a:pt x="1242" y="1"/>
                    </a:moveTo>
                    <a:cubicBezTo>
                      <a:pt x="1242" y="1"/>
                      <a:pt x="1" y="3443"/>
                      <a:pt x="181" y="5804"/>
                    </a:cubicBezTo>
                    <a:cubicBezTo>
                      <a:pt x="361" y="8164"/>
                      <a:pt x="1892" y="8546"/>
                      <a:pt x="1892" y="8546"/>
                    </a:cubicBezTo>
                    <a:cubicBezTo>
                      <a:pt x="1892" y="8546"/>
                      <a:pt x="3342" y="7940"/>
                      <a:pt x="3162" y="5573"/>
                    </a:cubicBezTo>
                    <a:cubicBezTo>
                      <a:pt x="2981" y="3212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0" name="Google Shape;7620;p21"/>
              <p:cNvSpPr/>
              <p:nvPr/>
            </p:nvSpPr>
            <p:spPr>
              <a:xfrm>
                <a:off x="-2355025" y="2132625"/>
                <a:ext cx="19797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4245" extrusionOk="0">
                    <a:moveTo>
                      <a:pt x="1" y="1"/>
                    </a:moveTo>
                    <a:cubicBezTo>
                      <a:pt x="1" y="1"/>
                      <a:pt x="2361" y="2801"/>
                      <a:pt x="4490" y="3819"/>
                    </a:cubicBezTo>
                    <a:cubicBezTo>
                      <a:pt x="5155" y="4135"/>
                      <a:pt x="5720" y="4245"/>
                      <a:pt x="6181" y="4245"/>
                    </a:cubicBezTo>
                    <a:cubicBezTo>
                      <a:pt x="7203" y="4245"/>
                      <a:pt x="7724" y="3710"/>
                      <a:pt x="7724" y="3710"/>
                    </a:cubicBezTo>
                    <a:cubicBezTo>
                      <a:pt x="7724" y="3710"/>
                      <a:pt x="7919" y="2144"/>
                      <a:pt x="5789" y="1127"/>
                    </a:cubicBezTo>
                    <a:cubicBezTo>
                      <a:pt x="3653" y="10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1" name="Google Shape;7621;p21"/>
              <p:cNvSpPr/>
              <p:nvPr/>
            </p:nvSpPr>
            <p:spPr>
              <a:xfrm>
                <a:off x="-2355200" y="2003600"/>
                <a:ext cx="18770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169" extrusionOk="0">
                    <a:moveTo>
                      <a:pt x="5890" y="1"/>
                    </a:moveTo>
                    <a:cubicBezTo>
                      <a:pt x="5361" y="1"/>
                      <a:pt x="4674" y="163"/>
                      <a:pt x="3869" y="716"/>
                    </a:cubicBezTo>
                    <a:cubicBezTo>
                      <a:pt x="1913" y="2051"/>
                      <a:pt x="1" y="5169"/>
                      <a:pt x="1" y="5169"/>
                    </a:cubicBezTo>
                    <a:cubicBezTo>
                      <a:pt x="1" y="5169"/>
                      <a:pt x="3602" y="4519"/>
                      <a:pt x="5558" y="3184"/>
                    </a:cubicBezTo>
                    <a:cubicBezTo>
                      <a:pt x="7507" y="1849"/>
                      <a:pt x="7081" y="333"/>
                      <a:pt x="7081" y="333"/>
                    </a:cubicBezTo>
                    <a:cubicBezTo>
                      <a:pt x="7081" y="333"/>
                      <a:pt x="6646" y="1"/>
                      <a:pt x="5890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2" name="Google Shape;7622;p21"/>
              <p:cNvSpPr/>
              <p:nvPr/>
            </p:nvSpPr>
            <p:spPr>
              <a:xfrm>
                <a:off x="-2555475" y="1913400"/>
                <a:ext cx="400775" cy="438850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17554" extrusionOk="0">
                    <a:moveTo>
                      <a:pt x="7997" y="802"/>
                    </a:moveTo>
                    <a:lnTo>
                      <a:pt x="7997" y="802"/>
                    </a:lnTo>
                    <a:cubicBezTo>
                      <a:pt x="8199" y="968"/>
                      <a:pt x="8387" y="1162"/>
                      <a:pt x="8531" y="1379"/>
                    </a:cubicBezTo>
                    <a:lnTo>
                      <a:pt x="8647" y="1559"/>
                    </a:lnTo>
                    <a:cubicBezTo>
                      <a:pt x="8683" y="1617"/>
                      <a:pt x="8705" y="1682"/>
                      <a:pt x="8734" y="1747"/>
                    </a:cubicBezTo>
                    <a:cubicBezTo>
                      <a:pt x="8791" y="1870"/>
                      <a:pt x="8849" y="2007"/>
                      <a:pt x="8892" y="2137"/>
                    </a:cubicBezTo>
                    <a:cubicBezTo>
                      <a:pt x="8914" y="2209"/>
                      <a:pt x="8928" y="2274"/>
                      <a:pt x="8943" y="2346"/>
                    </a:cubicBezTo>
                    <a:lnTo>
                      <a:pt x="8993" y="2548"/>
                    </a:lnTo>
                    <a:cubicBezTo>
                      <a:pt x="9015" y="2693"/>
                      <a:pt x="9029" y="2830"/>
                      <a:pt x="9051" y="2974"/>
                    </a:cubicBezTo>
                    <a:cubicBezTo>
                      <a:pt x="9080" y="3465"/>
                      <a:pt x="9044" y="3956"/>
                      <a:pt x="8957" y="4446"/>
                    </a:cubicBezTo>
                    <a:lnTo>
                      <a:pt x="8885" y="4807"/>
                    </a:lnTo>
                    <a:cubicBezTo>
                      <a:pt x="8863" y="4923"/>
                      <a:pt x="8835" y="5045"/>
                      <a:pt x="8806" y="5168"/>
                    </a:cubicBezTo>
                    <a:lnTo>
                      <a:pt x="8762" y="5349"/>
                    </a:lnTo>
                    <a:lnTo>
                      <a:pt x="8719" y="5529"/>
                    </a:lnTo>
                    <a:cubicBezTo>
                      <a:pt x="8683" y="5644"/>
                      <a:pt x="8654" y="5767"/>
                      <a:pt x="8625" y="5890"/>
                    </a:cubicBezTo>
                    <a:cubicBezTo>
                      <a:pt x="8560" y="6135"/>
                      <a:pt x="8503" y="6381"/>
                      <a:pt x="8438" y="6633"/>
                    </a:cubicBezTo>
                    <a:cubicBezTo>
                      <a:pt x="8474" y="6395"/>
                      <a:pt x="8503" y="6157"/>
                      <a:pt x="8531" y="5919"/>
                    </a:cubicBezTo>
                    <a:cubicBezTo>
                      <a:pt x="8582" y="5435"/>
                      <a:pt x="8611" y="4952"/>
                      <a:pt x="8632" y="4468"/>
                    </a:cubicBezTo>
                    <a:cubicBezTo>
                      <a:pt x="8647" y="3984"/>
                      <a:pt x="8647" y="3501"/>
                      <a:pt x="8611" y="3017"/>
                    </a:cubicBezTo>
                    <a:lnTo>
                      <a:pt x="8568" y="2620"/>
                    </a:lnTo>
                    <a:cubicBezTo>
                      <a:pt x="8553" y="2490"/>
                      <a:pt x="8531" y="2361"/>
                      <a:pt x="8510" y="2231"/>
                    </a:cubicBezTo>
                    <a:cubicBezTo>
                      <a:pt x="8488" y="2101"/>
                      <a:pt x="8452" y="1971"/>
                      <a:pt x="8423" y="1848"/>
                    </a:cubicBezTo>
                    <a:cubicBezTo>
                      <a:pt x="8394" y="1718"/>
                      <a:pt x="8358" y="1588"/>
                      <a:pt x="8308" y="1466"/>
                    </a:cubicBezTo>
                    <a:cubicBezTo>
                      <a:pt x="8236" y="1235"/>
                      <a:pt x="8127" y="1011"/>
                      <a:pt x="7997" y="802"/>
                    </a:cubicBezTo>
                    <a:close/>
                    <a:moveTo>
                      <a:pt x="2079" y="4620"/>
                    </a:moveTo>
                    <a:cubicBezTo>
                      <a:pt x="2151" y="4620"/>
                      <a:pt x="2223" y="4627"/>
                      <a:pt x="2288" y="4634"/>
                    </a:cubicBezTo>
                    <a:cubicBezTo>
                      <a:pt x="2433" y="4641"/>
                      <a:pt x="2570" y="4663"/>
                      <a:pt x="2707" y="4692"/>
                    </a:cubicBezTo>
                    <a:cubicBezTo>
                      <a:pt x="2779" y="4706"/>
                      <a:pt x="2844" y="4728"/>
                      <a:pt x="2909" y="4750"/>
                    </a:cubicBezTo>
                    <a:lnTo>
                      <a:pt x="3118" y="4807"/>
                    </a:lnTo>
                    <a:cubicBezTo>
                      <a:pt x="3248" y="4865"/>
                      <a:pt x="3378" y="4916"/>
                      <a:pt x="3508" y="4973"/>
                    </a:cubicBezTo>
                    <a:cubicBezTo>
                      <a:pt x="3948" y="5197"/>
                      <a:pt x="4360" y="5471"/>
                      <a:pt x="4735" y="5789"/>
                    </a:cubicBezTo>
                    <a:lnTo>
                      <a:pt x="5016" y="6034"/>
                    </a:lnTo>
                    <a:cubicBezTo>
                      <a:pt x="5103" y="6114"/>
                      <a:pt x="5197" y="6200"/>
                      <a:pt x="5284" y="6287"/>
                    </a:cubicBezTo>
                    <a:lnTo>
                      <a:pt x="5421" y="6410"/>
                    </a:lnTo>
                    <a:lnTo>
                      <a:pt x="5551" y="6539"/>
                    </a:lnTo>
                    <a:cubicBezTo>
                      <a:pt x="5637" y="6626"/>
                      <a:pt x="5731" y="6705"/>
                      <a:pt x="5810" y="6792"/>
                    </a:cubicBezTo>
                    <a:lnTo>
                      <a:pt x="6359" y="7326"/>
                    </a:lnTo>
                    <a:cubicBezTo>
                      <a:pt x="6171" y="7182"/>
                      <a:pt x="5984" y="7037"/>
                      <a:pt x="5789" y="6900"/>
                    </a:cubicBezTo>
                    <a:cubicBezTo>
                      <a:pt x="5399" y="6612"/>
                      <a:pt x="4995" y="6345"/>
                      <a:pt x="4583" y="6085"/>
                    </a:cubicBezTo>
                    <a:cubicBezTo>
                      <a:pt x="4172" y="5832"/>
                      <a:pt x="3753" y="5587"/>
                      <a:pt x="3313" y="5377"/>
                    </a:cubicBezTo>
                    <a:lnTo>
                      <a:pt x="2952" y="5219"/>
                    </a:lnTo>
                    <a:cubicBezTo>
                      <a:pt x="2830" y="5168"/>
                      <a:pt x="2707" y="5118"/>
                      <a:pt x="2584" y="5074"/>
                    </a:cubicBezTo>
                    <a:cubicBezTo>
                      <a:pt x="2461" y="5024"/>
                      <a:pt x="2339" y="4988"/>
                      <a:pt x="2209" y="4952"/>
                    </a:cubicBezTo>
                    <a:cubicBezTo>
                      <a:pt x="2079" y="4916"/>
                      <a:pt x="1956" y="4879"/>
                      <a:pt x="1826" y="4858"/>
                    </a:cubicBezTo>
                    <a:cubicBezTo>
                      <a:pt x="1612" y="4820"/>
                      <a:pt x="1398" y="4799"/>
                      <a:pt x="1184" y="4799"/>
                    </a:cubicBezTo>
                    <a:cubicBezTo>
                      <a:pt x="1152" y="4799"/>
                      <a:pt x="1121" y="4799"/>
                      <a:pt x="1090" y="4800"/>
                    </a:cubicBezTo>
                    <a:cubicBezTo>
                      <a:pt x="1343" y="4706"/>
                      <a:pt x="1603" y="4641"/>
                      <a:pt x="1877" y="4627"/>
                    </a:cubicBezTo>
                    <a:lnTo>
                      <a:pt x="1870" y="4627"/>
                    </a:lnTo>
                    <a:lnTo>
                      <a:pt x="2079" y="4620"/>
                    </a:lnTo>
                    <a:close/>
                    <a:moveTo>
                      <a:pt x="6677" y="1242"/>
                    </a:moveTo>
                    <a:lnTo>
                      <a:pt x="6677" y="1242"/>
                    </a:lnTo>
                    <a:cubicBezTo>
                      <a:pt x="6583" y="1567"/>
                      <a:pt x="6525" y="1899"/>
                      <a:pt x="6511" y="2245"/>
                    </a:cubicBezTo>
                    <a:cubicBezTo>
                      <a:pt x="6489" y="2620"/>
                      <a:pt x="6503" y="2996"/>
                      <a:pt x="6547" y="3371"/>
                    </a:cubicBezTo>
                    <a:cubicBezTo>
                      <a:pt x="6554" y="3458"/>
                      <a:pt x="6561" y="3559"/>
                      <a:pt x="6575" y="3645"/>
                    </a:cubicBezTo>
                    <a:lnTo>
                      <a:pt x="6619" y="3927"/>
                    </a:lnTo>
                    <a:cubicBezTo>
                      <a:pt x="6640" y="4114"/>
                      <a:pt x="6684" y="4295"/>
                      <a:pt x="6720" y="4482"/>
                    </a:cubicBezTo>
                    <a:cubicBezTo>
                      <a:pt x="6864" y="5211"/>
                      <a:pt x="7066" y="5933"/>
                      <a:pt x="7283" y="6648"/>
                    </a:cubicBezTo>
                    <a:cubicBezTo>
                      <a:pt x="7420" y="7110"/>
                      <a:pt x="7571" y="7557"/>
                      <a:pt x="7723" y="8012"/>
                    </a:cubicBezTo>
                    <a:cubicBezTo>
                      <a:pt x="7492" y="7557"/>
                      <a:pt x="7283" y="7095"/>
                      <a:pt x="7102" y="6619"/>
                    </a:cubicBezTo>
                    <a:cubicBezTo>
                      <a:pt x="6835" y="5890"/>
                      <a:pt x="6626" y="5146"/>
                      <a:pt x="6482" y="4389"/>
                    </a:cubicBezTo>
                    <a:lnTo>
                      <a:pt x="6424" y="4107"/>
                    </a:lnTo>
                    <a:cubicBezTo>
                      <a:pt x="6409" y="4013"/>
                      <a:pt x="6395" y="3919"/>
                      <a:pt x="6381" y="3826"/>
                    </a:cubicBezTo>
                    <a:cubicBezTo>
                      <a:pt x="6345" y="3638"/>
                      <a:pt x="6330" y="3443"/>
                      <a:pt x="6316" y="3255"/>
                    </a:cubicBezTo>
                    <a:cubicBezTo>
                      <a:pt x="6287" y="2887"/>
                      <a:pt x="6301" y="2519"/>
                      <a:pt x="6366" y="2151"/>
                    </a:cubicBezTo>
                    <a:cubicBezTo>
                      <a:pt x="6424" y="1834"/>
                      <a:pt x="6532" y="1523"/>
                      <a:pt x="6677" y="1242"/>
                    </a:cubicBezTo>
                    <a:close/>
                    <a:moveTo>
                      <a:pt x="14912" y="4757"/>
                    </a:moveTo>
                    <a:cubicBezTo>
                      <a:pt x="14876" y="5024"/>
                      <a:pt x="14796" y="5284"/>
                      <a:pt x="14674" y="5522"/>
                    </a:cubicBezTo>
                    <a:lnTo>
                      <a:pt x="14674" y="5529"/>
                    </a:lnTo>
                    <a:lnTo>
                      <a:pt x="14580" y="5709"/>
                    </a:lnTo>
                    <a:cubicBezTo>
                      <a:pt x="14544" y="5767"/>
                      <a:pt x="14500" y="5825"/>
                      <a:pt x="14464" y="5883"/>
                    </a:cubicBezTo>
                    <a:cubicBezTo>
                      <a:pt x="14385" y="5998"/>
                      <a:pt x="14298" y="6106"/>
                      <a:pt x="14197" y="6215"/>
                    </a:cubicBezTo>
                    <a:cubicBezTo>
                      <a:pt x="14154" y="6265"/>
                      <a:pt x="14103" y="6316"/>
                      <a:pt x="14053" y="6359"/>
                    </a:cubicBezTo>
                    <a:lnTo>
                      <a:pt x="13894" y="6511"/>
                    </a:lnTo>
                    <a:cubicBezTo>
                      <a:pt x="13786" y="6597"/>
                      <a:pt x="13670" y="6684"/>
                      <a:pt x="13555" y="6763"/>
                    </a:cubicBezTo>
                    <a:cubicBezTo>
                      <a:pt x="13143" y="7037"/>
                      <a:pt x="12703" y="7254"/>
                      <a:pt x="12234" y="7420"/>
                    </a:cubicBezTo>
                    <a:lnTo>
                      <a:pt x="11888" y="7543"/>
                    </a:lnTo>
                    <a:cubicBezTo>
                      <a:pt x="11772" y="7579"/>
                      <a:pt x="11649" y="7608"/>
                      <a:pt x="11534" y="7644"/>
                    </a:cubicBezTo>
                    <a:lnTo>
                      <a:pt x="11361" y="7701"/>
                    </a:lnTo>
                    <a:lnTo>
                      <a:pt x="11180" y="7752"/>
                    </a:lnTo>
                    <a:cubicBezTo>
                      <a:pt x="11058" y="7781"/>
                      <a:pt x="10942" y="7817"/>
                      <a:pt x="10819" y="7853"/>
                    </a:cubicBezTo>
                    <a:lnTo>
                      <a:pt x="10083" y="8055"/>
                    </a:lnTo>
                    <a:cubicBezTo>
                      <a:pt x="10307" y="7969"/>
                      <a:pt x="10523" y="7875"/>
                      <a:pt x="10747" y="7781"/>
                    </a:cubicBezTo>
                    <a:cubicBezTo>
                      <a:pt x="11187" y="7586"/>
                      <a:pt x="11621" y="7369"/>
                      <a:pt x="12054" y="7138"/>
                    </a:cubicBezTo>
                    <a:cubicBezTo>
                      <a:pt x="12479" y="6915"/>
                      <a:pt x="12898" y="6669"/>
                      <a:pt x="13295" y="6395"/>
                    </a:cubicBezTo>
                    <a:lnTo>
                      <a:pt x="13620" y="6164"/>
                    </a:lnTo>
                    <a:cubicBezTo>
                      <a:pt x="13721" y="6085"/>
                      <a:pt x="13822" y="5998"/>
                      <a:pt x="13930" y="5919"/>
                    </a:cubicBezTo>
                    <a:cubicBezTo>
                      <a:pt x="14031" y="5839"/>
                      <a:pt x="14125" y="5746"/>
                      <a:pt x="14219" y="5652"/>
                    </a:cubicBezTo>
                    <a:cubicBezTo>
                      <a:pt x="14320" y="5551"/>
                      <a:pt x="14407" y="5471"/>
                      <a:pt x="14493" y="5363"/>
                    </a:cubicBezTo>
                    <a:cubicBezTo>
                      <a:pt x="14652" y="5175"/>
                      <a:pt x="14796" y="4973"/>
                      <a:pt x="14912" y="4757"/>
                    </a:cubicBezTo>
                    <a:close/>
                    <a:moveTo>
                      <a:pt x="7564" y="542"/>
                    </a:moveTo>
                    <a:cubicBezTo>
                      <a:pt x="7600" y="549"/>
                      <a:pt x="7629" y="571"/>
                      <a:pt x="7658" y="585"/>
                    </a:cubicBezTo>
                    <a:cubicBezTo>
                      <a:pt x="7716" y="614"/>
                      <a:pt x="7774" y="650"/>
                      <a:pt x="7824" y="686"/>
                    </a:cubicBezTo>
                    <a:lnTo>
                      <a:pt x="7831" y="693"/>
                    </a:lnTo>
                    <a:cubicBezTo>
                      <a:pt x="7860" y="708"/>
                      <a:pt x="7882" y="744"/>
                      <a:pt x="7911" y="780"/>
                    </a:cubicBezTo>
                    <a:cubicBezTo>
                      <a:pt x="8055" y="996"/>
                      <a:pt x="8178" y="1227"/>
                      <a:pt x="8272" y="1473"/>
                    </a:cubicBezTo>
                    <a:cubicBezTo>
                      <a:pt x="8322" y="1595"/>
                      <a:pt x="8351" y="1718"/>
                      <a:pt x="8394" y="1848"/>
                    </a:cubicBezTo>
                    <a:cubicBezTo>
                      <a:pt x="8438" y="1971"/>
                      <a:pt x="8459" y="2101"/>
                      <a:pt x="8481" y="2231"/>
                    </a:cubicBezTo>
                    <a:cubicBezTo>
                      <a:pt x="8510" y="2353"/>
                      <a:pt x="8531" y="2483"/>
                      <a:pt x="8546" y="2613"/>
                    </a:cubicBezTo>
                    <a:lnTo>
                      <a:pt x="8589" y="3010"/>
                    </a:lnTo>
                    <a:cubicBezTo>
                      <a:pt x="8618" y="3494"/>
                      <a:pt x="8618" y="3977"/>
                      <a:pt x="8589" y="4461"/>
                    </a:cubicBezTo>
                    <a:cubicBezTo>
                      <a:pt x="8560" y="4944"/>
                      <a:pt x="8510" y="5421"/>
                      <a:pt x="8452" y="5904"/>
                    </a:cubicBezTo>
                    <a:cubicBezTo>
                      <a:pt x="8423" y="6142"/>
                      <a:pt x="8387" y="6381"/>
                      <a:pt x="8351" y="6626"/>
                    </a:cubicBezTo>
                    <a:cubicBezTo>
                      <a:pt x="8322" y="6864"/>
                      <a:pt x="8286" y="7102"/>
                      <a:pt x="8250" y="7348"/>
                    </a:cubicBezTo>
                    <a:cubicBezTo>
                      <a:pt x="8243" y="7384"/>
                      <a:pt x="8236" y="7427"/>
                      <a:pt x="8228" y="7471"/>
                    </a:cubicBezTo>
                    <a:cubicBezTo>
                      <a:pt x="8171" y="7687"/>
                      <a:pt x="8120" y="7904"/>
                      <a:pt x="8062" y="8120"/>
                    </a:cubicBezTo>
                    <a:cubicBezTo>
                      <a:pt x="8077" y="7867"/>
                      <a:pt x="8084" y="7608"/>
                      <a:pt x="8091" y="7348"/>
                    </a:cubicBezTo>
                    <a:cubicBezTo>
                      <a:pt x="8098" y="6871"/>
                      <a:pt x="8106" y="6395"/>
                      <a:pt x="8098" y="5919"/>
                    </a:cubicBezTo>
                    <a:cubicBezTo>
                      <a:pt x="8091" y="5442"/>
                      <a:pt x="8077" y="4966"/>
                      <a:pt x="8062" y="4490"/>
                    </a:cubicBezTo>
                    <a:cubicBezTo>
                      <a:pt x="8041" y="4013"/>
                      <a:pt x="8012" y="3537"/>
                      <a:pt x="7976" y="3061"/>
                    </a:cubicBezTo>
                    <a:cubicBezTo>
                      <a:pt x="7954" y="2822"/>
                      <a:pt x="7940" y="2577"/>
                      <a:pt x="7911" y="2339"/>
                    </a:cubicBezTo>
                    <a:cubicBezTo>
                      <a:pt x="7882" y="2101"/>
                      <a:pt x="7853" y="1855"/>
                      <a:pt x="7817" y="1617"/>
                    </a:cubicBezTo>
                    <a:cubicBezTo>
                      <a:pt x="7788" y="1379"/>
                      <a:pt x="7738" y="1134"/>
                      <a:pt x="7673" y="903"/>
                    </a:cubicBezTo>
                    <a:cubicBezTo>
                      <a:pt x="7644" y="787"/>
                      <a:pt x="7608" y="664"/>
                      <a:pt x="7564" y="549"/>
                    </a:cubicBezTo>
                    <a:cubicBezTo>
                      <a:pt x="7564" y="549"/>
                      <a:pt x="7564" y="542"/>
                      <a:pt x="7564" y="542"/>
                    </a:cubicBezTo>
                    <a:close/>
                    <a:moveTo>
                      <a:pt x="13865" y="3847"/>
                    </a:moveTo>
                    <a:lnTo>
                      <a:pt x="13865" y="3847"/>
                    </a:lnTo>
                    <a:cubicBezTo>
                      <a:pt x="13533" y="3927"/>
                      <a:pt x="13216" y="4042"/>
                      <a:pt x="12912" y="4201"/>
                    </a:cubicBezTo>
                    <a:cubicBezTo>
                      <a:pt x="12580" y="4374"/>
                      <a:pt x="12256" y="4569"/>
                      <a:pt x="11960" y="4793"/>
                    </a:cubicBezTo>
                    <a:cubicBezTo>
                      <a:pt x="11880" y="4851"/>
                      <a:pt x="11801" y="4901"/>
                      <a:pt x="11729" y="4959"/>
                    </a:cubicBezTo>
                    <a:lnTo>
                      <a:pt x="11512" y="5139"/>
                    </a:lnTo>
                    <a:cubicBezTo>
                      <a:pt x="11361" y="5248"/>
                      <a:pt x="11224" y="5377"/>
                      <a:pt x="11079" y="5500"/>
                    </a:cubicBezTo>
                    <a:cubicBezTo>
                      <a:pt x="10516" y="5991"/>
                      <a:pt x="9989" y="6525"/>
                      <a:pt x="9484" y="7074"/>
                    </a:cubicBezTo>
                    <a:cubicBezTo>
                      <a:pt x="9159" y="7420"/>
                      <a:pt x="8835" y="7774"/>
                      <a:pt x="8524" y="8135"/>
                    </a:cubicBezTo>
                    <a:cubicBezTo>
                      <a:pt x="8798" y="7709"/>
                      <a:pt x="9102" y="7297"/>
                      <a:pt x="9426" y="6908"/>
                    </a:cubicBezTo>
                    <a:cubicBezTo>
                      <a:pt x="9917" y="6308"/>
                      <a:pt x="10459" y="5753"/>
                      <a:pt x="11050" y="5248"/>
                    </a:cubicBezTo>
                    <a:lnTo>
                      <a:pt x="11260" y="5060"/>
                    </a:lnTo>
                    <a:cubicBezTo>
                      <a:pt x="11332" y="4995"/>
                      <a:pt x="11411" y="4937"/>
                      <a:pt x="11483" y="4879"/>
                    </a:cubicBezTo>
                    <a:cubicBezTo>
                      <a:pt x="11628" y="4757"/>
                      <a:pt x="11787" y="4648"/>
                      <a:pt x="11938" y="4540"/>
                    </a:cubicBezTo>
                    <a:cubicBezTo>
                      <a:pt x="12241" y="4331"/>
                      <a:pt x="12573" y="4158"/>
                      <a:pt x="12920" y="4035"/>
                    </a:cubicBezTo>
                    <a:cubicBezTo>
                      <a:pt x="13223" y="3919"/>
                      <a:pt x="13548" y="3862"/>
                      <a:pt x="13865" y="3847"/>
                    </a:cubicBezTo>
                    <a:close/>
                    <a:moveTo>
                      <a:pt x="7203" y="592"/>
                    </a:moveTo>
                    <a:lnTo>
                      <a:pt x="7203" y="592"/>
                    </a:lnTo>
                    <a:cubicBezTo>
                      <a:pt x="7189" y="643"/>
                      <a:pt x="7182" y="686"/>
                      <a:pt x="7175" y="737"/>
                    </a:cubicBezTo>
                    <a:cubicBezTo>
                      <a:pt x="7146" y="917"/>
                      <a:pt x="7124" y="1097"/>
                      <a:pt x="7117" y="1278"/>
                    </a:cubicBezTo>
                    <a:cubicBezTo>
                      <a:pt x="7095" y="1639"/>
                      <a:pt x="7095" y="2000"/>
                      <a:pt x="7102" y="2361"/>
                    </a:cubicBezTo>
                    <a:cubicBezTo>
                      <a:pt x="7131" y="3082"/>
                      <a:pt x="7203" y="3804"/>
                      <a:pt x="7297" y="4511"/>
                    </a:cubicBezTo>
                    <a:cubicBezTo>
                      <a:pt x="7391" y="5219"/>
                      <a:pt x="7507" y="5940"/>
                      <a:pt x="7622" y="6648"/>
                    </a:cubicBezTo>
                    <a:cubicBezTo>
                      <a:pt x="7723" y="7225"/>
                      <a:pt x="7824" y="7803"/>
                      <a:pt x="7925" y="8380"/>
                    </a:cubicBezTo>
                    <a:cubicBezTo>
                      <a:pt x="7889" y="8322"/>
                      <a:pt x="7860" y="8264"/>
                      <a:pt x="7824" y="8199"/>
                    </a:cubicBezTo>
                    <a:cubicBezTo>
                      <a:pt x="7636" y="7687"/>
                      <a:pt x="7470" y="7167"/>
                      <a:pt x="7312" y="6640"/>
                    </a:cubicBezTo>
                    <a:cubicBezTo>
                      <a:pt x="7110" y="5919"/>
                      <a:pt x="6922" y="5197"/>
                      <a:pt x="6785" y="4461"/>
                    </a:cubicBezTo>
                    <a:cubicBezTo>
                      <a:pt x="6655" y="3732"/>
                      <a:pt x="6554" y="2988"/>
                      <a:pt x="6604" y="2245"/>
                    </a:cubicBezTo>
                    <a:cubicBezTo>
                      <a:pt x="6619" y="1877"/>
                      <a:pt x="6691" y="1509"/>
                      <a:pt x="6799" y="1162"/>
                    </a:cubicBezTo>
                    <a:cubicBezTo>
                      <a:pt x="6835" y="1069"/>
                      <a:pt x="6871" y="982"/>
                      <a:pt x="6907" y="895"/>
                    </a:cubicBezTo>
                    <a:cubicBezTo>
                      <a:pt x="6951" y="838"/>
                      <a:pt x="7001" y="780"/>
                      <a:pt x="7052" y="729"/>
                    </a:cubicBezTo>
                    <a:cubicBezTo>
                      <a:pt x="7102" y="686"/>
                      <a:pt x="7153" y="643"/>
                      <a:pt x="7203" y="592"/>
                    </a:cubicBezTo>
                    <a:close/>
                    <a:moveTo>
                      <a:pt x="1309" y="4861"/>
                    </a:moveTo>
                    <a:cubicBezTo>
                      <a:pt x="1479" y="4861"/>
                      <a:pt x="1649" y="4875"/>
                      <a:pt x="1819" y="4908"/>
                    </a:cubicBezTo>
                    <a:cubicBezTo>
                      <a:pt x="1949" y="4923"/>
                      <a:pt x="2072" y="4959"/>
                      <a:pt x="2202" y="4980"/>
                    </a:cubicBezTo>
                    <a:cubicBezTo>
                      <a:pt x="2332" y="5009"/>
                      <a:pt x="2454" y="5053"/>
                      <a:pt x="2577" y="5096"/>
                    </a:cubicBezTo>
                    <a:cubicBezTo>
                      <a:pt x="2707" y="5132"/>
                      <a:pt x="2830" y="5183"/>
                      <a:pt x="2945" y="5233"/>
                    </a:cubicBezTo>
                    <a:lnTo>
                      <a:pt x="3306" y="5392"/>
                    </a:lnTo>
                    <a:cubicBezTo>
                      <a:pt x="3739" y="5608"/>
                      <a:pt x="4158" y="5854"/>
                      <a:pt x="4562" y="6121"/>
                    </a:cubicBezTo>
                    <a:cubicBezTo>
                      <a:pt x="4966" y="6388"/>
                      <a:pt x="5356" y="6677"/>
                      <a:pt x="5745" y="6965"/>
                    </a:cubicBezTo>
                    <a:cubicBezTo>
                      <a:pt x="5940" y="7110"/>
                      <a:pt x="6128" y="7254"/>
                      <a:pt x="6316" y="7406"/>
                    </a:cubicBezTo>
                    <a:cubicBezTo>
                      <a:pt x="6511" y="7557"/>
                      <a:pt x="6698" y="7701"/>
                      <a:pt x="6893" y="7853"/>
                    </a:cubicBezTo>
                    <a:lnTo>
                      <a:pt x="6987" y="7932"/>
                    </a:lnTo>
                    <a:lnTo>
                      <a:pt x="7470" y="8402"/>
                    </a:lnTo>
                    <a:cubicBezTo>
                      <a:pt x="7254" y="8264"/>
                      <a:pt x="7037" y="8127"/>
                      <a:pt x="6814" y="7990"/>
                    </a:cubicBezTo>
                    <a:cubicBezTo>
                      <a:pt x="6409" y="7745"/>
                      <a:pt x="5998" y="7499"/>
                      <a:pt x="5579" y="7268"/>
                    </a:cubicBezTo>
                    <a:cubicBezTo>
                      <a:pt x="5168" y="7037"/>
                      <a:pt x="4742" y="6814"/>
                      <a:pt x="4316" y="6590"/>
                    </a:cubicBezTo>
                    <a:cubicBezTo>
                      <a:pt x="3891" y="6366"/>
                      <a:pt x="3472" y="6150"/>
                      <a:pt x="3039" y="5948"/>
                    </a:cubicBezTo>
                    <a:cubicBezTo>
                      <a:pt x="2822" y="5847"/>
                      <a:pt x="2599" y="5738"/>
                      <a:pt x="2382" y="5644"/>
                    </a:cubicBezTo>
                    <a:cubicBezTo>
                      <a:pt x="2158" y="5543"/>
                      <a:pt x="1927" y="5450"/>
                      <a:pt x="1704" y="5363"/>
                    </a:cubicBezTo>
                    <a:cubicBezTo>
                      <a:pt x="1480" y="5276"/>
                      <a:pt x="1249" y="5197"/>
                      <a:pt x="1011" y="5132"/>
                    </a:cubicBezTo>
                    <a:cubicBezTo>
                      <a:pt x="895" y="5096"/>
                      <a:pt x="773" y="5067"/>
                      <a:pt x="650" y="5045"/>
                    </a:cubicBezTo>
                    <a:lnTo>
                      <a:pt x="635" y="5045"/>
                    </a:lnTo>
                    <a:cubicBezTo>
                      <a:pt x="664" y="5031"/>
                      <a:pt x="693" y="5009"/>
                      <a:pt x="729" y="4988"/>
                    </a:cubicBezTo>
                    <a:cubicBezTo>
                      <a:pt x="780" y="4952"/>
                      <a:pt x="838" y="4923"/>
                      <a:pt x="902" y="4894"/>
                    </a:cubicBezTo>
                    <a:lnTo>
                      <a:pt x="910" y="4887"/>
                    </a:lnTo>
                    <a:cubicBezTo>
                      <a:pt x="953" y="4879"/>
                      <a:pt x="996" y="4872"/>
                      <a:pt x="1040" y="4872"/>
                    </a:cubicBezTo>
                    <a:cubicBezTo>
                      <a:pt x="1129" y="4865"/>
                      <a:pt x="1219" y="4861"/>
                      <a:pt x="1309" y="4861"/>
                    </a:cubicBezTo>
                    <a:close/>
                    <a:moveTo>
                      <a:pt x="7391" y="462"/>
                    </a:moveTo>
                    <a:cubicBezTo>
                      <a:pt x="7413" y="470"/>
                      <a:pt x="7442" y="477"/>
                      <a:pt x="7463" y="484"/>
                    </a:cubicBezTo>
                    <a:lnTo>
                      <a:pt x="7499" y="563"/>
                    </a:lnTo>
                    <a:cubicBezTo>
                      <a:pt x="7543" y="679"/>
                      <a:pt x="7579" y="787"/>
                      <a:pt x="7615" y="903"/>
                    </a:cubicBezTo>
                    <a:cubicBezTo>
                      <a:pt x="7680" y="1141"/>
                      <a:pt x="7730" y="1372"/>
                      <a:pt x="7781" y="1610"/>
                    </a:cubicBezTo>
                    <a:cubicBezTo>
                      <a:pt x="7824" y="1848"/>
                      <a:pt x="7867" y="2093"/>
                      <a:pt x="7889" y="2332"/>
                    </a:cubicBezTo>
                    <a:cubicBezTo>
                      <a:pt x="7918" y="2577"/>
                      <a:pt x="7947" y="2815"/>
                      <a:pt x="7968" y="3053"/>
                    </a:cubicBezTo>
                    <a:cubicBezTo>
                      <a:pt x="7997" y="3530"/>
                      <a:pt x="8019" y="4006"/>
                      <a:pt x="8026" y="4482"/>
                    </a:cubicBezTo>
                    <a:cubicBezTo>
                      <a:pt x="8033" y="4959"/>
                      <a:pt x="8026" y="5435"/>
                      <a:pt x="8026" y="5912"/>
                    </a:cubicBezTo>
                    <a:lnTo>
                      <a:pt x="8012" y="7341"/>
                    </a:lnTo>
                    <a:cubicBezTo>
                      <a:pt x="8012" y="7687"/>
                      <a:pt x="8012" y="8026"/>
                      <a:pt x="7997" y="8365"/>
                    </a:cubicBezTo>
                    <a:cubicBezTo>
                      <a:pt x="7990" y="8402"/>
                      <a:pt x="7983" y="8430"/>
                      <a:pt x="7976" y="8467"/>
                    </a:cubicBezTo>
                    <a:cubicBezTo>
                      <a:pt x="7853" y="7860"/>
                      <a:pt x="7752" y="7254"/>
                      <a:pt x="7658" y="6648"/>
                    </a:cubicBezTo>
                    <a:cubicBezTo>
                      <a:pt x="7550" y="5933"/>
                      <a:pt x="7456" y="5219"/>
                      <a:pt x="7369" y="4504"/>
                    </a:cubicBezTo>
                    <a:cubicBezTo>
                      <a:pt x="7290" y="3790"/>
                      <a:pt x="7225" y="3075"/>
                      <a:pt x="7196" y="2361"/>
                    </a:cubicBezTo>
                    <a:cubicBezTo>
                      <a:pt x="7189" y="2000"/>
                      <a:pt x="7182" y="1639"/>
                      <a:pt x="7203" y="1285"/>
                    </a:cubicBezTo>
                    <a:cubicBezTo>
                      <a:pt x="7218" y="1105"/>
                      <a:pt x="7232" y="924"/>
                      <a:pt x="7261" y="751"/>
                    </a:cubicBezTo>
                    <a:cubicBezTo>
                      <a:pt x="7276" y="672"/>
                      <a:pt x="7290" y="592"/>
                      <a:pt x="7312" y="513"/>
                    </a:cubicBezTo>
                    <a:lnTo>
                      <a:pt x="7355" y="484"/>
                    </a:lnTo>
                    <a:lnTo>
                      <a:pt x="7391" y="462"/>
                    </a:lnTo>
                    <a:close/>
                    <a:moveTo>
                      <a:pt x="14926" y="4251"/>
                    </a:moveTo>
                    <a:cubicBezTo>
                      <a:pt x="14926" y="4288"/>
                      <a:pt x="14933" y="4324"/>
                      <a:pt x="14933" y="4360"/>
                    </a:cubicBezTo>
                    <a:cubicBezTo>
                      <a:pt x="14941" y="4425"/>
                      <a:pt x="14941" y="4490"/>
                      <a:pt x="14933" y="4555"/>
                    </a:cubicBezTo>
                    <a:cubicBezTo>
                      <a:pt x="14933" y="4555"/>
                      <a:pt x="14933" y="4562"/>
                      <a:pt x="14933" y="4562"/>
                    </a:cubicBezTo>
                    <a:cubicBezTo>
                      <a:pt x="14919" y="4605"/>
                      <a:pt x="14905" y="4648"/>
                      <a:pt x="14890" y="4685"/>
                    </a:cubicBezTo>
                    <a:cubicBezTo>
                      <a:pt x="14775" y="4923"/>
                      <a:pt x="14637" y="5139"/>
                      <a:pt x="14471" y="5341"/>
                    </a:cubicBezTo>
                    <a:cubicBezTo>
                      <a:pt x="14392" y="5450"/>
                      <a:pt x="14298" y="5543"/>
                      <a:pt x="14204" y="5637"/>
                    </a:cubicBezTo>
                    <a:cubicBezTo>
                      <a:pt x="14118" y="5738"/>
                      <a:pt x="14017" y="5818"/>
                      <a:pt x="13923" y="5912"/>
                    </a:cubicBezTo>
                    <a:cubicBezTo>
                      <a:pt x="13829" y="5998"/>
                      <a:pt x="13721" y="6078"/>
                      <a:pt x="13620" y="6157"/>
                    </a:cubicBezTo>
                    <a:lnTo>
                      <a:pt x="13302" y="6388"/>
                    </a:lnTo>
                    <a:cubicBezTo>
                      <a:pt x="12898" y="6655"/>
                      <a:pt x="12479" y="6900"/>
                      <a:pt x="12039" y="7110"/>
                    </a:cubicBezTo>
                    <a:cubicBezTo>
                      <a:pt x="11606" y="7326"/>
                      <a:pt x="11166" y="7521"/>
                      <a:pt x="10718" y="7716"/>
                    </a:cubicBezTo>
                    <a:cubicBezTo>
                      <a:pt x="10502" y="7803"/>
                      <a:pt x="10271" y="7904"/>
                      <a:pt x="10047" y="7983"/>
                    </a:cubicBezTo>
                    <a:cubicBezTo>
                      <a:pt x="9831" y="8070"/>
                      <a:pt x="9600" y="8163"/>
                      <a:pt x="9376" y="8257"/>
                    </a:cubicBezTo>
                    <a:lnTo>
                      <a:pt x="9260" y="8301"/>
                    </a:lnTo>
                    <a:lnTo>
                      <a:pt x="8611" y="8488"/>
                    </a:lnTo>
                    <a:cubicBezTo>
                      <a:pt x="8842" y="8365"/>
                      <a:pt x="9066" y="8243"/>
                      <a:pt x="9289" y="8127"/>
                    </a:cubicBezTo>
                    <a:cubicBezTo>
                      <a:pt x="9708" y="7896"/>
                      <a:pt x="10127" y="7665"/>
                      <a:pt x="10538" y="7420"/>
                    </a:cubicBezTo>
                    <a:cubicBezTo>
                      <a:pt x="10949" y="7175"/>
                      <a:pt x="11346" y="6922"/>
                      <a:pt x="11758" y="6669"/>
                    </a:cubicBezTo>
                    <a:cubicBezTo>
                      <a:pt x="12162" y="6417"/>
                      <a:pt x="12559" y="6150"/>
                      <a:pt x="12949" y="5883"/>
                    </a:cubicBezTo>
                    <a:cubicBezTo>
                      <a:pt x="13151" y="5746"/>
                      <a:pt x="13353" y="5608"/>
                      <a:pt x="13548" y="5464"/>
                    </a:cubicBezTo>
                    <a:cubicBezTo>
                      <a:pt x="13743" y="5320"/>
                      <a:pt x="13937" y="5175"/>
                      <a:pt x="14125" y="5017"/>
                    </a:cubicBezTo>
                    <a:cubicBezTo>
                      <a:pt x="14320" y="4865"/>
                      <a:pt x="14500" y="4706"/>
                      <a:pt x="14674" y="4533"/>
                    </a:cubicBezTo>
                    <a:cubicBezTo>
                      <a:pt x="14760" y="4446"/>
                      <a:pt x="14847" y="4360"/>
                      <a:pt x="14926" y="4266"/>
                    </a:cubicBezTo>
                    <a:lnTo>
                      <a:pt x="14926" y="4251"/>
                    </a:lnTo>
                    <a:close/>
                    <a:moveTo>
                      <a:pt x="14284" y="3876"/>
                    </a:moveTo>
                    <a:cubicBezTo>
                      <a:pt x="14356" y="3883"/>
                      <a:pt x="14428" y="3898"/>
                      <a:pt x="14500" y="3919"/>
                    </a:cubicBezTo>
                    <a:cubicBezTo>
                      <a:pt x="14565" y="3934"/>
                      <a:pt x="14623" y="3956"/>
                      <a:pt x="14688" y="3977"/>
                    </a:cubicBezTo>
                    <a:cubicBezTo>
                      <a:pt x="14645" y="3992"/>
                      <a:pt x="14601" y="4006"/>
                      <a:pt x="14558" y="4028"/>
                    </a:cubicBezTo>
                    <a:cubicBezTo>
                      <a:pt x="14385" y="4093"/>
                      <a:pt x="14219" y="4165"/>
                      <a:pt x="14060" y="4244"/>
                    </a:cubicBezTo>
                    <a:cubicBezTo>
                      <a:pt x="13735" y="4403"/>
                      <a:pt x="13418" y="4584"/>
                      <a:pt x="13115" y="4778"/>
                    </a:cubicBezTo>
                    <a:cubicBezTo>
                      <a:pt x="12501" y="5161"/>
                      <a:pt x="11916" y="5587"/>
                      <a:pt x="11346" y="6020"/>
                    </a:cubicBezTo>
                    <a:cubicBezTo>
                      <a:pt x="10776" y="6453"/>
                      <a:pt x="10213" y="6915"/>
                      <a:pt x="9657" y="7377"/>
                    </a:cubicBezTo>
                    <a:cubicBezTo>
                      <a:pt x="9203" y="7745"/>
                      <a:pt x="8755" y="8127"/>
                      <a:pt x="8308" y="8503"/>
                    </a:cubicBezTo>
                    <a:cubicBezTo>
                      <a:pt x="8344" y="8445"/>
                      <a:pt x="8373" y="8380"/>
                      <a:pt x="8416" y="8322"/>
                    </a:cubicBezTo>
                    <a:cubicBezTo>
                      <a:pt x="8762" y="7904"/>
                      <a:pt x="9130" y="7492"/>
                      <a:pt x="9513" y="7102"/>
                    </a:cubicBezTo>
                    <a:cubicBezTo>
                      <a:pt x="10025" y="6561"/>
                      <a:pt x="10567" y="6041"/>
                      <a:pt x="11137" y="5558"/>
                    </a:cubicBezTo>
                    <a:cubicBezTo>
                      <a:pt x="11707" y="5074"/>
                      <a:pt x="12299" y="4620"/>
                      <a:pt x="12963" y="4295"/>
                    </a:cubicBezTo>
                    <a:cubicBezTo>
                      <a:pt x="13288" y="4122"/>
                      <a:pt x="13641" y="3992"/>
                      <a:pt x="14002" y="3919"/>
                    </a:cubicBezTo>
                    <a:cubicBezTo>
                      <a:pt x="14096" y="3898"/>
                      <a:pt x="14190" y="3883"/>
                      <a:pt x="14284" y="3876"/>
                    </a:cubicBezTo>
                    <a:close/>
                    <a:moveTo>
                      <a:pt x="14818" y="4035"/>
                    </a:moveTo>
                    <a:lnTo>
                      <a:pt x="14861" y="4057"/>
                    </a:lnTo>
                    <a:lnTo>
                      <a:pt x="14905" y="4078"/>
                    </a:lnTo>
                    <a:cubicBezTo>
                      <a:pt x="14912" y="4100"/>
                      <a:pt x="14912" y="4129"/>
                      <a:pt x="14919" y="4150"/>
                    </a:cubicBezTo>
                    <a:lnTo>
                      <a:pt x="14868" y="4223"/>
                    </a:lnTo>
                    <a:cubicBezTo>
                      <a:pt x="14789" y="4309"/>
                      <a:pt x="14710" y="4403"/>
                      <a:pt x="14630" y="4490"/>
                    </a:cubicBezTo>
                    <a:cubicBezTo>
                      <a:pt x="14464" y="4663"/>
                      <a:pt x="14284" y="4829"/>
                      <a:pt x="14103" y="4988"/>
                    </a:cubicBezTo>
                    <a:cubicBezTo>
                      <a:pt x="13916" y="5146"/>
                      <a:pt x="13728" y="5298"/>
                      <a:pt x="13533" y="5442"/>
                    </a:cubicBezTo>
                    <a:cubicBezTo>
                      <a:pt x="13338" y="5587"/>
                      <a:pt x="13143" y="5731"/>
                      <a:pt x="12941" y="5868"/>
                    </a:cubicBezTo>
                    <a:cubicBezTo>
                      <a:pt x="12544" y="6135"/>
                      <a:pt x="12147" y="6395"/>
                      <a:pt x="11736" y="6633"/>
                    </a:cubicBezTo>
                    <a:cubicBezTo>
                      <a:pt x="11325" y="6879"/>
                      <a:pt x="10913" y="7117"/>
                      <a:pt x="10502" y="7355"/>
                    </a:cubicBezTo>
                    <a:lnTo>
                      <a:pt x="9253" y="8062"/>
                    </a:lnTo>
                    <a:cubicBezTo>
                      <a:pt x="8957" y="8228"/>
                      <a:pt x="8661" y="8394"/>
                      <a:pt x="8358" y="8560"/>
                    </a:cubicBezTo>
                    <a:lnTo>
                      <a:pt x="8264" y="8589"/>
                    </a:lnTo>
                    <a:cubicBezTo>
                      <a:pt x="8726" y="8185"/>
                      <a:pt x="9203" y="7788"/>
                      <a:pt x="9679" y="7406"/>
                    </a:cubicBezTo>
                    <a:cubicBezTo>
                      <a:pt x="10242" y="6951"/>
                      <a:pt x="10812" y="6518"/>
                      <a:pt x="11390" y="6085"/>
                    </a:cubicBezTo>
                    <a:cubicBezTo>
                      <a:pt x="11967" y="5659"/>
                      <a:pt x="12552" y="5240"/>
                      <a:pt x="13165" y="4865"/>
                    </a:cubicBezTo>
                    <a:cubicBezTo>
                      <a:pt x="13468" y="4670"/>
                      <a:pt x="13779" y="4490"/>
                      <a:pt x="14096" y="4331"/>
                    </a:cubicBezTo>
                    <a:cubicBezTo>
                      <a:pt x="14255" y="4251"/>
                      <a:pt x="14421" y="4179"/>
                      <a:pt x="14587" y="4114"/>
                    </a:cubicBezTo>
                    <a:cubicBezTo>
                      <a:pt x="14659" y="4085"/>
                      <a:pt x="14739" y="4057"/>
                      <a:pt x="14818" y="4035"/>
                    </a:cubicBezTo>
                    <a:close/>
                    <a:moveTo>
                      <a:pt x="816" y="6150"/>
                    </a:moveTo>
                    <a:lnTo>
                      <a:pt x="816" y="6150"/>
                    </a:lnTo>
                    <a:cubicBezTo>
                      <a:pt x="1054" y="6402"/>
                      <a:pt x="1314" y="6626"/>
                      <a:pt x="1603" y="6814"/>
                    </a:cubicBezTo>
                    <a:cubicBezTo>
                      <a:pt x="1920" y="7016"/>
                      <a:pt x="2252" y="7189"/>
                      <a:pt x="2599" y="7341"/>
                    </a:cubicBezTo>
                    <a:cubicBezTo>
                      <a:pt x="2685" y="7384"/>
                      <a:pt x="2772" y="7420"/>
                      <a:pt x="2858" y="7456"/>
                    </a:cubicBezTo>
                    <a:lnTo>
                      <a:pt x="3118" y="7557"/>
                    </a:lnTo>
                    <a:cubicBezTo>
                      <a:pt x="3291" y="7629"/>
                      <a:pt x="3472" y="7687"/>
                      <a:pt x="3645" y="7752"/>
                    </a:cubicBezTo>
                    <a:cubicBezTo>
                      <a:pt x="4360" y="7983"/>
                      <a:pt x="5081" y="8185"/>
                      <a:pt x="5810" y="8344"/>
                    </a:cubicBezTo>
                    <a:cubicBezTo>
                      <a:pt x="6272" y="8452"/>
                      <a:pt x="6741" y="8553"/>
                      <a:pt x="7211" y="8647"/>
                    </a:cubicBezTo>
                    <a:cubicBezTo>
                      <a:pt x="6705" y="8618"/>
                      <a:pt x="6200" y="8568"/>
                      <a:pt x="5695" y="8481"/>
                    </a:cubicBezTo>
                    <a:cubicBezTo>
                      <a:pt x="4930" y="8351"/>
                      <a:pt x="4179" y="8163"/>
                      <a:pt x="3450" y="7911"/>
                    </a:cubicBezTo>
                    <a:lnTo>
                      <a:pt x="3183" y="7817"/>
                    </a:lnTo>
                    <a:cubicBezTo>
                      <a:pt x="3089" y="7788"/>
                      <a:pt x="3003" y="7745"/>
                      <a:pt x="2909" y="7716"/>
                    </a:cubicBezTo>
                    <a:cubicBezTo>
                      <a:pt x="2729" y="7651"/>
                      <a:pt x="2563" y="7564"/>
                      <a:pt x="2389" y="7485"/>
                    </a:cubicBezTo>
                    <a:cubicBezTo>
                      <a:pt x="2057" y="7326"/>
                      <a:pt x="1740" y="7124"/>
                      <a:pt x="1458" y="6886"/>
                    </a:cubicBezTo>
                    <a:cubicBezTo>
                      <a:pt x="1206" y="6677"/>
                      <a:pt x="989" y="6431"/>
                      <a:pt x="816" y="6150"/>
                    </a:cubicBezTo>
                    <a:close/>
                    <a:moveTo>
                      <a:pt x="563" y="5110"/>
                    </a:moveTo>
                    <a:lnTo>
                      <a:pt x="650" y="5118"/>
                    </a:lnTo>
                    <a:cubicBezTo>
                      <a:pt x="765" y="5139"/>
                      <a:pt x="888" y="5161"/>
                      <a:pt x="1004" y="5190"/>
                    </a:cubicBezTo>
                    <a:cubicBezTo>
                      <a:pt x="1234" y="5248"/>
                      <a:pt x="1465" y="5320"/>
                      <a:pt x="1696" y="5399"/>
                    </a:cubicBezTo>
                    <a:cubicBezTo>
                      <a:pt x="1927" y="5471"/>
                      <a:pt x="2151" y="5565"/>
                      <a:pt x="2375" y="5659"/>
                    </a:cubicBezTo>
                    <a:cubicBezTo>
                      <a:pt x="2599" y="5753"/>
                      <a:pt x="2822" y="5854"/>
                      <a:pt x="3039" y="5955"/>
                    </a:cubicBezTo>
                    <a:cubicBezTo>
                      <a:pt x="3472" y="6164"/>
                      <a:pt x="3891" y="6388"/>
                      <a:pt x="4302" y="6619"/>
                    </a:cubicBezTo>
                    <a:cubicBezTo>
                      <a:pt x="4721" y="6850"/>
                      <a:pt x="5132" y="7095"/>
                      <a:pt x="5543" y="7333"/>
                    </a:cubicBezTo>
                    <a:lnTo>
                      <a:pt x="6778" y="8055"/>
                    </a:lnTo>
                    <a:cubicBezTo>
                      <a:pt x="7066" y="8228"/>
                      <a:pt x="7362" y="8402"/>
                      <a:pt x="7658" y="8575"/>
                    </a:cubicBezTo>
                    <a:lnTo>
                      <a:pt x="7723" y="8647"/>
                    </a:lnTo>
                    <a:cubicBezTo>
                      <a:pt x="7146" y="8452"/>
                      <a:pt x="6568" y="8236"/>
                      <a:pt x="5991" y="8012"/>
                    </a:cubicBezTo>
                    <a:cubicBezTo>
                      <a:pt x="5320" y="7752"/>
                      <a:pt x="4656" y="7478"/>
                      <a:pt x="3999" y="7189"/>
                    </a:cubicBezTo>
                    <a:cubicBezTo>
                      <a:pt x="3342" y="6908"/>
                      <a:pt x="2685" y="6604"/>
                      <a:pt x="2050" y="6272"/>
                    </a:cubicBezTo>
                    <a:cubicBezTo>
                      <a:pt x="1732" y="6099"/>
                      <a:pt x="1422" y="5926"/>
                      <a:pt x="1126" y="5731"/>
                    </a:cubicBezTo>
                    <a:cubicBezTo>
                      <a:pt x="975" y="5630"/>
                      <a:pt x="830" y="5522"/>
                      <a:pt x="693" y="5414"/>
                    </a:cubicBezTo>
                    <a:cubicBezTo>
                      <a:pt x="628" y="5363"/>
                      <a:pt x="570" y="5305"/>
                      <a:pt x="513" y="5255"/>
                    </a:cubicBezTo>
                    <a:cubicBezTo>
                      <a:pt x="513" y="5240"/>
                      <a:pt x="513" y="5219"/>
                      <a:pt x="506" y="5204"/>
                    </a:cubicBezTo>
                    <a:cubicBezTo>
                      <a:pt x="498" y="5190"/>
                      <a:pt x="506" y="5175"/>
                      <a:pt x="506" y="5154"/>
                    </a:cubicBezTo>
                    <a:cubicBezTo>
                      <a:pt x="527" y="5139"/>
                      <a:pt x="542" y="5125"/>
                      <a:pt x="563" y="5110"/>
                    </a:cubicBezTo>
                    <a:close/>
                    <a:moveTo>
                      <a:pt x="527" y="5385"/>
                    </a:moveTo>
                    <a:cubicBezTo>
                      <a:pt x="563" y="5421"/>
                      <a:pt x="599" y="5450"/>
                      <a:pt x="635" y="5478"/>
                    </a:cubicBezTo>
                    <a:cubicBezTo>
                      <a:pt x="780" y="5594"/>
                      <a:pt x="924" y="5702"/>
                      <a:pt x="1076" y="5803"/>
                    </a:cubicBezTo>
                    <a:cubicBezTo>
                      <a:pt x="1379" y="5998"/>
                      <a:pt x="1689" y="6179"/>
                      <a:pt x="2007" y="6352"/>
                    </a:cubicBezTo>
                    <a:cubicBezTo>
                      <a:pt x="2649" y="6684"/>
                      <a:pt x="3306" y="6980"/>
                      <a:pt x="3970" y="7261"/>
                    </a:cubicBezTo>
                    <a:cubicBezTo>
                      <a:pt x="4634" y="7535"/>
                      <a:pt x="5305" y="7795"/>
                      <a:pt x="5984" y="8041"/>
                    </a:cubicBezTo>
                    <a:cubicBezTo>
                      <a:pt x="6532" y="8250"/>
                      <a:pt x="7081" y="8452"/>
                      <a:pt x="7636" y="8654"/>
                    </a:cubicBezTo>
                    <a:lnTo>
                      <a:pt x="7434" y="8654"/>
                    </a:lnTo>
                    <a:cubicBezTo>
                      <a:pt x="6893" y="8553"/>
                      <a:pt x="6352" y="8445"/>
                      <a:pt x="5825" y="8315"/>
                    </a:cubicBezTo>
                    <a:cubicBezTo>
                      <a:pt x="5103" y="8135"/>
                      <a:pt x="4381" y="7932"/>
                      <a:pt x="3674" y="7680"/>
                    </a:cubicBezTo>
                    <a:cubicBezTo>
                      <a:pt x="2974" y="7434"/>
                      <a:pt x="2281" y="7138"/>
                      <a:pt x="1660" y="6734"/>
                    </a:cubicBezTo>
                    <a:cubicBezTo>
                      <a:pt x="1350" y="6532"/>
                      <a:pt x="1068" y="6294"/>
                      <a:pt x="816" y="6020"/>
                    </a:cubicBezTo>
                    <a:cubicBezTo>
                      <a:pt x="758" y="5948"/>
                      <a:pt x="693" y="5868"/>
                      <a:pt x="643" y="5789"/>
                    </a:cubicBezTo>
                    <a:cubicBezTo>
                      <a:pt x="614" y="5724"/>
                      <a:pt x="592" y="5652"/>
                      <a:pt x="570" y="5587"/>
                    </a:cubicBezTo>
                    <a:cubicBezTo>
                      <a:pt x="556" y="5522"/>
                      <a:pt x="542" y="5457"/>
                      <a:pt x="527" y="5385"/>
                    </a:cubicBezTo>
                    <a:close/>
                    <a:moveTo>
                      <a:pt x="8820" y="8900"/>
                    </a:moveTo>
                    <a:lnTo>
                      <a:pt x="8820" y="8900"/>
                    </a:lnTo>
                    <a:cubicBezTo>
                      <a:pt x="9325" y="8921"/>
                      <a:pt x="9831" y="8972"/>
                      <a:pt x="10336" y="9058"/>
                    </a:cubicBezTo>
                    <a:cubicBezTo>
                      <a:pt x="11094" y="9188"/>
                      <a:pt x="11844" y="9383"/>
                      <a:pt x="12580" y="9636"/>
                    </a:cubicBezTo>
                    <a:lnTo>
                      <a:pt x="12848" y="9722"/>
                    </a:lnTo>
                    <a:cubicBezTo>
                      <a:pt x="12941" y="9758"/>
                      <a:pt x="13028" y="9795"/>
                      <a:pt x="13122" y="9831"/>
                    </a:cubicBezTo>
                    <a:cubicBezTo>
                      <a:pt x="13302" y="9896"/>
                      <a:pt x="13468" y="9975"/>
                      <a:pt x="13641" y="10054"/>
                    </a:cubicBezTo>
                    <a:cubicBezTo>
                      <a:pt x="13973" y="10213"/>
                      <a:pt x="14291" y="10415"/>
                      <a:pt x="14573" y="10653"/>
                    </a:cubicBezTo>
                    <a:cubicBezTo>
                      <a:pt x="14825" y="10863"/>
                      <a:pt x="15042" y="11115"/>
                      <a:pt x="15215" y="11390"/>
                    </a:cubicBezTo>
                    <a:cubicBezTo>
                      <a:pt x="14977" y="11137"/>
                      <a:pt x="14717" y="10920"/>
                      <a:pt x="14428" y="10733"/>
                    </a:cubicBezTo>
                    <a:cubicBezTo>
                      <a:pt x="14111" y="10531"/>
                      <a:pt x="13779" y="10350"/>
                      <a:pt x="13432" y="10199"/>
                    </a:cubicBezTo>
                    <a:cubicBezTo>
                      <a:pt x="13346" y="10163"/>
                      <a:pt x="13259" y="10119"/>
                      <a:pt x="13172" y="10083"/>
                    </a:cubicBezTo>
                    <a:lnTo>
                      <a:pt x="12912" y="9982"/>
                    </a:lnTo>
                    <a:cubicBezTo>
                      <a:pt x="12739" y="9910"/>
                      <a:pt x="12559" y="9859"/>
                      <a:pt x="12386" y="9795"/>
                    </a:cubicBezTo>
                    <a:cubicBezTo>
                      <a:pt x="11671" y="9556"/>
                      <a:pt x="10949" y="9361"/>
                      <a:pt x="10220" y="9195"/>
                    </a:cubicBezTo>
                    <a:cubicBezTo>
                      <a:pt x="9758" y="9087"/>
                      <a:pt x="9289" y="8986"/>
                      <a:pt x="8820" y="8900"/>
                    </a:cubicBezTo>
                    <a:close/>
                    <a:moveTo>
                      <a:pt x="8604" y="8892"/>
                    </a:moveTo>
                    <a:cubicBezTo>
                      <a:pt x="9145" y="8979"/>
                      <a:pt x="9679" y="9102"/>
                      <a:pt x="10213" y="9232"/>
                    </a:cubicBezTo>
                    <a:cubicBezTo>
                      <a:pt x="10935" y="9412"/>
                      <a:pt x="11657" y="9614"/>
                      <a:pt x="12357" y="9859"/>
                    </a:cubicBezTo>
                    <a:cubicBezTo>
                      <a:pt x="13064" y="10112"/>
                      <a:pt x="13750" y="10401"/>
                      <a:pt x="14370" y="10812"/>
                    </a:cubicBezTo>
                    <a:cubicBezTo>
                      <a:pt x="14681" y="11007"/>
                      <a:pt x="14962" y="11245"/>
                      <a:pt x="15215" y="11527"/>
                    </a:cubicBezTo>
                    <a:cubicBezTo>
                      <a:pt x="15273" y="11599"/>
                      <a:pt x="15338" y="11671"/>
                      <a:pt x="15388" y="11750"/>
                    </a:cubicBezTo>
                    <a:cubicBezTo>
                      <a:pt x="15417" y="11823"/>
                      <a:pt x="15439" y="11888"/>
                      <a:pt x="15460" y="11960"/>
                    </a:cubicBezTo>
                    <a:cubicBezTo>
                      <a:pt x="15475" y="12025"/>
                      <a:pt x="15489" y="12090"/>
                      <a:pt x="15504" y="12155"/>
                    </a:cubicBezTo>
                    <a:cubicBezTo>
                      <a:pt x="15467" y="12126"/>
                      <a:pt x="15431" y="12090"/>
                      <a:pt x="15395" y="12068"/>
                    </a:cubicBezTo>
                    <a:cubicBezTo>
                      <a:pt x="15251" y="11953"/>
                      <a:pt x="15107" y="11844"/>
                      <a:pt x="14955" y="11743"/>
                    </a:cubicBezTo>
                    <a:cubicBezTo>
                      <a:pt x="14659" y="11541"/>
                      <a:pt x="14342" y="11361"/>
                      <a:pt x="14024" y="11195"/>
                    </a:cubicBezTo>
                    <a:cubicBezTo>
                      <a:pt x="13382" y="10856"/>
                      <a:pt x="12725" y="10560"/>
                      <a:pt x="12061" y="10285"/>
                    </a:cubicBezTo>
                    <a:cubicBezTo>
                      <a:pt x="11397" y="10011"/>
                      <a:pt x="10726" y="9751"/>
                      <a:pt x="10047" y="9499"/>
                    </a:cubicBezTo>
                    <a:cubicBezTo>
                      <a:pt x="9499" y="9297"/>
                      <a:pt x="8950" y="9094"/>
                      <a:pt x="8394" y="8892"/>
                    </a:cubicBezTo>
                    <a:close/>
                    <a:moveTo>
                      <a:pt x="8308" y="8892"/>
                    </a:moveTo>
                    <a:cubicBezTo>
                      <a:pt x="8885" y="9094"/>
                      <a:pt x="9462" y="9304"/>
                      <a:pt x="10040" y="9527"/>
                    </a:cubicBezTo>
                    <a:cubicBezTo>
                      <a:pt x="10704" y="9787"/>
                      <a:pt x="11375" y="10062"/>
                      <a:pt x="12032" y="10350"/>
                    </a:cubicBezTo>
                    <a:cubicBezTo>
                      <a:pt x="12689" y="10639"/>
                      <a:pt x="13346" y="10935"/>
                      <a:pt x="13981" y="11274"/>
                    </a:cubicBezTo>
                    <a:cubicBezTo>
                      <a:pt x="14298" y="11440"/>
                      <a:pt x="14609" y="11621"/>
                      <a:pt x="14905" y="11815"/>
                    </a:cubicBezTo>
                    <a:cubicBezTo>
                      <a:pt x="15056" y="11909"/>
                      <a:pt x="15200" y="12018"/>
                      <a:pt x="15338" y="12126"/>
                    </a:cubicBezTo>
                    <a:cubicBezTo>
                      <a:pt x="15403" y="12176"/>
                      <a:pt x="15460" y="12234"/>
                      <a:pt x="15518" y="12285"/>
                    </a:cubicBezTo>
                    <a:lnTo>
                      <a:pt x="15518" y="12335"/>
                    </a:lnTo>
                    <a:lnTo>
                      <a:pt x="15518" y="12386"/>
                    </a:lnTo>
                    <a:cubicBezTo>
                      <a:pt x="15496" y="12400"/>
                      <a:pt x="15482" y="12414"/>
                      <a:pt x="15460" y="12436"/>
                    </a:cubicBezTo>
                    <a:lnTo>
                      <a:pt x="15374" y="12422"/>
                    </a:lnTo>
                    <a:cubicBezTo>
                      <a:pt x="15258" y="12407"/>
                      <a:pt x="15135" y="12378"/>
                      <a:pt x="15020" y="12350"/>
                    </a:cubicBezTo>
                    <a:cubicBezTo>
                      <a:pt x="14789" y="12299"/>
                      <a:pt x="14558" y="12227"/>
                      <a:pt x="14327" y="12147"/>
                    </a:cubicBezTo>
                    <a:cubicBezTo>
                      <a:pt x="14096" y="12068"/>
                      <a:pt x="13872" y="11981"/>
                      <a:pt x="13649" y="11880"/>
                    </a:cubicBezTo>
                    <a:cubicBezTo>
                      <a:pt x="13425" y="11787"/>
                      <a:pt x="13201" y="11686"/>
                      <a:pt x="12985" y="11584"/>
                    </a:cubicBezTo>
                    <a:cubicBezTo>
                      <a:pt x="12552" y="11375"/>
                      <a:pt x="12133" y="11151"/>
                      <a:pt x="11722" y="10920"/>
                    </a:cubicBezTo>
                    <a:cubicBezTo>
                      <a:pt x="11310" y="10690"/>
                      <a:pt x="10892" y="10444"/>
                      <a:pt x="10480" y="10206"/>
                    </a:cubicBezTo>
                    <a:lnTo>
                      <a:pt x="9246" y="9484"/>
                    </a:lnTo>
                    <a:cubicBezTo>
                      <a:pt x="8957" y="9311"/>
                      <a:pt x="8661" y="9138"/>
                      <a:pt x="8365" y="8965"/>
                    </a:cubicBezTo>
                    <a:lnTo>
                      <a:pt x="8308" y="8892"/>
                    </a:lnTo>
                    <a:close/>
                    <a:moveTo>
                      <a:pt x="8560" y="9145"/>
                    </a:moveTo>
                    <a:lnTo>
                      <a:pt x="8560" y="9145"/>
                    </a:lnTo>
                    <a:cubicBezTo>
                      <a:pt x="8777" y="9282"/>
                      <a:pt x="8993" y="9412"/>
                      <a:pt x="9217" y="9549"/>
                    </a:cubicBezTo>
                    <a:cubicBezTo>
                      <a:pt x="9621" y="9795"/>
                      <a:pt x="10033" y="10040"/>
                      <a:pt x="10451" y="10271"/>
                    </a:cubicBezTo>
                    <a:cubicBezTo>
                      <a:pt x="10863" y="10502"/>
                      <a:pt x="11289" y="10733"/>
                      <a:pt x="11714" y="10949"/>
                    </a:cubicBezTo>
                    <a:cubicBezTo>
                      <a:pt x="12140" y="11173"/>
                      <a:pt x="12559" y="11390"/>
                      <a:pt x="12992" y="11592"/>
                    </a:cubicBezTo>
                    <a:cubicBezTo>
                      <a:pt x="13208" y="11700"/>
                      <a:pt x="13432" y="11801"/>
                      <a:pt x="13656" y="11902"/>
                    </a:cubicBezTo>
                    <a:cubicBezTo>
                      <a:pt x="13880" y="11996"/>
                      <a:pt x="14096" y="12090"/>
                      <a:pt x="14327" y="12176"/>
                    </a:cubicBezTo>
                    <a:cubicBezTo>
                      <a:pt x="14551" y="12263"/>
                      <a:pt x="14782" y="12342"/>
                      <a:pt x="15020" y="12407"/>
                    </a:cubicBezTo>
                    <a:cubicBezTo>
                      <a:pt x="15135" y="12443"/>
                      <a:pt x="15258" y="12472"/>
                      <a:pt x="15381" y="12494"/>
                    </a:cubicBezTo>
                    <a:lnTo>
                      <a:pt x="15395" y="12494"/>
                    </a:lnTo>
                    <a:cubicBezTo>
                      <a:pt x="15366" y="12516"/>
                      <a:pt x="15338" y="12530"/>
                      <a:pt x="15301" y="12552"/>
                    </a:cubicBezTo>
                    <a:cubicBezTo>
                      <a:pt x="15244" y="12588"/>
                      <a:pt x="15193" y="12617"/>
                      <a:pt x="15128" y="12645"/>
                    </a:cubicBezTo>
                    <a:lnTo>
                      <a:pt x="15121" y="12653"/>
                    </a:lnTo>
                    <a:cubicBezTo>
                      <a:pt x="15078" y="12660"/>
                      <a:pt x="15034" y="12667"/>
                      <a:pt x="14991" y="12667"/>
                    </a:cubicBezTo>
                    <a:cubicBezTo>
                      <a:pt x="14898" y="12675"/>
                      <a:pt x="14805" y="12679"/>
                      <a:pt x="14711" y="12679"/>
                    </a:cubicBezTo>
                    <a:cubicBezTo>
                      <a:pt x="14545" y="12679"/>
                      <a:pt x="14378" y="12666"/>
                      <a:pt x="14212" y="12638"/>
                    </a:cubicBezTo>
                    <a:cubicBezTo>
                      <a:pt x="14082" y="12624"/>
                      <a:pt x="13959" y="12588"/>
                      <a:pt x="13829" y="12559"/>
                    </a:cubicBezTo>
                    <a:cubicBezTo>
                      <a:pt x="13699" y="12530"/>
                      <a:pt x="13576" y="12487"/>
                      <a:pt x="13454" y="12451"/>
                    </a:cubicBezTo>
                    <a:cubicBezTo>
                      <a:pt x="13324" y="12407"/>
                      <a:pt x="13208" y="12357"/>
                      <a:pt x="13086" y="12306"/>
                    </a:cubicBezTo>
                    <a:lnTo>
                      <a:pt x="12725" y="12147"/>
                    </a:lnTo>
                    <a:cubicBezTo>
                      <a:pt x="12292" y="11931"/>
                      <a:pt x="11873" y="11693"/>
                      <a:pt x="11469" y="11426"/>
                    </a:cubicBezTo>
                    <a:cubicBezTo>
                      <a:pt x="11065" y="11159"/>
                      <a:pt x="10675" y="10870"/>
                      <a:pt x="10285" y="10581"/>
                    </a:cubicBezTo>
                    <a:cubicBezTo>
                      <a:pt x="10090" y="10437"/>
                      <a:pt x="9903" y="10293"/>
                      <a:pt x="9715" y="10141"/>
                    </a:cubicBezTo>
                    <a:cubicBezTo>
                      <a:pt x="9520" y="9989"/>
                      <a:pt x="9333" y="9838"/>
                      <a:pt x="9145" y="9686"/>
                    </a:cubicBezTo>
                    <a:lnTo>
                      <a:pt x="9044" y="9607"/>
                    </a:lnTo>
                    <a:lnTo>
                      <a:pt x="8560" y="9145"/>
                    </a:lnTo>
                    <a:close/>
                    <a:moveTo>
                      <a:pt x="5948" y="9484"/>
                    </a:moveTo>
                    <a:lnTo>
                      <a:pt x="5948" y="9484"/>
                    </a:lnTo>
                    <a:cubicBezTo>
                      <a:pt x="5731" y="9571"/>
                      <a:pt x="5507" y="9665"/>
                      <a:pt x="5291" y="9766"/>
                    </a:cubicBezTo>
                    <a:cubicBezTo>
                      <a:pt x="4850" y="9961"/>
                      <a:pt x="4410" y="10177"/>
                      <a:pt x="3984" y="10401"/>
                    </a:cubicBezTo>
                    <a:cubicBezTo>
                      <a:pt x="3551" y="10625"/>
                      <a:pt x="3140" y="10877"/>
                      <a:pt x="2736" y="11144"/>
                    </a:cubicBezTo>
                    <a:lnTo>
                      <a:pt x="2411" y="11375"/>
                    </a:lnTo>
                    <a:cubicBezTo>
                      <a:pt x="2310" y="11455"/>
                      <a:pt x="2209" y="11541"/>
                      <a:pt x="2108" y="11621"/>
                    </a:cubicBezTo>
                    <a:cubicBezTo>
                      <a:pt x="2000" y="11707"/>
                      <a:pt x="1906" y="11801"/>
                      <a:pt x="1812" y="11895"/>
                    </a:cubicBezTo>
                    <a:cubicBezTo>
                      <a:pt x="1718" y="11989"/>
                      <a:pt x="1624" y="12082"/>
                      <a:pt x="1545" y="12184"/>
                    </a:cubicBezTo>
                    <a:cubicBezTo>
                      <a:pt x="1379" y="12364"/>
                      <a:pt x="1242" y="12573"/>
                      <a:pt x="1126" y="12790"/>
                    </a:cubicBezTo>
                    <a:cubicBezTo>
                      <a:pt x="1162" y="12523"/>
                      <a:pt x="1242" y="12263"/>
                      <a:pt x="1357" y="12018"/>
                    </a:cubicBezTo>
                    <a:lnTo>
                      <a:pt x="1451" y="11837"/>
                    </a:lnTo>
                    <a:cubicBezTo>
                      <a:pt x="1487" y="11772"/>
                      <a:pt x="1530" y="11722"/>
                      <a:pt x="1566" y="11664"/>
                    </a:cubicBezTo>
                    <a:cubicBezTo>
                      <a:pt x="1646" y="11548"/>
                      <a:pt x="1732" y="11433"/>
                      <a:pt x="1834" y="11332"/>
                    </a:cubicBezTo>
                    <a:cubicBezTo>
                      <a:pt x="1877" y="11281"/>
                      <a:pt x="1927" y="11231"/>
                      <a:pt x="1978" y="11180"/>
                    </a:cubicBezTo>
                    <a:lnTo>
                      <a:pt x="2137" y="11036"/>
                    </a:lnTo>
                    <a:cubicBezTo>
                      <a:pt x="2245" y="10942"/>
                      <a:pt x="2360" y="10863"/>
                      <a:pt x="2476" y="10776"/>
                    </a:cubicBezTo>
                    <a:cubicBezTo>
                      <a:pt x="2887" y="10509"/>
                      <a:pt x="3328" y="10285"/>
                      <a:pt x="3797" y="10119"/>
                    </a:cubicBezTo>
                    <a:lnTo>
                      <a:pt x="4143" y="10004"/>
                    </a:lnTo>
                    <a:cubicBezTo>
                      <a:pt x="4259" y="9968"/>
                      <a:pt x="4381" y="9932"/>
                      <a:pt x="4497" y="9896"/>
                    </a:cubicBezTo>
                    <a:lnTo>
                      <a:pt x="4677" y="9845"/>
                    </a:lnTo>
                    <a:lnTo>
                      <a:pt x="4858" y="9795"/>
                    </a:lnTo>
                    <a:cubicBezTo>
                      <a:pt x="4980" y="9758"/>
                      <a:pt x="5096" y="9722"/>
                      <a:pt x="5211" y="9693"/>
                    </a:cubicBezTo>
                    <a:lnTo>
                      <a:pt x="5948" y="9484"/>
                    </a:lnTo>
                    <a:close/>
                    <a:moveTo>
                      <a:pt x="9672" y="10213"/>
                    </a:moveTo>
                    <a:lnTo>
                      <a:pt x="9672" y="10213"/>
                    </a:lnTo>
                    <a:cubicBezTo>
                      <a:pt x="9859" y="10358"/>
                      <a:pt x="10047" y="10502"/>
                      <a:pt x="10242" y="10639"/>
                    </a:cubicBezTo>
                    <a:cubicBezTo>
                      <a:pt x="10632" y="10928"/>
                      <a:pt x="11036" y="11195"/>
                      <a:pt x="11447" y="11455"/>
                    </a:cubicBezTo>
                    <a:cubicBezTo>
                      <a:pt x="11859" y="11707"/>
                      <a:pt x="12277" y="11953"/>
                      <a:pt x="12718" y="12162"/>
                    </a:cubicBezTo>
                    <a:lnTo>
                      <a:pt x="13078" y="12321"/>
                    </a:lnTo>
                    <a:cubicBezTo>
                      <a:pt x="13201" y="12371"/>
                      <a:pt x="13324" y="12422"/>
                      <a:pt x="13447" y="12465"/>
                    </a:cubicBezTo>
                    <a:cubicBezTo>
                      <a:pt x="13569" y="12516"/>
                      <a:pt x="13692" y="12552"/>
                      <a:pt x="13822" y="12588"/>
                    </a:cubicBezTo>
                    <a:cubicBezTo>
                      <a:pt x="13952" y="12624"/>
                      <a:pt x="14075" y="12660"/>
                      <a:pt x="14204" y="12674"/>
                    </a:cubicBezTo>
                    <a:cubicBezTo>
                      <a:pt x="14419" y="12719"/>
                      <a:pt x="14634" y="12741"/>
                      <a:pt x="14849" y="12741"/>
                    </a:cubicBezTo>
                    <a:cubicBezTo>
                      <a:pt x="14879" y="12741"/>
                      <a:pt x="14910" y="12740"/>
                      <a:pt x="14941" y="12739"/>
                    </a:cubicBezTo>
                    <a:lnTo>
                      <a:pt x="14941" y="12739"/>
                    </a:lnTo>
                    <a:cubicBezTo>
                      <a:pt x="14688" y="12833"/>
                      <a:pt x="14428" y="12898"/>
                      <a:pt x="14161" y="12912"/>
                    </a:cubicBezTo>
                    <a:lnTo>
                      <a:pt x="13952" y="12920"/>
                    </a:lnTo>
                    <a:cubicBezTo>
                      <a:pt x="13880" y="12920"/>
                      <a:pt x="13807" y="12912"/>
                      <a:pt x="13743" y="12905"/>
                    </a:cubicBezTo>
                    <a:cubicBezTo>
                      <a:pt x="13598" y="12898"/>
                      <a:pt x="13461" y="12876"/>
                      <a:pt x="13324" y="12848"/>
                    </a:cubicBezTo>
                    <a:cubicBezTo>
                      <a:pt x="13252" y="12833"/>
                      <a:pt x="13187" y="12811"/>
                      <a:pt x="13122" y="12790"/>
                    </a:cubicBezTo>
                    <a:lnTo>
                      <a:pt x="12912" y="12732"/>
                    </a:lnTo>
                    <a:cubicBezTo>
                      <a:pt x="12783" y="12674"/>
                      <a:pt x="12653" y="12624"/>
                      <a:pt x="12523" y="12566"/>
                    </a:cubicBezTo>
                    <a:cubicBezTo>
                      <a:pt x="12082" y="12342"/>
                      <a:pt x="11671" y="12068"/>
                      <a:pt x="11296" y="11750"/>
                    </a:cubicBezTo>
                    <a:lnTo>
                      <a:pt x="11014" y="11505"/>
                    </a:lnTo>
                    <a:cubicBezTo>
                      <a:pt x="10928" y="11426"/>
                      <a:pt x="10834" y="11339"/>
                      <a:pt x="10747" y="11252"/>
                    </a:cubicBezTo>
                    <a:lnTo>
                      <a:pt x="10610" y="11130"/>
                    </a:lnTo>
                    <a:lnTo>
                      <a:pt x="10480" y="11000"/>
                    </a:lnTo>
                    <a:cubicBezTo>
                      <a:pt x="10394" y="10913"/>
                      <a:pt x="10300" y="10834"/>
                      <a:pt x="10220" y="10747"/>
                    </a:cubicBezTo>
                    <a:lnTo>
                      <a:pt x="9672" y="10213"/>
                    </a:lnTo>
                    <a:close/>
                    <a:moveTo>
                      <a:pt x="7420" y="9058"/>
                    </a:moveTo>
                    <a:cubicBezTo>
                      <a:pt x="7196" y="9181"/>
                      <a:pt x="6965" y="9297"/>
                      <a:pt x="6741" y="9419"/>
                    </a:cubicBezTo>
                    <a:cubicBezTo>
                      <a:pt x="6323" y="9650"/>
                      <a:pt x="5904" y="9881"/>
                      <a:pt x="5500" y="10127"/>
                    </a:cubicBezTo>
                    <a:cubicBezTo>
                      <a:pt x="5089" y="10372"/>
                      <a:pt x="4684" y="10625"/>
                      <a:pt x="4280" y="10877"/>
                    </a:cubicBezTo>
                    <a:cubicBezTo>
                      <a:pt x="3869" y="11130"/>
                      <a:pt x="3479" y="11390"/>
                      <a:pt x="3082" y="11664"/>
                    </a:cubicBezTo>
                    <a:cubicBezTo>
                      <a:pt x="2880" y="11801"/>
                      <a:pt x="2685" y="11938"/>
                      <a:pt x="2490" y="12082"/>
                    </a:cubicBezTo>
                    <a:cubicBezTo>
                      <a:pt x="2288" y="12227"/>
                      <a:pt x="2101" y="12371"/>
                      <a:pt x="1906" y="12523"/>
                    </a:cubicBezTo>
                    <a:cubicBezTo>
                      <a:pt x="1718" y="12674"/>
                      <a:pt x="1538" y="12840"/>
                      <a:pt x="1357" y="13006"/>
                    </a:cubicBezTo>
                    <a:cubicBezTo>
                      <a:pt x="1271" y="13100"/>
                      <a:pt x="1191" y="13187"/>
                      <a:pt x="1112" y="13281"/>
                    </a:cubicBezTo>
                    <a:lnTo>
                      <a:pt x="1105" y="13288"/>
                    </a:lnTo>
                    <a:cubicBezTo>
                      <a:pt x="1105" y="13259"/>
                      <a:pt x="1097" y="13223"/>
                      <a:pt x="1097" y="13187"/>
                    </a:cubicBezTo>
                    <a:cubicBezTo>
                      <a:pt x="1090" y="13122"/>
                      <a:pt x="1090" y="13057"/>
                      <a:pt x="1097" y="12992"/>
                    </a:cubicBezTo>
                    <a:cubicBezTo>
                      <a:pt x="1097" y="12985"/>
                      <a:pt x="1097" y="12985"/>
                      <a:pt x="1097" y="12977"/>
                    </a:cubicBezTo>
                    <a:cubicBezTo>
                      <a:pt x="1112" y="12941"/>
                      <a:pt x="1126" y="12898"/>
                      <a:pt x="1148" y="12862"/>
                    </a:cubicBezTo>
                    <a:cubicBezTo>
                      <a:pt x="1256" y="12624"/>
                      <a:pt x="1393" y="12400"/>
                      <a:pt x="1566" y="12198"/>
                    </a:cubicBezTo>
                    <a:cubicBezTo>
                      <a:pt x="1646" y="12097"/>
                      <a:pt x="1740" y="12003"/>
                      <a:pt x="1826" y="11909"/>
                    </a:cubicBezTo>
                    <a:cubicBezTo>
                      <a:pt x="1913" y="11808"/>
                      <a:pt x="2014" y="11729"/>
                      <a:pt x="2108" y="11635"/>
                    </a:cubicBezTo>
                    <a:cubicBezTo>
                      <a:pt x="2209" y="11548"/>
                      <a:pt x="2310" y="11469"/>
                      <a:pt x="2418" y="11382"/>
                    </a:cubicBezTo>
                    <a:lnTo>
                      <a:pt x="2736" y="11151"/>
                    </a:lnTo>
                    <a:cubicBezTo>
                      <a:pt x="3140" y="10884"/>
                      <a:pt x="3559" y="10646"/>
                      <a:pt x="3992" y="10430"/>
                    </a:cubicBezTo>
                    <a:cubicBezTo>
                      <a:pt x="4425" y="10213"/>
                      <a:pt x="4865" y="10018"/>
                      <a:pt x="5312" y="9831"/>
                    </a:cubicBezTo>
                    <a:cubicBezTo>
                      <a:pt x="5536" y="9737"/>
                      <a:pt x="5760" y="9643"/>
                      <a:pt x="5984" y="9556"/>
                    </a:cubicBezTo>
                    <a:cubicBezTo>
                      <a:pt x="6207" y="9477"/>
                      <a:pt x="6431" y="9376"/>
                      <a:pt x="6655" y="9289"/>
                    </a:cubicBezTo>
                    <a:lnTo>
                      <a:pt x="6770" y="9246"/>
                    </a:lnTo>
                    <a:lnTo>
                      <a:pt x="7420" y="9058"/>
                    </a:lnTo>
                    <a:close/>
                    <a:moveTo>
                      <a:pt x="7766" y="8965"/>
                    </a:moveTo>
                    <a:lnTo>
                      <a:pt x="7766" y="8965"/>
                    </a:lnTo>
                    <a:cubicBezTo>
                      <a:pt x="7304" y="9369"/>
                      <a:pt x="6828" y="9766"/>
                      <a:pt x="6352" y="10148"/>
                    </a:cubicBezTo>
                    <a:cubicBezTo>
                      <a:pt x="5789" y="10596"/>
                      <a:pt x="5219" y="11036"/>
                      <a:pt x="4641" y="11462"/>
                    </a:cubicBezTo>
                    <a:cubicBezTo>
                      <a:pt x="4064" y="11895"/>
                      <a:pt x="3479" y="12306"/>
                      <a:pt x="2866" y="12689"/>
                    </a:cubicBezTo>
                    <a:cubicBezTo>
                      <a:pt x="2563" y="12876"/>
                      <a:pt x="2252" y="13057"/>
                      <a:pt x="1935" y="13223"/>
                    </a:cubicBezTo>
                    <a:cubicBezTo>
                      <a:pt x="1776" y="13302"/>
                      <a:pt x="1610" y="13374"/>
                      <a:pt x="1444" y="13439"/>
                    </a:cubicBezTo>
                    <a:cubicBezTo>
                      <a:pt x="1372" y="13461"/>
                      <a:pt x="1292" y="13490"/>
                      <a:pt x="1213" y="13512"/>
                    </a:cubicBezTo>
                    <a:cubicBezTo>
                      <a:pt x="1198" y="13504"/>
                      <a:pt x="1184" y="13497"/>
                      <a:pt x="1170" y="13490"/>
                    </a:cubicBezTo>
                    <a:lnTo>
                      <a:pt x="1126" y="13468"/>
                    </a:lnTo>
                    <a:cubicBezTo>
                      <a:pt x="1119" y="13447"/>
                      <a:pt x="1119" y="13418"/>
                      <a:pt x="1112" y="13396"/>
                    </a:cubicBezTo>
                    <a:cubicBezTo>
                      <a:pt x="1133" y="13374"/>
                      <a:pt x="1148" y="13353"/>
                      <a:pt x="1162" y="13331"/>
                    </a:cubicBezTo>
                    <a:cubicBezTo>
                      <a:pt x="1242" y="13237"/>
                      <a:pt x="1321" y="13143"/>
                      <a:pt x="1400" y="13057"/>
                    </a:cubicBezTo>
                    <a:cubicBezTo>
                      <a:pt x="1566" y="12884"/>
                      <a:pt x="1747" y="12718"/>
                      <a:pt x="1927" y="12559"/>
                    </a:cubicBezTo>
                    <a:cubicBezTo>
                      <a:pt x="2115" y="12400"/>
                      <a:pt x="2303" y="12248"/>
                      <a:pt x="2498" y="12111"/>
                    </a:cubicBezTo>
                    <a:cubicBezTo>
                      <a:pt x="2692" y="11967"/>
                      <a:pt x="2887" y="11823"/>
                      <a:pt x="3089" y="11678"/>
                    </a:cubicBezTo>
                    <a:cubicBezTo>
                      <a:pt x="3486" y="11418"/>
                      <a:pt x="3883" y="11159"/>
                      <a:pt x="4295" y="10913"/>
                    </a:cubicBezTo>
                    <a:cubicBezTo>
                      <a:pt x="4706" y="10675"/>
                      <a:pt x="5118" y="10437"/>
                      <a:pt x="5536" y="10191"/>
                    </a:cubicBezTo>
                    <a:lnTo>
                      <a:pt x="6778" y="9491"/>
                    </a:lnTo>
                    <a:cubicBezTo>
                      <a:pt x="7073" y="9325"/>
                      <a:pt x="7369" y="9159"/>
                      <a:pt x="7673" y="8993"/>
                    </a:cubicBezTo>
                    <a:lnTo>
                      <a:pt x="7766" y="8965"/>
                    </a:lnTo>
                    <a:close/>
                    <a:moveTo>
                      <a:pt x="7723" y="9037"/>
                    </a:moveTo>
                    <a:lnTo>
                      <a:pt x="7723" y="9037"/>
                    </a:lnTo>
                    <a:cubicBezTo>
                      <a:pt x="7687" y="9094"/>
                      <a:pt x="7651" y="9159"/>
                      <a:pt x="7615" y="9217"/>
                    </a:cubicBezTo>
                    <a:cubicBezTo>
                      <a:pt x="7268" y="9636"/>
                      <a:pt x="6900" y="10047"/>
                      <a:pt x="6518" y="10444"/>
                    </a:cubicBezTo>
                    <a:cubicBezTo>
                      <a:pt x="6005" y="10985"/>
                      <a:pt x="5464" y="11498"/>
                      <a:pt x="4894" y="11981"/>
                    </a:cubicBezTo>
                    <a:cubicBezTo>
                      <a:pt x="4324" y="12465"/>
                      <a:pt x="3732" y="12920"/>
                      <a:pt x="3068" y="13245"/>
                    </a:cubicBezTo>
                    <a:cubicBezTo>
                      <a:pt x="2743" y="13418"/>
                      <a:pt x="2397" y="13548"/>
                      <a:pt x="2036" y="13627"/>
                    </a:cubicBezTo>
                    <a:cubicBezTo>
                      <a:pt x="1935" y="13641"/>
                      <a:pt x="1841" y="13656"/>
                      <a:pt x="1747" y="13663"/>
                    </a:cubicBezTo>
                    <a:cubicBezTo>
                      <a:pt x="1675" y="13656"/>
                      <a:pt x="1603" y="13641"/>
                      <a:pt x="1530" y="13620"/>
                    </a:cubicBezTo>
                    <a:cubicBezTo>
                      <a:pt x="1465" y="13605"/>
                      <a:pt x="1408" y="13584"/>
                      <a:pt x="1343" y="13562"/>
                    </a:cubicBezTo>
                    <a:cubicBezTo>
                      <a:pt x="1386" y="13548"/>
                      <a:pt x="1437" y="13533"/>
                      <a:pt x="1480" y="13519"/>
                    </a:cubicBezTo>
                    <a:cubicBezTo>
                      <a:pt x="1646" y="13454"/>
                      <a:pt x="1812" y="13374"/>
                      <a:pt x="1978" y="13295"/>
                    </a:cubicBezTo>
                    <a:cubicBezTo>
                      <a:pt x="2295" y="13136"/>
                      <a:pt x="2613" y="12956"/>
                      <a:pt x="2916" y="12761"/>
                    </a:cubicBezTo>
                    <a:cubicBezTo>
                      <a:pt x="3530" y="12378"/>
                      <a:pt x="4114" y="11960"/>
                      <a:pt x="4684" y="11520"/>
                    </a:cubicBezTo>
                    <a:cubicBezTo>
                      <a:pt x="5255" y="11079"/>
                      <a:pt x="5818" y="10632"/>
                      <a:pt x="6373" y="10170"/>
                    </a:cubicBezTo>
                    <a:cubicBezTo>
                      <a:pt x="6828" y="9795"/>
                      <a:pt x="7276" y="9412"/>
                      <a:pt x="7723" y="9037"/>
                    </a:cubicBezTo>
                    <a:close/>
                    <a:moveTo>
                      <a:pt x="7499" y="9398"/>
                    </a:moveTo>
                    <a:lnTo>
                      <a:pt x="7499" y="9398"/>
                    </a:lnTo>
                    <a:cubicBezTo>
                      <a:pt x="7225" y="9831"/>
                      <a:pt x="6929" y="10242"/>
                      <a:pt x="6612" y="10632"/>
                    </a:cubicBezTo>
                    <a:lnTo>
                      <a:pt x="6604" y="10632"/>
                    </a:lnTo>
                    <a:cubicBezTo>
                      <a:pt x="6114" y="11231"/>
                      <a:pt x="5572" y="11787"/>
                      <a:pt x="4980" y="12292"/>
                    </a:cubicBezTo>
                    <a:lnTo>
                      <a:pt x="4771" y="12479"/>
                    </a:lnTo>
                    <a:cubicBezTo>
                      <a:pt x="4699" y="12544"/>
                      <a:pt x="4620" y="12602"/>
                      <a:pt x="4547" y="12660"/>
                    </a:cubicBezTo>
                    <a:cubicBezTo>
                      <a:pt x="4403" y="12783"/>
                      <a:pt x="4244" y="12891"/>
                      <a:pt x="4093" y="12999"/>
                    </a:cubicBezTo>
                    <a:cubicBezTo>
                      <a:pt x="3782" y="13208"/>
                      <a:pt x="3450" y="13382"/>
                      <a:pt x="3104" y="13512"/>
                    </a:cubicBezTo>
                    <a:cubicBezTo>
                      <a:pt x="2801" y="13620"/>
                      <a:pt x="2483" y="13678"/>
                      <a:pt x="2158" y="13692"/>
                    </a:cubicBezTo>
                    <a:cubicBezTo>
                      <a:pt x="2490" y="13613"/>
                      <a:pt x="2808" y="13490"/>
                      <a:pt x="3111" y="13331"/>
                    </a:cubicBezTo>
                    <a:cubicBezTo>
                      <a:pt x="3443" y="13165"/>
                      <a:pt x="3768" y="12963"/>
                      <a:pt x="4071" y="12739"/>
                    </a:cubicBezTo>
                    <a:cubicBezTo>
                      <a:pt x="4143" y="12682"/>
                      <a:pt x="4223" y="12631"/>
                      <a:pt x="4295" y="12573"/>
                    </a:cubicBezTo>
                    <a:lnTo>
                      <a:pt x="4518" y="12400"/>
                    </a:lnTo>
                    <a:cubicBezTo>
                      <a:pt x="4663" y="12285"/>
                      <a:pt x="4800" y="12155"/>
                      <a:pt x="4944" y="12039"/>
                    </a:cubicBezTo>
                    <a:cubicBezTo>
                      <a:pt x="5507" y="11541"/>
                      <a:pt x="6034" y="11007"/>
                      <a:pt x="6547" y="10466"/>
                    </a:cubicBezTo>
                    <a:cubicBezTo>
                      <a:pt x="6871" y="10112"/>
                      <a:pt x="7189" y="9758"/>
                      <a:pt x="7499" y="9398"/>
                    </a:cubicBezTo>
                    <a:close/>
                    <a:moveTo>
                      <a:pt x="8308" y="9527"/>
                    </a:moveTo>
                    <a:lnTo>
                      <a:pt x="8308" y="9527"/>
                    </a:lnTo>
                    <a:cubicBezTo>
                      <a:pt x="8539" y="9982"/>
                      <a:pt x="8748" y="10444"/>
                      <a:pt x="8928" y="10920"/>
                    </a:cubicBezTo>
                    <a:cubicBezTo>
                      <a:pt x="9195" y="11649"/>
                      <a:pt x="9405" y="12393"/>
                      <a:pt x="9549" y="13151"/>
                    </a:cubicBezTo>
                    <a:lnTo>
                      <a:pt x="9607" y="13432"/>
                    </a:lnTo>
                    <a:cubicBezTo>
                      <a:pt x="9621" y="13526"/>
                      <a:pt x="9636" y="13620"/>
                      <a:pt x="9650" y="13721"/>
                    </a:cubicBezTo>
                    <a:cubicBezTo>
                      <a:pt x="9686" y="13909"/>
                      <a:pt x="9701" y="14096"/>
                      <a:pt x="9715" y="14284"/>
                    </a:cubicBezTo>
                    <a:cubicBezTo>
                      <a:pt x="9744" y="14652"/>
                      <a:pt x="9722" y="15020"/>
                      <a:pt x="9665" y="15388"/>
                    </a:cubicBezTo>
                    <a:cubicBezTo>
                      <a:pt x="9607" y="15706"/>
                      <a:pt x="9499" y="16016"/>
                      <a:pt x="9354" y="16298"/>
                    </a:cubicBezTo>
                    <a:cubicBezTo>
                      <a:pt x="9448" y="15973"/>
                      <a:pt x="9506" y="15641"/>
                      <a:pt x="9520" y="15301"/>
                    </a:cubicBezTo>
                    <a:cubicBezTo>
                      <a:pt x="9542" y="14919"/>
                      <a:pt x="9527" y="14544"/>
                      <a:pt x="9484" y="14176"/>
                    </a:cubicBezTo>
                    <a:cubicBezTo>
                      <a:pt x="9477" y="14082"/>
                      <a:pt x="9470" y="13988"/>
                      <a:pt x="9455" y="13894"/>
                    </a:cubicBezTo>
                    <a:lnTo>
                      <a:pt x="9412" y="13613"/>
                    </a:lnTo>
                    <a:cubicBezTo>
                      <a:pt x="9390" y="13425"/>
                      <a:pt x="9347" y="13245"/>
                      <a:pt x="9311" y="13064"/>
                    </a:cubicBezTo>
                    <a:cubicBezTo>
                      <a:pt x="9167" y="12328"/>
                      <a:pt x="8964" y="11606"/>
                      <a:pt x="8748" y="10892"/>
                    </a:cubicBezTo>
                    <a:cubicBezTo>
                      <a:pt x="8611" y="10430"/>
                      <a:pt x="8459" y="9982"/>
                      <a:pt x="8308" y="9527"/>
                    </a:cubicBezTo>
                    <a:close/>
                    <a:moveTo>
                      <a:pt x="7600" y="10913"/>
                    </a:moveTo>
                    <a:lnTo>
                      <a:pt x="7600" y="10913"/>
                    </a:lnTo>
                    <a:cubicBezTo>
                      <a:pt x="7564" y="11151"/>
                      <a:pt x="7535" y="11390"/>
                      <a:pt x="7507" y="11628"/>
                    </a:cubicBezTo>
                    <a:cubicBezTo>
                      <a:pt x="7456" y="12104"/>
                      <a:pt x="7427" y="12595"/>
                      <a:pt x="7405" y="13078"/>
                    </a:cubicBezTo>
                    <a:cubicBezTo>
                      <a:pt x="7391" y="13562"/>
                      <a:pt x="7391" y="14046"/>
                      <a:pt x="7427" y="14529"/>
                    </a:cubicBezTo>
                    <a:lnTo>
                      <a:pt x="7470" y="14919"/>
                    </a:lnTo>
                    <a:cubicBezTo>
                      <a:pt x="7485" y="15056"/>
                      <a:pt x="7507" y="15186"/>
                      <a:pt x="7528" y="15316"/>
                    </a:cubicBezTo>
                    <a:cubicBezTo>
                      <a:pt x="7550" y="15439"/>
                      <a:pt x="7579" y="15569"/>
                      <a:pt x="7608" y="15698"/>
                    </a:cubicBezTo>
                    <a:cubicBezTo>
                      <a:pt x="7644" y="15828"/>
                      <a:pt x="7680" y="15951"/>
                      <a:pt x="7723" y="16081"/>
                    </a:cubicBezTo>
                    <a:cubicBezTo>
                      <a:pt x="7802" y="16312"/>
                      <a:pt x="7911" y="16536"/>
                      <a:pt x="8041" y="16745"/>
                    </a:cubicBezTo>
                    <a:cubicBezTo>
                      <a:pt x="7831" y="16579"/>
                      <a:pt x="7651" y="16384"/>
                      <a:pt x="7499" y="16160"/>
                    </a:cubicBezTo>
                    <a:lnTo>
                      <a:pt x="7384" y="15980"/>
                    </a:lnTo>
                    <a:cubicBezTo>
                      <a:pt x="7348" y="15922"/>
                      <a:pt x="7326" y="15857"/>
                      <a:pt x="7297" y="15792"/>
                    </a:cubicBezTo>
                    <a:cubicBezTo>
                      <a:pt x="7232" y="15670"/>
                      <a:pt x="7182" y="15532"/>
                      <a:pt x="7146" y="15403"/>
                    </a:cubicBezTo>
                    <a:cubicBezTo>
                      <a:pt x="7117" y="15330"/>
                      <a:pt x="7102" y="15265"/>
                      <a:pt x="7088" y="15193"/>
                    </a:cubicBezTo>
                    <a:lnTo>
                      <a:pt x="7037" y="14991"/>
                    </a:lnTo>
                    <a:cubicBezTo>
                      <a:pt x="7016" y="14847"/>
                      <a:pt x="7001" y="14710"/>
                      <a:pt x="6980" y="14565"/>
                    </a:cubicBezTo>
                    <a:cubicBezTo>
                      <a:pt x="6958" y="14075"/>
                      <a:pt x="6987" y="13584"/>
                      <a:pt x="7081" y="13093"/>
                    </a:cubicBezTo>
                    <a:lnTo>
                      <a:pt x="7146" y="12732"/>
                    </a:lnTo>
                    <a:cubicBezTo>
                      <a:pt x="7175" y="12617"/>
                      <a:pt x="7203" y="12494"/>
                      <a:pt x="7232" y="12371"/>
                    </a:cubicBezTo>
                    <a:lnTo>
                      <a:pt x="7276" y="12191"/>
                    </a:lnTo>
                    <a:lnTo>
                      <a:pt x="7319" y="12010"/>
                    </a:lnTo>
                    <a:cubicBezTo>
                      <a:pt x="7355" y="11895"/>
                      <a:pt x="7377" y="11772"/>
                      <a:pt x="7413" y="11657"/>
                    </a:cubicBezTo>
                    <a:cubicBezTo>
                      <a:pt x="7470" y="11411"/>
                      <a:pt x="7535" y="11159"/>
                      <a:pt x="7600" y="10913"/>
                    </a:cubicBezTo>
                    <a:close/>
                    <a:moveTo>
                      <a:pt x="8106" y="9159"/>
                    </a:moveTo>
                    <a:cubicBezTo>
                      <a:pt x="8142" y="9224"/>
                      <a:pt x="8171" y="9282"/>
                      <a:pt x="8207" y="9340"/>
                    </a:cubicBezTo>
                    <a:cubicBezTo>
                      <a:pt x="8394" y="9859"/>
                      <a:pt x="8568" y="10379"/>
                      <a:pt x="8719" y="10906"/>
                    </a:cubicBezTo>
                    <a:cubicBezTo>
                      <a:pt x="8928" y="11621"/>
                      <a:pt x="9102" y="12350"/>
                      <a:pt x="9239" y="13078"/>
                    </a:cubicBezTo>
                    <a:cubicBezTo>
                      <a:pt x="9369" y="13815"/>
                      <a:pt x="9477" y="14558"/>
                      <a:pt x="9419" y="15301"/>
                    </a:cubicBezTo>
                    <a:cubicBezTo>
                      <a:pt x="9405" y="15670"/>
                      <a:pt x="9340" y="16030"/>
                      <a:pt x="9232" y="16377"/>
                    </a:cubicBezTo>
                    <a:lnTo>
                      <a:pt x="9232" y="16384"/>
                    </a:lnTo>
                    <a:cubicBezTo>
                      <a:pt x="9195" y="16471"/>
                      <a:pt x="9159" y="16565"/>
                      <a:pt x="9123" y="16651"/>
                    </a:cubicBezTo>
                    <a:cubicBezTo>
                      <a:pt x="9080" y="16709"/>
                      <a:pt x="9029" y="16759"/>
                      <a:pt x="8979" y="16817"/>
                    </a:cubicBezTo>
                    <a:cubicBezTo>
                      <a:pt x="8928" y="16860"/>
                      <a:pt x="8878" y="16904"/>
                      <a:pt x="8827" y="16947"/>
                    </a:cubicBezTo>
                    <a:cubicBezTo>
                      <a:pt x="8842" y="16904"/>
                      <a:pt x="8849" y="16853"/>
                      <a:pt x="8856" y="16810"/>
                    </a:cubicBezTo>
                    <a:cubicBezTo>
                      <a:pt x="8885" y="16630"/>
                      <a:pt x="8907" y="16449"/>
                      <a:pt x="8914" y="16269"/>
                    </a:cubicBezTo>
                    <a:cubicBezTo>
                      <a:pt x="8936" y="15908"/>
                      <a:pt x="8936" y="15547"/>
                      <a:pt x="8928" y="15186"/>
                    </a:cubicBezTo>
                    <a:cubicBezTo>
                      <a:pt x="8900" y="14464"/>
                      <a:pt x="8827" y="13743"/>
                      <a:pt x="8734" y="13035"/>
                    </a:cubicBezTo>
                    <a:cubicBezTo>
                      <a:pt x="8640" y="12328"/>
                      <a:pt x="8524" y="11606"/>
                      <a:pt x="8409" y="10899"/>
                    </a:cubicBezTo>
                    <a:cubicBezTo>
                      <a:pt x="8308" y="10321"/>
                      <a:pt x="8207" y="9737"/>
                      <a:pt x="8106" y="9159"/>
                    </a:cubicBezTo>
                    <a:close/>
                    <a:moveTo>
                      <a:pt x="7968" y="9419"/>
                    </a:moveTo>
                    <a:cubicBezTo>
                      <a:pt x="7954" y="9679"/>
                      <a:pt x="7947" y="9939"/>
                      <a:pt x="7940" y="10191"/>
                    </a:cubicBezTo>
                    <a:cubicBezTo>
                      <a:pt x="7932" y="10668"/>
                      <a:pt x="7925" y="11144"/>
                      <a:pt x="7932" y="11628"/>
                    </a:cubicBezTo>
                    <a:cubicBezTo>
                      <a:pt x="7940" y="12104"/>
                      <a:pt x="7954" y="12580"/>
                      <a:pt x="7976" y="13057"/>
                    </a:cubicBezTo>
                    <a:cubicBezTo>
                      <a:pt x="7990" y="13533"/>
                      <a:pt x="8019" y="14010"/>
                      <a:pt x="8055" y="14486"/>
                    </a:cubicBezTo>
                    <a:cubicBezTo>
                      <a:pt x="8077" y="14724"/>
                      <a:pt x="8091" y="14969"/>
                      <a:pt x="8120" y="15208"/>
                    </a:cubicBezTo>
                    <a:cubicBezTo>
                      <a:pt x="8149" y="15446"/>
                      <a:pt x="8178" y="15691"/>
                      <a:pt x="8214" y="15929"/>
                    </a:cubicBezTo>
                    <a:cubicBezTo>
                      <a:pt x="8243" y="16168"/>
                      <a:pt x="8293" y="16406"/>
                      <a:pt x="8358" y="16644"/>
                    </a:cubicBezTo>
                    <a:cubicBezTo>
                      <a:pt x="8387" y="16759"/>
                      <a:pt x="8423" y="16882"/>
                      <a:pt x="8466" y="16998"/>
                    </a:cubicBezTo>
                    <a:lnTo>
                      <a:pt x="8474" y="17005"/>
                    </a:lnTo>
                    <a:cubicBezTo>
                      <a:pt x="8438" y="16990"/>
                      <a:pt x="8409" y="16976"/>
                      <a:pt x="8380" y="16962"/>
                    </a:cubicBezTo>
                    <a:cubicBezTo>
                      <a:pt x="8322" y="16933"/>
                      <a:pt x="8264" y="16897"/>
                      <a:pt x="8214" y="16860"/>
                    </a:cubicBezTo>
                    <a:lnTo>
                      <a:pt x="8199" y="16853"/>
                    </a:lnTo>
                    <a:cubicBezTo>
                      <a:pt x="8178" y="16832"/>
                      <a:pt x="8149" y="16796"/>
                      <a:pt x="8120" y="16767"/>
                    </a:cubicBezTo>
                    <a:cubicBezTo>
                      <a:pt x="7976" y="16550"/>
                      <a:pt x="7853" y="16319"/>
                      <a:pt x="7759" y="16074"/>
                    </a:cubicBezTo>
                    <a:cubicBezTo>
                      <a:pt x="7709" y="15951"/>
                      <a:pt x="7680" y="15821"/>
                      <a:pt x="7636" y="15698"/>
                    </a:cubicBezTo>
                    <a:cubicBezTo>
                      <a:pt x="7593" y="15576"/>
                      <a:pt x="7571" y="15446"/>
                      <a:pt x="7550" y="15316"/>
                    </a:cubicBezTo>
                    <a:cubicBezTo>
                      <a:pt x="7521" y="15186"/>
                      <a:pt x="7499" y="15056"/>
                      <a:pt x="7485" y="14926"/>
                    </a:cubicBezTo>
                    <a:lnTo>
                      <a:pt x="7442" y="14536"/>
                    </a:lnTo>
                    <a:cubicBezTo>
                      <a:pt x="7413" y="14053"/>
                      <a:pt x="7413" y="13569"/>
                      <a:pt x="7442" y="13086"/>
                    </a:cubicBezTo>
                    <a:cubicBezTo>
                      <a:pt x="7470" y="12602"/>
                      <a:pt x="7521" y="12119"/>
                      <a:pt x="7579" y="11642"/>
                    </a:cubicBezTo>
                    <a:cubicBezTo>
                      <a:pt x="7608" y="11404"/>
                      <a:pt x="7644" y="11159"/>
                      <a:pt x="7680" y="10920"/>
                    </a:cubicBezTo>
                    <a:cubicBezTo>
                      <a:pt x="7709" y="10675"/>
                      <a:pt x="7745" y="10444"/>
                      <a:pt x="7781" y="10199"/>
                    </a:cubicBezTo>
                    <a:cubicBezTo>
                      <a:pt x="7788" y="10155"/>
                      <a:pt x="7795" y="10119"/>
                      <a:pt x="7802" y="10076"/>
                    </a:cubicBezTo>
                    <a:cubicBezTo>
                      <a:pt x="7860" y="9859"/>
                      <a:pt x="7911" y="9643"/>
                      <a:pt x="7968" y="9419"/>
                    </a:cubicBezTo>
                    <a:close/>
                    <a:moveTo>
                      <a:pt x="8055" y="9087"/>
                    </a:moveTo>
                    <a:cubicBezTo>
                      <a:pt x="8178" y="9686"/>
                      <a:pt x="8279" y="10293"/>
                      <a:pt x="8373" y="10906"/>
                    </a:cubicBezTo>
                    <a:cubicBezTo>
                      <a:pt x="8481" y="11613"/>
                      <a:pt x="8575" y="12328"/>
                      <a:pt x="8661" y="13042"/>
                    </a:cubicBezTo>
                    <a:cubicBezTo>
                      <a:pt x="8741" y="13757"/>
                      <a:pt x="8806" y="14471"/>
                      <a:pt x="8835" y="15186"/>
                    </a:cubicBezTo>
                    <a:cubicBezTo>
                      <a:pt x="8842" y="15547"/>
                      <a:pt x="8849" y="15908"/>
                      <a:pt x="8827" y="16261"/>
                    </a:cubicBezTo>
                    <a:cubicBezTo>
                      <a:pt x="8813" y="16442"/>
                      <a:pt x="8798" y="16615"/>
                      <a:pt x="8770" y="16796"/>
                    </a:cubicBezTo>
                    <a:cubicBezTo>
                      <a:pt x="8755" y="16875"/>
                      <a:pt x="8741" y="16954"/>
                      <a:pt x="8719" y="17034"/>
                    </a:cubicBezTo>
                    <a:lnTo>
                      <a:pt x="8683" y="17063"/>
                    </a:lnTo>
                    <a:lnTo>
                      <a:pt x="8640" y="17091"/>
                    </a:lnTo>
                    <a:cubicBezTo>
                      <a:pt x="8618" y="17077"/>
                      <a:pt x="8589" y="17070"/>
                      <a:pt x="8568" y="17063"/>
                    </a:cubicBezTo>
                    <a:cubicBezTo>
                      <a:pt x="8553" y="17034"/>
                      <a:pt x="8546" y="17012"/>
                      <a:pt x="8539" y="16983"/>
                    </a:cubicBezTo>
                    <a:cubicBezTo>
                      <a:pt x="8488" y="16875"/>
                      <a:pt x="8452" y="16759"/>
                      <a:pt x="8416" y="16644"/>
                    </a:cubicBezTo>
                    <a:cubicBezTo>
                      <a:pt x="8351" y="16413"/>
                      <a:pt x="8300" y="16175"/>
                      <a:pt x="8250" y="15937"/>
                    </a:cubicBezTo>
                    <a:cubicBezTo>
                      <a:pt x="8207" y="15698"/>
                      <a:pt x="8163" y="15460"/>
                      <a:pt x="8142" y="15215"/>
                    </a:cubicBezTo>
                    <a:cubicBezTo>
                      <a:pt x="8113" y="14969"/>
                      <a:pt x="8084" y="14731"/>
                      <a:pt x="8062" y="14493"/>
                    </a:cubicBezTo>
                    <a:cubicBezTo>
                      <a:pt x="8033" y="14017"/>
                      <a:pt x="8012" y="13540"/>
                      <a:pt x="8005" y="13064"/>
                    </a:cubicBezTo>
                    <a:cubicBezTo>
                      <a:pt x="7997" y="12588"/>
                      <a:pt x="8005" y="12111"/>
                      <a:pt x="8005" y="11635"/>
                    </a:cubicBezTo>
                    <a:lnTo>
                      <a:pt x="8019" y="10206"/>
                    </a:lnTo>
                    <a:cubicBezTo>
                      <a:pt x="8019" y="9859"/>
                      <a:pt x="8019" y="9520"/>
                      <a:pt x="8033" y="9181"/>
                    </a:cubicBezTo>
                    <a:cubicBezTo>
                      <a:pt x="8041" y="9145"/>
                      <a:pt x="8048" y="9116"/>
                      <a:pt x="8055" y="9087"/>
                    </a:cubicBezTo>
                    <a:close/>
                    <a:moveTo>
                      <a:pt x="7348" y="0"/>
                    </a:moveTo>
                    <a:lnTo>
                      <a:pt x="7283" y="29"/>
                    </a:lnTo>
                    <a:cubicBezTo>
                      <a:pt x="6446" y="426"/>
                      <a:pt x="6020" y="1263"/>
                      <a:pt x="5897" y="2079"/>
                    </a:cubicBezTo>
                    <a:cubicBezTo>
                      <a:pt x="5839" y="2483"/>
                      <a:pt x="5839" y="2895"/>
                      <a:pt x="5883" y="3299"/>
                    </a:cubicBezTo>
                    <a:cubicBezTo>
                      <a:pt x="5911" y="3501"/>
                      <a:pt x="5933" y="3703"/>
                      <a:pt x="5976" y="3898"/>
                    </a:cubicBezTo>
                    <a:cubicBezTo>
                      <a:pt x="5998" y="3992"/>
                      <a:pt x="6013" y="4093"/>
                      <a:pt x="6041" y="4187"/>
                    </a:cubicBezTo>
                    <a:lnTo>
                      <a:pt x="6114" y="4475"/>
                    </a:lnTo>
                    <a:cubicBezTo>
                      <a:pt x="6330" y="5240"/>
                      <a:pt x="6640" y="5962"/>
                      <a:pt x="6951" y="6684"/>
                    </a:cubicBezTo>
                    <a:lnTo>
                      <a:pt x="7189" y="7225"/>
                    </a:lnTo>
                    <a:lnTo>
                      <a:pt x="7427" y="7759"/>
                    </a:lnTo>
                    <a:cubicBezTo>
                      <a:pt x="7463" y="7831"/>
                      <a:pt x="7492" y="7911"/>
                      <a:pt x="7528" y="7990"/>
                    </a:cubicBezTo>
                    <a:cubicBezTo>
                      <a:pt x="7405" y="7839"/>
                      <a:pt x="7276" y="7694"/>
                      <a:pt x="7138" y="7550"/>
                    </a:cubicBezTo>
                    <a:cubicBezTo>
                      <a:pt x="6799" y="7189"/>
                      <a:pt x="6438" y="6843"/>
                      <a:pt x="6049" y="6532"/>
                    </a:cubicBezTo>
                    <a:cubicBezTo>
                      <a:pt x="5659" y="6222"/>
                      <a:pt x="5247" y="5933"/>
                      <a:pt x="4822" y="5673"/>
                    </a:cubicBezTo>
                    <a:cubicBezTo>
                      <a:pt x="4721" y="5601"/>
                      <a:pt x="4612" y="5543"/>
                      <a:pt x="4504" y="5478"/>
                    </a:cubicBezTo>
                    <a:lnTo>
                      <a:pt x="4345" y="5377"/>
                    </a:lnTo>
                    <a:lnTo>
                      <a:pt x="4179" y="5291"/>
                    </a:lnTo>
                    <a:lnTo>
                      <a:pt x="4020" y="5197"/>
                    </a:lnTo>
                    <a:cubicBezTo>
                      <a:pt x="3963" y="5168"/>
                      <a:pt x="3912" y="5139"/>
                      <a:pt x="3854" y="5110"/>
                    </a:cubicBezTo>
                    <a:cubicBezTo>
                      <a:pt x="3746" y="5053"/>
                      <a:pt x="3638" y="4995"/>
                      <a:pt x="3522" y="4937"/>
                    </a:cubicBezTo>
                    <a:lnTo>
                      <a:pt x="3133" y="4764"/>
                    </a:lnTo>
                    <a:cubicBezTo>
                      <a:pt x="2996" y="4721"/>
                      <a:pt x="2858" y="4663"/>
                      <a:pt x="2729" y="4620"/>
                    </a:cubicBezTo>
                    <a:cubicBezTo>
                      <a:pt x="2591" y="4576"/>
                      <a:pt x="2454" y="4526"/>
                      <a:pt x="2303" y="4504"/>
                    </a:cubicBezTo>
                    <a:cubicBezTo>
                      <a:pt x="2238" y="4490"/>
                      <a:pt x="2166" y="4475"/>
                      <a:pt x="2086" y="4461"/>
                    </a:cubicBezTo>
                    <a:lnTo>
                      <a:pt x="1870" y="4432"/>
                    </a:lnTo>
                    <a:cubicBezTo>
                      <a:pt x="1785" y="4424"/>
                      <a:pt x="1700" y="4420"/>
                      <a:pt x="1615" y="4420"/>
                    </a:cubicBezTo>
                    <a:cubicBezTo>
                      <a:pt x="1401" y="4420"/>
                      <a:pt x="1186" y="4445"/>
                      <a:pt x="975" y="4497"/>
                    </a:cubicBezTo>
                    <a:cubicBezTo>
                      <a:pt x="902" y="4511"/>
                      <a:pt x="823" y="4533"/>
                      <a:pt x="751" y="4562"/>
                    </a:cubicBezTo>
                    <a:cubicBezTo>
                      <a:pt x="679" y="4584"/>
                      <a:pt x="607" y="4620"/>
                      <a:pt x="542" y="4648"/>
                    </a:cubicBezTo>
                    <a:cubicBezTo>
                      <a:pt x="469" y="4685"/>
                      <a:pt x="397" y="4721"/>
                      <a:pt x="332" y="4764"/>
                    </a:cubicBezTo>
                    <a:cubicBezTo>
                      <a:pt x="296" y="4786"/>
                      <a:pt x="267" y="4807"/>
                      <a:pt x="231" y="4836"/>
                    </a:cubicBezTo>
                    <a:cubicBezTo>
                      <a:pt x="217" y="4843"/>
                      <a:pt x="202" y="4858"/>
                      <a:pt x="181" y="4872"/>
                    </a:cubicBezTo>
                    <a:cubicBezTo>
                      <a:pt x="166" y="4887"/>
                      <a:pt x="145" y="4901"/>
                      <a:pt x="130" y="4916"/>
                    </a:cubicBezTo>
                    <a:lnTo>
                      <a:pt x="72" y="4973"/>
                    </a:lnTo>
                    <a:lnTo>
                      <a:pt x="72" y="5038"/>
                    </a:lnTo>
                    <a:cubicBezTo>
                      <a:pt x="0" y="5962"/>
                      <a:pt x="506" y="6749"/>
                      <a:pt x="1155" y="7261"/>
                    </a:cubicBezTo>
                    <a:cubicBezTo>
                      <a:pt x="1473" y="7514"/>
                      <a:pt x="1826" y="7723"/>
                      <a:pt x="2209" y="7882"/>
                    </a:cubicBezTo>
                    <a:cubicBezTo>
                      <a:pt x="2397" y="7961"/>
                      <a:pt x="2577" y="8041"/>
                      <a:pt x="2772" y="8098"/>
                    </a:cubicBezTo>
                    <a:cubicBezTo>
                      <a:pt x="2858" y="8135"/>
                      <a:pt x="2959" y="8163"/>
                      <a:pt x="3053" y="8192"/>
                    </a:cubicBezTo>
                    <a:lnTo>
                      <a:pt x="3342" y="8272"/>
                    </a:lnTo>
                    <a:cubicBezTo>
                      <a:pt x="4107" y="8467"/>
                      <a:pt x="4894" y="8553"/>
                      <a:pt x="5673" y="8647"/>
                    </a:cubicBezTo>
                    <a:lnTo>
                      <a:pt x="6251" y="8712"/>
                    </a:lnTo>
                    <a:lnTo>
                      <a:pt x="6835" y="8770"/>
                    </a:lnTo>
                    <a:lnTo>
                      <a:pt x="7088" y="8799"/>
                    </a:lnTo>
                    <a:cubicBezTo>
                      <a:pt x="6893" y="8835"/>
                      <a:pt x="6705" y="8871"/>
                      <a:pt x="6518" y="8914"/>
                    </a:cubicBezTo>
                    <a:cubicBezTo>
                      <a:pt x="6027" y="9029"/>
                      <a:pt x="5551" y="9174"/>
                      <a:pt x="5081" y="9354"/>
                    </a:cubicBezTo>
                    <a:cubicBezTo>
                      <a:pt x="4620" y="9535"/>
                      <a:pt x="4165" y="9744"/>
                      <a:pt x="3725" y="9982"/>
                    </a:cubicBezTo>
                    <a:cubicBezTo>
                      <a:pt x="3616" y="10040"/>
                      <a:pt x="3508" y="10105"/>
                      <a:pt x="3400" y="10163"/>
                    </a:cubicBezTo>
                    <a:lnTo>
                      <a:pt x="3234" y="10256"/>
                    </a:lnTo>
                    <a:lnTo>
                      <a:pt x="3075" y="10350"/>
                    </a:lnTo>
                    <a:lnTo>
                      <a:pt x="2916" y="10437"/>
                    </a:lnTo>
                    <a:cubicBezTo>
                      <a:pt x="2858" y="10466"/>
                      <a:pt x="2808" y="10502"/>
                      <a:pt x="2757" y="10538"/>
                    </a:cubicBezTo>
                    <a:cubicBezTo>
                      <a:pt x="2656" y="10603"/>
                      <a:pt x="2548" y="10668"/>
                      <a:pt x="2447" y="10740"/>
                    </a:cubicBezTo>
                    <a:lnTo>
                      <a:pt x="2093" y="10993"/>
                    </a:lnTo>
                    <a:cubicBezTo>
                      <a:pt x="1985" y="11079"/>
                      <a:pt x="1870" y="11173"/>
                      <a:pt x="1761" y="11267"/>
                    </a:cubicBezTo>
                    <a:cubicBezTo>
                      <a:pt x="1660" y="11368"/>
                      <a:pt x="1552" y="11462"/>
                      <a:pt x="1458" y="11577"/>
                    </a:cubicBezTo>
                    <a:cubicBezTo>
                      <a:pt x="1408" y="11628"/>
                      <a:pt x="1357" y="11686"/>
                      <a:pt x="1314" y="11736"/>
                    </a:cubicBezTo>
                    <a:lnTo>
                      <a:pt x="1177" y="11916"/>
                    </a:lnTo>
                    <a:cubicBezTo>
                      <a:pt x="1004" y="12162"/>
                      <a:pt x="866" y="12436"/>
                      <a:pt x="787" y="12725"/>
                    </a:cubicBezTo>
                    <a:cubicBezTo>
                      <a:pt x="758" y="12797"/>
                      <a:pt x="744" y="12876"/>
                      <a:pt x="729" y="12949"/>
                    </a:cubicBezTo>
                    <a:cubicBezTo>
                      <a:pt x="715" y="13028"/>
                      <a:pt x="708" y="13100"/>
                      <a:pt x="700" y="13180"/>
                    </a:cubicBezTo>
                    <a:cubicBezTo>
                      <a:pt x="693" y="13259"/>
                      <a:pt x="693" y="13338"/>
                      <a:pt x="700" y="13418"/>
                    </a:cubicBezTo>
                    <a:cubicBezTo>
                      <a:pt x="700" y="13454"/>
                      <a:pt x="700" y="13497"/>
                      <a:pt x="708" y="13540"/>
                    </a:cubicBezTo>
                    <a:cubicBezTo>
                      <a:pt x="708" y="13555"/>
                      <a:pt x="708" y="13577"/>
                      <a:pt x="715" y="13598"/>
                    </a:cubicBezTo>
                    <a:cubicBezTo>
                      <a:pt x="729" y="13620"/>
                      <a:pt x="722" y="13641"/>
                      <a:pt x="729" y="13670"/>
                    </a:cubicBezTo>
                    <a:lnTo>
                      <a:pt x="751" y="13743"/>
                    </a:lnTo>
                    <a:lnTo>
                      <a:pt x="809" y="13786"/>
                    </a:lnTo>
                    <a:cubicBezTo>
                      <a:pt x="1217" y="14065"/>
                      <a:pt x="1677" y="14180"/>
                      <a:pt x="2134" y="14180"/>
                    </a:cubicBezTo>
                    <a:cubicBezTo>
                      <a:pt x="2526" y="14180"/>
                      <a:pt x="2917" y="14096"/>
                      <a:pt x="3270" y="13959"/>
                    </a:cubicBezTo>
                    <a:cubicBezTo>
                      <a:pt x="3652" y="13800"/>
                      <a:pt x="4013" y="13598"/>
                      <a:pt x="4338" y="13353"/>
                    </a:cubicBezTo>
                    <a:cubicBezTo>
                      <a:pt x="4497" y="13230"/>
                      <a:pt x="4663" y="13115"/>
                      <a:pt x="4807" y="12977"/>
                    </a:cubicBezTo>
                    <a:cubicBezTo>
                      <a:pt x="4879" y="12905"/>
                      <a:pt x="4959" y="12840"/>
                      <a:pt x="5031" y="12775"/>
                    </a:cubicBezTo>
                    <a:lnTo>
                      <a:pt x="5240" y="12566"/>
                    </a:lnTo>
                    <a:cubicBezTo>
                      <a:pt x="5796" y="11996"/>
                      <a:pt x="6265" y="11361"/>
                      <a:pt x="6734" y="10733"/>
                    </a:cubicBezTo>
                    <a:lnTo>
                      <a:pt x="7081" y="10264"/>
                    </a:lnTo>
                    <a:lnTo>
                      <a:pt x="7427" y="9787"/>
                    </a:lnTo>
                    <a:lnTo>
                      <a:pt x="7571" y="9585"/>
                    </a:lnTo>
                    <a:lnTo>
                      <a:pt x="7571" y="9585"/>
                    </a:lnTo>
                    <a:cubicBezTo>
                      <a:pt x="7507" y="9766"/>
                      <a:pt x="7449" y="9953"/>
                      <a:pt x="7391" y="10141"/>
                    </a:cubicBezTo>
                    <a:cubicBezTo>
                      <a:pt x="7247" y="10617"/>
                      <a:pt x="7131" y="11101"/>
                      <a:pt x="7052" y="11599"/>
                    </a:cubicBezTo>
                    <a:cubicBezTo>
                      <a:pt x="6980" y="12090"/>
                      <a:pt x="6936" y="12588"/>
                      <a:pt x="6922" y="13086"/>
                    </a:cubicBezTo>
                    <a:cubicBezTo>
                      <a:pt x="6915" y="13216"/>
                      <a:pt x="6915" y="13338"/>
                      <a:pt x="6915" y="13461"/>
                    </a:cubicBezTo>
                    <a:lnTo>
                      <a:pt x="6915" y="13649"/>
                    </a:lnTo>
                    <a:lnTo>
                      <a:pt x="6915" y="13836"/>
                    </a:lnTo>
                    <a:lnTo>
                      <a:pt x="6915" y="14024"/>
                    </a:lnTo>
                    <a:cubicBezTo>
                      <a:pt x="6907" y="14082"/>
                      <a:pt x="6907" y="14147"/>
                      <a:pt x="6915" y="14204"/>
                    </a:cubicBezTo>
                    <a:cubicBezTo>
                      <a:pt x="6922" y="14327"/>
                      <a:pt x="6929" y="14457"/>
                      <a:pt x="6929" y="14580"/>
                    </a:cubicBezTo>
                    <a:lnTo>
                      <a:pt x="6972" y="15006"/>
                    </a:lnTo>
                    <a:cubicBezTo>
                      <a:pt x="7001" y="15150"/>
                      <a:pt x="7023" y="15287"/>
                      <a:pt x="7052" y="15431"/>
                    </a:cubicBezTo>
                    <a:cubicBezTo>
                      <a:pt x="7081" y="15569"/>
                      <a:pt x="7110" y="15713"/>
                      <a:pt x="7160" y="15850"/>
                    </a:cubicBezTo>
                    <a:cubicBezTo>
                      <a:pt x="7189" y="15922"/>
                      <a:pt x="7203" y="15987"/>
                      <a:pt x="7232" y="16059"/>
                    </a:cubicBezTo>
                    <a:lnTo>
                      <a:pt x="7326" y="16261"/>
                    </a:lnTo>
                    <a:cubicBezTo>
                      <a:pt x="7449" y="16536"/>
                      <a:pt x="7615" y="16788"/>
                      <a:pt x="7824" y="17005"/>
                    </a:cubicBezTo>
                    <a:cubicBezTo>
                      <a:pt x="7875" y="17063"/>
                      <a:pt x="7932" y="17120"/>
                      <a:pt x="7990" y="17164"/>
                    </a:cubicBezTo>
                    <a:cubicBezTo>
                      <a:pt x="8048" y="17214"/>
                      <a:pt x="8113" y="17265"/>
                      <a:pt x="8178" y="17308"/>
                    </a:cubicBezTo>
                    <a:cubicBezTo>
                      <a:pt x="8243" y="17351"/>
                      <a:pt x="8308" y="17395"/>
                      <a:pt x="8380" y="17431"/>
                    </a:cubicBezTo>
                    <a:cubicBezTo>
                      <a:pt x="8416" y="17445"/>
                      <a:pt x="8452" y="17467"/>
                      <a:pt x="8488" y="17481"/>
                    </a:cubicBezTo>
                    <a:cubicBezTo>
                      <a:pt x="8510" y="17488"/>
                      <a:pt x="8524" y="17496"/>
                      <a:pt x="8546" y="17503"/>
                    </a:cubicBezTo>
                    <a:cubicBezTo>
                      <a:pt x="8568" y="17510"/>
                      <a:pt x="8582" y="17517"/>
                      <a:pt x="8611" y="17532"/>
                    </a:cubicBezTo>
                    <a:lnTo>
                      <a:pt x="8683" y="17553"/>
                    </a:lnTo>
                    <a:lnTo>
                      <a:pt x="8748" y="17517"/>
                    </a:lnTo>
                    <a:cubicBezTo>
                      <a:pt x="9578" y="17120"/>
                      <a:pt x="10011" y="16283"/>
                      <a:pt x="10134" y="15467"/>
                    </a:cubicBezTo>
                    <a:cubicBezTo>
                      <a:pt x="10191" y="15063"/>
                      <a:pt x="10191" y="14652"/>
                      <a:pt x="10141" y="14248"/>
                    </a:cubicBezTo>
                    <a:cubicBezTo>
                      <a:pt x="10119" y="14046"/>
                      <a:pt x="10098" y="13844"/>
                      <a:pt x="10054" y="13649"/>
                    </a:cubicBezTo>
                    <a:cubicBezTo>
                      <a:pt x="10033" y="13555"/>
                      <a:pt x="10018" y="13454"/>
                      <a:pt x="9989" y="13360"/>
                    </a:cubicBezTo>
                    <a:lnTo>
                      <a:pt x="9917" y="13071"/>
                    </a:lnTo>
                    <a:cubicBezTo>
                      <a:pt x="9701" y="12306"/>
                      <a:pt x="9383" y="11584"/>
                      <a:pt x="9080" y="10863"/>
                    </a:cubicBezTo>
                    <a:lnTo>
                      <a:pt x="8842" y="10321"/>
                    </a:lnTo>
                    <a:lnTo>
                      <a:pt x="8604" y="9787"/>
                    </a:lnTo>
                    <a:lnTo>
                      <a:pt x="8503" y="9556"/>
                    </a:lnTo>
                    <a:lnTo>
                      <a:pt x="8503" y="9556"/>
                    </a:lnTo>
                    <a:cubicBezTo>
                      <a:pt x="8625" y="9708"/>
                      <a:pt x="8755" y="9852"/>
                      <a:pt x="8892" y="9997"/>
                    </a:cubicBezTo>
                    <a:cubicBezTo>
                      <a:pt x="9232" y="10358"/>
                      <a:pt x="9592" y="10704"/>
                      <a:pt x="9982" y="11014"/>
                    </a:cubicBezTo>
                    <a:cubicBezTo>
                      <a:pt x="10372" y="11325"/>
                      <a:pt x="10783" y="11613"/>
                      <a:pt x="11209" y="11873"/>
                    </a:cubicBezTo>
                    <a:cubicBezTo>
                      <a:pt x="11310" y="11945"/>
                      <a:pt x="11418" y="12003"/>
                      <a:pt x="11527" y="12068"/>
                    </a:cubicBezTo>
                    <a:lnTo>
                      <a:pt x="11686" y="12169"/>
                    </a:lnTo>
                    <a:lnTo>
                      <a:pt x="11852" y="12256"/>
                    </a:lnTo>
                    <a:lnTo>
                      <a:pt x="12010" y="12350"/>
                    </a:lnTo>
                    <a:cubicBezTo>
                      <a:pt x="12068" y="12378"/>
                      <a:pt x="12119" y="12407"/>
                      <a:pt x="12176" y="12436"/>
                    </a:cubicBezTo>
                    <a:cubicBezTo>
                      <a:pt x="12285" y="12494"/>
                      <a:pt x="12393" y="12552"/>
                      <a:pt x="12508" y="12609"/>
                    </a:cubicBezTo>
                    <a:lnTo>
                      <a:pt x="12898" y="12790"/>
                    </a:lnTo>
                    <a:cubicBezTo>
                      <a:pt x="13035" y="12833"/>
                      <a:pt x="13172" y="12891"/>
                      <a:pt x="13302" y="12934"/>
                    </a:cubicBezTo>
                    <a:cubicBezTo>
                      <a:pt x="13439" y="12977"/>
                      <a:pt x="13576" y="13028"/>
                      <a:pt x="13728" y="13050"/>
                    </a:cubicBezTo>
                    <a:cubicBezTo>
                      <a:pt x="13793" y="13064"/>
                      <a:pt x="13865" y="13078"/>
                      <a:pt x="13937" y="13093"/>
                    </a:cubicBezTo>
                    <a:lnTo>
                      <a:pt x="14161" y="13122"/>
                    </a:lnTo>
                    <a:cubicBezTo>
                      <a:pt x="14246" y="13130"/>
                      <a:pt x="14331" y="13134"/>
                      <a:pt x="14416" y="13134"/>
                    </a:cubicBezTo>
                    <a:cubicBezTo>
                      <a:pt x="14630" y="13134"/>
                      <a:pt x="14845" y="13108"/>
                      <a:pt x="15056" y="13057"/>
                    </a:cubicBezTo>
                    <a:cubicBezTo>
                      <a:pt x="15128" y="13042"/>
                      <a:pt x="15208" y="13021"/>
                      <a:pt x="15280" y="12992"/>
                    </a:cubicBezTo>
                    <a:cubicBezTo>
                      <a:pt x="15352" y="12963"/>
                      <a:pt x="15424" y="12934"/>
                      <a:pt x="15489" y="12898"/>
                    </a:cubicBezTo>
                    <a:cubicBezTo>
                      <a:pt x="15561" y="12869"/>
                      <a:pt x="15634" y="12833"/>
                      <a:pt x="15698" y="12790"/>
                    </a:cubicBezTo>
                    <a:cubicBezTo>
                      <a:pt x="15735" y="12768"/>
                      <a:pt x="15763" y="12746"/>
                      <a:pt x="15800" y="12718"/>
                    </a:cubicBezTo>
                    <a:cubicBezTo>
                      <a:pt x="15814" y="12710"/>
                      <a:pt x="15828" y="12696"/>
                      <a:pt x="15850" y="12682"/>
                    </a:cubicBezTo>
                    <a:cubicBezTo>
                      <a:pt x="15864" y="12667"/>
                      <a:pt x="15886" y="12653"/>
                      <a:pt x="15901" y="12638"/>
                    </a:cubicBezTo>
                    <a:lnTo>
                      <a:pt x="15958" y="12580"/>
                    </a:lnTo>
                    <a:lnTo>
                      <a:pt x="15958" y="12516"/>
                    </a:lnTo>
                    <a:cubicBezTo>
                      <a:pt x="16030" y="11592"/>
                      <a:pt x="15518" y="10798"/>
                      <a:pt x="14876" y="10285"/>
                    </a:cubicBezTo>
                    <a:cubicBezTo>
                      <a:pt x="14551" y="10033"/>
                      <a:pt x="14197" y="9823"/>
                      <a:pt x="13822" y="9665"/>
                    </a:cubicBezTo>
                    <a:cubicBezTo>
                      <a:pt x="13634" y="9585"/>
                      <a:pt x="13447" y="9506"/>
                      <a:pt x="13259" y="9448"/>
                    </a:cubicBezTo>
                    <a:cubicBezTo>
                      <a:pt x="13165" y="9419"/>
                      <a:pt x="13071" y="9383"/>
                      <a:pt x="12970" y="9354"/>
                    </a:cubicBezTo>
                    <a:lnTo>
                      <a:pt x="12682" y="9282"/>
                    </a:lnTo>
                    <a:cubicBezTo>
                      <a:pt x="11916" y="9080"/>
                      <a:pt x="11130" y="8993"/>
                      <a:pt x="10357" y="8907"/>
                    </a:cubicBezTo>
                    <a:lnTo>
                      <a:pt x="9773" y="8842"/>
                    </a:lnTo>
                    <a:lnTo>
                      <a:pt x="9188" y="8777"/>
                    </a:lnTo>
                    <a:lnTo>
                      <a:pt x="8936" y="8748"/>
                    </a:lnTo>
                    <a:cubicBezTo>
                      <a:pt x="9130" y="8712"/>
                      <a:pt x="9318" y="8676"/>
                      <a:pt x="9513" y="8633"/>
                    </a:cubicBezTo>
                    <a:cubicBezTo>
                      <a:pt x="9997" y="8524"/>
                      <a:pt x="10473" y="8373"/>
                      <a:pt x="10942" y="8199"/>
                    </a:cubicBezTo>
                    <a:cubicBezTo>
                      <a:pt x="11404" y="8012"/>
                      <a:pt x="11859" y="7803"/>
                      <a:pt x="12292" y="7564"/>
                    </a:cubicBezTo>
                    <a:cubicBezTo>
                      <a:pt x="12407" y="7507"/>
                      <a:pt x="12516" y="7442"/>
                      <a:pt x="12624" y="7384"/>
                    </a:cubicBezTo>
                    <a:lnTo>
                      <a:pt x="12783" y="7297"/>
                    </a:lnTo>
                    <a:lnTo>
                      <a:pt x="12941" y="7196"/>
                    </a:lnTo>
                    <a:lnTo>
                      <a:pt x="13107" y="7110"/>
                    </a:lnTo>
                    <a:cubicBezTo>
                      <a:pt x="13158" y="7081"/>
                      <a:pt x="13216" y="7045"/>
                      <a:pt x="13266" y="7009"/>
                    </a:cubicBezTo>
                    <a:cubicBezTo>
                      <a:pt x="13367" y="6944"/>
                      <a:pt x="13475" y="6879"/>
                      <a:pt x="13576" y="6814"/>
                    </a:cubicBezTo>
                    <a:lnTo>
                      <a:pt x="13923" y="6561"/>
                    </a:lnTo>
                    <a:cubicBezTo>
                      <a:pt x="14031" y="6467"/>
                      <a:pt x="14147" y="6381"/>
                      <a:pt x="14255" y="6280"/>
                    </a:cubicBezTo>
                    <a:cubicBezTo>
                      <a:pt x="14363" y="6186"/>
                      <a:pt x="14471" y="6085"/>
                      <a:pt x="14565" y="5976"/>
                    </a:cubicBezTo>
                    <a:cubicBezTo>
                      <a:pt x="14616" y="5919"/>
                      <a:pt x="14666" y="5868"/>
                      <a:pt x="14710" y="5810"/>
                    </a:cubicBezTo>
                    <a:lnTo>
                      <a:pt x="14840" y="5630"/>
                    </a:lnTo>
                    <a:cubicBezTo>
                      <a:pt x="15020" y="5385"/>
                      <a:pt x="15150" y="5110"/>
                      <a:pt x="15237" y="4822"/>
                    </a:cubicBezTo>
                    <a:cubicBezTo>
                      <a:pt x="15258" y="4750"/>
                      <a:pt x="15280" y="4670"/>
                      <a:pt x="15287" y="4598"/>
                    </a:cubicBezTo>
                    <a:cubicBezTo>
                      <a:pt x="15301" y="4519"/>
                      <a:pt x="15316" y="4446"/>
                      <a:pt x="15323" y="4367"/>
                    </a:cubicBezTo>
                    <a:cubicBezTo>
                      <a:pt x="15323" y="4288"/>
                      <a:pt x="15330" y="4208"/>
                      <a:pt x="15323" y="4129"/>
                    </a:cubicBezTo>
                    <a:cubicBezTo>
                      <a:pt x="15323" y="4093"/>
                      <a:pt x="15323" y="4049"/>
                      <a:pt x="15316" y="4006"/>
                    </a:cubicBezTo>
                    <a:cubicBezTo>
                      <a:pt x="15316" y="3992"/>
                      <a:pt x="15316" y="3970"/>
                      <a:pt x="15309" y="3948"/>
                    </a:cubicBezTo>
                    <a:cubicBezTo>
                      <a:pt x="15301" y="3927"/>
                      <a:pt x="15301" y="3905"/>
                      <a:pt x="15294" y="3876"/>
                    </a:cubicBezTo>
                    <a:lnTo>
                      <a:pt x="15273" y="3804"/>
                    </a:lnTo>
                    <a:lnTo>
                      <a:pt x="15215" y="3768"/>
                    </a:lnTo>
                    <a:cubicBezTo>
                      <a:pt x="14808" y="3485"/>
                      <a:pt x="14348" y="3368"/>
                      <a:pt x="13891" y="3368"/>
                    </a:cubicBezTo>
                    <a:cubicBezTo>
                      <a:pt x="13498" y="3368"/>
                      <a:pt x="13108" y="3455"/>
                      <a:pt x="12754" y="3595"/>
                    </a:cubicBezTo>
                    <a:cubicBezTo>
                      <a:pt x="12371" y="3746"/>
                      <a:pt x="12018" y="3948"/>
                      <a:pt x="11686" y="4194"/>
                    </a:cubicBezTo>
                    <a:cubicBezTo>
                      <a:pt x="11527" y="4316"/>
                      <a:pt x="11361" y="4439"/>
                      <a:pt x="11216" y="4569"/>
                    </a:cubicBezTo>
                    <a:cubicBezTo>
                      <a:pt x="11144" y="4641"/>
                      <a:pt x="11065" y="4706"/>
                      <a:pt x="10993" y="4771"/>
                    </a:cubicBezTo>
                    <a:lnTo>
                      <a:pt x="10783" y="4980"/>
                    </a:lnTo>
                    <a:cubicBezTo>
                      <a:pt x="10228" y="5551"/>
                      <a:pt x="9758" y="6186"/>
                      <a:pt x="9296" y="6814"/>
                    </a:cubicBezTo>
                    <a:lnTo>
                      <a:pt x="8943" y="7283"/>
                    </a:lnTo>
                    <a:lnTo>
                      <a:pt x="8604" y="7759"/>
                    </a:lnTo>
                    <a:lnTo>
                      <a:pt x="8452" y="7961"/>
                    </a:lnTo>
                    <a:cubicBezTo>
                      <a:pt x="8517" y="7781"/>
                      <a:pt x="8582" y="7593"/>
                      <a:pt x="8632" y="7406"/>
                    </a:cubicBezTo>
                    <a:cubicBezTo>
                      <a:pt x="8784" y="6929"/>
                      <a:pt x="8892" y="6446"/>
                      <a:pt x="8972" y="5955"/>
                    </a:cubicBezTo>
                    <a:cubicBezTo>
                      <a:pt x="9044" y="5457"/>
                      <a:pt x="9087" y="4959"/>
                      <a:pt x="9102" y="4461"/>
                    </a:cubicBezTo>
                    <a:cubicBezTo>
                      <a:pt x="9109" y="4338"/>
                      <a:pt x="9109" y="4208"/>
                      <a:pt x="9109" y="4085"/>
                    </a:cubicBezTo>
                    <a:lnTo>
                      <a:pt x="9109" y="3898"/>
                    </a:lnTo>
                    <a:lnTo>
                      <a:pt x="9109" y="3710"/>
                    </a:lnTo>
                    <a:lnTo>
                      <a:pt x="9109" y="3530"/>
                    </a:lnTo>
                    <a:cubicBezTo>
                      <a:pt x="9116" y="3465"/>
                      <a:pt x="9116" y="3400"/>
                      <a:pt x="9109" y="3342"/>
                    </a:cubicBezTo>
                    <a:cubicBezTo>
                      <a:pt x="9102" y="3219"/>
                      <a:pt x="9102" y="3089"/>
                      <a:pt x="9094" y="2967"/>
                    </a:cubicBezTo>
                    <a:lnTo>
                      <a:pt x="9051" y="2541"/>
                    </a:lnTo>
                    <a:cubicBezTo>
                      <a:pt x="9022" y="2404"/>
                      <a:pt x="9008" y="2259"/>
                      <a:pt x="8972" y="2115"/>
                    </a:cubicBezTo>
                    <a:cubicBezTo>
                      <a:pt x="8943" y="1971"/>
                      <a:pt x="8914" y="1834"/>
                      <a:pt x="8863" y="1697"/>
                    </a:cubicBezTo>
                    <a:cubicBezTo>
                      <a:pt x="8842" y="1624"/>
                      <a:pt x="8820" y="1559"/>
                      <a:pt x="8791" y="1487"/>
                    </a:cubicBezTo>
                    <a:lnTo>
                      <a:pt x="8705" y="1285"/>
                    </a:lnTo>
                    <a:cubicBezTo>
                      <a:pt x="8575" y="1011"/>
                      <a:pt x="8409" y="758"/>
                      <a:pt x="8199" y="542"/>
                    </a:cubicBezTo>
                    <a:cubicBezTo>
                      <a:pt x="8149" y="484"/>
                      <a:pt x="8091" y="426"/>
                      <a:pt x="8033" y="383"/>
                    </a:cubicBezTo>
                    <a:cubicBezTo>
                      <a:pt x="7976" y="332"/>
                      <a:pt x="7918" y="282"/>
                      <a:pt x="7853" y="239"/>
                    </a:cubicBezTo>
                    <a:cubicBezTo>
                      <a:pt x="7788" y="195"/>
                      <a:pt x="7723" y="152"/>
                      <a:pt x="7651" y="116"/>
                    </a:cubicBezTo>
                    <a:cubicBezTo>
                      <a:pt x="7615" y="94"/>
                      <a:pt x="7579" y="80"/>
                      <a:pt x="7543" y="65"/>
                    </a:cubicBezTo>
                    <a:cubicBezTo>
                      <a:pt x="7521" y="58"/>
                      <a:pt x="7507" y="51"/>
                      <a:pt x="7485" y="44"/>
                    </a:cubicBezTo>
                    <a:cubicBezTo>
                      <a:pt x="7463" y="29"/>
                      <a:pt x="7442" y="22"/>
                      <a:pt x="7420" y="15"/>
                    </a:cubicBez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23" name="Google Shape;7623;p21"/>
          <p:cNvSpPr/>
          <p:nvPr/>
        </p:nvSpPr>
        <p:spPr>
          <a:xfrm>
            <a:off x="2063100" y="0"/>
            <a:ext cx="5017800" cy="5187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156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4" name="Google Shape;7624;p21"/>
          <p:cNvSpPr txBox="1">
            <a:spLocks noGrp="1"/>
          </p:cNvSpPr>
          <p:nvPr>
            <p:ph type="title"/>
          </p:nvPr>
        </p:nvSpPr>
        <p:spPr>
          <a:xfrm>
            <a:off x="2503350" y="412550"/>
            <a:ext cx="4137300" cy="5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25" name="Google Shape;7625;p21"/>
          <p:cNvSpPr txBox="1">
            <a:spLocks noGrp="1"/>
          </p:cNvSpPr>
          <p:nvPr>
            <p:ph type="body" idx="1"/>
          </p:nvPr>
        </p:nvSpPr>
        <p:spPr>
          <a:xfrm>
            <a:off x="2363700" y="1278325"/>
            <a:ext cx="4416600" cy="31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 sz="12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4650" y="445025"/>
            <a:ext cx="8274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Medium"/>
              <a:buNone/>
              <a:defRPr sz="3000">
                <a:solidFill>
                  <a:schemeClr val="dk1"/>
                </a:solidFill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4650" y="1152475"/>
            <a:ext cx="8274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7" r:id="rId4"/>
    <p:sldLayoutId id="2147483658" r:id="rId5"/>
    <p:sldLayoutId id="2147483660" r:id="rId6"/>
    <p:sldLayoutId id="2147483661" r:id="rId7"/>
    <p:sldLayoutId id="2147483666" r:id="rId8"/>
    <p:sldLayoutId id="2147483667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1" name="Google Shape;10571;p31"/>
          <p:cNvGrpSpPr/>
          <p:nvPr/>
        </p:nvGrpSpPr>
        <p:grpSpPr>
          <a:xfrm>
            <a:off x="20188" y="2215366"/>
            <a:ext cx="2723590" cy="2836494"/>
            <a:chOff x="846652" y="2362809"/>
            <a:chExt cx="2294322" cy="2389231"/>
          </a:xfrm>
        </p:grpSpPr>
        <p:sp>
          <p:nvSpPr>
            <p:cNvPr id="10572" name="Google Shape;10572;p31"/>
            <p:cNvSpPr/>
            <p:nvPr/>
          </p:nvSpPr>
          <p:spPr>
            <a:xfrm>
              <a:off x="867170" y="2386378"/>
              <a:ext cx="2254023" cy="2341461"/>
            </a:xfrm>
            <a:custGeom>
              <a:avLst/>
              <a:gdLst/>
              <a:ahLst/>
              <a:cxnLst/>
              <a:rect l="l" t="t" r="r" b="b"/>
              <a:pathLst>
                <a:path w="21422" h="22253" extrusionOk="0">
                  <a:moveTo>
                    <a:pt x="12804" y="0"/>
                  </a:moveTo>
                  <a:cubicBezTo>
                    <a:pt x="12804" y="0"/>
                    <a:pt x="10740" y="282"/>
                    <a:pt x="10162" y="3357"/>
                  </a:cubicBezTo>
                  <a:cubicBezTo>
                    <a:pt x="10126" y="3566"/>
                    <a:pt x="10090" y="3782"/>
                    <a:pt x="10076" y="3999"/>
                  </a:cubicBezTo>
                  <a:cubicBezTo>
                    <a:pt x="9147" y="1631"/>
                    <a:pt x="7438" y="1610"/>
                    <a:pt x="7378" y="1610"/>
                  </a:cubicBezTo>
                  <a:cubicBezTo>
                    <a:pt x="7377" y="1610"/>
                    <a:pt x="7376" y="1610"/>
                    <a:pt x="7376" y="1610"/>
                  </a:cubicBezTo>
                  <a:cubicBezTo>
                    <a:pt x="7376" y="1610"/>
                    <a:pt x="5991" y="2685"/>
                    <a:pt x="6763" y="5161"/>
                  </a:cubicBezTo>
                  <a:cubicBezTo>
                    <a:pt x="6604" y="5009"/>
                    <a:pt x="6445" y="4858"/>
                    <a:pt x="6287" y="4721"/>
                  </a:cubicBezTo>
                  <a:cubicBezTo>
                    <a:pt x="5128" y="3728"/>
                    <a:pt x="4110" y="3473"/>
                    <a:pt x="3372" y="3473"/>
                  </a:cubicBezTo>
                  <a:cubicBezTo>
                    <a:pt x="2597" y="3473"/>
                    <a:pt x="2129" y="3754"/>
                    <a:pt x="2129" y="3754"/>
                  </a:cubicBezTo>
                  <a:cubicBezTo>
                    <a:pt x="2129" y="3754"/>
                    <a:pt x="1343" y="5681"/>
                    <a:pt x="3710" y="7716"/>
                  </a:cubicBezTo>
                  <a:cubicBezTo>
                    <a:pt x="3869" y="7853"/>
                    <a:pt x="4042" y="7990"/>
                    <a:pt x="4222" y="8120"/>
                  </a:cubicBezTo>
                  <a:cubicBezTo>
                    <a:pt x="3933" y="8076"/>
                    <a:pt x="3665" y="8057"/>
                    <a:pt x="3418" y="8057"/>
                  </a:cubicBezTo>
                  <a:cubicBezTo>
                    <a:pt x="1477" y="8057"/>
                    <a:pt x="801" y="9261"/>
                    <a:pt x="801" y="9261"/>
                  </a:cubicBezTo>
                  <a:cubicBezTo>
                    <a:pt x="801" y="9261"/>
                    <a:pt x="1047" y="11000"/>
                    <a:pt x="3573" y="11570"/>
                  </a:cubicBezTo>
                  <a:cubicBezTo>
                    <a:pt x="3356" y="11628"/>
                    <a:pt x="3147" y="11693"/>
                    <a:pt x="2952" y="11758"/>
                  </a:cubicBezTo>
                  <a:cubicBezTo>
                    <a:pt x="0" y="12797"/>
                    <a:pt x="36" y="14876"/>
                    <a:pt x="36" y="14876"/>
                  </a:cubicBezTo>
                  <a:cubicBezTo>
                    <a:pt x="36" y="14876"/>
                    <a:pt x="772" y="15829"/>
                    <a:pt x="2426" y="15829"/>
                  </a:cubicBezTo>
                  <a:cubicBezTo>
                    <a:pt x="2945" y="15829"/>
                    <a:pt x="3554" y="15736"/>
                    <a:pt x="4258" y="15489"/>
                  </a:cubicBezTo>
                  <a:cubicBezTo>
                    <a:pt x="4461" y="15417"/>
                    <a:pt x="4663" y="15338"/>
                    <a:pt x="4865" y="15244"/>
                  </a:cubicBezTo>
                  <a:lnTo>
                    <a:pt x="4865" y="15244"/>
                  </a:lnTo>
                  <a:cubicBezTo>
                    <a:pt x="3241" y="17272"/>
                    <a:pt x="4143" y="18780"/>
                    <a:pt x="4143" y="18780"/>
                  </a:cubicBezTo>
                  <a:cubicBezTo>
                    <a:pt x="4143" y="18780"/>
                    <a:pt x="4413" y="18890"/>
                    <a:pt x="4853" y="18890"/>
                  </a:cubicBezTo>
                  <a:cubicBezTo>
                    <a:pt x="5491" y="18890"/>
                    <a:pt x="6486" y="18660"/>
                    <a:pt x="7528" y="17532"/>
                  </a:cubicBezTo>
                  <a:lnTo>
                    <a:pt x="7528" y="17532"/>
                  </a:lnTo>
                  <a:cubicBezTo>
                    <a:pt x="7463" y="17748"/>
                    <a:pt x="7420" y="17958"/>
                    <a:pt x="7376" y="18167"/>
                  </a:cubicBezTo>
                  <a:cubicBezTo>
                    <a:pt x="6799" y="21234"/>
                    <a:pt x="8618" y="22252"/>
                    <a:pt x="8618" y="22252"/>
                  </a:cubicBezTo>
                  <a:cubicBezTo>
                    <a:pt x="8618" y="22252"/>
                    <a:pt x="10682" y="21963"/>
                    <a:pt x="11260" y="18896"/>
                  </a:cubicBezTo>
                  <a:cubicBezTo>
                    <a:pt x="11303" y="18687"/>
                    <a:pt x="11332" y="18470"/>
                    <a:pt x="11353" y="18246"/>
                  </a:cubicBezTo>
                  <a:cubicBezTo>
                    <a:pt x="12277" y="20608"/>
                    <a:pt x="13971" y="20635"/>
                    <a:pt x="14050" y="20635"/>
                  </a:cubicBezTo>
                  <a:cubicBezTo>
                    <a:pt x="14052" y="20635"/>
                    <a:pt x="14053" y="20635"/>
                    <a:pt x="14053" y="20635"/>
                  </a:cubicBezTo>
                  <a:cubicBezTo>
                    <a:pt x="14053" y="20635"/>
                    <a:pt x="15438" y="19560"/>
                    <a:pt x="14666" y="17084"/>
                  </a:cubicBezTo>
                  <a:lnTo>
                    <a:pt x="14666" y="17084"/>
                  </a:lnTo>
                  <a:cubicBezTo>
                    <a:pt x="14818" y="17243"/>
                    <a:pt x="14977" y="17395"/>
                    <a:pt x="15143" y="17532"/>
                  </a:cubicBezTo>
                  <a:cubicBezTo>
                    <a:pt x="16298" y="18525"/>
                    <a:pt x="17315" y="18779"/>
                    <a:pt x="18054" y="18779"/>
                  </a:cubicBezTo>
                  <a:cubicBezTo>
                    <a:pt x="18830" y="18779"/>
                    <a:pt x="19300" y="18499"/>
                    <a:pt x="19300" y="18499"/>
                  </a:cubicBezTo>
                  <a:cubicBezTo>
                    <a:pt x="19300" y="18499"/>
                    <a:pt x="20087" y="16572"/>
                    <a:pt x="17712" y="14537"/>
                  </a:cubicBezTo>
                  <a:cubicBezTo>
                    <a:pt x="17553" y="14399"/>
                    <a:pt x="17380" y="14262"/>
                    <a:pt x="17200" y="14132"/>
                  </a:cubicBezTo>
                  <a:lnTo>
                    <a:pt x="17200" y="14132"/>
                  </a:lnTo>
                  <a:cubicBezTo>
                    <a:pt x="17489" y="14176"/>
                    <a:pt x="17756" y="14196"/>
                    <a:pt x="18003" y="14196"/>
                  </a:cubicBezTo>
                  <a:cubicBezTo>
                    <a:pt x="19950" y="14196"/>
                    <a:pt x="20621" y="12985"/>
                    <a:pt x="20621" y="12985"/>
                  </a:cubicBezTo>
                  <a:cubicBezTo>
                    <a:pt x="20621" y="12985"/>
                    <a:pt x="20383" y="11253"/>
                    <a:pt x="17849" y="10682"/>
                  </a:cubicBezTo>
                  <a:cubicBezTo>
                    <a:pt x="18066" y="10625"/>
                    <a:pt x="18275" y="10560"/>
                    <a:pt x="18470" y="10488"/>
                  </a:cubicBezTo>
                  <a:cubicBezTo>
                    <a:pt x="21422" y="9455"/>
                    <a:pt x="21393" y="7377"/>
                    <a:pt x="21393" y="7377"/>
                  </a:cubicBezTo>
                  <a:cubicBezTo>
                    <a:pt x="21393" y="7377"/>
                    <a:pt x="20653" y="6423"/>
                    <a:pt x="18997" y="6423"/>
                  </a:cubicBezTo>
                  <a:cubicBezTo>
                    <a:pt x="18478" y="6423"/>
                    <a:pt x="17868" y="6517"/>
                    <a:pt x="17163" y="6763"/>
                  </a:cubicBezTo>
                  <a:cubicBezTo>
                    <a:pt x="16961" y="6835"/>
                    <a:pt x="16759" y="6915"/>
                    <a:pt x="16557" y="7009"/>
                  </a:cubicBezTo>
                  <a:cubicBezTo>
                    <a:pt x="18181" y="4981"/>
                    <a:pt x="17279" y="3472"/>
                    <a:pt x="17279" y="3472"/>
                  </a:cubicBezTo>
                  <a:cubicBezTo>
                    <a:pt x="17279" y="3472"/>
                    <a:pt x="17009" y="3363"/>
                    <a:pt x="16569" y="3363"/>
                  </a:cubicBezTo>
                  <a:cubicBezTo>
                    <a:pt x="15932" y="3363"/>
                    <a:pt x="14939" y="3593"/>
                    <a:pt x="13901" y="4721"/>
                  </a:cubicBezTo>
                  <a:cubicBezTo>
                    <a:pt x="13959" y="4504"/>
                    <a:pt x="14009" y="4288"/>
                    <a:pt x="14045" y="4086"/>
                  </a:cubicBezTo>
                  <a:cubicBezTo>
                    <a:pt x="14623" y="1018"/>
                    <a:pt x="12804" y="0"/>
                    <a:pt x="12804" y="0"/>
                  </a:cubicBezTo>
                  <a:close/>
                </a:path>
              </a:pathLst>
            </a:custGeom>
            <a:solidFill>
              <a:srgbClr val="D9933D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73" name="Google Shape;10573;p31"/>
            <p:cNvGrpSpPr/>
            <p:nvPr/>
          </p:nvGrpSpPr>
          <p:grpSpPr>
            <a:xfrm>
              <a:off x="846652" y="2362809"/>
              <a:ext cx="2294322" cy="2389231"/>
              <a:chOff x="-2627650" y="1848975"/>
              <a:chExt cx="545125" cy="567675"/>
            </a:xfrm>
          </p:grpSpPr>
          <p:sp>
            <p:nvSpPr>
              <p:cNvPr id="10574" name="Google Shape;10574;p31"/>
              <p:cNvSpPr/>
              <p:nvPr/>
            </p:nvSpPr>
            <p:spPr>
              <a:xfrm>
                <a:off x="-2627650" y="1848975"/>
                <a:ext cx="54512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22707" extrusionOk="0">
                    <a:moveTo>
                      <a:pt x="8373" y="2224"/>
                    </a:moveTo>
                    <a:lnTo>
                      <a:pt x="8452" y="2260"/>
                    </a:lnTo>
                    <a:cubicBezTo>
                      <a:pt x="8748" y="2390"/>
                      <a:pt x="9015" y="2570"/>
                      <a:pt x="9260" y="2779"/>
                    </a:cubicBezTo>
                    <a:lnTo>
                      <a:pt x="9441" y="2953"/>
                    </a:lnTo>
                    <a:cubicBezTo>
                      <a:pt x="9499" y="3010"/>
                      <a:pt x="9542" y="3075"/>
                      <a:pt x="9600" y="3140"/>
                    </a:cubicBezTo>
                    <a:cubicBezTo>
                      <a:pt x="9708" y="3270"/>
                      <a:pt x="9802" y="3400"/>
                      <a:pt x="9896" y="3545"/>
                    </a:cubicBezTo>
                    <a:cubicBezTo>
                      <a:pt x="9939" y="3609"/>
                      <a:pt x="9975" y="3689"/>
                      <a:pt x="10018" y="3761"/>
                    </a:cubicBezTo>
                    <a:lnTo>
                      <a:pt x="10098" y="3920"/>
                    </a:lnTo>
                    <a:cubicBezTo>
                      <a:pt x="10076" y="4093"/>
                      <a:pt x="10054" y="4266"/>
                      <a:pt x="10047" y="4440"/>
                    </a:cubicBezTo>
                    <a:cubicBezTo>
                      <a:pt x="10040" y="4569"/>
                      <a:pt x="10025" y="4699"/>
                      <a:pt x="10025" y="4829"/>
                    </a:cubicBezTo>
                    <a:lnTo>
                      <a:pt x="10025" y="5226"/>
                    </a:lnTo>
                    <a:lnTo>
                      <a:pt x="10025" y="5262"/>
                    </a:lnTo>
                    <a:cubicBezTo>
                      <a:pt x="9960" y="5046"/>
                      <a:pt x="9896" y="4829"/>
                      <a:pt x="9823" y="4620"/>
                    </a:cubicBezTo>
                    <a:lnTo>
                      <a:pt x="9657" y="4187"/>
                    </a:lnTo>
                    <a:cubicBezTo>
                      <a:pt x="9600" y="4043"/>
                      <a:pt x="9535" y="3905"/>
                      <a:pt x="9470" y="3761"/>
                    </a:cubicBezTo>
                    <a:cubicBezTo>
                      <a:pt x="9412" y="3617"/>
                      <a:pt x="9333" y="3487"/>
                      <a:pt x="9260" y="3350"/>
                    </a:cubicBezTo>
                    <a:cubicBezTo>
                      <a:pt x="9188" y="3213"/>
                      <a:pt x="9102" y="3075"/>
                      <a:pt x="9015" y="2953"/>
                    </a:cubicBezTo>
                    <a:cubicBezTo>
                      <a:pt x="8842" y="2693"/>
                      <a:pt x="8632" y="2455"/>
                      <a:pt x="8401" y="2253"/>
                    </a:cubicBezTo>
                    <a:lnTo>
                      <a:pt x="8373" y="2224"/>
                    </a:lnTo>
                    <a:close/>
                    <a:moveTo>
                      <a:pt x="12032" y="953"/>
                    </a:moveTo>
                    <a:lnTo>
                      <a:pt x="12032" y="953"/>
                    </a:lnTo>
                    <a:cubicBezTo>
                      <a:pt x="11974" y="1026"/>
                      <a:pt x="11924" y="1098"/>
                      <a:pt x="11873" y="1177"/>
                    </a:cubicBezTo>
                    <a:cubicBezTo>
                      <a:pt x="11599" y="1589"/>
                      <a:pt x="11382" y="2043"/>
                      <a:pt x="11231" y="2520"/>
                    </a:cubicBezTo>
                    <a:cubicBezTo>
                      <a:pt x="11079" y="2989"/>
                      <a:pt x="10964" y="3472"/>
                      <a:pt x="10892" y="3963"/>
                    </a:cubicBezTo>
                    <a:cubicBezTo>
                      <a:pt x="10870" y="4086"/>
                      <a:pt x="10848" y="4209"/>
                      <a:pt x="10834" y="4331"/>
                    </a:cubicBezTo>
                    <a:lnTo>
                      <a:pt x="10791" y="4699"/>
                    </a:lnTo>
                    <a:cubicBezTo>
                      <a:pt x="10762" y="4945"/>
                      <a:pt x="10747" y="5190"/>
                      <a:pt x="10726" y="5436"/>
                    </a:cubicBezTo>
                    <a:cubicBezTo>
                      <a:pt x="10726" y="5508"/>
                      <a:pt x="10718" y="5587"/>
                      <a:pt x="10718" y="5659"/>
                    </a:cubicBezTo>
                    <a:lnTo>
                      <a:pt x="10675" y="5479"/>
                    </a:lnTo>
                    <a:lnTo>
                      <a:pt x="10617" y="5262"/>
                    </a:lnTo>
                    <a:lnTo>
                      <a:pt x="10560" y="5053"/>
                    </a:lnTo>
                    <a:cubicBezTo>
                      <a:pt x="10538" y="4981"/>
                      <a:pt x="10523" y="4916"/>
                      <a:pt x="10495" y="4844"/>
                    </a:cubicBezTo>
                    <a:cubicBezTo>
                      <a:pt x="10473" y="4772"/>
                      <a:pt x="10451" y="4707"/>
                      <a:pt x="10430" y="4634"/>
                    </a:cubicBezTo>
                    <a:cubicBezTo>
                      <a:pt x="10437" y="4584"/>
                      <a:pt x="10444" y="4526"/>
                      <a:pt x="10444" y="4476"/>
                    </a:cubicBezTo>
                    <a:cubicBezTo>
                      <a:pt x="10458" y="4216"/>
                      <a:pt x="10509" y="3970"/>
                      <a:pt x="10552" y="3725"/>
                    </a:cubicBezTo>
                    <a:lnTo>
                      <a:pt x="10552" y="3732"/>
                    </a:lnTo>
                    <a:cubicBezTo>
                      <a:pt x="10646" y="3241"/>
                      <a:pt x="10791" y="2765"/>
                      <a:pt x="11000" y="2318"/>
                    </a:cubicBezTo>
                    <a:cubicBezTo>
                      <a:pt x="11101" y="2094"/>
                      <a:pt x="11224" y="1885"/>
                      <a:pt x="11361" y="1682"/>
                    </a:cubicBezTo>
                    <a:cubicBezTo>
                      <a:pt x="11498" y="1488"/>
                      <a:pt x="11649" y="1300"/>
                      <a:pt x="11823" y="1134"/>
                    </a:cubicBezTo>
                    <a:cubicBezTo>
                      <a:pt x="11895" y="1069"/>
                      <a:pt x="11960" y="1011"/>
                      <a:pt x="12032" y="953"/>
                    </a:cubicBezTo>
                    <a:close/>
                    <a:moveTo>
                      <a:pt x="13533" y="982"/>
                    </a:moveTo>
                    <a:cubicBezTo>
                      <a:pt x="13540" y="990"/>
                      <a:pt x="13555" y="1004"/>
                      <a:pt x="13562" y="1018"/>
                    </a:cubicBezTo>
                    <a:lnTo>
                      <a:pt x="13641" y="1127"/>
                    </a:lnTo>
                    <a:cubicBezTo>
                      <a:pt x="13851" y="1415"/>
                      <a:pt x="14017" y="1747"/>
                      <a:pt x="14125" y="2094"/>
                    </a:cubicBezTo>
                    <a:lnTo>
                      <a:pt x="14204" y="2361"/>
                    </a:lnTo>
                    <a:cubicBezTo>
                      <a:pt x="14226" y="2455"/>
                      <a:pt x="14233" y="2541"/>
                      <a:pt x="14248" y="2635"/>
                    </a:cubicBezTo>
                    <a:cubicBezTo>
                      <a:pt x="14284" y="2816"/>
                      <a:pt x="14298" y="3003"/>
                      <a:pt x="14305" y="3191"/>
                    </a:cubicBezTo>
                    <a:cubicBezTo>
                      <a:pt x="14313" y="3234"/>
                      <a:pt x="14313" y="3285"/>
                      <a:pt x="14305" y="3328"/>
                    </a:cubicBezTo>
                    <a:lnTo>
                      <a:pt x="14305" y="3472"/>
                    </a:lnTo>
                    <a:cubicBezTo>
                      <a:pt x="14305" y="3559"/>
                      <a:pt x="14298" y="3660"/>
                      <a:pt x="14298" y="3754"/>
                    </a:cubicBezTo>
                    <a:lnTo>
                      <a:pt x="14219" y="4310"/>
                    </a:lnTo>
                    <a:cubicBezTo>
                      <a:pt x="14204" y="4396"/>
                      <a:pt x="14190" y="4476"/>
                      <a:pt x="14168" y="4555"/>
                    </a:cubicBezTo>
                    <a:cubicBezTo>
                      <a:pt x="14010" y="4714"/>
                      <a:pt x="13865" y="4887"/>
                      <a:pt x="13721" y="5053"/>
                    </a:cubicBezTo>
                    <a:cubicBezTo>
                      <a:pt x="13576" y="5241"/>
                      <a:pt x="13432" y="5428"/>
                      <a:pt x="13302" y="5623"/>
                    </a:cubicBezTo>
                    <a:lnTo>
                      <a:pt x="13266" y="5688"/>
                    </a:lnTo>
                    <a:cubicBezTo>
                      <a:pt x="13403" y="5197"/>
                      <a:pt x="13533" y="4699"/>
                      <a:pt x="13627" y="4201"/>
                    </a:cubicBezTo>
                    <a:lnTo>
                      <a:pt x="13714" y="3682"/>
                    </a:lnTo>
                    <a:cubicBezTo>
                      <a:pt x="13735" y="3508"/>
                      <a:pt x="13750" y="3335"/>
                      <a:pt x="13771" y="3169"/>
                    </a:cubicBezTo>
                    <a:cubicBezTo>
                      <a:pt x="13786" y="2996"/>
                      <a:pt x="13786" y="2816"/>
                      <a:pt x="13793" y="2642"/>
                    </a:cubicBezTo>
                    <a:cubicBezTo>
                      <a:pt x="13793" y="2469"/>
                      <a:pt x="13793" y="2296"/>
                      <a:pt x="13771" y="2123"/>
                    </a:cubicBezTo>
                    <a:cubicBezTo>
                      <a:pt x="13750" y="1776"/>
                      <a:pt x="13685" y="1430"/>
                      <a:pt x="13569" y="1098"/>
                    </a:cubicBezTo>
                    <a:cubicBezTo>
                      <a:pt x="13562" y="1054"/>
                      <a:pt x="13548" y="1018"/>
                      <a:pt x="13533" y="982"/>
                    </a:cubicBezTo>
                    <a:close/>
                    <a:moveTo>
                      <a:pt x="16276" y="3877"/>
                    </a:moveTo>
                    <a:lnTo>
                      <a:pt x="16276" y="3877"/>
                    </a:lnTo>
                    <a:cubicBezTo>
                      <a:pt x="16247" y="3891"/>
                      <a:pt x="16211" y="3905"/>
                      <a:pt x="16189" y="3920"/>
                    </a:cubicBezTo>
                    <a:cubicBezTo>
                      <a:pt x="15792" y="4122"/>
                      <a:pt x="15424" y="4375"/>
                      <a:pt x="15092" y="4678"/>
                    </a:cubicBezTo>
                    <a:cubicBezTo>
                      <a:pt x="14767" y="4974"/>
                      <a:pt x="14464" y="5298"/>
                      <a:pt x="14190" y="5638"/>
                    </a:cubicBezTo>
                    <a:cubicBezTo>
                      <a:pt x="14118" y="5731"/>
                      <a:pt x="14046" y="5811"/>
                      <a:pt x="13981" y="5897"/>
                    </a:cubicBezTo>
                    <a:lnTo>
                      <a:pt x="13786" y="6164"/>
                    </a:lnTo>
                    <a:lnTo>
                      <a:pt x="13771" y="6179"/>
                    </a:lnTo>
                    <a:cubicBezTo>
                      <a:pt x="13858" y="5912"/>
                      <a:pt x="13930" y="5652"/>
                      <a:pt x="14010" y="5385"/>
                    </a:cubicBezTo>
                    <a:lnTo>
                      <a:pt x="14046" y="5327"/>
                    </a:lnTo>
                    <a:cubicBezTo>
                      <a:pt x="14334" y="4995"/>
                      <a:pt x="14659" y="4699"/>
                      <a:pt x="15020" y="4440"/>
                    </a:cubicBezTo>
                    <a:cubicBezTo>
                      <a:pt x="15366" y="4194"/>
                      <a:pt x="15756" y="4014"/>
                      <a:pt x="16175" y="3898"/>
                    </a:cubicBezTo>
                    <a:lnTo>
                      <a:pt x="16276" y="3877"/>
                    </a:lnTo>
                    <a:close/>
                    <a:moveTo>
                      <a:pt x="7117" y="2967"/>
                    </a:moveTo>
                    <a:cubicBezTo>
                      <a:pt x="7117" y="3003"/>
                      <a:pt x="7110" y="3032"/>
                      <a:pt x="7110" y="3068"/>
                    </a:cubicBezTo>
                    <a:cubicBezTo>
                      <a:pt x="7081" y="3516"/>
                      <a:pt x="7117" y="3956"/>
                      <a:pt x="7218" y="4389"/>
                    </a:cubicBezTo>
                    <a:cubicBezTo>
                      <a:pt x="7312" y="4822"/>
                      <a:pt x="7434" y="5248"/>
                      <a:pt x="7600" y="5659"/>
                    </a:cubicBezTo>
                    <a:cubicBezTo>
                      <a:pt x="7636" y="5760"/>
                      <a:pt x="7673" y="5869"/>
                      <a:pt x="7716" y="5970"/>
                    </a:cubicBezTo>
                    <a:lnTo>
                      <a:pt x="7853" y="6273"/>
                    </a:lnTo>
                    <a:lnTo>
                      <a:pt x="7860" y="6287"/>
                    </a:lnTo>
                    <a:cubicBezTo>
                      <a:pt x="7673" y="6085"/>
                      <a:pt x="7478" y="5883"/>
                      <a:pt x="7283" y="5688"/>
                    </a:cubicBezTo>
                    <a:lnTo>
                      <a:pt x="7261" y="5623"/>
                    </a:lnTo>
                    <a:cubicBezTo>
                      <a:pt x="7110" y="5205"/>
                      <a:pt x="7016" y="4779"/>
                      <a:pt x="6980" y="4338"/>
                    </a:cubicBezTo>
                    <a:cubicBezTo>
                      <a:pt x="6936" y="3905"/>
                      <a:pt x="6972" y="3480"/>
                      <a:pt x="7081" y="3061"/>
                    </a:cubicBezTo>
                    <a:lnTo>
                      <a:pt x="7088" y="3068"/>
                    </a:lnTo>
                    <a:cubicBezTo>
                      <a:pt x="7095" y="3032"/>
                      <a:pt x="7110" y="3003"/>
                      <a:pt x="7117" y="2967"/>
                    </a:cubicBezTo>
                    <a:close/>
                    <a:moveTo>
                      <a:pt x="3754" y="3852"/>
                    </a:moveTo>
                    <a:cubicBezTo>
                      <a:pt x="4004" y="3852"/>
                      <a:pt x="4254" y="3880"/>
                      <a:pt x="4497" y="3934"/>
                    </a:cubicBezTo>
                    <a:lnTo>
                      <a:pt x="4764" y="4006"/>
                    </a:lnTo>
                    <a:cubicBezTo>
                      <a:pt x="4858" y="4028"/>
                      <a:pt x="4944" y="4064"/>
                      <a:pt x="5031" y="4093"/>
                    </a:cubicBezTo>
                    <a:cubicBezTo>
                      <a:pt x="5204" y="4158"/>
                      <a:pt x="5377" y="4237"/>
                      <a:pt x="5536" y="4324"/>
                    </a:cubicBezTo>
                    <a:cubicBezTo>
                      <a:pt x="5579" y="4346"/>
                      <a:pt x="5623" y="4367"/>
                      <a:pt x="5659" y="4396"/>
                    </a:cubicBezTo>
                    <a:lnTo>
                      <a:pt x="5782" y="4468"/>
                    </a:lnTo>
                    <a:cubicBezTo>
                      <a:pt x="5861" y="4519"/>
                      <a:pt x="5940" y="4569"/>
                      <a:pt x="6020" y="4620"/>
                    </a:cubicBezTo>
                    <a:lnTo>
                      <a:pt x="6467" y="4959"/>
                    </a:lnTo>
                    <a:cubicBezTo>
                      <a:pt x="6532" y="5017"/>
                      <a:pt x="6590" y="5075"/>
                      <a:pt x="6655" y="5132"/>
                    </a:cubicBezTo>
                    <a:cubicBezTo>
                      <a:pt x="6713" y="5349"/>
                      <a:pt x="6785" y="5558"/>
                      <a:pt x="6857" y="5760"/>
                    </a:cubicBezTo>
                    <a:cubicBezTo>
                      <a:pt x="6936" y="5962"/>
                      <a:pt x="7037" y="6201"/>
                      <a:pt x="7146" y="6410"/>
                    </a:cubicBezTo>
                    <a:lnTo>
                      <a:pt x="7175" y="6475"/>
                    </a:lnTo>
                    <a:cubicBezTo>
                      <a:pt x="6821" y="6107"/>
                      <a:pt x="6453" y="5753"/>
                      <a:pt x="6070" y="5414"/>
                    </a:cubicBezTo>
                    <a:lnTo>
                      <a:pt x="5666" y="5082"/>
                    </a:lnTo>
                    <a:cubicBezTo>
                      <a:pt x="5529" y="4981"/>
                      <a:pt x="5385" y="4880"/>
                      <a:pt x="5247" y="4772"/>
                    </a:cubicBezTo>
                    <a:cubicBezTo>
                      <a:pt x="5110" y="4670"/>
                      <a:pt x="4959" y="4584"/>
                      <a:pt x="4807" y="4490"/>
                    </a:cubicBezTo>
                    <a:cubicBezTo>
                      <a:pt x="4663" y="4403"/>
                      <a:pt x="4504" y="4317"/>
                      <a:pt x="4345" y="4252"/>
                    </a:cubicBezTo>
                    <a:cubicBezTo>
                      <a:pt x="4035" y="4093"/>
                      <a:pt x="3696" y="3978"/>
                      <a:pt x="3356" y="3913"/>
                    </a:cubicBezTo>
                    <a:cubicBezTo>
                      <a:pt x="3313" y="3898"/>
                      <a:pt x="3270" y="3891"/>
                      <a:pt x="3234" y="3891"/>
                    </a:cubicBezTo>
                    <a:cubicBezTo>
                      <a:pt x="3248" y="3884"/>
                      <a:pt x="3263" y="3884"/>
                      <a:pt x="3284" y="3877"/>
                    </a:cubicBezTo>
                    <a:lnTo>
                      <a:pt x="3414" y="3869"/>
                    </a:lnTo>
                    <a:cubicBezTo>
                      <a:pt x="3527" y="3858"/>
                      <a:pt x="3640" y="3852"/>
                      <a:pt x="3754" y="3852"/>
                    </a:cubicBezTo>
                    <a:close/>
                    <a:moveTo>
                      <a:pt x="17546" y="4584"/>
                    </a:moveTo>
                    <a:lnTo>
                      <a:pt x="17553" y="4678"/>
                    </a:lnTo>
                    <a:cubicBezTo>
                      <a:pt x="17589" y="4995"/>
                      <a:pt x="17575" y="5320"/>
                      <a:pt x="17510" y="5638"/>
                    </a:cubicBezTo>
                    <a:lnTo>
                      <a:pt x="17445" y="5876"/>
                    </a:lnTo>
                    <a:cubicBezTo>
                      <a:pt x="17423" y="5955"/>
                      <a:pt x="17395" y="6027"/>
                      <a:pt x="17366" y="6107"/>
                    </a:cubicBezTo>
                    <a:cubicBezTo>
                      <a:pt x="17308" y="6258"/>
                      <a:pt x="17243" y="6410"/>
                      <a:pt x="17164" y="6554"/>
                    </a:cubicBezTo>
                    <a:cubicBezTo>
                      <a:pt x="17128" y="6634"/>
                      <a:pt x="17084" y="6706"/>
                      <a:pt x="17041" y="6771"/>
                    </a:cubicBezTo>
                    <a:lnTo>
                      <a:pt x="16947" y="6922"/>
                    </a:lnTo>
                    <a:cubicBezTo>
                      <a:pt x="16781" y="6987"/>
                      <a:pt x="16622" y="7059"/>
                      <a:pt x="16471" y="7139"/>
                    </a:cubicBezTo>
                    <a:cubicBezTo>
                      <a:pt x="16348" y="7197"/>
                      <a:pt x="16233" y="7254"/>
                      <a:pt x="16117" y="7319"/>
                    </a:cubicBezTo>
                    <a:lnTo>
                      <a:pt x="15778" y="7507"/>
                    </a:lnTo>
                    <a:lnTo>
                      <a:pt x="15749" y="7529"/>
                    </a:lnTo>
                    <a:cubicBezTo>
                      <a:pt x="15901" y="7370"/>
                      <a:pt x="16052" y="7204"/>
                      <a:pt x="16196" y="7038"/>
                    </a:cubicBezTo>
                    <a:lnTo>
                      <a:pt x="16492" y="6677"/>
                    </a:lnTo>
                    <a:cubicBezTo>
                      <a:pt x="16579" y="6554"/>
                      <a:pt x="16673" y="6424"/>
                      <a:pt x="16759" y="6302"/>
                    </a:cubicBezTo>
                    <a:cubicBezTo>
                      <a:pt x="16853" y="6172"/>
                      <a:pt x="16933" y="6042"/>
                      <a:pt x="17012" y="5905"/>
                    </a:cubicBezTo>
                    <a:cubicBezTo>
                      <a:pt x="17091" y="5775"/>
                      <a:pt x="17171" y="5638"/>
                      <a:pt x="17229" y="5500"/>
                    </a:cubicBezTo>
                    <a:cubicBezTo>
                      <a:pt x="17373" y="5219"/>
                      <a:pt x="17474" y="4923"/>
                      <a:pt x="17539" y="4613"/>
                    </a:cubicBezTo>
                    <a:cubicBezTo>
                      <a:pt x="17532" y="4606"/>
                      <a:pt x="17539" y="4591"/>
                      <a:pt x="17539" y="4584"/>
                    </a:cubicBezTo>
                    <a:close/>
                    <a:moveTo>
                      <a:pt x="8813" y="8034"/>
                    </a:moveTo>
                    <a:cubicBezTo>
                      <a:pt x="8813" y="8034"/>
                      <a:pt x="8819" y="8040"/>
                      <a:pt x="8820" y="8047"/>
                    </a:cubicBezTo>
                    <a:lnTo>
                      <a:pt x="8820" y="8047"/>
                    </a:lnTo>
                    <a:cubicBezTo>
                      <a:pt x="8818" y="8042"/>
                      <a:pt x="8815" y="8038"/>
                      <a:pt x="8813" y="8034"/>
                    </a:cubicBezTo>
                    <a:close/>
                    <a:moveTo>
                      <a:pt x="19142" y="6892"/>
                    </a:moveTo>
                    <a:cubicBezTo>
                      <a:pt x="19264" y="6892"/>
                      <a:pt x="19387" y="6897"/>
                      <a:pt x="19509" y="6908"/>
                    </a:cubicBezTo>
                    <a:cubicBezTo>
                      <a:pt x="19747" y="6930"/>
                      <a:pt x="19986" y="6973"/>
                      <a:pt x="20217" y="7038"/>
                    </a:cubicBezTo>
                    <a:cubicBezTo>
                      <a:pt x="20303" y="7067"/>
                      <a:pt x="20397" y="7096"/>
                      <a:pt x="20476" y="7124"/>
                    </a:cubicBezTo>
                    <a:cubicBezTo>
                      <a:pt x="20390" y="7110"/>
                      <a:pt x="20296" y="7103"/>
                      <a:pt x="20209" y="7096"/>
                    </a:cubicBezTo>
                    <a:cubicBezTo>
                      <a:pt x="20100" y="7089"/>
                      <a:pt x="19991" y="7086"/>
                      <a:pt x="19881" y="7086"/>
                    </a:cubicBezTo>
                    <a:cubicBezTo>
                      <a:pt x="19493" y="7086"/>
                      <a:pt x="19106" y="7127"/>
                      <a:pt x="18723" y="7211"/>
                    </a:cubicBezTo>
                    <a:cubicBezTo>
                      <a:pt x="18239" y="7319"/>
                      <a:pt x="17763" y="7464"/>
                      <a:pt x="17301" y="7644"/>
                    </a:cubicBezTo>
                    <a:cubicBezTo>
                      <a:pt x="17185" y="7687"/>
                      <a:pt x="17070" y="7731"/>
                      <a:pt x="16954" y="7774"/>
                    </a:cubicBezTo>
                    <a:lnTo>
                      <a:pt x="16615" y="7926"/>
                    </a:lnTo>
                    <a:cubicBezTo>
                      <a:pt x="16384" y="8012"/>
                      <a:pt x="16160" y="8135"/>
                      <a:pt x="15944" y="8236"/>
                    </a:cubicBezTo>
                    <a:lnTo>
                      <a:pt x="15749" y="8337"/>
                    </a:lnTo>
                    <a:lnTo>
                      <a:pt x="15879" y="8214"/>
                    </a:lnTo>
                    <a:lnTo>
                      <a:pt x="16030" y="8055"/>
                    </a:lnTo>
                    <a:lnTo>
                      <a:pt x="16189" y="7904"/>
                    </a:lnTo>
                    <a:cubicBezTo>
                      <a:pt x="16240" y="7846"/>
                      <a:pt x="16290" y="7796"/>
                      <a:pt x="16341" y="7745"/>
                    </a:cubicBezTo>
                    <a:lnTo>
                      <a:pt x="16485" y="7579"/>
                    </a:lnTo>
                    <a:lnTo>
                      <a:pt x="16637" y="7514"/>
                    </a:lnTo>
                    <a:cubicBezTo>
                      <a:pt x="16860" y="7399"/>
                      <a:pt x="17091" y="7319"/>
                      <a:pt x="17330" y="7233"/>
                    </a:cubicBezTo>
                    <a:lnTo>
                      <a:pt x="17337" y="7233"/>
                    </a:lnTo>
                    <a:cubicBezTo>
                      <a:pt x="17799" y="7067"/>
                      <a:pt x="18282" y="6958"/>
                      <a:pt x="18780" y="6908"/>
                    </a:cubicBezTo>
                    <a:cubicBezTo>
                      <a:pt x="18899" y="6897"/>
                      <a:pt x="19020" y="6892"/>
                      <a:pt x="19142" y="6892"/>
                    </a:cubicBezTo>
                    <a:close/>
                    <a:moveTo>
                      <a:pt x="12739" y="528"/>
                    </a:moveTo>
                    <a:lnTo>
                      <a:pt x="12739" y="528"/>
                    </a:lnTo>
                    <a:cubicBezTo>
                      <a:pt x="12689" y="621"/>
                      <a:pt x="12638" y="715"/>
                      <a:pt x="12595" y="816"/>
                    </a:cubicBezTo>
                    <a:cubicBezTo>
                      <a:pt x="12494" y="1033"/>
                      <a:pt x="12407" y="1257"/>
                      <a:pt x="12335" y="1480"/>
                    </a:cubicBezTo>
                    <a:cubicBezTo>
                      <a:pt x="12183" y="1935"/>
                      <a:pt x="12068" y="2397"/>
                      <a:pt x="11953" y="2859"/>
                    </a:cubicBezTo>
                    <a:cubicBezTo>
                      <a:pt x="11743" y="3790"/>
                      <a:pt x="11592" y="4728"/>
                      <a:pt x="11462" y="5674"/>
                    </a:cubicBezTo>
                    <a:cubicBezTo>
                      <a:pt x="11339" y="6576"/>
                      <a:pt x="11245" y="7478"/>
                      <a:pt x="11151" y="8373"/>
                    </a:cubicBezTo>
                    <a:cubicBezTo>
                      <a:pt x="11144" y="8200"/>
                      <a:pt x="11130" y="8027"/>
                      <a:pt x="11108" y="7853"/>
                    </a:cubicBezTo>
                    <a:cubicBezTo>
                      <a:pt x="11050" y="7269"/>
                      <a:pt x="10957" y="6691"/>
                      <a:pt x="10827" y="6114"/>
                    </a:cubicBezTo>
                    <a:cubicBezTo>
                      <a:pt x="10805" y="6035"/>
                      <a:pt x="10791" y="5955"/>
                      <a:pt x="10769" y="5876"/>
                    </a:cubicBezTo>
                    <a:cubicBezTo>
                      <a:pt x="10776" y="5731"/>
                      <a:pt x="10791" y="5587"/>
                      <a:pt x="10798" y="5436"/>
                    </a:cubicBezTo>
                    <a:cubicBezTo>
                      <a:pt x="10827" y="5190"/>
                      <a:pt x="10841" y="4945"/>
                      <a:pt x="10870" y="4699"/>
                    </a:cubicBezTo>
                    <a:lnTo>
                      <a:pt x="10920" y="4338"/>
                    </a:lnTo>
                    <a:cubicBezTo>
                      <a:pt x="10935" y="4216"/>
                      <a:pt x="10957" y="4093"/>
                      <a:pt x="10978" y="3978"/>
                    </a:cubicBezTo>
                    <a:cubicBezTo>
                      <a:pt x="11050" y="3487"/>
                      <a:pt x="11166" y="3010"/>
                      <a:pt x="11325" y="2541"/>
                    </a:cubicBezTo>
                    <a:cubicBezTo>
                      <a:pt x="11469" y="2079"/>
                      <a:pt x="11678" y="1632"/>
                      <a:pt x="11945" y="1220"/>
                    </a:cubicBezTo>
                    <a:cubicBezTo>
                      <a:pt x="12068" y="1040"/>
                      <a:pt x="12205" y="874"/>
                      <a:pt x="12349" y="722"/>
                    </a:cubicBezTo>
                    <a:cubicBezTo>
                      <a:pt x="12364" y="708"/>
                      <a:pt x="12371" y="701"/>
                      <a:pt x="12386" y="694"/>
                    </a:cubicBezTo>
                    <a:lnTo>
                      <a:pt x="12393" y="694"/>
                    </a:lnTo>
                    <a:cubicBezTo>
                      <a:pt x="12494" y="636"/>
                      <a:pt x="12602" y="585"/>
                      <a:pt x="12710" y="542"/>
                    </a:cubicBezTo>
                    <a:lnTo>
                      <a:pt x="12739" y="528"/>
                    </a:lnTo>
                    <a:close/>
                    <a:moveTo>
                      <a:pt x="7499" y="2238"/>
                    </a:moveTo>
                    <a:cubicBezTo>
                      <a:pt x="7499" y="2318"/>
                      <a:pt x="7507" y="2397"/>
                      <a:pt x="7514" y="2476"/>
                    </a:cubicBezTo>
                    <a:cubicBezTo>
                      <a:pt x="7535" y="2686"/>
                      <a:pt x="7564" y="2902"/>
                      <a:pt x="7608" y="3111"/>
                    </a:cubicBezTo>
                    <a:cubicBezTo>
                      <a:pt x="7694" y="3523"/>
                      <a:pt x="7802" y="3934"/>
                      <a:pt x="7925" y="4346"/>
                    </a:cubicBezTo>
                    <a:cubicBezTo>
                      <a:pt x="8178" y="5154"/>
                      <a:pt x="8481" y="5948"/>
                      <a:pt x="8798" y="6727"/>
                    </a:cubicBezTo>
                    <a:cubicBezTo>
                      <a:pt x="9051" y="7341"/>
                      <a:pt x="9318" y="7940"/>
                      <a:pt x="9585" y="8539"/>
                    </a:cubicBezTo>
                    <a:cubicBezTo>
                      <a:pt x="9441" y="8308"/>
                      <a:pt x="9289" y="8077"/>
                      <a:pt x="9123" y="7853"/>
                    </a:cubicBezTo>
                    <a:cubicBezTo>
                      <a:pt x="8784" y="7377"/>
                      <a:pt x="8423" y="6922"/>
                      <a:pt x="8033" y="6489"/>
                    </a:cubicBezTo>
                    <a:cubicBezTo>
                      <a:pt x="7997" y="6403"/>
                      <a:pt x="7961" y="6323"/>
                      <a:pt x="7925" y="6237"/>
                    </a:cubicBezTo>
                    <a:lnTo>
                      <a:pt x="7795" y="5934"/>
                    </a:lnTo>
                    <a:cubicBezTo>
                      <a:pt x="7752" y="5832"/>
                      <a:pt x="7716" y="5731"/>
                      <a:pt x="7680" y="5630"/>
                    </a:cubicBezTo>
                    <a:cubicBezTo>
                      <a:pt x="7521" y="5219"/>
                      <a:pt x="7398" y="4800"/>
                      <a:pt x="7312" y="4375"/>
                    </a:cubicBezTo>
                    <a:cubicBezTo>
                      <a:pt x="7211" y="3949"/>
                      <a:pt x="7175" y="3508"/>
                      <a:pt x="7196" y="3068"/>
                    </a:cubicBezTo>
                    <a:lnTo>
                      <a:pt x="7196" y="3068"/>
                    </a:lnTo>
                    <a:lnTo>
                      <a:pt x="7203" y="3075"/>
                    </a:lnTo>
                    <a:cubicBezTo>
                      <a:pt x="7211" y="2917"/>
                      <a:pt x="7232" y="2758"/>
                      <a:pt x="7268" y="2599"/>
                    </a:cubicBezTo>
                    <a:cubicBezTo>
                      <a:pt x="7290" y="2563"/>
                      <a:pt x="7312" y="2527"/>
                      <a:pt x="7333" y="2491"/>
                    </a:cubicBezTo>
                    <a:cubicBezTo>
                      <a:pt x="7384" y="2397"/>
                      <a:pt x="7434" y="2318"/>
                      <a:pt x="7499" y="2238"/>
                    </a:cubicBezTo>
                    <a:close/>
                    <a:moveTo>
                      <a:pt x="2461" y="5183"/>
                    </a:moveTo>
                    <a:cubicBezTo>
                      <a:pt x="2490" y="5262"/>
                      <a:pt x="2526" y="5349"/>
                      <a:pt x="2570" y="5428"/>
                    </a:cubicBezTo>
                    <a:cubicBezTo>
                      <a:pt x="2793" y="5876"/>
                      <a:pt x="3075" y="6287"/>
                      <a:pt x="3414" y="6655"/>
                    </a:cubicBezTo>
                    <a:cubicBezTo>
                      <a:pt x="3746" y="7023"/>
                      <a:pt x="4107" y="7370"/>
                      <a:pt x="4497" y="7673"/>
                    </a:cubicBezTo>
                    <a:cubicBezTo>
                      <a:pt x="4591" y="7752"/>
                      <a:pt x="4692" y="7832"/>
                      <a:pt x="4786" y="7911"/>
                    </a:cubicBezTo>
                    <a:lnTo>
                      <a:pt x="5081" y="8128"/>
                    </a:lnTo>
                    <a:cubicBezTo>
                      <a:pt x="5284" y="8279"/>
                      <a:pt x="5493" y="8416"/>
                      <a:pt x="5695" y="8553"/>
                    </a:cubicBezTo>
                    <a:cubicBezTo>
                      <a:pt x="5753" y="8597"/>
                      <a:pt x="5818" y="8633"/>
                      <a:pt x="5875" y="8676"/>
                    </a:cubicBezTo>
                    <a:lnTo>
                      <a:pt x="5702" y="8626"/>
                    </a:lnTo>
                    <a:lnTo>
                      <a:pt x="5486" y="8568"/>
                    </a:lnTo>
                    <a:lnTo>
                      <a:pt x="5276" y="8510"/>
                    </a:lnTo>
                    <a:cubicBezTo>
                      <a:pt x="5204" y="8496"/>
                      <a:pt x="5132" y="8474"/>
                      <a:pt x="5067" y="8460"/>
                    </a:cubicBezTo>
                    <a:lnTo>
                      <a:pt x="4850" y="8416"/>
                    </a:lnTo>
                    <a:lnTo>
                      <a:pt x="4721" y="8315"/>
                    </a:lnTo>
                    <a:cubicBezTo>
                      <a:pt x="4511" y="8178"/>
                      <a:pt x="4316" y="8012"/>
                      <a:pt x="4129" y="7853"/>
                    </a:cubicBezTo>
                    <a:cubicBezTo>
                      <a:pt x="3746" y="7529"/>
                      <a:pt x="3407" y="7161"/>
                      <a:pt x="3118" y="6749"/>
                    </a:cubicBezTo>
                    <a:lnTo>
                      <a:pt x="3118" y="6749"/>
                    </a:lnTo>
                    <a:lnTo>
                      <a:pt x="3125" y="6756"/>
                    </a:lnTo>
                    <a:cubicBezTo>
                      <a:pt x="2981" y="6561"/>
                      <a:pt x="2858" y="6345"/>
                      <a:pt x="2757" y="6128"/>
                    </a:cubicBezTo>
                    <a:cubicBezTo>
                      <a:pt x="2656" y="5912"/>
                      <a:pt x="2570" y="5681"/>
                      <a:pt x="2512" y="5450"/>
                    </a:cubicBezTo>
                    <a:cubicBezTo>
                      <a:pt x="2490" y="5363"/>
                      <a:pt x="2476" y="5270"/>
                      <a:pt x="2461" y="5183"/>
                    </a:cubicBezTo>
                    <a:close/>
                    <a:moveTo>
                      <a:pt x="10415" y="4750"/>
                    </a:moveTo>
                    <a:cubicBezTo>
                      <a:pt x="10545" y="5205"/>
                      <a:pt x="10625" y="5674"/>
                      <a:pt x="10668" y="6143"/>
                    </a:cubicBezTo>
                    <a:lnTo>
                      <a:pt x="10689" y="6345"/>
                    </a:lnTo>
                    <a:cubicBezTo>
                      <a:pt x="10668" y="7031"/>
                      <a:pt x="10675" y="7709"/>
                      <a:pt x="10697" y="8395"/>
                    </a:cubicBezTo>
                    <a:cubicBezTo>
                      <a:pt x="10697" y="8496"/>
                      <a:pt x="10704" y="8597"/>
                      <a:pt x="10711" y="8698"/>
                    </a:cubicBezTo>
                    <a:cubicBezTo>
                      <a:pt x="10682" y="8445"/>
                      <a:pt x="10646" y="8193"/>
                      <a:pt x="10603" y="7940"/>
                    </a:cubicBezTo>
                    <a:cubicBezTo>
                      <a:pt x="10538" y="7493"/>
                      <a:pt x="10451" y="7052"/>
                      <a:pt x="10357" y="6605"/>
                    </a:cubicBezTo>
                    <a:lnTo>
                      <a:pt x="10357" y="5991"/>
                    </a:lnTo>
                    <a:lnTo>
                      <a:pt x="10365" y="5609"/>
                    </a:lnTo>
                    <a:cubicBezTo>
                      <a:pt x="10365" y="5544"/>
                      <a:pt x="10365" y="5486"/>
                      <a:pt x="10372" y="5421"/>
                    </a:cubicBezTo>
                    <a:lnTo>
                      <a:pt x="10386" y="5226"/>
                    </a:lnTo>
                    <a:lnTo>
                      <a:pt x="10408" y="4851"/>
                    </a:lnTo>
                    <a:cubicBezTo>
                      <a:pt x="10408" y="4815"/>
                      <a:pt x="10415" y="4786"/>
                      <a:pt x="10415" y="4750"/>
                    </a:cubicBezTo>
                    <a:close/>
                    <a:moveTo>
                      <a:pt x="16666" y="3819"/>
                    </a:moveTo>
                    <a:lnTo>
                      <a:pt x="16673" y="3826"/>
                    </a:lnTo>
                    <a:lnTo>
                      <a:pt x="16796" y="3826"/>
                    </a:lnTo>
                    <a:cubicBezTo>
                      <a:pt x="16897" y="3826"/>
                      <a:pt x="16998" y="3833"/>
                      <a:pt x="17099" y="3848"/>
                    </a:cubicBezTo>
                    <a:cubicBezTo>
                      <a:pt x="17034" y="3891"/>
                      <a:pt x="16962" y="3934"/>
                      <a:pt x="16897" y="3978"/>
                    </a:cubicBezTo>
                    <a:cubicBezTo>
                      <a:pt x="16723" y="4107"/>
                      <a:pt x="16557" y="4237"/>
                      <a:pt x="16399" y="4382"/>
                    </a:cubicBezTo>
                    <a:cubicBezTo>
                      <a:pt x="16081" y="4663"/>
                      <a:pt x="15778" y="4959"/>
                      <a:pt x="15489" y="5270"/>
                    </a:cubicBezTo>
                    <a:cubicBezTo>
                      <a:pt x="14912" y="5897"/>
                      <a:pt x="14378" y="6554"/>
                      <a:pt x="13858" y="7225"/>
                    </a:cubicBezTo>
                    <a:cubicBezTo>
                      <a:pt x="13461" y="7745"/>
                      <a:pt x="13064" y="8272"/>
                      <a:pt x="12689" y="8806"/>
                    </a:cubicBezTo>
                    <a:cubicBezTo>
                      <a:pt x="12819" y="8561"/>
                      <a:pt x="12941" y="8315"/>
                      <a:pt x="13050" y="8063"/>
                    </a:cubicBezTo>
                    <a:cubicBezTo>
                      <a:pt x="13295" y="7529"/>
                      <a:pt x="13504" y="6987"/>
                      <a:pt x="13685" y="6439"/>
                    </a:cubicBezTo>
                    <a:cubicBezTo>
                      <a:pt x="13735" y="6367"/>
                      <a:pt x="13793" y="6287"/>
                      <a:pt x="13844" y="6215"/>
                    </a:cubicBezTo>
                    <a:lnTo>
                      <a:pt x="14046" y="5955"/>
                    </a:lnTo>
                    <a:cubicBezTo>
                      <a:pt x="14111" y="5861"/>
                      <a:pt x="14183" y="5782"/>
                      <a:pt x="14248" y="5695"/>
                    </a:cubicBezTo>
                    <a:cubicBezTo>
                      <a:pt x="14529" y="5356"/>
                      <a:pt x="14825" y="5039"/>
                      <a:pt x="15150" y="4750"/>
                    </a:cubicBezTo>
                    <a:cubicBezTo>
                      <a:pt x="15475" y="4454"/>
                      <a:pt x="15836" y="4201"/>
                      <a:pt x="16225" y="4006"/>
                    </a:cubicBezTo>
                    <a:cubicBezTo>
                      <a:pt x="16370" y="3934"/>
                      <a:pt x="16514" y="3869"/>
                      <a:pt x="16666" y="3819"/>
                    </a:cubicBezTo>
                    <a:close/>
                    <a:moveTo>
                      <a:pt x="13851" y="5573"/>
                    </a:moveTo>
                    <a:lnTo>
                      <a:pt x="13851" y="5573"/>
                    </a:lnTo>
                    <a:cubicBezTo>
                      <a:pt x="13771" y="5775"/>
                      <a:pt x="13692" y="5970"/>
                      <a:pt x="13613" y="6164"/>
                    </a:cubicBezTo>
                    <a:lnTo>
                      <a:pt x="13403" y="6598"/>
                    </a:lnTo>
                    <a:cubicBezTo>
                      <a:pt x="13331" y="6742"/>
                      <a:pt x="13252" y="6886"/>
                      <a:pt x="13180" y="7031"/>
                    </a:cubicBezTo>
                    <a:lnTo>
                      <a:pt x="13158" y="7088"/>
                    </a:lnTo>
                    <a:cubicBezTo>
                      <a:pt x="12768" y="7695"/>
                      <a:pt x="12414" y="8323"/>
                      <a:pt x="12075" y="8958"/>
                    </a:cubicBezTo>
                    <a:cubicBezTo>
                      <a:pt x="12227" y="8597"/>
                      <a:pt x="12378" y="8236"/>
                      <a:pt x="12523" y="7875"/>
                    </a:cubicBezTo>
                    <a:cubicBezTo>
                      <a:pt x="12617" y="7630"/>
                      <a:pt x="12703" y="7384"/>
                      <a:pt x="12797" y="7139"/>
                    </a:cubicBezTo>
                    <a:cubicBezTo>
                      <a:pt x="12941" y="6893"/>
                      <a:pt x="13093" y="6648"/>
                      <a:pt x="13244" y="6417"/>
                    </a:cubicBezTo>
                    <a:lnTo>
                      <a:pt x="13432" y="6136"/>
                    </a:lnTo>
                    <a:cubicBezTo>
                      <a:pt x="13497" y="6042"/>
                      <a:pt x="13562" y="5955"/>
                      <a:pt x="13634" y="5861"/>
                    </a:cubicBezTo>
                    <a:cubicBezTo>
                      <a:pt x="13699" y="5775"/>
                      <a:pt x="13771" y="5666"/>
                      <a:pt x="13851" y="5573"/>
                    </a:cubicBezTo>
                    <a:close/>
                    <a:moveTo>
                      <a:pt x="3757" y="8317"/>
                    </a:moveTo>
                    <a:cubicBezTo>
                      <a:pt x="3799" y="8317"/>
                      <a:pt x="3840" y="8319"/>
                      <a:pt x="3883" y="8323"/>
                    </a:cubicBezTo>
                    <a:lnTo>
                      <a:pt x="4064" y="8323"/>
                    </a:lnTo>
                    <a:cubicBezTo>
                      <a:pt x="4201" y="8431"/>
                      <a:pt x="4345" y="8539"/>
                      <a:pt x="4490" y="8633"/>
                    </a:cubicBezTo>
                    <a:cubicBezTo>
                      <a:pt x="4598" y="8705"/>
                      <a:pt x="4706" y="8777"/>
                      <a:pt x="4822" y="8849"/>
                    </a:cubicBezTo>
                    <a:lnTo>
                      <a:pt x="5154" y="9044"/>
                    </a:lnTo>
                    <a:lnTo>
                      <a:pt x="5190" y="9066"/>
                    </a:lnTo>
                    <a:cubicBezTo>
                      <a:pt x="4973" y="9008"/>
                      <a:pt x="4749" y="8958"/>
                      <a:pt x="4533" y="8922"/>
                    </a:cubicBezTo>
                    <a:lnTo>
                      <a:pt x="4078" y="8842"/>
                    </a:lnTo>
                    <a:cubicBezTo>
                      <a:pt x="3919" y="8821"/>
                      <a:pt x="3768" y="8813"/>
                      <a:pt x="3616" y="8792"/>
                    </a:cubicBezTo>
                    <a:cubicBezTo>
                      <a:pt x="3457" y="8770"/>
                      <a:pt x="3306" y="8777"/>
                      <a:pt x="3147" y="8770"/>
                    </a:cubicBezTo>
                    <a:cubicBezTo>
                      <a:pt x="2996" y="8770"/>
                      <a:pt x="2837" y="8770"/>
                      <a:pt x="2685" y="8784"/>
                    </a:cubicBezTo>
                    <a:cubicBezTo>
                      <a:pt x="2375" y="8806"/>
                      <a:pt x="2064" y="8871"/>
                      <a:pt x="1769" y="8965"/>
                    </a:cubicBezTo>
                    <a:cubicBezTo>
                      <a:pt x="1754" y="8965"/>
                      <a:pt x="1747" y="8979"/>
                      <a:pt x="1732" y="8979"/>
                    </a:cubicBezTo>
                    <a:lnTo>
                      <a:pt x="1805" y="8936"/>
                    </a:lnTo>
                    <a:cubicBezTo>
                      <a:pt x="2064" y="8748"/>
                      <a:pt x="2353" y="8597"/>
                      <a:pt x="2656" y="8496"/>
                    </a:cubicBezTo>
                    <a:lnTo>
                      <a:pt x="2895" y="8431"/>
                    </a:lnTo>
                    <a:cubicBezTo>
                      <a:pt x="2974" y="8409"/>
                      <a:pt x="3061" y="8402"/>
                      <a:pt x="3140" y="8380"/>
                    </a:cubicBezTo>
                    <a:cubicBezTo>
                      <a:pt x="3299" y="8351"/>
                      <a:pt x="3465" y="8330"/>
                      <a:pt x="3631" y="8323"/>
                    </a:cubicBezTo>
                    <a:cubicBezTo>
                      <a:pt x="3674" y="8319"/>
                      <a:pt x="3715" y="8317"/>
                      <a:pt x="3757" y="8317"/>
                    </a:cubicBezTo>
                    <a:close/>
                    <a:moveTo>
                      <a:pt x="7369" y="5905"/>
                    </a:moveTo>
                    <a:cubicBezTo>
                      <a:pt x="7507" y="6071"/>
                      <a:pt x="7636" y="6244"/>
                      <a:pt x="7759" y="6410"/>
                    </a:cubicBezTo>
                    <a:lnTo>
                      <a:pt x="8041" y="6814"/>
                    </a:lnTo>
                    <a:cubicBezTo>
                      <a:pt x="8127" y="6944"/>
                      <a:pt x="8214" y="7081"/>
                      <a:pt x="8300" y="7218"/>
                    </a:cubicBezTo>
                    <a:lnTo>
                      <a:pt x="8308" y="7225"/>
                    </a:lnTo>
                    <a:lnTo>
                      <a:pt x="8329" y="7254"/>
                    </a:lnTo>
                    <a:cubicBezTo>
                      <a:pt x="8661" y="7897"/>
                      <a:pt x="9029" y="8525"/>
                      <a:pt x="9412" y="9138"/>
                    </a:cubicBezTo>
                    <a:cubicBezTo>
                      <a:pt x="9181" y="8828"/>
                      <a:pt x="8943" y="8517"/>
                      <a:pt x="8697" y="8214"/>
                    </a:cubicBezTo>
                    <a:cubicBezTo>
                      <a:pt x="8531" y="8005"/>
                      <a:pt x="8365" y="7810"/>
                      <a:pt x="8199" y="7608"/>
                    </a:cubicBezTo>
                    <a:cubicBezTo>
                      <a:pt x="8055" y="7363"/>
                      <a:pt x="7925" y="7110"/>
                      <a:pt x="7795" y="6850"/>
                    </a:cubicBezTo>
                    <a:lnTo>
                      <a:pt x="7644" y="6547"/>
                    </a:lnTo>
                    <a:cubicBezTo>
                      <a:pt x="7593" y="6446"/>
                      <a:pt x="7557" y="6345"/>
                      <a:pt x="7507" y="6244"/>
                    </a:cubicBezTo>
                    <a:cubicBezTo>
                      <a:pt x="7463" y="6136"/>
                      <a:pt x="7413" y="6020"/>
                      <a:pt x="7369" y="5905"/>
                    </a:cubicBezTo>
                    <a:close/>
                    <a:moveTo>
                      <a:pt x="10726" y="7088"/>
                    </a:moveTo>
                    <a:lnTo>
                      <a:pt x="10733" y="7218"/>
                    </a:lnTo>
                    <a:lnTo>
                      <a:pt x="10733" y="7435"/>
                    </a:lnTo>
                    <a:cubicBezTo>
                      <a:pt x="10733" y="7579"/>
                      <a:pt x="10740" y="7723"/>
                      <a:pt x="10740" y="7868"/>
                    </a:cubicBezTo>
                    <a:lnTo>
                      <a:pt x="10761" y="9201"/>
                    </a:lnTo>
                    <a:lnTo>
                      <a:pt x="10761" y="9201"/>
                    </a:lnTo>
                    <a:cubicBezTo>
                      <a:pt x="10760" y="9168"/>
                      <a:pt x="10754" y="9135"/>
                      <a:pt x="10747" y="9102"/>
                    </a:cubicBezTo>
                    <a:cubicBezTo>
                      <a:pt x="10740" y="8871"/>
                      <a:pt x="10740" y="8633"/>
                      <a:pt x="10733" y="8395"/>
                    </a:cubicBezTo>
                    <a:lnTo>
                      <a:pt x="10733" y="8387"/>
                    </a:lnTo>
                    <a:cubicBezTo>
                      <a:pt x="10718" y="7954"/>
                      <a:pt x="10718" y="7521"/>
                      <a:pt x="10726" y="7088"/>
                    </a:cubicBezTo>
                    <a:close/>
                    <a:moveTo>
                      <a:pt x="7831" y="2072"/>
                    </a:moveTo>
                    <a:lnTo>
                      <a:pt x="7889" y="2087"/>
                    </a:lnTo>
                    <a:cubicBezTo>
                      <a:pt x="7932" y="2094"/>
                      <a:pt x="7968" y="2101"/>
                      <a:pt x="8005" y="2108"/>
                    </a:cubicBezTo>
                    <a:cubicBezTo>
                      <a:pt x="8062" y="2123"/>
                      <a:pt x="8113" y="2137"/>
                      <a:pt x="8163" y="2159"/>
                    </a:cubicBezTo>
                    <a:lnTo>
                      <a:pt x="8171" y="2159"/>
                    </a:lnTo>
                    <a:cubicBezTo>
                      <a:pt x="8228" y="2202"/>
                      <a:pt x="8293" y="2245"/>
                      <a:pt x="8351" y="2296"/>
                    </a:cubicBezTo>
                    <a:cubicBezTo>
                      <a:pt x="8589" y="2491"/>
                      <a:pt x="8798" y="2722"/>
                      <a:pt x="8972" y="2974"/>
                    </a:cubicBezTo>
                    <a:cubicBezTo>
                      <a:pt x="9066" y="3097"/>
                      <a:pt x="9145" y="3227"/>
                      <a:pt x="9224" y="3357"/>
                    </a:cubicBezTo>
                    <a:cubicBezTo>
                      <a:pt x="9311" y="3487"/>
                      <a:pt x="9376" y="3631"/>
                      <a:pt x="9448" y="3768"/>
                    </a:cubicBezTo>
                    <a:cubicBezTo>
                      <a:pt x="9520" y="3905"/>
                      <a:pt x="9578" y="4043"/>
                      <a:pt x="9636" y="4187"/>
                    </a:cubicBezTo>
                    <a:lnTo>
                      <a:pt x="9809" y="4620"/>
                    </a:lnTo>
                    <a:cubicBezTo>
                      <a:pt x="9881" y="4851"/>
                      <a:pt x="9953" y="5082"/>
                      <a:pt x="10018" y="5313"/>
                    </a:cubicBezTo>
                    <a:cubicBezTo>
                      <a:pt x="10025" y="6323"/>
                      <a:pt x="10155" y="7327"/>
                      <a:pt x="10300" y="8315"/>
                    </a:cubicBezTo>
                    <a:cubicBezTo>
                      <a:pt x="10343" y="8640"/>
                      <a:pt x="10394" y="8965"/>
                      <a:pt x="10444" y="9290"/>
                    </a:cubicBezTo>
                    <a:cubicBezTo>
                      <a:pt x="10343" y="8878"/>
                      <a:pt x="10235" y="8474"/>
                      <a:pt x="10126" y="8077"/>
                    </a:cubicBezTo>
                    <a:cubicBezTo>
                      <a:pt x="9975" y="7536"/>
                      <a:pt x="9809" y="6994"/>
                      <a:pt x="9643" y="6460"/>
                    </a:cubicBezTo>
                    <a:cubicBezTo>
                      <a:pt x="9477" y="5926"/>
                      <a:pt x="9304" y="5392"/>
                      <a:pt x="9116" y="4865"/>
                    </a:cubicBezTo>
                    <a:cubicBezTo>
                      <a:pt x="9022" y="4591"/>
                      <a:pt x="8928" y="4324"/>
                      <a:pt x="8820" y="4057"/>
                    </a:cubicBezTo>
                    <a:cubicBezTo>
                      <a:pt x="8719" y="3797"/>
                      <a:pt x="8611" y="3523"/>
                      <a:pt x="8495" y="3263"/>
                    </a:cubicBezTo>
                    <a:cubicBezTo>
                      <a:pt x="8380" y="3003"/>
                      <a:pt x="8250" y="2743"/>
                      <a:pt x="8106" y="2498"/>
                    </a:cubicBezTo>
                    <a:cubicBezTo>
                      <a:pt x="8033" y="2375"/>
                      <a:pt x="7961" y="2245"/>
                      <a:pt x="7875" y="2130"/>
                    </a:cubicBezTo>
                    <a:lnTo>
                      <a:pt x="7831" y="2072"/>
                    </a:lnTo>
                    <a:close/>
                    <a:moveTo>
                      <a:pt x="12725" y="7882"/>
                    </a:moveTo>
                    <a:cubicBezTo>
                      <a:pt x="12732" y="7889"/>
                      <a:pt x="12732" y="7889"/>
                      <a:pt x="12725" y="7889"/>
                    </a:cubicBezTo>
                    <a:lnTo>
                      <a:pt x="12256" y="8741"/>
                    </a:lnTo>
                    <a:cubicBezTo>
                      <a:pt x="12119" y="9001"/>
                      <a:pt x="11967" y="9254"/>
                      <a:pt x="11830" y="9506"/>
                    </a:cubicBezTo>
                    <a:cubicBezTo>
                      <a:pt x="11851" y="9456"/>
                      <a:pt x="11880" y="9398"/>
                      <a:pt x="11902" y="9347"/>
                    </a:cubicBezTo>
                    <a:cubicBezTo>
                      <a:pt x="11967" y="9232"/>
                      <a:pt x="12025" y="9109"/>
                      <a:pt x="12090" y="8994"/>
                    </a:cubicBezTo>
                    <a:cubicBezTo>
                      <a:pt x="12299" y="8618"/>
                      <a:pt x="12508" y="8250"/>
                      <a:pt x="12725" y="7882"/>
                    </a:cubicBezTo>
                    <a:close/>
                    <a:moveTo>
                      <a:pt x="8830" y="8065"/>
                    </a:moveTo>
                    <a:lnTo>
                      <a:pt x="9325" y="8878"/>
                    </a:lnTo>
                    <a:cubicBezTo>
                      <a:pt x="9477" y="9131"/>
                      <a:pt x="9621" y="9383"/>
                      <a:pt x="9773" y="9636"/>
                    </a:cubicBezTo>
                    <a:cubicBezTo>
                      <a:pt x="9737" y="9578"/>
                      <a:pt x="9701" y="9528"/>
                      <a:pt x="9665" y="9485"/>
                    </a:cubicBezTo>
                    <a:lnTo>
                      <a:pt x="9672" y="9485"/>
                    </a:lnTo>
                    <a:cubicBezTo>
                      <a:pt x="9600" y="9376"/>
                      <a:pt x="9527" y="9261"/>
                      <a:pt x="9455" y="9145"/>
                    </a:cubicBezTo>
                    <a:cubicBezTo>
                      <a:pt x="9245" y="8787"/>
                      <a:pt x="9034" y="8430"/>
                      <a:pt x="8830" y="8065"/>
                    </a:cubicBezTo>
                    <a:close/>
                    <a:moveTo>
                      <a:pt x="2454" y="4353"/>
                    </a:moveTo>
                    <a:cubicBezTo>
                      <a:pt x="2505" y="4447"/>
                      <a:pt x="2570" y="4533"/>
                      <a:pt x="2627" y="4627"/>
                    </a:cubicBezTo>
                    <a:cubicBezTo>
                      <a:pt x="2772" y="4822"/>
                      <a:pt x="2916" y="5010"/>
                      <a:pt x="3082" y="5183"/>
                    </a:cubicBezTo>
                    <a:cubicBezTo>
                      <a:pt x="3393" y="5544"/>
                      <a:pt x="3732" y="5876"/>
                      <a:pt x="4078" y="6208"/>
                    </a:cubicBezTo>
                    <a:cubicBezTo>
                      <a:pt x="4778" y="6850"/>
                      <a:pt x="5514" y="7456"/>
                      <a:pt x="6272" y="8034"/>
                    </a:cubicBezTo>
                    <a:cubicBezTo>
                      <a:pt x="6994" y="8590"/>
                      <a:pt x="7716" y="9124"/>
                      <a:pt x="8452" y="9651"/>
                    </a:cubicBezTo>
                    <a:cubicBezTo>
                      <a:pt x="8300" y="9578"/>
                      <a:pt x="8142" y="9499"/>
                      <a:pt x="7983" y="9427"/>
                    </a:cubicBezTo>
                    <a:cubicBezTo>
                      <a:pt x="7442" y="9189"/>
                      <a:pt x="6893" y="8979"/>
                      <a:pt x="6337" y="8806"/>
                    </a:cubicBezTo>
                    <a:cubicBezTo>
                      <a:pt x="6258" y="8784"/>
                      <a:pt x="6178" y="8756"/>
                      <a:pt x="6099" y="8734"/>
                    </a:cubicBezTo>
                    <a:cubicBezTo>
                      <a:pt x="5976" y="8655"/>
                      <a:pt x="5854" y="8575"/>
                      <a:pt x="5738" y="8489"/>
                    </a:cubicBezTo>
                    <a:cubicBezTo>
                      <a:pt x="5536" y="8344"/>
                      <a:pt x="5327" y="8207"/>
                      <a:pt x="5132" y="8063"/>
                    </a:cubicBezTo>
                    <a:lnTo>
                      <a:pt x="4843" y="7839"/>
                    </a:lnTo>
                    <a:cubicBezTo>
                      <a:pt x="4742" y="7760"/>
                      <a:pt x="4648" y="7680"/>
                      <a:pt x="4555" y="7608"/>
                    </a:cubicBezTo>
                    <a:cubicBezTo>
                      <a:pt x="4172" y="7298"/>
                      <a:pt x="3818" y="6958"/>
                      <a:pt x="3486" y="6590"/>
                    </a:cubicBezTo>
                    <a:cubicBezTo>
                      <a:pt x="3154" y="6229"/>
                      <a:pt x="2873" y="5825"/>
                      <a:pt x="2656" y="5385"/>
                    </a:cubicBezTo>
                    <a:cubicBezTo>
                      <a:pt x="2562" y="5197"/>
                      <a:pt x="2483" y="4995"/>
                      <a:pt x="2425" y="4786"/>
                    </a:cubicBezTo>
                    <a:cubicBezTo>
                      <a:pt x="2418" y="4764"/>
                      <a:pt x="2418" y="4750"/>
                      <a:pt x="2418" y="4735"/>
                    </a:cubicBezTo>
                    <a:lnTo>
                      <a:pt x="2418" y="4735"/>
                    </a:lnTo>
                    <a:lnTo>
                      <a:pt x="2425" y="4743"/>
                    </a:lnTo>
                    <a:cubicBezTo>
                      <a:pt x="2425" y="4620"/>
                      <a:pt x="2433" y="4504"/>
                      <a:pt x="2447" y="4389"/>
                    </a:cubicBezTo>
                    <a:cubicBezTo>
                      <a:pt x="2447" y="4375"/>
                      <a:pt x="2447" y="4367"/>
                      <a:pt x="2454" y="4353"/>
                    </a:cubicBezTo>
                    <a:close/>
                    <a:moveTo>
                      <a:pt x="3010" y="3927"/>
                    </a:moveTo>
                    <a:lnTo>
                      <a:pt x="3082" y="3934"/>
                    </a:lnTo>
                    <a:cubicBezTo>
                      <a:pt x="3169" y="3949"/>
                      <a:pt x="3255" y="3949"/>
                      <a:pt x="3335" y="3970"/>
                    </a:cubicBezTo>
                    <a:cubicBezTo>
                      <a:pt x="3681" y="4028"/>
                      <a:pt x="4013" y="4136"/>
                      <a:pt x="4324" y="4281"/>
                    </a:cubicBezTo>
                    <a:cubicBezTo>
                      <a:pt x="4482" y="4346"/>
                      <a:pt x="4634" y="4432"/>
                      <a:pt x="4786" y="4512"/>
                    </a:cubicBezTo>
                    <a:cubicBezTo>
                      <a:pt x="4944" y="4591"/>
                      <a:pt x="5081" y="4692"/>
                      <a:pt x="5233" y="4786"/>
                    </a:cubicBezTo>
                    <a:cubicBezTo>
                      <a:pt x="5377" y="4873"/>
                      <a:pt x="5514" y="4988"/>
                      <a:pt x="5652" y="5089"/>
                    </a:cubicBezTo>
                    <a:lnTo>
                      <a:pt x="6056" y="5414"/>
                    </a:lnTo>
                    <a:cubicBezTo>
                      <a:pt x="6460" y="5775"/>
                      <a:pt x="6843" y="6150"/>
                      <a:pt x="7211" y="6547"/>
                    </a:cubicBezTo>
                    <a:cubicBezTo>
                      <a:pt x="7239" y="6605"/>
                      <a:pt x="7268" y="6655"/>
                      <a:pt x="7297" y="6713"/>
                    </a:cubicBezTo>
                    <a:lnTo>
                      <a:pt x="7470" y="7016"/>
                    </a:lnTo>
                    <a:cubicBezTo>
                      <a:pt x="7940" y="7825"/>
                      <a:pt x="8510" y="8553"/>
                      <a:pt x="9080" y="9275"/>
                    </a:cubicBezTo>
                    <a:cubicBezTo>
                      <a:pt x="9224" y="9456"/>
                      <a:pt x="9369" y="9643"/>
                      <a:pt x="9513" y="9824"/>
                    </a:cubicBezTo>
                    <a:cubicBezTo>
                      <a:pt x="9116" y="9412"/>
                      <a:pt x="8719" y="9001"/>
                      <a:pt x="8308" y="8597"/>
                    </a:cubicBezTo>
                    <a:cubicBezTo>
                      <a:pt x="7853" y="8157"/>
                      <a:pt x="7398" y="7723"/>
                      <a:pt x="6936" y="7290"/>
                    </a:cubicBezTo>
                    <a:cubicBezTo>
                      <a:pt x="6474" y="6865"/>
                      <a:pt x="6005" y="6446"/>
                      <a:pt x="5529" y="6035"/>
                    </a:cubicBezTo>
                    <a:lnTo>
                      <a:pt x="5161" y="5724"/>
                    </a:lnTo>
                    <a:cubicBezTo>
                      <a:pt x="5038" y="5623"/>
                      <a:pt x="4908" y="5522"/>
                      <a:pt x="4786" y="5421"/>
                    </a:cubicBezTo>
                    <a:cubicBezTo>
                      <a:pt x="4663" y="5320"/>
                      <a:pt x="4533" y="5219"/>
                      <a:pt x="4410" y="5125"/>
                    </a:cubicBezTo>
                    <a:cubicBezTo>
                      <a:pt x="4280" y="5024"/>
                      <a:pt x="4150" y="4930"/>
                      <a:pt x="4020" y="4836"/>
                    </a:cubicBezTo>
                    <a:cubicBezTo>
                      <a:pt x="3761" y="4649"/>
                      <a:pt x="3494" y="4468"/>
                      <a:pt x="3219" y="4302"/>
                    </a:cubicBezTo>
                    <a:cubicBezTo>
                      <a:pt x="3075" y="4223"/>
                      <a:pt x="2938" y="4144"/>
                      <a:pt x="2786" y="4079"/>
                    </a:cubicBezTo>
                    <a:cubicBezTo>
                      <a:pt x="2750" y="4064"/>
                      <a:pt x="2714" y="4050"/>
                      <a:pt x="2678" y="4035"/>
                    </a:cubicBezTo>
                    <a:cubicBezTo>
                      <a:pt x="2707" y="4021"/>
                      <a:pt x="2736" y="4006"/>
                      <a:pt x="2765" y="3999"/>
                    </a:cubicBezTo>
                    <a:cubicBezTo>
                      <a:pt x="2808" y="3985"/>
                      <a:pt x="2851" y="3970"/>
                      <a:pt x="2895" y="3956"/>
                    </a:cubicBezTo>
                    <a:cubicBezTo>
                      <a:pt x="2931" y="3949"/>
                      <a:pt x="2967" y="3934"/>
                      <a:pt x="3010" y="3927"/>
                    </a:cubicBezTo>
                    <a:close/>
                    <a:moveTo>
                      <a:pt x="16377" y="7630"/>
                    </a:moveTo>
                    <a:cubicBezTo>
                      <a:pt x="16045" y="7962"/>
                      <a:pt x="15684" y="8265"/>
                      <a:pt x="15301" y="8539"/>
                    </a:cubicBezTo>
                    <a:lnTo>
                      <a:pt x="15128" y="8662"/>
                    </a:lnTo>
                    <a:cubicBezTo>
                      <a:pt x="14529" y="8987"/>
                      <a:pt x="13937" y="9333"/>
                      <a:pt x="13360" y="9694"/>
                    </a:cubicBezTo>
                    <a:lnTo>
                      <a:pt x="13107" y="9853"/>
                    </a:lnTo>
                    <a:cubicBezTo>
                      <a:pt x="13309" y="9701"/>
                      <a:pt x="13512" y="9542"/>
                      <a:pt x="13706" y="9383"/>
                    </a:cubicBezTo>
                    <a:cubicBezTo>
                      <a:pt x="14060" y="9102"/>
                      <a:pt x="14406" y="8806"/>
                      <a:pt x="14746" y="8496"/>
                    </a:cubicBezTo>
                    <a:cubicBezTo>
                      <a:pt x="14926" y="8395"/>
                      <a:pt x="15092" y="8294"/>
                      <a:pt x="15273" y="8193"/>
                    </a:cubicBezTo>
                    <a:lnTo>
                      <a:pt x="15605" y="8012"/>
                    </a:lnTo>
                    <a:lnTo>
                      <a:pt x="15778" y="7926"/>
                    </a:lnTo>
                    <a:lnTo>
                      <a:pt x="15944" y="7839"/>
                    </a:lnTo>
                    <a:lnTo>
                      <a:pt x="16290" y="7666"/>
                    </a:lnTo>
                    <a:lnTo>
                      <a:pt x="16377" y="7630"/>
                    </a:lnTo>
                    <a:close/>
                    <a:moveTo>
                      <a:pt x="17402" y="4050"/>
                    </a:moveTo>
                    <a:lnTo>
                      <a:pt x="17409" y="4057"/>
                    </a:lnTo>
                    <a:cubicBezTo>
                      <a:pt x="17409" y="4071"/>
                      <a:pt x="17423" y="4086"/>
                      <a:pt x="17423" y="4107"/>
                    </a:cubicBezTo>
                    <a:cubicBezTo>
                      <a:pt x="17438" y="4144"/>
                      <a:pt x="17452" y="4180"/>
                      <a:pt x="17467" y="4216"/>
                    </a:cubicBezTo>
                    <a:cubicBezTo>
                      <a:pt x="17481" y="4274"/>
                      <a:pt x="17496" y="4324"/>
                      <a:pt x="17503" y="4375"/>
                    </a:cubicBezTo>
                    <a:cubicBezTo>
                      <a:pt x="17503" y="4382"/>
                      <a:pt x="17503" y="4382"/>
                      <a:pt x="17503" y="4382"/>
                    </a:cubicBezTo>
                    <a:cubicBezTo>
                      <a:pt x="17496" y="4461"/>
                      <a:pt x="17488" y="4541"/>
                      <a:pt x="17474" y="4613"/>
                    </a:cubicBezTo>
                    <a:cubicBezTo>
                      <a:pt x="17423" y="4916"/>
                      <a:pt x="17330" y="5212"/>
                      <a:pt x="17200" y="5486"/>
                    </a:cubicBezTo>
                    <a:cubicBezTo>
                      <a:pt x="17142" y="5630"/>
                      <a:pt x="17063" y="5768"/>
                      <a:pt x="16990" y="5905"/>
                    </a:cubicBezTo>
                    <a:cubicBezTo>
                      <a:pt x="16925" y="6042"/>
                      <a:pt x="16832" y="6164"/>
                      <a:pt x="16752" y="6294"/>
                    </a:cubicBezTo>
                    <a:cubicBezTo>
                      <a:pt x="16666" y="6424"/>
                      <a:pt x="16572" y="6547"/>
                      <a:pt x="16478" y="6677"/>
                    </a:cubicBezTo>
                    <a:lnTo>
                      <a:pt x="16189" y="7038"/>
                    </a:lnTo>
                    <a:cubicBezTo>
                      <a:pt x="16030" y="7218"/>
                      <a:pt x="15864" y="7391"/>
                      <a:pt x="15691" y="7565"/>
                    </a:cubicBezTo>
                    <a:cubicBezTo>
                      <a:pt x="14825" y="8077"/>
                      <a:pt x="14017" y="8691"/>
                      <a:pt x="13230" y="9304"/>
                    </a:cubicBezTo>
                    <a:cubicBezTo>
                      <a:pt x="12977" y="9506"/>
                      <a:pt x="12718" y="9715"/>
                      <a:pt x="12465" y="9918"/>
                    </a:cubicBezTo>
                    <a:cubicBezTo>
                      <a:pt x="12768" y="9629"/>
                      <a:pt x="13064" y="9333"/>
                      <a:pt x="13353" y="9037"/>
                    </a:cubicBezTo>
                    <a:cubicBezTo>
                      <a:pt x="13750" y="8640"/>
                      <a:pt x="14132" y="8221"/>
                      <a:pt x="14515" y="7817"/>
                    </a:cubicBezTo>
                    <a:cubicBezTo>
                      <a:pt x="14897" y="7406"/>
                      <a:pt x="15265" y="6987"/>
                      <a:pt x="15633" y="6561"/>
                    </a:cubicBezTo>
                    <a:cubicBezTo>
                      <a:pt x="15821" y="6345"/>
                      <a:pt x="16002" y="6121"/>
                      <a:pt x="16182" y="5897"/>
                    </a:cubicBezTo>
                    <a:cubicBezTo>
                      <a:pt x="16362" y="5674"/>
                      <a:pt x="16536" y="5450"/>
                      <a:pt x="16702" y="5219"/>
                    </a:cubicBezTo>
                    <a:cubicBezTo>
                      <a:pt x="16875" y="4988"/>
                      <a:pt x="17034" y="4750"/>
                      <a:pt x="17178" y="4497"/>
                    </a:cubicBezTo>
                    <a:cubicBezTo>
                      <a:pt x="17250" y="4375"/>
                      <a:pt x="17315" y="4245"/>
                      <a:pt x="17380" y="4115"/>
                    </a:cubicBezTo>
                    <a:cubicBezTo>
                      <a:pt x="17380" y="4093"/>
                      <a:pt x="17395" y="4071"/>
                      <a:pt x="17402" y="4050"/>
                    </a:cubicBezTo>
                    <a:close/>
                    <a:moveTo>
                      <a:pt x="19905" y="7173"/>
                    </a:moveTo>
                    <a:cubicBezTo>
                      <a:pt x="20004" y="7173"/>
                      <a:pt x="20103" y="7176"/>
                      <a:pt x="20202" y="7182"/>
                    </a:cubicBezTo>
                    <a:cubicBezTo>
                      <a:pt x="20419" y="7197"/>
                      <a:pt x="20628" y="7233"/>
                      <a:pt x="20837" y="7283"/>
                    </a:cubicBezTo>
                    <a:cubicBezTo>
                      <a:pt x="20845" y="7290"/>
                      <a:pt x="20859" y="7298"/>
                      <a:pt x="20873" y="7305"/>
                    </a:cubicBezTo>
                    <a:cubicBezTo>
                      <a:pt x="20974" y="7363"/>
                      <a:pt x="21076" y="7428"/>
                      <a:pt x="21169" y="7500"/>
                    </a:cubicBezTo>
                    <a:lnTo>
                      <a:pt x="21191" y="7521"/>
                    </a:lnTo>
                    <a:cubicBezTo>
                      <a:pt x="21083" y="7521"/>
                      <a:pt x="20982" y="7529"/>
                      <a:pt x="20873" y="7543"/>
                    </a:cubicBezTo>
                    <a:cubicBezTo>
                      <a:pt x="20635" y="7565"/>
                      <a:pt x="20397" y="7601"/>
                      <a:pt x="20166" y="7651"/>
                    </a:cubicBezTo>
                    <a:cubicBezTo>
                      <a:pt x="19697" y="7738"/>
                      <a:pt x="19235" y="7868"/>
                      <a:pt x="18780" y="8005"/>
                    </a:cubicBezTo>
                    <a:cubicBezTo>
                      <a:pt x="17871" y="8294"/>
                      <a:pt x="16976" y="8626"/>
                      <a:pt x="16103" y="8987"/>
                    </a:cubicBezTo>
                    <a:cubicBezTo>
                      <a:pt x="15258" y="9333"/>
                      <a:pt x="14435" y="9701"/>
                      <a:pt x="13605" y="10069"/>
                    </a:cubicBezTo>
                    <a:cubicBezTo>
                      <a:pt x="13750" y="9975"/>
                      <a:pt x="13894" y="9874"/>
                      <a:pt x="14038" y="9773"/>
                    </a:cubicBezTo>
                    <a:cubicBezTo>
                      <a:pt x="14515" y="9427"/>
                      <a:pt x="14969" y="9059"/>
                      <a:pt x="15395" y="8662"/>
                    </a:cubicBezTo>
                    <a:cubicBezTo>
                      <a:pt x="15460" y="8604"/>
                      <a:pt x="15518" y="8546"/>
                      <a:pt x="15576" y="8496"/>
                    </a:cubicBezTo>
                    <a:cubicBezTo>
                      <a:pt x="15713" y="8424"/>
                      <a:pt x="15843" y="8359"/>
                      <a:pt x="15973" y="8301"/>
                    </a:cubicBezTo>
                    <a:cubicBezTo>
                      <a:pt x="16196" y="8200"/>
                      <a:pt x="16420" y="8084"/>
                      <a:pt x="16651" y="7991"/>
                    </a:cubicBezTo>
                    <a:lnTo>
                      <a:pt x="16990" y="7846"/>
                    </a:lnTo>
                    <a:cubicBezTo>
                      <a:pt x="17099" y="7803"/>
                      <a:pt x="17221" y="7760"/>
                      <a:pt x="17330" y="7716"/>
                    </a:cubicBezTo>
                    <a:cubicBezTo>
                      <a:pt x="17792" y="7543"/>
                      <a:pt x="18261" y="7399"/>
                      <a:pt x="18744" y="7305"/>
                    </a:cubicBezTo>
                    <a:cubicBezTo>
                      <a:pt x="19124" y="7218"/>
                      <a:pt x="19514" y="7173"/>
                      <a:pt x="19905" y="7173"/>
                    </a:cubicBezTo>
                    <a:close/>
                    <a:moveTo>
                      <a:pt x="14500" y="9059"/>
                    </a:moveTo>
                    <a:lnTo>
                      <a:pt x="14392" y="9131"/>
                    </a:lnTo>
                    <a:lnTo>
                      <a:pt x="14204" y="9246"/>
                    </a:lnTo>
                    <a:cubicBezTo>
                      <a:pt x="14082" y="9319"/>
                      <a:pt x="13959" y="9398"/>
                      <a:pt x="13836" y="9470"/>
                    </a:cubicBezTo>
                    <a:lnTo>
                      <a:pt x="12689" y="10163"/>
                    </a:lnTo>
                    <a:lnTo>
                      <a:pt x="12768" y="10098"/>
                    </a:lnTo>
                    <a:cubicBezTo>
                      <a:pt x="12970" y="9968"/>
                      <a:pt x="13172" y="9845"/>
                      <a:pt x="13374" y="9723"/>
                    </a:cubicBezTo>
                    <a:cubicBezTo>
                      <a:pt x="13750" y="9492"/>
                      <a:pt x="14125" y="9275"/>
                      <a:pt x="14500" y="9059"/>
                    </a:cubicBezTo>
                    <a:close/>
                    <a:moveTo>
                      <a:pt x="4944" y="8481"/>
                    </a:moveTo>
                    <a:lnTo>
                      <a:pt x="4944" y="8481"/>
                    </a:lnTo>
                    <a:cubicBezTo>
                      <a:pt x="5406" y="8597"/>
                      <a:pt x="5846" y="8756"/>
                      <a:pt x="6280" y="8950"/>
                    </a:cubicBezTo>
                    <a:lnTo>
                      <a:pt x="6467" y="9037"/>
                    </a:lnTo>
                    <a:cubicBezTo>
                      <a:pt x="7045" y="9398"/>
                      <a:pt x="7644" y="9730"/>
                      <a:pt x="8243" y="10055"/>
                    </a:cubicBezTo>
                    <a:lnTo>
                      <a:pt x="8517" y="10199"/>
                    </a:lnTo>
                    <a:cubicBezTo>
                      <a:pt x="8279" y="10098"/>
                      <a:pt x="8041" y="9997"/>
                      <a:pt x="7802" y="9910"/>
                    </a:cubicBezTo>
                    <a:cubicBezTo>
                      <a:pt x="7384" y="9744"/>
                      <a:pt x="6958" y="9593"/>
                      <a:pt x="6525" y="9456"/>
                    </a:cubicBezTo>
                    <a:cubicBezTo>
                      <a:pt x="6344" y="9355"/>
                      <a:pt x="6171" y="9254"/>
                      <a:pt x="5991" y="9153"/>
                    </a:cubicBezTo>
                    <a:lnTo>
                      <a:pt x="5666" y="8950"/>
                    </a:lnTo>
                    <a:cubicBezTo>
                      <a:pt x="5616" y="8922"/>
                      <a:pt x="5558" y="8885"/>
                      <a:pt x="5507" y="8849"/>
                    </a:cubicBezTo>
                    <a:lnTo>
                      <a:pt x="5348" y="8748"/>
                    </a:lnTo>
                    <a:lnTo>
                      <a:pt x="5031" y="8539"/>
                    </a:lnTo>
                    <a:cubicBezTo>
                      <a:pt x="5002" y="8517"/>
                      <a:pt x="4973" y="8496"/>
                      <a:pt x="4944" y="8481"/>
                    </a:cubicBezTo>
                    <a:close/>
                    <a:moveTo>
                      <a:pt x="10365" y="6879"/>
                    </a:moveTo>
                    <a:lnTo>
                      <a:pt x="10365" y="6879"/>
                    </a:lnTo>
                    <a:cubicBezTo>
                      <a:pt x="10422" y="7225"/>
                      <a:pt x="10480" y="7586"/>
                      <a:pt x="10531" y="7954"/>
                    </a:cubicBezTo>
                    <a:lnTo>
                      <a:pt x="10538" y="7954"/>
                    </a:lnTo>
                    <a:cubicBezTo>
                      <a:pt x="10574" y="8236"/>
                      <a:pt x="10610" y="8517"/>
                      <a:pt x="10646" y="8799"/>
                    </a:cubicBezTo>
                    <a:cubicBezTo>
                      <a:pt x="10675" y="9080"/>
                      <a:pt x="10711" y="9362"/>
                      <a:pt x="10740" y="9651"/>
                    </a:cubicBezTo>
                    <a:cubicBezTo>
                      <a:pt x="10754" y="9802"/>
                      <a:pt x="10769" y="9954"/>
                      <a:pt x="10783" y="10105"/>
                    </a:cubicBezTo>
                    <a:lnTo>
                      <a:pt x="10783" y="10380"/>
                    </a:lnTo>
                    <a:cubicBezTo>
                      <a:pt x="10632" y="9694"/>
                      <a:pt x="10523" y="9001"/>
                      <a:pt x="10451" y="8301"/>
                    </a:cubicBezTo>
                    <a:cubicBezTo>
                      <a:pt x="10401" y="7832"/>
                      <a:pt x="10379" y="7355"/>
                      <a:pt x="10365" y="6879"/>
                    </a:cubicBezTo>
                    <a:close/>
                    <a:moveTo>
                      <a:pt x="7117" y="9369"/>
                    </a:moveTo>
                    <a:lnTo>
                      <a:pt x="7232" y="9427"/>
                    </a:lnTo>
                    <a:lnTo>
                      <a:pt x="7427" y="9535"/>
                    </a:lnTo>
                    <a:cubicBezTo>
                      <a:pt x="7550" y="9607"/>
                      <a:pt x="7680" y="9672"/>
                      <a:pt x="7802" y="9744"/>
                    </a:cubicBezTo>
                    <a:lnTo>
                      <a:pt x="8979" y="10394"/>
                    </a:lnTo>
                    <a:lnTo>
                      <a:pt x="8885" y="10351"/>
                    </a:lnTo>
                    <a:cubicBezTo>
                      <a:pt x="8669" y="10242"/>
                      <a:pt x="8459" y="10127"/>
                      <a:pt x="8250" y="10011"/>
                    </a:cubicBezTo>
                    <a:cubicBezTo>
                      <a:pt x="7867" y="9802"/>
                      <a:pt x="7492" y="9593"/>
                      <a:pt x="7117" y="9369"/>
                    </a:cubicBezTo>
                    <a:close/>
                    <a:moveTo>
                      <a:pt x="12956" y="455"/>
                    </a:moveTo>
                    <a:lnTo>
                      <a:pt x="12985" y="470"/>
                    </a:lnTo>
                    <a:cubicBezTo>
                      <a:pt x="12999" y="484"/>
                      <a:pt x="13014" y="492"/>
                      <a:pt x="13028" y="506"/>
                    </a:cubicBezTo>
                    <a:cubicBezTo>
                      <a:pt x="13042" y="564"/>
                      <a:pt x="13050" y="636"/>
                      <a:pt x="13057" y="701"/>
                    </a:cubicBezTo>
                    <a:cubicBezTo>
                      <a:pt x="13078" y="852"/>
                      <a:pt x="13086" y="1011"/>
                      <a:pt x="13086" y="1177"/>
                    </a:cubicBezTo>
                    <a:cubicBezTo>
                      <a:pt x="13093" y="1495"/>
                      <a:pt x="13078" y="1812"/>
                      <a:pt x="13057" y="2130"/>
                    </a:cubicBezTo>
                    <a:cubicBezTo>
                      <a:pt x="13035" y="2455"/>
                      <a:pt x="12999" y="2772"/>
                      <a:pt x="12949" y="3090"/>
                    </a:cubicBezTo>
                    <a:cubicBezTo>
                      <a:pt x="12927" y="3249"/>
                      <a:pt x="12905" y="3407"/>
                      <a:pt x="12876" y="3566"/>
                    </a:cubicBezTo>
                    <a:lnTo>
                      <a:pt x="12797" y="4035"/>
                    </a:lnTo>
                    <a:lnTo>
                      <a:pt x="12884" y="3566"/>
                    </a:lnTo>
                    <a:cubicBezTo>
                      <a:pt x="12912" y="3407"/>
                      <a:pt x="12941" y="3249"/>
                      <a:pt x="12963" y="3090"/>
                    </a:cubicBezTo>
                    <a:cubicBezTo>
                      <a:pt x="12992" y="2931"/>
                      <a:pt x="13006" y="2772"/>
                      <a:pt x="13035" y="2613"/>
                    </a:cubicBezTo>
                    <a:cubicBezTo>
                      <a:pt x="13057" y="2455"/>
                      <a:pt x="13071" y="2296"/>
                      <a:pt x="13086" y="2137"/>
                    </a:cubicBezTo>
                    <a:cubicBezTo>
                      <a:pt x="13122" y="1812"/>
                      <a:pt x="13143" y="1495"/>
                      <a:pt x="13143" y="1170"/>
                    </a:cubicBezTo>
                    <a:cubicBezTo>
                      <a:pt x="13143" y="1011"/>
                      <a:pt x="13143" y="852"/>
                      <a:pt x="13122" y="686"/>
                    </a:cubicBezTo>
                    <a:cubicBezTo>
                      <a:pt x="13122" y="650"/>
                      <a:pt x="13115" y="607"/>
                      <a:pt x="13107" y="571"/>
                    </a:cubicBezTo>
                    <a:lnTo>
                      <a:pt x="13107" y="571"/>
                    </a:lnTo>
                    <a:cubicBezTo>
                      <a:pt x="13136" y="585"/>
                      <a:pt x="13158" y="607"/>
                      <a:pt x="13187" y="629"/>
                    </a:cubicBezTo>
                    <a:cubicBezTo>
                      <a:pt x="13208" y="650"/>
                      <a:pt x="13252" y="686"/>
                      <a:pt x="13281" y="722"/>
                    </a:cubicBezTo>
                    <a:lnTo>
                      <a:pt x="13367" y="802"/>
                    </a:lnTo>
                    <a:cubicBezTo>
                      <a:pt x="13382" y="824"/>
                      <a:pt x="13396" y="845"/>
                      <a:pt x="13410" y="874"/>
                    </a:cubicBezTo>
                    <a:lnTo>
                      <a:pt x="13410" y="867"/>
                    </a:lnTo>
                    <a:cubicBezTo>
                      <a:pt x="13439" y="946"/>
                      <a:pt x="13483" y="1026"/>
                      <a:pt x="13504" y="1105"/>
                    </a:cubicBezTo>
                    <a:cubicBezTo>
                      <a:pt x="13627" y="1430"/>
                      <a:pt x="13699" y="1769"/>
                      <a:pt x="13728" y="2115"/>
                    </a:cubicBezTo>
                    <a:cubicBezTo>
                      <a:pt x="13750" y="2281"/>
                      <a:pt x="13750" y="2462"/>
                      <a:pt x="13757" y="2635"/>
                    </a:cubicBezTo>
                    <a:cubicBezTo>
                      <a:pt x="13764" y="2808"/>
                      <a:pt x="13750" y="2982"/>
                      <a:pt x="13742" y="3155"/>
                    </a:cubicBezTo>
                    <a:cubicBezTo>
                      <a:pt x="13735" y="3328"/>
                      <a:pt x="13714" y="3494"/>
                      <a:pt x="13692" y="3667"/>
                    </a:cubicBezTo>
                    <a:lnTo>
                      <a:pt x="13613" y="4187"/>
                    </a:lnTo>
                    <a:cubicBezTo>
                      <a:pt x="13504" y="4714"/>
                      <a:pt x="13367" y="5233"/>
                      <a:pt x="13208" y="5746"/>
                    </a:cubicBezTo>
                    <a:cubicBezTo>
                      <a:pt x="13172" y="5804"/>
                      <a:pt x="13136" y="5854"/>
                      <a:pt x="13107" y="5905"/>
                    </a:cubicBezTo>
                    <a:lnTo>
                      <a:pt x="12927" y="6208"/>
                    </a:lnTo>
                    <a:cubicBezTo>
                      <a:pt x="12465" y="7016"/>
                      <a:pt x="12111" y="7875"/>
                      <a:pt x="11772" y="8734"/>
                    </a:cubicBezTo>
                    <a:cubicBezTo>
                      <a:pt x="11685" y="8950"/>
                      <a:pt x="11599" y="9167"/>
                      <a:pt x="11519" y="9383"/>
                    </a:cubicBezTo>
                    <a:cubicBezTo>
                      <a:pt x="11678" y="8835"/>
                      <a:pt x="11830" y="8279"/>
                      <a:pt x="11967" y="7723"/>
                    </a:cubicBezTo>
                    <a:cubicBezTo>
                      <a:pt x="12126" y="7117"/>
                      <a:pt x="12270" y="6504"/>
                      <a:pt x="12414" y="5890"/>
                    </a:cubicBezTo>
                    <a:cubicBezTo>
                      <a:pt x="12552" y="5270"/>
                      <a:pt x="12682" y="4656"/>
                      <a:pt x="12797" y="4035"/>
                    </a:cubicBezTo>
                    <a:lnTo>
                      <a:pt x="12797" y="4035"/>
                    </a:lnTo>
                    <a:cubicBezTo>
                      <a:pt x="12674" y="4656"/>
                      <a:pt x="12537" y="5270"/>
                      <a:pt x="12386" y="5883"/>
                    </a:cubicBezTo>
                    <a:cubicBezTo>
                      <a:pt x="12234" y="6489"/>
                      <a:pt x="12068" y="7103"/>
                      <a:pt x="11909" y="7709"/>
                    </a:cubicBezTo>
                    <a:lnTo>
                      <a:pt x="11404" y="9528"/>
                    </a:lnTo>
                    <a:cubicBezTo>
                      <a:pt x="11346" y="9737"/>
                      <a:pt x="11281" y="9946"/>
                      <a:pt x="11224" y="10156"/>
                    </a:cubicBezTo>
                    <a:cubicBezTo>
                      <a:pt x="11187" y="10250"/>
                      <a:pt x="11151" y="10343"/>
                      <a:pt x="11115" y="10437"/>
                    </a:cubicBezTo>
                    <a:cubicBezTo>
                      <a:pt x="11137" y="10163"/>
                      <a:pt x="11151" y="9881"/>
                      <a:pt x="11159" y="9607"/>
                    </a:cubicBezTo>
                    <a:cubicBezTo>
                      <a:pt x="11173" y="9282"/>
                      <a:pt x="11166" y="8965"/>
                      <a:pt x="11159" y="8640"/>
                    </a:cubicBezTo>
                    <a:lnTo>
                      <a:pt x="11173" y="8510"/>
                    </a:lnTo>
                    <a:cubicBezTo>
                      <a:pt x="11274" y="7565"/>
                      <a:pt x="11397" y="6626"/>
                      <a:pt x="11534" y="5681"/>
                    </a:cubicBezTo>
                    <a:cubicBezTo>
                      <a:pt x="11678" y="4743"/>
                      <a:pt x="11830" y="3804"/>
                      <a:pt x="12046" y="2888"/>
                    </a:cubicBezTo>
                    <a:cubicBezTo>
                      <a:pt x="12155" y="2426"/>
                      <a:pt x="12270" y="1964"/>
                      <a:pt x="12422" y="1516"/>
                    </a:cubicBezTo>
                    <a:cubicBezTo>
                      <a:pt x="12494" y="1293"/>
                      <a:pt x="12580" y="1069"/>
                      <a:pt x="12674" y="860"/>
                    </a:cubicBezTo>
                    <a:cubicBezTo>
                      <a:pt x="12725" y="751"/>
                      <a:pt x="12775" y="643"/>
                      <a:pt x="12833" y="542"/>
                    </a:cubicBezTo>
                    <a:cubicBezTo>
                      <a:pt x="12840" y="513"/>
                      <a:pt x="12848" y="499"/>
                      <a:pt x="12862" y="477"/>
                    </a:cubicBezTo>
                    <a:lnTo>
                      <a:pt x="12869" y="477"/>
                    </a:lnTo>
                    <a:cubicBezTo>
                      <a:pt x="12898" y="470"/>
                      <a:pt x="12927" y="463"/>
                      <a:pt x="12956" y="455"/>
                    </a:cubicBezTo>
                    <a:close/>
                    <a:moveTo>
                      <a:pt x="7665" y="2058"/>
                    </a:moveTo>
                    <a:lnTo>
                      <a:pt x="7730" y="2065"/>
                    </a:lnTo>
                    <a:cubicBezTo>
                      <a:pt x="7759" y="2101"/>
                      <a:pt x="7795" y="2137"/>
                      <a:pt x="7824" y="2180"/>
                    </a:cubicBezTo>
                    <a:cubicBezTo>
                      <a:pt x="7903" y="2289"/>
                      <a:pt x="7983" y="2411"/>
                      <a:pt x="8055" y="2534"/>
                    </a:cubicBezTo>
                    <a:cubicBezTo>
                      <a:pt x="8207" y="2772"/>
                      <a:pt x="8337" y="3025"/>
                      <a:pt x="8459" y="3285"/>
                    </a:cubicBezTo>
                    <a:cubicBezTo>
                      <a:pt x="8589" y="3537"/>
                      <a:pt x="8705" y="3804"/>
                      <a:pt x="8806" y="4064"/>
                    </a:cubicBezTo>
                    <a:cubicBezTo>
                      <a:pt x="8914" y="4331"/>
                      <a:pt x="9015" y="4598"/>
                      <a:pt x="9109" y="4865"/>
                    </a:cubicBezTo>
                    <a:cubicBezTo>
                      <a:pt x="9289" y="5399"/>
                      <a:pt x="9462" y="5934"/>
                      <a:pt x="9614" y="6475"/>
                    </a:cubicBezTo>
                    <a:cubicBezTo>
                      <a:pt x="9766" y="7016"/>
                      <a:pt x="9910" y="7557"/>
                      <a:pt x="10054" y="8099"/>
                    </a:cubicBezTo>
                    <a:lnTo>
                      <a:pt x="10480" y="9723"/>
                    </a:lnTo>
                    <a:cubicBezTo>
                      <a:pt x="10509" y="9853"/>
                      <a:pt x="10545" y="9990"/>
                      <a:pt x="10581" y="10120"/>
                    </a:cubicBezTo>
                    <a:cubicBezTo>
                      <a:pt x="10596" y="10228"/>
                      <a:pt x="10610" y="10336"/>
                      <a:pt x="10632" y="10444"/>
                    </a:cubicBezTo>
                    <a:cubicBezTo>
                      <a:pt x="10480" y="10134"/>
                      <a:pt x="10329" y="9824"/>
                      <a:pt x="10163" y="9521"/>
                    </a:cubicBezTo>
                    <a:cubicBezTo>
                      <a:pt x="10033" y="9275"/>
                      <a:pt x="9888" y="9037"/>
                      <a:pt x="9751" y="8799"/>
                    </a:cubicBezTo>
                    <a:cubicBezTo>
                      <a:pt x="9448" y="8106"/>
                      <a:pt x="9152" y="7406"/>
                      <a:pt x="8871" y="6699"/>
                    </a:cubicBezTo>
                    <a:cubicBezTo>
                      <a:pt x="8560" y="5912"/>
                      <a:pt x="8264" y="5118"/>
                      <a:pt x="8019" y="4310"/>
                    </a:cubicBezTo>
                    <a:cubicBezTo>
                      <a:pt x="7896" y="3905"/>
                      <a:pt x="7781" y="3494"/>
                      <a:pt x="7701" y="3083"/>
                    </a:cubicBezTo>
                    <a:cubicBezTo>
                      <a:pt x="7658" y="2881"/>
                      <a:pt x="7622" y="2671"/>
                      <a:pt x="7600" y="2462"/>
                    </a:cubicBezTo>
                    <a:cubicBezTo>
                      <a:pt x="7593" y="2361"/>
                      <a:pt x="7579" y="2253"/>
                      <a:pt x="7579" y="2152"/>
                    </a:cubicBezTo>
                    <a:lnTo>
                      <a:pt x="7579" y="2130"/>
                    </a:lnTo>
                    <a:cubicBezTo>
                      <a:pt x="7586" y="2123"/>
                      <a:pt x="7593" y="2108"/>
                      <a:pt x="7600" y="2101"/>
                    </a:cubicBezTo>
                    <a:lnTo>
                      <a:pt x="7600" y="2108"/>
                    </a:lnTo>
                    <a:cubicBezTo>
                      <a:pt x="7615" y="2094"/>
                      <a:pt x="7629" y="2072"/>
                      <a:pt x="7651" y="2058"/>
                    </a:cubicBezTo>
                    <a:close/>
                    <a:moveTo>
                      <a:pt x="12595" y="7449"/>
                    </a:moveTo>
                    <a:lnTo>
                      <a:pt x="12443" y="7839"/>
                    </a:lnTo>
                    <a:cubicBezTo>
                      <a:pt x="12328" y="8135"/>
                      <a:pt x="12205" y="8431"/>
                      <a:pt x="12075" y="8719"/>
                    </a:cubicBezTo>
                    <a:cubicBezTo>
                      <a:pt x="11953" y="9015"/>
                      <a:pt x="11830" y="9311"/>
                      <a:pt x="11700" y="9600"/>
                    </a:cubicBezTo>
                    <a:lnTo>
                      <a:pt x="11693" y="9600"/>
                    </a:lnTo>
                    <a:cubicBezTo>
                      <a:pt x="11592" y="9824"/>
                      <a:pt x="11491" y="10048"/>
                      <a:pt x="11390" y="10271"/>
                    </a:cubicBezTo>
                    <a:cubicBezTo>
                      <a:pt x="11346" y="10336"/>
                      <a:pt x="11310" y="10408"/>
                      <a:pt x="11267" y="10481"/>
                    </a:cubicBezTo>
                    <a:cubicBezTo>
                      <a:pt x="11455" y="9903"/>
                      <a:pt x="11671" y="9340"/>
                      <a:pt x="11916" y="8792"/>
                    </a:cubicBezTo>
                    <a:cubicBezTo>
                      <a:pt x="12126" y="8337"/>
                      <a:pt x="12349" y="7889"/>
                      <a:pt x="12595" y="7449"/>
                    </a:cubicBezTo>
                    <a:close/>
                    <a:moveTo>
                      <a:pt x="8373" y="7918"/>
                    </a:moveTo>
                    <a:lnTo>
                      <a:pt x="8632" y="8250"/>
                    </a:lnTo>
                    <a:cubicBezTo>
                      <a:pt x="8827" y="8496"/>
                      <a:pt x="9022" y="8756"/>
                      <a:pt x="9217" y="9008"/>
                    </a:cubicBezTo>
                    <a:cubicBezTo>
                      <a:pt x="9405" y="9268"/>
                      <a:pt x="9607" y="9528"/>
                      <a:pt x="9787" y="9788"/>
                    </a:cubicBezTo>
                    <a:lnTo>
                      <a:pt x="9787" y="9780"/>
                    </a:lnTo>
                    <a:cubicBezTo>
                      <a:pt x="9924" y="9983"/>
                      <a:pt x="10069" y="10177"/>
                      <a:pt x="10213" y="10380"/>
                    </a:cubicBezTo>
                    <a:cubicBezTo>
                      <a:pt x="10249" y="10452"/>
                      <a:pt x="10292" y="10517"/>
                      <a:pt x="10336" y="10589"/>
                    </a:cubicBezTo>
                    <a:cubicBezTo>
                      <a:pt x="9924" y="10141"/>
                      <a:pt x="9549" y="9672"/>
                      <a:pt x="9195" y="9181"/>
                    </a:cubicBezTo>
                    <a:cubicBezTo>
                      <a:pt x="8900" y="8777"/>
                      <a:pt x="8625" y="8351"/>
                      <a:pt x="8373" y="7918"/>
                    </a:cubicBezTo>
                    <a:close/>
                    <a:moveTo>
                      <a:pt x="17229" y="3862"/>
                    </a:moveTo>
                    <a:lnTo>
                      <a:pt x="17265" y="3869"/>
                    </a:lnTo>
                    <a:lnTo>
                      <a:pt x="17330" y="3884"/>
                    </a:lnTo>
                    <a:lnTo>
                      <a:pt x="17337" y="3898"/>
                    </a:lnTo>
                    <a:cubicBezTo>
                      <a:pt x="17351" y="3920"/>
                      <a:pt x="17358" y="3941"/>
                      <a:pt x="17366" y="3956"/>
                    </a:cubicBezTo>
                    <a:cubicBezTo>
                      <a:pt x="17351" y="4006"/>
                      <a:pt x="17330" y="4050"/>
                      <a:pt x="17308" y="4093"/>
                    </a:cubicBezTo>
                    <a:cubicBezTo>
                      <a:pt x="17257" y="4223"/>
                      <a:pt x="17192" y="4353"/>
                      <a:pt x="17128" y="4476"/>
                    </a:cubicBezTo>
                    <a:cubicBezTo>
                      <a:pt x="16990" y="4728"/>
                      <a:pt x="16832" y="4966"/>
                      <a:pt x="16673" y="5205"/>
                    </a:cubicBezTo>
                    <a:cubicBezTo>
                      <a:pt x="16514" y="5436"/>
                      <a:pt x="16341" y="5666"/>
                      <a:pt x="16168" y="5890"/>
                    </a:cubicBezTo>
                    <a:cubicBezTo>
                      <a:pt x="15987" y="6114"/>
                      <a:pt x="15807" y="6338"/>
                      <a:pt x="15626" y="6554"/>
                    </a:cubicBezTo>
                    <a:cubicBezTo>
                      <a:pt x="15258" y="6980"/>
                      <a:pt x="14876" y="7391"/>
                      <a:pt x="14486" y="7796"/>
                    </a:cubicBezTo>
                    <a:cubicBezTo>
                      <a:pt x="14096" y="8200"/>
                      <a:pt x="13699" y="8590"/>
                      <a:pt x="13302" y="8987"/>
                    </a:cubicBezTo>
                    <a:lnTo>
                      <a:pt x="12104" y="10170"/>
                    </a:lnTo>
                    <a:cubicBezTo>
                      <a:pt x="12003" y="10264"/>
                      <a:pt x="11902" y="10358"/>
                      <a:pt x="11808" y="10452"/>
                    </a:cubicBezTo>
                    <a:lnTo>
                      <a:pt x="11556" y="10661"/>
                    </a:lnTo>
                    <a:cubicBezTo>
                      <a:pt x="11750" y="10380"/>
                      <a:pt x="11938" y="10091"/>
                      <a:pt x="12119" y="9795"/>
                    </a:cubicBezTo>
                    <a:cubicBezTo>
                      <a:pt x="12263" y="9557"/>
                      <a:pt x="12400" y="9319"/>
                      <a:pt x="12537" y="9073"/>
                    </a:cubicBezTo>
                    <a:cubicBezTo>
                      <a:pt x="12985" y="8460"/>
                      <a:pt x="13447" y="7861"/>
                      <a:pt x="13923" y="7262"/>
                    </a:cubicBezTo>
                    <a:cubicBezTo>
                      <a:pt x="14450" y="6598"/>
                      <a:pt x="14984" y="5948"/>
                      <a:pt x="15561" y="5327"/>
                    </a:cubicBezTo>
                    <a:cubicBezTo>
                      <a:pt x="15850" y="5024"/>
                      <a:pt x="16146" y="4721"/>
                      <a:pt x="16463" y="4440"/>
                    </a:cubicBezTo>
                    <a:cubicBezTo>
                      <a:pt x="16622" y="4302"/>
                      <a:pt x="16781" y="4172"/>
                      <a:pt x="16954" y="4043"/>
                    </a:cubicBezTo>
                    <a:cubicBezTo>
                      <a:pt x="17034" y="3978"/>
                      <a:pt x="17120" y="3920"/>
                      <a:pt x="17207" y="3869"/>
                    </a:cubicBezTo>
                    <a:lnTo>
                      <a:pt x="17214" y="3877"/>
                    </a:lnTo>
                    <a:lnTo>
                      <a:pt x="17229" y="3862"/>
                    </a:lnTo>
                    <a:close/>
                    <a:moveTo>
                      <a:pt x="2570" y="4079"/>
                    </a:moveTo>
                    <a:cubicBezTo>
                      <a:pt x="2635" y="4100"/>
                      <a:pt x="2692" y="4129"/>
                      <a:pt x="2750" y="4151"/>
                    </a:cubicBezTo>
                    <a:cubicBezTo>
                      <a:pt x="2895" y="4216"/>
                      <a:pt x="3039" y="4288"/>
                      <a:pt x="3183" y="4367"/>
                    </a:cubicBezTo>
                    <a:cubicBezTo>
                      <a:pt x="3457" y="4519"/>
                      <a:pt x="3732" y="4692"/>
                      <a:pt x="3992" y="4873"/>
                    </a:cubicBezTo>
                    <a:cubicBezTo>
                      <a:pt x="4251" y="5053"/>
                      <a:pt x="4518" y="5241"/>
                      <a:pt x="4764" y="5443"/>
                    </a:cubicBezTo>
                    <a:cubicBezTo>
                      <a:pt x="4894" y="5544"/>
                      <a:pt x="5016" y="5638"/>
                      <a:pt x="5139" y="5739"/>
                    </a:cubicBezTo>
                    <a:lnTo>
                      <a:pt x="5514" y="6049"/>
                    </a:lnTo>
                    <a:cubicBezTo>
                      <a:pt x="5984" y="6468"/>
                      <a:pt x="6453" y="6886"/>
                      <a:pt x="6900" y="7327"/>
                    </a:cubicBezTo>
                    <a:cubicBezTo>
                      <a:pt x="7355" y="7760"/>
                      <a:pt x="7802" y="8207"/>
                      <a:pt x="8243" y="8655"/>
                    </a:cubicBezTo>
                    <a:lnTo>
                      <a:pt x="9571" y="10004"/>
                    </a:lnTo>
                    <a:lnTo>
                      <a:pt x="10018" y="10466"/>
                    </a:lnTo>
                    <a:lnTo>
                      <a:pt x="10213" y="10704"/>
                    </a:lnTo>
                    <a:cubicBezTo>
                      <a:pt x="9982" y="10546"/>
                      <a:pt x="9751" y="10394"/>
                      <a:pt x="9520" y="10250"/>
                    </a:cubicBezTo>
                    <a:cubicBezTo>
                      <a:pt x="9246" y="10076"/>
                      <a:pt x="8964" y="9918"/>
                      <a:pt x="8676" y="9766"/>
                    </a:cubicBezTo>
                    <a:lnTo>
                      <a:pt x="8582" y="9694"/>
                    </a:lnTo>
                    <a:cubicBezTo>
                      <a:pt x="7810" y="9131"/>
                      <a:pt x="7052" y="8553"/>
                      <a:pt x="6308" y="7969"/>
                    </a:cubicBezTo>
                    <a:cubicBezTo>
                      <a:pt x="5565" y="7377"/>
                      <a:pt x="4829" y="6771"/>
                      <a:pt x="4136" y="6128"/>
                    </a:cubicBezTo>
                    <a:cubicBezTo>
                      <a:pt x="3789" y="5804"/>
                      <a:pt x="3457" y="5472"/>
                      <a:pt x="3140" y="5118"/>
                    </a:cubicBezTo>
                    <a:cubicBezTo>
                      <a:pt x="2981" y="4938"/>
                      <a:pt x="2837" y="4757"/>
                      <a:pt x="2700" y="4562"/>
                    </a:cubicBezTo>
                    <a:cubicBezTo>
                      <a:pt x="2627" y="4476"/>
                      <a:pt x="2562" y="4375"/>
                      <a:pt x="2498" y="4274"/>
                    </a:cubicBezTo>
                    <a:cubicBezTo>
                      <a:pt x="2490" y="4252"/>
                      <a:pt x="2483" y="4237"/>
                      <a:pt x="2469" y="4216"/>
                    </a:cubicBezTo>
                    <a:lnTo>
                      <a:pt x="2469" y="4209"/>
                    </a:lnTo>
                    <a:cubicBezTo>
                      <a:pt x="2476" y="4180"/>
                      <a:pt x="2483" y="4144"/>
                      <a:pt x="2490" y="4115"/>
                    </a:cubicBezTo>
                    <a:lnTo>
                      <a:pt x="2526" y="4100"/>
                    </a:lnTo>
                    <a:cubicBezTo>
                      <a:pt x="2541" y="4093"/>
                      <a:pt x="2555" y="4086"/>
                      <a:pt x="2570" y="4079"/>
                    </a:cubicBezTo>
                    <a:close/>
                    <a:moveTo>
                      <a:pt x="14515" y="8640"/>
                    </a:moveTo>
                    <a:lnTo>
                      <a:pt x="14515" y="8640"/>
                    </a:lnTo>
                    <a:cubicBezTo>
                      <a:pt x="14233" y="8871"/>
                      <a:pt x="13945" y="9102"/>
                      <a:pt x="13656" y="9326"/>
                    </a:cubicBezTo>
                    <a:lnTo>
                      <a:pt x="13663" y="9326"/>
                    </a:lnTo>
                    <a:cubicBezTo>
                      <a:pt x="13439" y="9506"/>
                      <a:pt x="13208" y="9679"/>
                      <a:pt x="12985" y="9845"/>
                    </a:cubicBezTo>
                    <a:cubicBezTo>
                      <a:pt x="12754" y="10019"/>
                      <a:pt x="12530" y="10185"/>
                      <a:pt x="12299" y="10358"/>
                    </a:cubicBezTo>
                    <a:lnTo>
                      <a:pt x="11924" y="10625"/>
                    </a:lnTo>
                    <a:lnTo>
                      <a:pt x="11693" y="10762"/>
                    </a:lnTo>
                    <a:cubicBezTo>
                      <a:pt x="12212" y="10286"/>
                      <a:pt x="12754" y="9845"/>
                      <a:pt x="13324" y="9434"/>
                    </a:cubicBezTo>
                    <a:cubicBezTo>
                      <a:pt x="13706" y="9153"/>
                      <a:pt x="14111" y="8893"/>
                      <a:pt x="14515" y="8640"/>
                    </a:cubicBezTo>
                    <a:close/>
                    <a:moveTo>
                      <a:pt x="21205" y="8438"/>
                    </a:moveTo>
                    <a:lnTo>
                      <a:pt x="21191" y="8489"/>
                    </a:lnTo>
                    <a:lnTo>
                      <a:pt x="21133" y="8597"/>
                    </a:lnTo>
                    <a:cubicBezTo>
                      <a:pt x="20982" y="8929"/>
                      <a:pt x="20780" y="9232"/>
                      <a:pt x="20534" y="9499"/>
                    </a:cubicBezTo>
                    <a:lnTo>
                      <a:pt x="20347" y="9701"/>
                    </a:lnTo>
                    <a:cubicBezTo>
                      <a:pt x="20282" y="9766"/>
                      <a:pt x="20202" y="9824"/>
                      <a:pt x="20130" y="9881"/>
                    </a:cubicBezTo>
                    <a:cubicBezTo>
                      <a:pt x="19993" y="9997"/>
                      <a:pt x="19841" y="10105"/>
                      <a:pt x="19683" y="10206"/>
                    </a:cubicBezTo>
                    <a:cubicBezTo>
                      <a:pt x="19639" y="10235"/>
                      <a:pt x="19603" y="10257"/>
                      <a:pt x="19560" y="10278"/>
                    </a:cubicBezTo>
                    <a:lnTo>
                      <a:pt x="19437" y="10343"/>
                    </a:lnTo>
                    <a:cubicBezTo>
                      <a:pt x="19358" y="10387"/>
                      <a:pt x="19271" y="10437"/>
                      <a:pt x="19185" y="10473"/>
                    </a:cubicBezTo>
                    <a:lnTo>
                      <a:pt x="18665" y="10690"/>
                    </a:lnTo>
                    <a:cubicBezTo>
                      <a:pt x="18585" y="10719"/>
                      <a:pt x="18506" y="10740"/>
                      <a:pt x="18427" y="10769"/>
                    </a:cubicBezTo>
                    <a:cubicBezTo>
                      <a:pt x="18210" y="10712"/>
                      <a:pt x="17994" y="10668"/>
                      <a:pt x="17770" y="10632"/>
                    </a:cubicBezTo>
                    <a:cubicBezTo>
                      <a:pt x="17539" y="10603"/>
                      <a:pt x="17301" y="10567"/>
                      <a:pt x="17070" y="10553"/>
                    </a:cubicBezTo>
                    <a:lnTo>
                      <a:pt x="16998" y="10553"/>
                    </a:lnTo>
                    <a:cubicBezTo>
                      <a:pt x="17496" y="10430"/>
                      <a:pt x="17986" y="10293"/>
                      <a:pt x="18470" y="10127"/>
                    </a:cubicBezTo>
                    <a:lnTo>
                      <a:pt x="18954" y="9946"/>
                    </a:lnTo>
                    <a:cubicBezTo>
                      <a:pt x="19112" y="9881"/>
                      <a:pt x="19271" y="9809"/>
                      <a:pt x="19430" y="9737"/>
                    </a:cubicBezTo>
                    <a:cubicBezTo>
                      <a:pt x="19596" y="9665"/>
                      <a:pt x="19740" y="9578"/>
                      <a:pt x="19899" y="9499"/>
                    </a:cubicBezTo>
                    <a:cubicBezTo>
                      <a:pt x="20051" y="9412"/>
                      <a:pt x="20195" y="9326"/>
                      <a:pt x="20339" y="9217"/>
                    </a:cubicBezTo>
                    <a:cubicBezTo>
                      <a:pt x="20628" y="9023"/>
                      <a:pt x="20895" y="8792"/>
                      <a:pt x="21126" y="8532"/>
                    </a:cubicBezTo>
                    <a:cubicBezTo>
                      <a:pt x="21155" y="8503"/>
                      <a:pt x="21184" y="8467"/>
                      <a:pt x="21205" y="8438"/>
                    </a:cubicBezTo>
                    <a:close/>
                    <a:moveTo>
                      <a:pt x="21350" y="7875"/>
                    </a:moveTo>
                    <a:cubicBezTo>
                      <a:pt x="21350" y="7904"/>
                      <a:pt x="21335" y="7933"/>
                      <a:pt x="21335" y="7969"/>
                    </a:cubicBezTo>
                    <a:cubicBezTo>
                      <a:pt x="21328" y="7998"/>
                      <a:pt x="21321" y="8055"/>
                      <a:pt x="21306" y="8099"/>
                    </a:cubicBezTo>
                    <a:cubicBezTo>
                      <a:pt x="21292" y="8135"/>
                      <a:pt x="21285" y="8171"/>
                      <a:pt x="21278" y="8214"/>
                    </a:cubicBezTo>
                    <a:cubicBezTo>
                      <a:pt x="21256" y="8236"/>
                      <a:pt x="21242" y="8258"/>
                      <a:pt x="21227" y="8279"/>
                    </a:cubicBezTo>
                    <a:cubicBezTo>
                      <a:pt x="21177" y="8344"/>
                      <a:pt x="21126" y="8416"/>
                      <a:pt x="21068" y="8481"/>
                    </a:cubicBezTo>
                    <a:cubicBezTo>
                      <a:pt x="20852" y="8748"/>
                      <a:pt x="20592" y="8979"/>
                      <a:pt x="20310" y="9181"/>
                    </a:cubicBezTo>
                    <a:cubicBezTo>
                      <a:pt x="20173" y="9282"/>
                      <a:pt x="20022" y="9369"/>
                      <a:pt x="19877" y="9463"/>
                    </a:cubicBezTo>
                    <a:cubicBezTo>
                      <a:pt x="19733" y="9557"/>
                      <a:pt x="19574" y="9629"/>
                      <a:pt x="19415" y="9708"/>
                    </a:cubicBezTo>
                    <a:cubicBezTo>
                      <a:pt x="19264" y="9788"/>
                      <a:pt x="19105" y="9860"/>
                      <a:pt x="18946" y="9925"/>
                    </a:cubicBezTo>
                    <a:lnTo>
                      <a:pt x="18456" y="10112"/>
                    </a:lnTo>
                    <a:cubicBezTo>
                      <a:pt x="17943" y="10286"/>
                      <a:pt x="17431" y="10423"/>
                      <a:pt x="16904" y="10546"/>
                    </a:cubicBezTo>
                    <a:cubicBezTo>
                      <a:pt x="16839" y="10538"/>
                      <a:pt x="16774" y="10538"/>
                      <a:pt x="16716" y="10531"/>
                    </a:cubicBezTo>
                    <a:lnTo>
                      <a:pt x="16362" y="10531"/>
                    </a:lnTo>
                    <a:cubicBezTo>
                      <a:pt x="15431" y="10531"/>
                      <a:pt x="14515" y="10668"/>
                      <a:pt x="13605" y="10798"/>
                    </a:cubicBezTo>
                    <a:cubicBezTo>
                      <a:pt x="13374" y="10827"/>
                      <a:pt x="13143" y="10863"/>
                      <a:pt x="12912" y="10899"/>
                    </a:cubicBezTo>
                    <a:cubicBezTo>
                      <a:pt x="13468" y="10762"/>
                      <a:pt x="14024" y="10618"/>
                      <a:pt x="14580" y="10466"/>
                    </a:cubicBezTo>
                    <a:cubicBezTo>
                      <a:pt x="15186" y="10300"/>
                      <a:pt x="15785" y="10112"/>
                      <a:pt x="16391" y="9932"/>
                    </a:cubicBezTo>
                    <a:cubicBezTo>
                      <a:pt x="16990" y="9744"/>
                      <a:pt x="17589" y="9549"/>
                      <a:pt x="18181" y="9340"/>
                    </a:cubicBezTo>
                    <a:lnTo>
                      <a:pt x="18636" y="9174"/>
                    </a:lnTo>
                    <a:cubicBezTo>
                      <a:pt x="18788" y="9124"/>
                      <a:pt x="18932" y="9066"/>
                      <a:pt x="19083" y="9008"/>
                    </a:cubicBezTo>
                    <a:cubicBezTo>
                      <a:pt x="19235" y="8950"/>
                      <a:pt x="19387" y="8885"/>
                      <a:pt x="19538" y="8828"/>
                    </a:cubicBezTo>
                    <a:cubicBezTo>
                      <a:pt x="19690" y="8770"/>
                      <a:pt x="19834" y="8698"/>
                      <a:pt x="19978" y="8640"/>
                    </a:cubicBezTo>
                    <a:cubicBezTo>
                      <a:pt x="20274" y="8503"/>
                      <a:pt x="20563" y="8366"/>
                      <a:pt x="20845" y="8200"/>
                    </a:cubicBezTo>
                    <a:cubicBezTo>
                      <a:pt x="20982" y="8120"/>
                      <a:pt x="21119" y="8041"/>
                      <a:pt x="21249" y="7940"/>
                    </a:cubicBezTo>
                    <a:cubicBezTo>
                      <a:pt x="21285" y="7918"/>
                      <a:pt x="21314" y="7897"/>
                      <a:pt x="21350" y="7875"/>
                    </a:cubicBezTo>
                    <a:close/>
                    <a:moveTo>
                      <a:pt x="6749" y="9586"/>
                    </a:moveTo>
                    <a:cubicBezTo>
                      <a:pt x="7095" y="9701"/>
                      <a:pt x="7434" y="9838"/>
                      <a:pt x="7774" y="9968"/>
                    </a:cubicBezTo>
                    <a:lnTo>
                      <a:pt x="7781" y="9975"/>
                    </a:lnTo>
                    <a:cubicBezTo>
                      <a:pt x="8041" y="10084"/>
                      <a:pt x="8308" y="10192"/>
                      <a:pt x="8567" y="10307"/>
                    </a:cubicBezTo>
                    <a:cubicBezTo>
                      <a:pt x="8827" y="10416"/>
                      <a:pt x="9087" y="10531"/>
                      <a:pt x="9347" y="10647"/>
                    </a:cubicBezTo>
                    <a:lnTo>
                      <a:pt x="9773" y="10834"/>
                    </a:lnTo>
                    <a:lnTo>
                      <a:pt x="10004" y="10964"/>
                    </a:lnTo>
                    <a:cubicBezTo>
                      <a:pt x="9333" y="10755"/>
                      <a:pt x="8676" y="10502"/>
                      <a:pt x="8033" y="10214"/>
                    </a:cubicBezTo>
                    <a:cubicBezTo>
                      <a:pt x="7600" y="10026"/>
                      <a:pt x="7175" y="9802"/>
                      <a:pt x="6749" y="9586"/>
                    </a:cubicBezTo>
                    <a:close/>
                    <a:moveTo>
                      <a:pt x="21299" y="7601"/>
                    </a:moveTo>
                    <a:lnTo>
                      <a:pt x="21306" y="7608"/>
                    </a:lnTo>
                    <a:lnTo>
                      <a:pt x="21371" y="7673"/>
                    </a:lnTo>
                    <a:lnTo>
                      <a:pt x="21371" y="7709"/>
                    </a:lnTo>
                    <a:lnTo>
                      <a:pt x="21371" y="7760"/>
                    </a:lnTo>
                    <a:cubicBezTo>
                      <a:pt x="21321" y="7803"/>
                      <a:pt x="21270" y="7846"/>
                      <a:pt x="21213" y="7882"/>
                    </a:cubicBezTo>
                    <a:cubicBezTo>
                      <a:pt x="21090" y="7976"/>
                      <a:pt x="20953" y="8063"/>
                      <a:pt x="20816" y="8149"/>
                    </a:cubicBezTo>
                    <a:cubicBezTo>
                      <a:pt x="20549" y="8315"/>
                      <a:pt x="20260" y="8460"/>
                      <a:pt x="19971" y="8597"/>
                    </a:cubicBezTo>
                    <a:cubicBezTo>
                      <a:pt x="19683" y="8734"/>
                      <a:pt x="19387" y="8871"/>
                      <a:pt x="19091" y="8987"/>
                    </a:cubicBezTo>
                    <a:cubicBezTo>
                      <a:pt x="18939" y="9044"/>
                      <a:pt x="18795" y="9102"/>
                      <a:pt x="18643" y="9160"/>
                    </a:cubicBezTo>
                    <a:lnTo>
                      <a:pt x="18188" y="9326"/>
                    </a:lnTo>
                    <a:cubicBezTo>
                      <a:pt x="17597" y="9528"/>
                      <a:pt x="16990" y="9715"/>
                      <a:pt x="16384" y="9896"/>
                    </a:cubicBezTo>
                    <a:cubicBezTo>
                      <a:pt x="15778" y="10069"/>
                      <a:pt x="15172" y="10228"/>
                      <a:pt x="14565" y="10387"/>
                    </a:cubicBezTo>
                    <a:lnTo>
                      <a:pt x="12732" y="10863"/>
                    </a:lnTo>
                    <a:lnTo>
                      <a:pt x="12104" y="11029"/>
                    </a:lnTo>
                    <a:lnTo>
                      <a:pt x="11801" y="11072"/>
                    </a:lnTo>
                    <a:cubicBezTo>
                      <a:pt x="12054" y="10957"/>
                      <a:pt x="12299" y="10834"/>
                      <a:pt x="12544" y="10704"/>
                    </a:cubicBezTo>
                    <a:cubicBezTo>
                      <a:pt x="12833" y="10546"/>
                      <a:pt x="13107" y="10387"/>
                      <a:pt x="13382" y="10214"/>
                    </a:cubicBezTo>
                    <a:lnTo>
                      <a:pt x="13497" y="10163"/>
                    </a:lnTo>
                    <a:cubicBezTo>
                      <a:pt x="14370" y="9773"/>
                      <a:pt x="15244" y="9405"/>
                      <a:pt x="16124" y="9059"/>
                    </a:cubicBezTo>
                    <a:cubicBezTo>
                      <a:pt x="17012" y="8705"/>
                      <a:pt x="17900" y="8373"/>
                      <a:pt x="18809" y="8099"/>
                    </a:cubicBezTo>
                    <a:cubicBezTo>
                      <a:pt x="19257" y="7962"/>
                      <a:pt x="19719" y="7832"/>
                      <a:pt x="20181" y="7738"/>
                    </a:cubicBezTo>
                    <a:cubicBezTo>
                      <a:pt x="20411" y="7687"/>
                      <a:pt x="20650" y="7651"/>
                      <a:pt x="20881" y="7630"/>
                    </a:cubicBezTo>
                    <a:cubicBezTo>
                      <a:pt x="20996" y="7615"/>
                      <a:pt x="21119" y="7608"/>
                      <a:pt x="21234" y="7601"/>
                    </a:cubicBezTo>
                    <a:close/>
                    <a:moveTo>
                      <a:pt x="3282" y="8810"/>
                    </a:moveTo>
                    <a:cubicBezTo>
                      <a:pt x="3391" y="8810"/>
                      <a:pt x="3502" y="8815"/>
                      <a:pt x="3609" y="8821"/>
                    </a:cubicBezTo>
                    <a:cubicBezTo>
                      <a:pt x="3768" y="8828"/>
                      <a:pt x="3919" y="8849"/>
                      <a:pt x="4071" y="8871"/>
                    </a:cubicBezTo>
                    <a:lnTo>
                      <a:pt x="4533" y="8943"/>
                    </a:lnTo>
                    <a:cubicBezTo>
                      <a:pt x="4764" y="8987"/>
                      <a:pt x="5002" y="9044"/>
                      <a:pt x="5233" y="9102"/>
                    </a:cubicBezTo>
                    <a:cubicBezTo>
                      <a:pt x="6114" y="9600"/>
                      <a:pt x="7045" y="9990"/>
                      <a:pt x="7976" y="10365"/>
                    </a:cubicBezTo>
                    <a:cubicBezTo>
                      <a:pt x="8279" y="10488"/>
                      <a:pt x="8582" y="10610"/>
                      <a:pt x="8892" y="10726"/>
                    </a:cubicBezTo>
                    <a:cubicBezTo>
                      <a:pt x="8488" y="10618"/>
                      <a:pt x="8084" y="10502"/>
                      <a:pt x="7680" y="10401"/>
                    </a:cubicBezTo>
                    <a:cubicBezTo>
                      <a:pt x="7138" y="10257"/>
                      <a:pt x="6590" y="10127"/>
                      <a:pt x="6041" y="10004"/>
                    </a:cubicBezTo>
                    <a:cubicBezTo>
                      <a:pt x="5493" y="9881"/>
                      <a:pt x="4944" y="9766"/>
                      <a:pt x="4396" y="9665"/>
                    </a:cubicBezTo>
                    <a:lnTo>
                      <a:pt x="4396" y="9665"/>
                    </a:lnTo>
                    <a:cubicBezTo>
                      <a:pt x="4944" y="9773"/>
                      <a:pt x="5493" y="9896"/>
                      <a:pt x="6034" y="10026"/>
                    </a:cubicBezTo>
                    <a:cubicBezTo>
                      <a:pt x="6575" y="10163"/>
                      <a:pt x="7117" y="10315"/>
                      <a:pt x="7658" y="10459"/>
                    </a:cubicBezTo>
                    <a:lnTo>
                      <a:pt x="9282" y="10906"/>
                    </a:lnTo>
                    <a:lnTo>
                      <a:pt x="9679" y="11022"/>
                    </a:lnTo>
                    <a:lnTo>
                      <a:pt x="9989" y="11137"/>
                    </a:lnTo>
                    <a:cubicBezTo>
                      <a:pt x="9643" y="11108"/>
                      <a:pt x="9296" y="11087"/>
                      <a:pt x="8950" y="11080"/>
                    </a:cubicBezTo>
                    <a:cubicBezTo>
                      <a:pt x="8813" y="11076"/>
                      <a:pt x="8674" y="11074"/>
                      <a:pt x="8534" y="11074"/>
                    </a:cubicBezTo>
                    <a:cubicBezTo>
                      <a:pt x="8394" y="11074"/>
                      <a:pt x="8254" y="11076"/>
                      <a:pt x="8113" y="11080"/>
                    </a:cubicBezTo>
                    <a:cubicBezTo>
                      <a:pt x="7362" y="10993"/>
                      <a:pt x="6612" y="10899"/>
                      <a:pt x="5861" y="10791"/>
                    </a:cubicBezTo>
                    <a:cubicBezTo>
                      <a:pt x="5024" y="10668"/>
                      <a:pt x="4194" y="10524"/>
                      <a:pt x="3364" y="10336"/>
                    </a:cubicBezTo>
                    <a:cubicBezTo>
                      <a:pt x="2959" y="10242"/>
                      <a:pt x="2548" y="10134"/>
                      <a:pt x="2151" y="10004"/>
                    </a:cubicBezTo>
                    <a:cubicBezTo>
                      <a:pt x="1949" y="9932"/>
                      <a:pt x="1747" y="9853"/>
                      <a:pt x="1559" y="9766"/>
                    </a:cubicBezTo>
                    <a:cubicBezTo>
                      <a:pt x="1458" y="9723"/>
                      <a:pt x="1364" y="9672"/>
                      <a:pt x="1278" y="9622"/>
                    </a:cubicBezTo>
                    <a:lnTo>
                      <a:pt x="1256" y="9622"/>
                    </a:lnTo>
                    <a:lnTo>
                      <a:pt x="1249" y="9600"/>
                    </a:lnTo>
                    <a:lnTo>
                      <a:pt x="1227" y="9528"/>
                    </a:lnTo>
                    <a:cubicBezTo>
                      <a:pt x="1227" y="9521"/>
                      <a:pt x="1234" y="9521"/>
                      <a:pt x="1234" y="9513"/>
                    </a:cubicBezTo>
                    <a:cubicBezTo>
                      <a:pt x="1249" y="9499"/>
                      <a:pt x="1263" y="9477"/>
                      <a:pt x="1271" y="9463"/>
                    </a:cubicBezTo>
                    <a:cubicBezTo>
                      <a:pt x="1321" y="9456"/>
                      <a:pt x="1372" y="9448"/>
                      <a:pt x="1415" y="9441"/>
                    </a:cubicBezTo>
                    <a:cubicBezTo>
                      <a:pt x="1559" y="9420"/>
                      <a:pt x="1704" y="9420"/>
                      <a:pt x="1841" y="9412"/>
                    </a:cubicBezTo>
                    <a:cubicBezTo>
                      <a:pt x="1892" y="9411"/>
                      <a:pt x="1943" y="9410"/>
                      <a:pt x="1994" y="9410"/>
                    </a:cubicBezTo>
                    <a:cubicBezTo>
                      <a:pt x="2229" y="9410"/>
                      <a:pt x="2462" y="9423"/>
                      <a:pt x="2700" y="9441"/>
                    </a:cubicBezTo>
                    <a:cubicBezTo>
                      <a:pt x="2981" y="9456"/>
                      <a:pt x="3263" y="9492"/>
                      <a:pt x="3544" y="9528"/>
                    </a:cubicBezTo>
                    <a:cubicBezTo>
                      <a:pt x="3833" y="9564"/>
                      <a:pt x="4114" y="9622"/>
                      <a:pt x="4396" y="9665"/>
                    </a:cubicBezTo>
                    <a:cubicBezTo>
                      <a:pt x="4114" y="9614"/>
                      <a:pt x="3833" y="9564"/>
                      <a:pt x="3551" y="9521"/>
                    </a:cubicBezTo>
                    <a:cubicBezTo>
                      <a:pt x="3270" y="9477"/>
                      <a:pt x="2981" y="9434"/>
                      <a:pt x="2700" y="9405"/>
                    </a:cubicBezTo>
                    <a:cubicBezTo>
                      <a:pt x="2411" y="9376"/>
                      <a:pt x="2129" y="9355"/>
                      <a:pt x="1841" y="9355"/>
                    </a:cubicBezTo>
                    <a:cubicBezTo>
                      <a:pt x="1696" y="9355"/>
                      <a:pt x="1552" y="9355"/>
                      <a:pt x="1408" y="9376"/>
                    </a:cubicBezTo>
                    <a:lnTo>
                      <a:pt x="1336" y="9383"/>
                    </a:lnTo>
                    <a:cubicBezTo>
                      <a:pt x="1350" y="9355"/>
                      <a:pt x="1357" y="9340"/>
                      <a:pt x="1378" y="9326"/>
                    </a:cubicBezTo>
                    <a:lnTo>
                      <a:pt x="1378" y="9326"/>
                    </a:lnTo>
                    <a:cubicBezTo>
                      <a:pt x="1376" y="9328"/>
                      <a:pt x="1374" y="9331"/>
                      <a:pt x="1372" y="9333"/>
                    </a:cubicBezTo>
                    <a:lnTo>
                      <a:pt x="1379" y="9326"/>
                    </a:lnTo>
                    <a:lnTo>
                      <a:pt x="1379" y="9326"/>
                    </a:lnTo>
                    <a:cubicBezTo>
                      <a:pt x="1379" y="9326"/>
                      <a:pt x="1379" y="9326"/>
                      <a:pt x="1378" y="9326"/>
                    </a:cubicBezTo>
                    <a:lnTo>
                      <a:pt x="1378" y="9326"/>
                    </a:lnTo>
                    <a:cubicBezTo>
                      <a:pt x="1404" y="9299"/>
                      <a:pt x="1424" y="9272"/>
                      <a:pt x="1451" y="9239"/>
                    </a:cubicBezTo>
                    <a:cubicBezTo>
                      <a:pt x="1480" y="9210"/>
                      <a:pt x="1530" y="9167"/>
                      <a:pt x="1566" y="9124"/>
                    </a:cubicBezTo>
                    <a:lnTo>
                      <a:pt x="1574" y="9124"/>
                    </a:lnTo>
                    <a:cubicBezTo>
                      <a:pt x="1646" y="9095"/>
                      <a:pt x="1718" y="9066"/>
                      <a:pt x="1790" y="9037"/>
                    </a:cubicBezTo>
                    <a:cubicBezTo>
                      <a:pt x="2079" y="8929"/>
                      <a:pt x="2382" y="8864"/>
                      <a:pt x="2685" y="8835"/>
                    </a:cubicBezTo>
                    <a:cubicBezTo>
                      <a:pt x="2837" y="8813"/>
                      <a:pt x="2996" y="8821"/>
                      <a:pt x="3147" y="8813"/>
                    </a:cubicBezTo>
                    <a:cubicBezTo>
                      <a:pt x="3192" y="8811"/>
                      <a:pt x="3237" y="8810"/>
                      <a:pt x="3282" y="8810"/>
                    </a:cubicBezTo>
                    <a:close/>
                    <a:moveTo>
                      <a:pt x="15504" y="10878"/>
                    </a:moveTo>
                    <a:cubicBezTo>
                      <a:pt x="15792" y="10878"/>
                      <a:pt x="16074" y="10892"/>
                      <a:pt x="16362" y="10906"/>
                    </a:cubicBezTo>
                    <a:lnTo>
                      <a:pt x="16694" y="10928"/>
                    </a:lnTo>
                    <a:cubicBezTo>
                      <a:pt x="16810" y="10935"/>
                      <a:pt x="16918" y="10950"/>
                      <a:pt x="17034" y="10964"/>
                    </a:cubicBezTo>
                    <a:cubicBezTo>
                      <a:pt x="17142" y="10971"/>
                      <a:pt x="17272" y="10986"/>
                      <a:pt x="17395" y="11007"/>
                    </a:cubicBezTo>
                    <a:cubicBezTo>
                      <a:pt x="17185" y="11044"/>
                      <a:pt x="16969" y="11072"/>
                      <a:pt x="16759" y="11094"/>
                    </a:cubicBezTo>
                    <a:lnTo>
                      <a:pt x="16276" y="11137"/>
                    </a:lnTo>
                    <a:cubicBezTo>
                      <a:pt x="16110" y="11152"/>
                      <a:pt x="15951" y="11152"/>
                      <a:pt x="15785" y="11166"/>
                    </a:cubicBezTo>
                    <a:lnTo>
                      <a:pt x="15749" y="11166"/>
                    </a:lnTo>
                    <a:cubicBezTo>
                      <a:pt x="15408" y="11149"/>
                      <a:pt x="15064" y="11142"/>
                      <a:pt x="14719" y="11142"/>
                    </a:cubicBezTo>
                    <a:cubicBezTo>
                      <a:pt x="14335" y="11142"/>
                      <a:pt x="13950" y="11151"/>
                      <a:pt x="13569" y="11166"/>
                    </a:cubicBezTo>
                    <a:cubicBezTo>
                      <a:pt x="13959" y="11116"/>
                      <a:pt x="14342" y="11065"/>
                      <a:pt x="14731" y="11007"/>
                    </a:cubicBezTo>
                    <a:cubicBezTo>
                      <a:pt x="14991" y="10964"/>
                      <a:pt x="15244" y="10921"/>
                      <a:pt x="15504" y="10878"/>
                    </a:cubicBezTo>
                    <a:close/>
                    <a:moveTo>
                      <a:pt x="14187" y="11190"/>
                    </a:moveTo>
                    <a:cubicBezTo>
                      <a:pt x="14401" y="11190"/>
                      <a:pt x="14616" y="11191"/>
                      <a:pt x="14832" y="11195"/>
                    </a:cubicBezTo>
                    <a:lnTo>
                      <a:pt x="14818" y="11195"/>
                    </a:lnTo>
                    <a:lnTo>
                      <a:pt x="13844" y="11217"/>
                    </a:lnTo>
                    <a:cubicBezTo>
                      <a:pt x="13543" y="11217"/>
                      <a:pt x="13256" y="11224"/>
                      <a:pt x="12963" y="11224"/>
                    </a:cubicBezTo>
                    <a:lnTo>
                      <a:pt x="12963" y="11224"/>
                    </a:lnTo>
                    <a:lnTo>
                      <a:pt x="13143" y="11210"/>
                    </a:lnTo>
                    <a:lnTo>
                      <a:pt x="13548" y="11195"/>
                    </a:lnTo>
                    <a:cubicBezTo>
                      <a:pt x="13761" y="11191"/>
                      <a:pt x="13973" y="11190"/>
                      <a:pt x="14187" y="11190"/>
                    </a:cubicBezTo>
                    <a:close/>
                    <a:moveTo>
                      <a:pt x="15128" y="10870"/>
                    </a:moveTo>
                    <a:lnTo>
                      <a:pt x="14717" y="10928"/>
                    </a:lnTo>
                    <a:cubicBezTo>
                      <a:pt x="14406" y="10979"/>
                      <a:pt x="14089" y="11022"/>
                      <a:pt x="13771" y="11058"/>
                    </a:cubicBezTo>
                    <a:cubicBezTo>
                      <a:pt x="13454" y="11087"/>
                      <a:pt x="13129" y="11130"/>
                      <a:pt x="12811" y="11166"/>
                    </a:cubicBezTo>
                    <a:lnTo>
                      <a:pt x="12819" y="11166"/>
                    </a:lnTo>
                    <a:cubicBezTo>
                      <a:pt x="12573" y="11188"/>
                      <a:pt x="12328" y="11210"/>
                      <a:pt x="12082" y="11231"/>
                    </a:cubicBezTo>
                    <a:lnTo>
                      <a:pt x="11844" y="11231"/>
                    </a:lnTo>
                    <a:cubicBezTo>
                      <a:pt x="12429" y="11108"/>
                      <a:pt x="13028" y="11015"/>
                      <a:pt x="13627" y="10950"/>
                    </a:cubicBezTo>
                    <a:cubicBezTo>
                      <a:pt x="14125" y="10899"/>
                      <a:pt x="14630" y="10870"/>
                      <a:pt x="15128" y="10870"/>
                    </a:cubicBezTo>
                    <a:close/>
                    <a:moveTo>
                      <a:pt x="1307" y="9752"/>
                    </a:moveTo>
                    <a:lnTo>
                      <a:pt x="1307" y="9752"/>
                    </a:lnTo>
                    <a:cubicBezTo>
                      <a:pt x="1379" y="9788"/>
                      <a:pt x="1451" y="9824"/>
                      <a:pt x="1523" y="9860"/>
                    </a:cubicBezTo>
                    <a:cubicBezTo>
                      <a:pt x="1718" y="9946"/>
                      <a:pt x="1913" y="10026"/>
                      <a:pt x="2115" y="10091"/>
                    </a:cubicBezTo>
                    <a:cubicBezTo>
                      <a:pt x="2519" y="10228"/>
                      <a:pt x="2931" y="10336"/>
                      <a:pt x="3342" y="10430"/>
                    </a:cubicBezTo>
                    <a:cubicBezTo>
                      <a:pt x="4172" y="10618"/>
                      <a:pt x="5009" y="10755"/>
                      <a:pt x="5846" y="10870"/>
                    </a:cubicBezTo>
                    <a:cubicBezTo>
                      <a:pt x="6496" y="10957"/>
                      <a:pt x="7146" y="11029"/>
                      <a:pt x="7802" y="11094"/>
                    </a:cubicBezTo>
                    <a:cubicBezTo>
                      <a:pt x="7528" y="11108"/>
                      <a:pt x="7254" y="11123"/>
                      <a:pt x="6980" y="11152"/>
                    </a:cubicBezTo>
                    <a:cubicBezTo>
                      <a:pt x="6402" y="11210"/>
                      <a:pt x="5825" y="11296"/>
                      <a:pt x="5255" y="11412"/>
                    </a:cubicBezTo>
                    <a:cubicBezTo>
                      <a:pt x="5168" y="11404"/>
                      <a:pt x="5074" y="11397"/>
                      <a:pt x="4988" y="11383"/>
                    </a:cubicBezTo>
                    <a:lnTo>
                      <a:pt x="4656" y="11339"/>
                    </a:lnTo>
                    <a:cubicBezTo>
                      <a:pt x="4547" y="11325"/>
                      <a:pt x="4439" y="11311"/>
                      <a:pt x="4331" y="11289"/>
                    </a:cubicBezTo>
                    <a:cubicBezTo>
                      <a:pt x="3905" y="11224"/>
                      <a:pt x="3479" y="11116"/>
                      <a:pt x="3061" y="10979"/>
                    </a:cubicBezTo>
                    <a:cubicBezTo>
                      <a:pt x="2642" y="10849"/>
                      <a:pt x="2252" y="10668"/>
                      <a:pt x="1884" y="10423"/>
                    </a:cubicBezTo>
                    <a:cubicBezTo>
                      <a:pt x="1749" y="10338"/>
                      <a:pt x="1621" y="10232"/>
                      <a:pt x="1507" y="10125"/>
                    </a:cubicBezTo>
                    <a:lnTo>
                      <a:pt x="1507" y="10125"/>
                    </a:lnTo>
                    <a:cubicBezTo>
                      <a:pt x="1479" y="10090"/>
                      <a:pt x="1458" y="10054"/>
                      <a:pt x="1444" y="10019"/>
                    </a:cubicBezTo>
                    <a:cubicBezTo>
                      <a:pt x="1393" y="9932"/>
                      <a:pt x="1343" y="9845"/>
                      <a:pt x="1307" y="9752"/>
                    </a:cubicBezTo>
                    <a:close/>
                    <a:moveTo>
                      <a:pt x="8856" y="11469"/>
                    </a:moveTo>
                    <a:lnTo>
                      <a:pt x="8676" y="11491"/>
                    </a:lnTo>
                    <a:cubicBezTo>
                      <a:pt x="8539" y="11498"/>
                      <a:pt x="8401" y="11498"/>
                      <a:pt x="8272" y="11505"/>
                    </a:cubicBezTo>
                    <a:cubicBezTo>
                      <a:pt x="8059" y="11509"/>
                      <a:pt x="7844" y="11511"/>
                      <a:pt x="7629" y="11511"/>
                    </a:cubicBezTo>
                    <a:cubicBezTo>
                      <a:pt x="7414" y="11511"/>
                      <a:pt x="7200" y="11509"/>
                      <a:pt x="6987" y="11505"/>
                    </a:cubicBezTo>
                    <a:lnTo>
                      <a:pt x="7001" y="11505"/>
                    </a:lnTo>
                    <a:lnTo>
                      <a:pt x="7976" y="11484"/>
                    </a:lnTo>
                    <a:cubicBezTo>
                      <a:pt x="8264" y="11477"/>
                      <a:pt x="8553" y="11477"/>
                      <a:pt x="8849" y="11469"/>
                    </a:cubicBezTo>
                    <a:close/>
                    <a:moveTo>
                      <a:pt x="1754" y="10444"/>
                    </a:moveTo>
                    <a:cubicBezTo>
                      <a:pt x="1783" y="10459"/>
                      <a:pt x="1805" y="10481"/>
                      <a:pt x="1834" y="10502"/>
                    </a:cubicBezTo>
                    <a:cubicBezTo>
                      <a:pt x="2209" y="10748"/>
                      <a:pt x="2613" y="10935"/>
                      <a:pt x="3039" y="11072"/>
                    </a:cubicBezTo>
                    <a:cubicBezTo>
                      <a:pt x="3457" y="11210"/>
                      <a:pt x="3891" y="11311"/>
                      <a:pt x="4324" y="11376"/>
                    </a:cubicBezTo>
                    <a:cubicBezTo>
                      <a:pt x="4432" y="11390"/>
                      <a:pt x="4540" y="11412"/>
                      <a:pt x="4648" y="11426"/>
                    </a:cubicBezTo>
                    <a:lnTo>
                      <a:pt x="4980" y="11462"/>
                    </a:lnTo>
                    <a:lnTo>
                      <a:pt x="5002" y="11462"/>
                    </a:lnTo>
                    <a:cubicBezTo>
                      <a:pt x="4728" y="11520"/>
                      <a:pt x="4461" y="11585"/>
                      <a:pt x="4186" y="11657"/>
                    </a:cubicBezTo>
                    <a:lnTo>
                      <a:pt x="4121" y="11650"/>
                    </a:lnTo>
                    <a:cubicBezTo>
                      <a:pt x="3688" y="11570"/>
                      <a:pt x="3270" y="11433"/>
                      <a:pt x="2866" y="11253"/>
                    </a:cubicBezTo>
                    <a:cubicBezTo>
                      <a:pt x="2483" y="11072"/>
                      <a:pt x="2129" y="10827"/>
                      <a:pt x="1826" y="10524"/>
                    </a:cubicBezTo>
                    <a:cubicBezTo>
                      <a:pt x="1797" y="10495"/>
                      <a:pt x="1776" y="10466"/>
                      <a:pt x="1754" y="10444"/>
                    </a:cubicBezTo>
                    <a:close/>
                    <a:moveTo>
                      <a:pt x="6070" y="11542"/>
                    </a:moveTo>
                    <a:cubicBezTo>
                      <a:pt x="6406" y="11555"/>
                      <a:pt x="6743" y="11561"/>
                      <a:pt x="7080" y="11561"/>
                    </a:cubicBezTo>
                    <a:cubicBezTo>
                      <a:pt x="7468" y="11561"/>
                      <a:pt x="7856" y="11553"/>
                      <a:pt x="8243" y="11542"/>
                    </a:cubicBezTo>
                    <a:lnTo>
                      <a:pt x="8243" y="11542"/>
                    </a:lnTo>
                    <a:cubicBezTo>
                      <a:pt x="7860" y="11585"/>
                      <a:pt x="7470" y="11635"/>
                      <a:pt x="7081" y="11693"/>
                    </a:cubicBezTo>
                    <a:cubicBezTo>
                      <a:pt x="6828" y="11736"/>
                      <a:pt x="6568" y="11780"/>
                      <a:pt x="6308" y="11823"/>
                    </a:cubicBezTo>
                    <a:cubicBezTo>
                      <a:pt x="6027" y="11823"/>
                      <a:pt x="5738" y="11816"/>
                      <a:pt x="5457" y="11794"/>
                    </a:cubicBezTo>
                    <a:lnTo>
                      <a:pt x="5118" y="11772"/>
                    </a:lnTo>
                    <a:cubicBezTo>
                      <a:pt x="5002" y="11765"/>
                      <a:pt x="4894" y="11751"/>
                      <a:pt x="4786" y="11744"/>
                    </a:cubicBezTo>
                    <a:cubicBezTo>
                      <a:pt x="4670" y="11729"/>
                      <a:pt x="4540" y="11715"/>
                      <a:pt x="4425" y="11693"/>
                    </a:cubicBezTo>
                    <a:cubicBezTo>
                      <a:pt x="4634" y="11657"/>
                      <a:pt x="4843" y="11628"/>
                      <a:pt x="5053" y="11606"/>
                    </a:cubicBezTo>
                    <a:lnTo>
                      <a:pt x="5543" y="11563"/>
                    </a:lnTo>
                    <a:cubicBezTo>
                      <a:pt x="5702" y="11549"/>
                      <a:pt x="5868" y="11549"/>
                      <a:pt x="6027" y="11542"/>
                    </a:cubicBezTo>
                    <a:close/>
                    <a:moveTo>
                      <a:pt x="9960" y="11455"/>
                    </a:moveTo>
                    <a:cubicBezTo>
                      <a:pt x="9369" y="11585"/>
                      <a:pt x="8777" y="11679"/>
                      <a:pt x="8178" y="11736"/>
                    </a:cubicBezTo>
                    <a:cubicBezTo>
                      <a:pt x="7680" y="11787"/>
                      <a:pt x="7175" y="11816"/>
                      <a:pt x="6677" y="11823"/>
                    </a:cubicBezTo>
                    <a:lnTo>
                      <a:pt x="7081" y="11758"/>
                    </a:lnTo>
                    <a:cubicBezTo>
                      <a:pt x="7398" y="11715"/>
                      <a:pt x="7716" y="11671"/>
                      <a:pt x="8033" y="11635"/>
                    </a:cubicBezTo>
                    <a:cubicBezTo>
                      <a:pt x="8351" y="11606"/>
                      <a:pt x="8676" y="11563"/>
                      <a:pt x="8993" y="11527"/>
                    </a:cubicBezTo>
                    <a:lnTo>
                      <a:pt x="8986" y="11527"/>
                    </a:lnTo>
                    <a:cubicBezTo>
                      <a:pt x="9232" y="11498"/>
                      <a:pt x="9477" y="11477"/>
                      <a:pt x="9715" y="11455"/>
                    </a:cubicBezTo>
                    <a:close/>
                    <a:moveTo>
                      <a:pt x="17626" y="11036"/>
                    </a:moveTo>
                    <a:lnTo>
                      <a:pt x="17690" y="11044"/>
                    </a:lnTo>
                    <a:cubicBezTo>
                      <a:pt x="18124" y="11130"/>
                      <a:pt x="18542" y="11260"/>
                      <a:pt x="18946" y="11440"/>
                    </a:cubicBezTo>
                    <a:cubicBezTo>
                      <a:pt x="19329" y="11621"/>
                      <a:pt x="19683" y="11866"/>
                      <a:pt x="19986" y="12169"/>
                    </a:cubicBezTo>
                    <a:cubicBezTo>
                      <a:pt x="20015" y="12198"/>
                      <a:pt x="20036" y="12227"/>
                      <a:pt x="20058" y="12249"/>
                    </a:cubicBezTo>
                    <a:cubicBezTo>
                      <a:pt x="20029" y="12234"/>
                      <a:pt x="20007" y="12213"/>
                      <a:pt x="19978" y="12191"/>
                    </a:cubicBezTo>
                    <a:cubicBezTo>
                      <a:pt x="19603" y="11946"/>
                      <a:pt x="19199" y="11758"/>
                      <a:pt x="18780" y="11621"/>
                    </a:cubicBezTo>
                    <a:cubicBezTo>
                      <a:pt x="18354" y="11491"/>
                      <a:pt x="17921" y="11390"/>
                      <a:pt x="17488" y="11318"/>
                    </a:cubicBezTo>
                    <a:cubicBezTo>
                      <a:pt x="17380" y="11303"/>
                      <a:pt x="17272" y="11282"/>
                      <a:pt x="17164" y="11267"/>
                    </a:cubicBezTo>
                    <a:lnTo>
                      <a:pt x="16832" y="11231"/>
                    </a:lnTo>
                    <a:lnTo>
                      <a:pt x="16810" y="11231"/>
                    </a:lnTo>
                    <a:cubicBezTo>
                      <a:pt x="17084" y="11173"/>
                      <a:pt x="17351" y="11108"/>
                      <a:pt x="17626" y="11036"/>
                    </a:cubicBezTo>
                    <a:close/>
                    <a:moveTo>
                      <a:pt x="16557" y="11282"/>
                    </a:moveTo>
                    <a:cubicBezTo>
                      <a:pt x="16644" y="11289"/>
                      <a:pt x="16738" y="11303"/>
                      <a:pt x="16824" y="11311"/>
                    </a:cubicBezTo>
                    <a:lnTo>
                      <a:pt x="17149" y="11354"/>
                    </a:lnTo>
                    <a:cubicBezTo>
                      <a:pt x="17265" y="11368"/>
                      <a:pt x="17366" y="11390"/>
                      <a:pt x="17474" y="11404"/>
                    </a:cubicBezTo>
                    <a:cubicBezTo>
                      <a:pt x="17907" y="11469"/>
                      <a:pt x="18333" y="11578"/>
                      <a:pt x="18751" y="11715"/>
                    </a:cubicBezTo>
                    <a:cubicBezTo>
                      <a:pt x="19163" y="11845"/>
                      <a:pt x="19560" y="12032"/>
                      <a:pt x="19921" y="12270"/>
                    </a:cubicBezTo>
                    <a:cubicBezTo>
                      <a:pt x="20058" y="12357"/>
                      <a:pt x="20188" y="12465"/>
                      <a:pt x="20303" y="12574"/>
                    </a:cubicBezTo>
                    <a:lnTo>
                      <a:pt x="20303" y="12566"/>
                    </a:lnTo>
                    <a:cubicBezTo>
                      <a:pt x="20332" y="12602"/>
                      <a:pt x="20354" y="12639"/>
                      <a:pt x="20368" y="12675"/>
                    </a:cubicBezTo>
                    <a:cubicBezTo>
                      <a:pt x="20419" y="12761"/>
                      <a:pt x="20469" y="12855"/>
                      <a:pt x="20505" y="12942"/>
                    </a:cubicBezTo>
                    <a:cubicBezTo>
                      <a:pt x="20433" y="12906"/>
                      <a:pt x="20361" y="12870"/>
                      <a:pt x="20289" y="12833"/>
                    </a:cubicBezTo>
                    <a:cubicBezTo>
                      <a:pt x="20094" y="12747"/>
                      <a:pt x="19899" y="12675"/>
                      <a:pt x="19697" y="12602"/>
                    </a:cubicBezTo>
                    <a:cubicBezTo>
                      <a:pt x="19293" y="12465"/>
                      <a:pt x="18881" y="12357"/>
                      <a:pt x="18470" y="12263"/>
                    </a:cubicBezTo>
                    <a:cubicBezTo>
                      <a:pt x="17640" y="12076"/>
                      <a:pt x="16803" y="11938"/>
                      <a:pt x="15965" y="11823"/>
                    </a:cubicBezTo>
                    <a:cubicBezTo>
                      <a:pt x="15316" y="11736"/>
                      <a:pt x="14666" y="11664"/>
                      <a:pt x="14010" y="11599"/>
                    </a:cubicBezTo>
                    <a:cubicBezTo>
                      <a:pt x="14284" y="11592"/>
                      <a:pt x="14558" y="11570"/>
                      <a:pt x="14832" y="11542"/>
                    </a:cubicBezTo>
                    <a:cubicBezTo>
                      <a:pt x="15410" y="11484"/>
                      <a:pt x="15987" y="11397"/>
                      <a:pt x="16557" y="11282"/>
                    </a:cubicBezTo>
                    <a:close/>
                    <a:moveTo>
                      <a:pt x="11808" y="11729"/>
                    </a:moveTo>
                    <a:lnTo>
                      <a:pt x="11808" y="11729"/>
                    </a:lnTo>
                    <a:cubicBezTo>
                      <a:pt x="12479" y="11946"/>
                      <a:pt x="13136" y="12198"/>
                      <a:pt x="13779" y="12487"/>
                    </a:cubicBezTo>
                    <a:cubicBezTo>
                      <a:pt x="14212" y="12675"/>
                      <a:pt x="14637" y="12898"/>
                      <a:pt x="15056" y="13115"/>
                    </a:cubicBezTo>
                    <a:cubicBezTo>
                      <a:pt x="14710" y="12992"/>
                      <a:pt x="14370" y="12855"/>
                      <a:pt x="14031" y="12725"/>
                    </a:cubicBezTo>
                    <a:lnTo>
                      <a:pt x="14038" y="12725"/>
                    </a:lnTo>
                    <a:cubicBezTo>
                      <a:pt x="13771" y="12617"/>
                      <a:pt x="13512" y="12509"/>
                      <a:pt x="13252" y="12393"/>
                    </a:cubicBezTo>
                    <a:cubicBezTo>
                      <a:pt x="12985" y="12285"/>
                      <a:pt x="12725" y="12169"/>
                      <a:pt x="12465" y="12054"/>
                    </a:cubicBezTo>
                    <a:lnTo>
                      <a:pt x="12046" y="11866"/>
                    </a:lnTo>
                    <a:lnTo>
                      <a:pt x="11808" y="11729"/>
                    </a:lnTo>
                    <a:close/>
                    <a:moveTo>
                      <a:pt x="12826" y="12299"/>
                    </a:moveTo>
                    <a:lnTo>
                      <a:pt x="12920" y="12343"/>
                    </a:lnTo>
                    <a:cubicBezTo>
                      <a:pt x="13129" y="12451"/>
                      <a:pt x="13346" y="12559"/>
                      <a:pt x="13555" y="12675"/>
                    </a:cubicBezTo>
                    <a:cubicBezTo>
                      <a:pt x="13937" y="12884"/>
                      <a:pt x="14313" y="13101"/>
                      <a:pt x="14688" y="13324"/>
                    </a:cubicBezTo>
                    <a:lnTo>
                      <a:pt x="14565" y="13259"/>
                    </a:lnTo>
                    <a:lnTo>
                      <a:pt x="14378" y="13158"/>
                    </a:lnTo>
                    <a:cubicBezTo>
                      <a:pt x="14255" y="13086"/>
                      <a:pt x="14125" y="13021"/>
                      <a:pt x="13995" y="12949"/>
                    </a:cubicBezTo>
                    <a:lnTo>
                      <a:pt x="12826" y="12299"/>
                    </a:lnTo>
                    <a:close/>
                    <a:moveTo>
                      <a:pt x="9109" y="12530"/>
                    </a:moveTo>
                    <a:cubicBezTo>
                      <a:pt x="9087" y="12552"/>
                      <a:pt x="9058" y="12574"/>
                      <a:pt x="9029" y="12588"/>
                    </a:cubicBezTo>
                    <a:cubicBezTo>
                      <a:pt x="8827" y="12718"/>
                      <a:pt x="8625" y="12848"/>
                      <a:pt x="8423" y="12971"/>
                    </a:cubicBezTo>
                    <a:cubicBezTo>
                      <a:pt x="8048" y="13194"/>
                      <a:pt x="7673" y="13418"/>
                      <a:pt x="7297" y="13627"/>
                    </a:cubicBezTo>
                    <a:lnTo>
                      <a:pt x="7405" y="13555"/>
                    </a:lnTo>
                    <a:lnTo>
                      <a:pt x="7593" y="13447"/>
                    </a:lnTo>
                    <a:cubicBezTo>
                      <a:pt x="7716" y="13368"/>
                      <a:pt x="7839" y="13288"/>
                      <a:pt x="7968" y="13216"/>
                    </a:cubicBezTo>
                    <a:lnTo>
                      <a:pt x="9109" y="12530"/>
                    </a:lnTo>
                    <a:close/>
                    <a:moveTo>
                      <a:pt x="11823" y="11556"/>
                    </a:moveTo>
                    <a:lnTo>
                      <a:pt x="11823" y="11556"/>
                    </a:lnTo>
                    <a:cubicBezTo>
                      <a:pt x="12169" y="11585"/>
                      <a:pt x="12515" y="11606"/>
                      <a:pt x="12862" y="11614"/>
                    </a:cubicBezTo>
                    <a:cubicBezTo>
                      <a:pt x="12999" y="11617"/>
                      <a:pt x="13138" y="11619"/>
                      <a:pt x="13278" y="11619"/>
                    </a:cubicBezTo>
                    <a:cubicBezTo>
                      <a:pt x="13418" y="11619"/>
                      <a:pt x="13558" y="11617"/>
                      <a:pt x="13699" y="11614"/>
                    </a:cubicBezTo>
                    <a:cubicBezTo>
                      <a:pt x="14450" y="11700"/>
                      <a:pt x="15200" y="11794"/>
                      <a:pt x="15958" y="11910"/>
                    </a:cubicBezTo>
                    <a:cubicBezTo>
                      <a:pt x="16788" y="12032"/>
                      <a:pt x="17626" y="12169"/>
                      <a:pt x="18448" y="12357"/>
                    </a:cubicBezTo>
                    <a:cubicBezTo>
                      <a:pt x="18860" y="12451"/>
                      <a:pt x="19271" y="12559"/>
                      <a:pt x="19668" y="12696"/>
                    </a:cubicBezTo>
                    <a:cubicBezTo>
                      <a:pt x="19870" y="12761"/>
                      <a:pt x="20065" y="12833"/>
                      <a:pt x="20260" y="12920"/>
                    </a:cubicBezTo>
                    <a:cubicBezTo>
                      <a:pt x="20354" y="12963"/>
                      <a:pt x="20448" y="13014"/>
                      <a:pt x="20541" y="13057"/>
                    </a:cubicBezTo>
                    <a:lnTo>
                      <a:pt x="20556" y="13072"/>
                    </a:lnTo>
                    <a:cubicBezTo>
                      <a:pt x="20556" y="13079"/>
                      <a:pt x="20563" y="13086"/>
                      <a:pt x="20563" y="13101"/>
                    </a:cubicBezTo>
                    <a:cubicBezTo>
                      <a:pt x="20570" y="13108"/>
                      <a:pt x="20578" y="13144"/>
                      <a:pt x="20585" y="13165"/>
                    </a:cubicBezTo>
                    <a:lnTo>
                      <a:pt x="20578" y="13180"/>
                    </a:lnTo>
                    <a:cubicBezTo>
                      <a:pt x="20563" y="13202"/>
                      <a:pt x="20549" y="13216"/>
                      <a:pt x="20541" y="13230"/>
                    </a:cubicBezTo>
                    <a:cubicBezTo>
                      <a:pt x="20491" y="13238"/>
                      <a:pt x="20440" y="13245"/>
                      <a:pt x="20397" y="13252"/>
                    </a:cubicBezTo>
                    <a:cubicBezTo>
                      <a:pt x="20253" y="13274"/>
                      <a:pt x="20116" y="13281"/>
                      <a:pt x="19971" y="13281"/>
                    </a:cubicBezTo>
                    <a:cubicBezTo>
                      <a:pt x="19918" y="13282"/>
                      <a:pt x="19866" y="13283"/>
                      <a:pt x="19813" y="13283"/>
                    </a:cubicBezTo>
                    <a:cubicBezTo>
                      <a:pt x="19579" y="13283"/>
                      <a:pt x="19348" y="13271"/>
                      <a:pt x="19112" y="13259"/>
                    </a:cubicBezTo>
                    <a:cubicBezTo>
                      <a:pt x="18831" y="13238"/>
                      <a:pt x="18549" y="13202"/>
                      <a:pt x="18268" y="13165"/>
                    </a:cubicBezTo>
                    <a:cubicBezTo>
                      <a:pt x="17979" y="13129"/>
                      <a:pt x="17698" y="13079"/>
                      <a:pt x="17416" y="13028"/>
                    </a:cubicBezTo>
                    <a:lnTo>
                      <a:pt x="17416" y="13028"/>
                    </a:lnTo>
                    <a:cubicBezTo>
                      <a:pt x="17698" y="13086"/>
                      <a:pt x="17979" y="13137"/>
                      <a:pt x="18261" y="13180"/>
                    </a:cubicBezTo>
                    <a:cubicBezTo>
                      <a:pt x="18542" y="13223"/>
                      <a:pt x="18831" y="13259"/>
                      <a:pt x="19112" y="13288"/>
                    </a:cubicBezTo>
                    <a:cubicBezTo>
                      <a:pt x="19401" y="13317"/>
                      <a:pt x="19683" y="13339"/>
                      <a:pt x="19971" y="13339"/>
                    </a:cubicBezTo>
                    <a:cubicBezTo>
                      <a:pt x="20116" y="13339"/>
                      <a:pt x="20260" y="13339"/>
                      <a:pt x="20404" y="13324"/>
                    </a:cubicBezTo>
                    <a:lnTo>
                      <a:pt x="20476" y="13317"/>
                    </a:lnTo>
                    <a:lnTo>
                      <a:pt x="20476" y="13317"/>
                    </a:lnTo>
                    <a:cubicBezTo>
                      <a:pt x="20462" y="13339"/>
                      <a:pt x="20448" y="13353"/>
                      <a:pt x="20433" y="13375"/>
                    </a:cubicBezTo>
                    <a:lnTo>
                      <a:pt x="20440" y="13360"/>
                    </a:lnTo>
                    <a:lnTo>
                      <a:pt x="20440" y="13360"/>
                    </a:lnTo>
                    <a:cubicBezTo>
                      <a:pt x="20411" y="13396"/>
                      <a:pt x="20390" y="13425"/>
                      <a:pt x="20361" y="13454"/>
                    </a:cubicBezTo>
                    <a:cubicBezTo>
                      <a:pt x="20325" y="13490"/>
                      <a:pt x="20282" y="13534"/>
                      <a:pt x="20245" y="13570"/>
                    </a:cubicBezTo>
                    <a:lnTo>
                      <a:pt x="20238" y="13570"/>
                    </a:lnTo>
                    <a:cubicBezTo>
                      <a:pt x="20166" y="13599"/>
                      <a:pt x="20094" y="13635"/>
                      <a:pt x="20022" y="13656"/>
                    </a:cubicBezTo>
                    <a:cubicBezTo>
                      <a:pt x="19733" y="13765"/>
                      <a:pt x="19430" y="13829"/>
                      <a:pt x="19127" y="13858"/>
                    </a:cubicBezTo>
                    <a:cubicBezTo>
                      <a:pt x="18975" y="13880"/>
                      <a:pt x="18816" y="13880"/>
                      <a:pt x="18665" y="13887"/>
                    </a:cubicBezTo>
                    <a:cubicBezTo>
                      <a:pt x="18636" y="13889"/>
                      <a:pt x="18607" y="13889"/>
                      <a:pt x="18577" y="13889"/>
                    </a:cubicBezTo>
                    <a:cubicBezTo>
                      <a:pt x="18453" y="13889"/>
                      <a:pt x="18326" y="13879"/>
                      <a:pt x="18203" y="13873"/>
                    </a:cubicBezTo>
                    <a:cubicBezTo>
                      <a:pt x="18044" y="13866"/>
                      <a:pt x="17893" y="13844"/>
                      <a:pt x="17741" y="13829"/>
                    </a:cubicBezTo>
                    <a:lnTo>
                      <a:pt x="17279" y="13757"/>
                    </a:lnTo>
                    <a:cubicBezTo>
                      <a:pt x="17048" y="13707"/>
                      <a:pt x="16810" y="13649"/>
                      <a:pt x="16579" y="13591"/>
                    </a:cubicBezTo>
                    <a:cubicBezTo>
                      <a:pt x="15698" y="13093"/>
                      <a:pt x="14767" y="12704"/>
                      <a:pt x="13836" y="12328"/>
                    </a:cubicBezTo>
                    <a:cubicBezTo>
                      <a:pt x="13533" y="12206"/>
                      <a:pt x="13230" y="12090"/>
                      <a:pt x="12920" y="11967"/>
                    </a:cubicBezTo>
                    <a:lnTo>
                      <a:pt x="12920" y="11967"/>
                    </a:lnTo>
                    <a:cubicBezTo>
                      <a:pt x="13324" y="12083"/>
                      <a:pt x="13728" y="12191"/>
                      <a:pt x="14132" y="12299"/>
                    </a:cubicBezTo>
                    <a:cubicBezTo>
                      <a:pt x="14674" y="12436"/>
                      <a:pt x="15222" y="12566"/>
                      <a:pt x="15771" y="12689"/>
                    </a:cubicBezTo>
                    <a:cubicBezTo>
                      <a:pt x="16319" y="12812"/>
                      <a:pt x="16868" y="12927"/>
                      <a:pt x="17416" y="13028"/>
                    </a:cubicBezTo>
                    <a:cubicBezTo>
                      <a:pt x="16868" y="12920"/>
                      <a:pt x="16319" y="12797"/>
                      <a:pt x="15778" y="12667"/>
                    </a:cubicBezTo>
                    <a:cubicBezTo>
                      <a:pt x="15237" y="12530"/>
                      <a:pt x="14695" y="12386"/>
                      <a:pt x="14154" y="12242"/>
                    </a:cubicBezTo>
                    <a:lnTo>
                      <a:pt x="12530" y="11787"/>
                    </a:lnTo>
                    <a:lnTo>
                      <a:pt x="12133" y="11679"/>
                    </a:lnTo>
                    <a:lnTo>
                      <a:pt x="11823" y="11556"/>
                    </a:lnTo>
                    <a:close/>
                    <a:moveTo>
                      <a:pt x="10126" y="11938"/>
                    </a:moveTo>
                    <a:cubicBezTo>
                      <a:pt x="9607" y="12408"/>
                      <a:pt x="9058" y="12855"/>
                      <a:pt x="8488" y="13267"/>
                    </a:cubicBezTo>
                    <a:cubicBezTo>
                      <a:pt x="8106" y="13548"/>
                      <a:pt x="7701" y="13808"/>
                      <a:pt x="7304" y="14060"/>
                    </a:cubicBezTo>
                    <a:cubicBezTo>
                      <a:pt x="7579" y="13822"/>
                      <a:pt x="7860" y="13591"/>
                      <a:pt x="8149" y="13375"/>
                    </a:cubicBezTo>
                    <a:lnTo>
                      <a:pt x="8156" y="13368"/>
                    </a:lnTo>
                    <a:cubicBezTo>
                      <a:pt x="8380" y="13194"/>
                      <a:pt x="8604" y="13021"/>
                      <a:pt x="8835" y="12855"/>
                    </a:cubicBezTo>
                    <a:cubicBezTo>
                      <a:pt x="9058" y="12682"/>
                      <a:pt x="9289" y="12509"/>
                      <a:pt x="9520" y="12343"/>
                    </a:cubicBezTo>
                    <a:cubicBezTo>
                      <a:pt x="9643" y="12256"/>
                      <a:pt x="9766" y="12162"/>
                      <a:pt x="9896" y="12076"/>
                    </a:cubicBezTo>
                    <a:lnTo>
                      <a:pt x="10126" y="11938"/>
                    </a:lnTo>
                    <a:close/>
                    <a:moveTo>
                      <a:pt x="13302" y="12501"/>
                    </a:moveTo>
                    <a:cubicBezTo>
                      <a:pt x="13533" y="12602"/>
                      <a:pt x="13771" y="12696"/>
                      <a:pt x="14010" y="12790"/>
                    </a:cubicBezTo>
                    <a:cubicBezTo>
                      <a:pt x="14428" y="12956"/>
                      <a:pt x="14854" y="13108"/>
                      <a:pt x="15294" y="13245"/>
                    </a:cubicBezTo>
                    <a:cubicBezTo>
                      <a:pt x="15475" y="13346"/>
                      <a:pt x="15648" y="13447"/>
                      <a:pt x="15821" y="13548"/>
                    </a:cubicBezTo>
                    <a:lnTo>
                      <a:pt x="16146" y="13750"/>
                    </a:lnTo>
                    <a:cubicBezTo>
                      <a:pt x="16204" y="13786"/>
                      <a:pt x="16254" y="13815"/>
                      <a:pt x="16312" y="13851"/>
                    </a:cubicBezTo>
                    <a:lnTo>
                      <a:pt x="16471" y="13952"/>
                    </a:lnTo>
                    <a:lnTo>
                      <a:pt x="16788" y="14161"/>
                    </a:lnTo>
                    <a:cubicBezTo>
                      <a:pt x="16810" y="14183"/>
                      <a:pt x="16839" y="14205"/>
                      <a:pt x="16868" y="14219"/>
                    </a:cubicBezTo>
                    <a:cubicBezTo>
                      <a:pt x="16413" y="14104"/>
                      <a:pt x="15965" y="13945"/>
                      <a:pt x="15540" y="13750"/>
                    </a:cubicBezTo>
                    <a:lnTo>
                      <a:pt x="15352" y="13663"/>
                    </a:lnTo>
                    <a:cubicBezTo>
                      <a:pt x="14767" y="13303"/>
                      <a:pt x="14176" y="12971"/>
                      <a:pt x="13569" y="12646"/>
                    </a:cubicBezTo>
                    <a:cubicBezTo>
                      <a:pt x="13483" y="12595"/>
                      <a:pt x="13389" y="12552"/>
                      <a:pt x="13302" y="12501"/>
                    </a:cubicBezTo>
                    <a:close/>
                    <a:moveTo>
                      <a:pt x="3385" y="11924"/>
                    </a:moveTo>
                    <a:cubicBezTo>
                      <a:pt x="3602" y="11982"/>
                      <a:pt x="3818" y="12025"/>
                      <a:pt x="4035" y="12061"/>
                    </a:cubicBezTo>
                    <a:cubicBezTo>
                      <a:pt x="4273" y="12090"/>
                      <a:pt x="4504" y="12126"/>
                      <a:pt x="4742" y="12141"/>
                    </a:cubicBezTo>
                    <a:lnTo>
                      <a:pt x="4814" y="12141"/>
                    </a:lnTo>
                    <a:cubicBezTo>
                      <a:pt x="4316" y="12263"/>
                      <a:pt x="3818" y="12400"/>
                      <a:pt x="3342" y="12566"/>
                    </a:cubicBezTo>
                    <a:lnTo>
                      <a:pt x="2851" y="12747"/>
                    </a:lnTo>
                    <a:cubicBezTo>
                      <a:pt x="2692" y="12812"/>
                      <a:pt x="2534" y="12884"/>
                      <a:pt x="2375" y="12956"/>
                    </a:cubicBezTo>
                    <a:cubicBezTo>
                      <a:pt x="2216" y="13028"/>
                      <a:pt x="2064" y="13115"/>
                      <a:pt x="1913" y="13202"/>
                    </a:cubicBezTo>
                    <a:cubicBezTo>
                      <a:pt x="1761" y="13281"/>
                      <a:pt x="1610" y="13368"/>
                      <a:pt x="1473" y="13476"/>
                    </a:cubicBezTo>
                    <a:cubicBezTo>
                      <a:pt x="1177" y="13671"/>
                      <a:pt x="917" y="13902"/>
                      <a:pt x="679" y="14161"/>
                    </a:cubicBezTo>
                    <a:cubicBezTo>
                      <a:pt x="657" y="14190"/>
                      <a:pt x="628" y="14226"/>
                      <a:pt x="607" y="14255"/>
                    </a:cubicBezTo>
                    <a:cubicBezTo>
                      <a:pt x="607" y="14234"/>
                      <a:pt x="614" y="14219"/>
                      <a:pt x="621" y="14205"/>
                    </a:cubicBezTo>
                    <a:lnTo>
                      <a:pt x="679" y="14097"/>
                    </a:lnTo>
                    <a:cubicBezTo>
                      <a:pt x="823" y="13765"/>
                      <a:pt x="1025" y="13461"/>
                      <a:pt x="1271" y="13194"/>
                    </a:cubicBezTo>
                    <a:lnTo>
                      <a:pt x="1465" y="12992"/>
                    </a:lnTo>
                    <a:cubicBezTo>
                      <a:pt x="1530" y="12927"/>
                      <a:pt x="1610" y="12870"/>
                      <a:pt x="1675" y="12812"/>
                    </a:cubicBezTo>
                    <a:cubicBezTo>
                      <a:pt x="1819" y="12689"/>
                      <a:pt x="1971" y="12581"/>
                      <a:pt x="2129" y="12487"/>
                    </a:cubicBezTo>
                    <a:cubicBezTo>
                      <a:pt x="2166" y="12458"/>
                      <a:pt x="2209" y="12436"/>
                      <a:pt x="2252" y="12415"/>
                    </a:cubicBezTo>
                    <a:lnTo>
                      <a:pt x="2375" y="12350"/>
                    </a:lnTo>
                    <a:cubicBezTo>
                      <a:pt x="2454" y="12307"/>
                      <a:pt x="2541" y="12256"/>
                      <a:pt x="2620" y="12220"/>
                    </a:cubicBezTo>
                    <a:lnTo>
                      <a:pt x="3140" y="12003"/>
                    </a:lnTo>
                    <a:cubicBezTo>
                      <a:pt x="3219" y="11975"/>
                      <a:pt x="3306" y="11946"/>
                      <a:pt x="3385" y="11924"/>
                    </a:cubicBezTo>
                    <a:close/>
                    <a:moveTo>
                      <a:pt x="16622" y="13620"/>
                    </a:moveTo>
                    <a:lnTo>
                      <a:pt x="16622" y="13620"/>
                    </a:lnTo>
                    <a:cubicBezTo>
                      <a:pt x="16839" y="13671"/>
                      <a:pt x="17055" y="13721"/>
                      <a:pt x="17279" y="13765"/>
                    </a:cubicBezTo>
                    <a:lnTo>
                      <a:pt x="17734" y="13837"/>
                    </a:lnTo>
                    <a:cubicBezTo>
                      <a:pt x="17885" y="13858"/>
                      <a:pt x="18044" y="13873"/>
                      <a:pt x="18196" y="13887"/>
                    </a:cubicBezTo>
                    <a:cubicBezTo>
                      <a:pt x="18354" y="13909"/>
                      <a:pt x="18506" y="13909"/>
                      <a:pt x="18665" y="13909"/>
                    </a:cubicBezTo>
                    <a:cubicBezTo>
                      <a:pt x="18705" y="13911"/>
                      <a:pt x="18747" y="13912"/>
                      <a:pt x="18788" y="13912"/>
                    </a:cubicBezTo>
                    <a:cubicBezTo>
                      <a:pt x="18901" y="13912"/>
                      <a:pt x="19016" y="13905"/>
                      <a:pt x="19127" y="13894"/>
                    </a:cubicBezTo>
                    <a:cubicBezTo>
                      <a:pt x="19437" y="13873"/>
                      <a:pt x="19747" y="13815"/>
                      <a:pt x="20043" y="13714"/>
                    </a:cubicBezTo>
                    <a:lnTo>
                      <a:pt x="20079" y="13700"/>
                    </a:lnTo>
                    <a:lnTo>
                      <a:pt x="20007" y="13757"/>
                    </a:lnTo>
                    <a:cubicBezTo>
                      <a:pt x="19747" y="13945"/>
                      <a:pt x="19459" y="14097"/>
                      <a:pt x="19156" y="14198"/>
                    </a:cubicBezTo>
                    <a:lnTo>
                      <a:pt x="18917" y="14263"/>
                    </a:lnTo>
                    <a:cubicBezTo>
                      <a:pt x="18838" y="14284"/>
                      <a:pt x="18751" y="14291"/>
                      <a:pt x="18672" y="14313"/>
                    </a:cubicBezTo>
                    <a:cubicBezTo>
                      <a:pt x="18506" y="14342"/>
                      <a:pt x="18347" y="14356"/>
                      <a:pt x="18181" y="14364"/>
                    </a:cubicBezTo>
                    <a:cubicBezTo>
                      <a:pt x="18138" y="14367"/>
                      <a:pt x="18096" y="14369"/>
                      <a:pt x="18055" y="14369"/>
                    </a:cubicBezTo>
                    <a:cubicBezTo>
                      <a:pt x="18013" y="14369"/>
                      <a:pt x="17972" y="14367"/>
                      <a:pt x="17929" y="14364"/>
                    </a:cubicBezTo>
                    <a:lnTo>
                      <a:pt x="17748" y="14356"/>
                    </a:lnTo>
                    <a:cubicBezTo>
                      <a:pt x="17611" y="14248"/>
                      <a:pt x="17467" y="14140"/>
                      <a:pt x="17322" y="14046"/>
                    </a:cubicBezTo>
                    <a:cubicBezTo>
                      <a:pt x="17214" y="13981"/>
                      <a:pt x="17106" y="13902"/>
                      <a:pt x="16990" y="13837"/>
                    </a:cubicBezTo>
                    <a:lnTo>
                      <a:pt x="16658" y="13635"/>
                    </a:lnTo>
                    <a:lnTo>
                      <a:pt x="16622" y="13620"/>
                    </a:lnTo>
                    <a:close/>
                    <a:moveTo>
                      <a:pt x="12058" y="13096"/>
                    </a:moveTo>
                    <a:lnTo>
                      <a:pt x="12058" y="13096"/>
                    </a:lnTo>
                    <a:cubicBezTo>
                      <a:pt x="12083" y="13135"/>
                      <a:pt x="12112" y="13174"/>
                      <a:pt x="12140" y="13209"/>
                    </a:cubicBezTo>
                    <a:lnTo>
                      <a:pt x="12147" y="13216"/>
                    </a:lnTo>
                    <a:cubicBezTo>
                      <a:pt x="12220" y="13324"/>
                      <a:pt x="12285" y="13440"/>
                      <a:pt x="12357" y="13555"/>
                    </a:cubicBezTo>
                    <a:cubicBezTo>
                      <a:pt x="12576" y="13908"/>
                      <a:pt x="12788" y="14276"/>
                      <a:pt x="12986" y="14643"/>
                    </a:cubicBezTo>
                    <a:lnTo>
                      <a:pt x="12986" y="14643"/>
                    </a:lnTo>
                    <a:lnTo>
                      <a:pt x="12494" y="13822"/>
                    </a:lnTo>
                    <a:cubicBezTo>
                      <a:pt x="12348" y="13580"/>
                      <a:pt x="12203" y="13338"/>
                      <a:pt x="12058" y="13096"/>
                    </a:cubicBezTo>
                    <a:close/>
                    <a:moveTo>
                      <a:pt x="11469" y="12104"/>
                    </a:moveTo>
                    <a:cubicBezTo>
                      <a:pt x="11873" y="12545"/>
                      <a:pt x="12248" y="13014"/>
                      <a:pt x="12602" y="13505"/>
                    </a:cubicBezTo>
                    <a:cubicBezTo>
                      <a:pt x="12898" y="13909"/>
                      <a:pt x="13172" y="14335"/>
                      <a:pt x="13425" y="14768"/>
                    </a:cubicBezTo>
                    <a:lnTo>
                      <a:pt x="13165" y="14443"/>
                    </a:lnTo>
                    <a:cubicBezTo>
                      <a:pt x="12970" y="14190"/>
                      <a:pt x="12775" y="13938"/>
                      <a:pt x="12580" y="13685"/>
                    </a:cubicBezTo>
                    <a:cubicBezTo>
                      <a:pt x="12393" y="13425"/>
                      <a:pt x="12205" y="13173"/>
                      <a:pt x="12017" y="12913"/>
                    </a:cubicBezTo>
                    <a:lnTo>
                      <a:pt x="12010" y="12906"/>
                    </a:lnTo>
                    <a:cubicBezTo>
                      <a:pt x="11873" y="12711"/>
                      <a:pt x="11729" y="12509"/>
                      <a:pt x="11584" y="12307"/>
                    </a:cubicBezTo>
                    <a:cubicBezTo>
                      <a:pt x="11548" y="12242"/>
                      <a:pt x="11505" y="12169"/>
                      <a:pt x="11469" y="12104"/>
                    </a:cubicBezTo>
                    <a:close/>
                    <a:moveTo>
                      <a:pt x="8892" y="11787"/>
                    </a:moveTo>
                    <a:lnTo>
                      <a:pt x="8892" y="11787"/>
                    </a:lnTo>
                    <a:cubicBezTo>
                      <a:pt x="8337" y="11924"/>
                      <a:pt x="7781" y="12068"/>
                      <a:pt x="7225" y="12220"/>
                    </a:cubicBezTo>
                    <a:cubicBezTo>
                      <a:pt x="6619" y="12386"/>
                      <a:pt x="6020" y="12574"/>
                      <a:pt x="5413" y="12754"/>
                    </a:cubicBezTo>
                    <a:cubicBezTo>
                      <a:pt x="4814" y="12942"/>
                      <a:pt x="4215" y="13137"/>
                      <a:pt x="3623" y="13346"/>
                    </a:cubicBezTo>
                    <a:lnTo>
                      <a:pt x="3169" y="13512"/>
                    </a:lnTo>
                    <a:cubicBezTo>
                      <a:pt x="3017" y="13562"/>
                      <a:pt x="2873" y="13620"/>
                      <a:pt x="2721" y="13678"/>
                    </a:cubicBezTo>
                    <a:cubicBezTo>
                      <a:pt x="2570" y="13736"/>
                      <a:pt x="2418" y="13801"/>
                      <a:pt x="2274" y="13858"/>
                    </a:cubicBezTo>
                    <a:cubicBezTo>
                      <a:pt x="2122" y="13916"/>
                      <a:pt x="1978" y="13988"/>
                      <a:pt x="1826" y="14053"/>
                    </a:cubicBezTo>
                    <a:cubicBezTo>
                      <a:pt x="1538" y="14183"/>
                      <a:pt x="1249" y="14320"/>
                      <a:pt x="967" y="14486"/>
                    </a:cubicBezTo>
                    <a:cubicBezTo>
                      <a:pt x="830" y="14566"/>
                      <a:pt x="693" y="14645"/>
                      <a:pt x="556" y="14746"/>
                    </a:cubicBezTo>
                    <a:cubicBezTo>
                      <a:pt x="527" y="14768"/>
                      <a:pt x="491" y="14789"/>
                      <a:pt x="462" y="14818"/>
                    </a:cubicBezTo>
                    <a:cubicBezTo>
                      <a:pt x="462" y="14782"/>
                      <a:pt x="469" y="14753"/>
                      <a:pt x="477" y="14717"/>
                    </a:cubicBezTo>
                    <a:cubicBezTo>
                      <a:pt x="484" y="14688"/>
                      <a:pt x="491" y="14631"/>
                      <a:pt x="505" y="14587"/>
                    </a:cubicBezTo>
                    <a:cubicBezTo>
                      <a:pt x="520" y="14551"/>
                      <a:pt x="527" y="14515"/>
                      <a:pt x="534" y="14479"/>
                    </a:cubicBezTo>
                    <a:cubicBezTo>
                      <a:pt x="549" y="14457"/>
                      <a:pt x="563" y="14436"/>
                      <a:pt x="578" y="14414"/>
                    </a:cubicBezTo>
                    <a:lnTo>
                      <a:pt x="578" y="14407"/>
                    </a:lnTo>
                    <a:cubicBezTo>
                      <a:pt x="628" y="14342"/>
                      <a:pt x="679" y="14270"/>
                      <a:pt x="736" y="14205"/>
                    </a:cubicBezTo>
                    <a:cubicBezTo>
                      <a:pt x="953" y="13945"/>
                      <a:pt x="1213" y="13707"/>
                      <a:pt x="1494" y="13512"/>
                    </a:cubicBezTo>
                    <a:cubicBezTo>
                      <a:pt x="1631" y="13404"/>
                      <a:pt x="1783" y="13317"/>
                      <a:pt x="1927" y="13223"/>
                    </a:cubicBezTo>
                    <a:cubicBezTo>
                      <a:pt x="2072" y="13129"/>
                      <a:pt x="2230" y="13057"/>
                      <a:pt x="2389" y="12978"/>
                    </a:cubicBezTo>
                    <a:cubicBezTo>
                      <a:pt x="2541" y="12898"/>
                      <a:pt x="2700" y="12833"/>
                      <a:pt x="2858" y="12761"/>
                    </a:cubicBezTo>
                    <a:lnTo>
                      <a:pt x="3349" y="12574"/>
                    </a:lnTo>
                    <a:cubicBezTo>
                      <a:pt x="3862" y="12408"/>
                      <a:pt x="4381" y="12263"/>
                      <a:pt x="4901" y="12141"/>
                    </a:cubicBezTo>
                    <a:cubicBezTo>
                      <a:pt x="4966" y="12148"/>
                      <a:pt x="5031" y="12148"/>
                      <a:pt x="5089" y="12155"/>
                    </a:cubicBezTo>
                    <a:lnTo>
                      <a:pt x="5442" y="12155"/>
                    </a:lnTo>
                    <a:cubicBezTo>
                      <a:pt x="6373" y="12155"/>
                      <a:pt x="7290" y="12018"/>
                      <a:pt x="8199" y="11888"/>
                    </a:cubicBezTo>
                    <a:cubicBezTo>
                      <a:pt x="8430" y="11859"/>
                      <a:pt x="8661" y="11823"/>
                      <a:pt x="8892" y="11787"/>
                    </a:cubicBezTo>
                    <a:close/>
                    <a:moveTo>
                      <a:pt x="9989" y="13187"/>
                    </a:moveTo>
                    <a:lnTo>
                      <a:pt x="9917" y="13353"/>
                    </a:lnTo>
                    <a:cubicBezTo>
                      <a:pt x="9852" y="13469"/>
                      <a:pt x="9787" y="13591"/>
                      <a:pt x="9722" y="13707"/>
                    </a:cubicBezTo>
                    <a:cubicBezTo>
                      <a:pt x="9520" y="14082"/>
                      <a:pt x="9304" y="14450"/>
                      <a:pt x="9087" y="14818"/>
                    </a:cubicBezTo>
                    <a:lnTo>
                      <a:pt x="9087" y="14811"/>
                    </a:lnTo>
                    <a:lnTo>
                      <a:pt x="9564" y="13959"/>
                    </a:lnTo>
                    <a:cubicBezTo>
                      <a:pt x="9701" y="13700"/>
                      <a:pt x="9845" y="13447"/>
                      <a:pt x="9989" y="13187"/>
                    </a:cubicBezTo>
                    <a:close/>
                    <a:moveTo>
                      <a:pt x="8712" y="12841"/>
                    </a:moveTo>
                    <a:lnTo>
                      <a:pt x="8712" y="12841"/>
                    </a:lnTo>
                    <a:cubicBezTo>
                      <a:pt x="8510" y="12999"/>
                      <a:pt x="8308" y="13151"/>
                      <a:pt x="8106" y="13310"/>
                    </a:cubicBezTo>
                    <a:cubicBezTo>
                      <a:pt x="7752" y="13599"/>
                      <a:pt x="7413" y="13894"/>
                      <a:pt x="7073" y="14198"/>
                    </a:cubicBezTo>
                    <a:cubicBezTo>
                      <a:pt x="6900" y="14299"/>
                      <a:pt x="6720" y="14407"/>
                      <a:pt x="6547" y="14501"/>
                    </a:cubicBezTo>
                    <a:lnTo>
                      <a:pt x="6207" y="14681"/>
                    </a:lnTo>
                    <a:cubicBezTo>
                      <a:pt x="6150" y="14710"/>
                      <a:pt x="6099" y="14746"/>
                      <a:pt x="6041" y="14775"/>
                    </a:cubicBezTo>
                    <a:lnTo>
                      <a:pt x="5868" y="14854"/>
                    </a:lnTo>
                    <a:lnTo>
                      <a:pt x="5529" y="15028"/>
                    </a:lnTo>
                    <a:lnTo>
                      <a:pt x="5442" y="15071"/>
                    </a:lnTo>
                    <a:cubicBezTo>
                      <a:pt x="5767" y="14732"/>
                      <a:pt x="6128" y="14429"/>
                      <a:pt x="6510" y="14154"/>
                    </a:cubicBezTo>
                    <a:lnTo>
                      <a:pt x="6684" y="14039"/>
                    </a:lnTo>
                    <a:cubicBezTo>
                      <a:pt x="7290" y="13714"/>
                      <a:pt x="7875" y="13368"/>
                      <a:pt x="8452" y="13007"/>
                    </a:cubicBezTo>
                    <a:lnTo>
                      <a:pt x="8712" y="12841"/>
                    </a:lnTo>
                    <a:close/>
                    <a:moveTo>
                      <a:pt x="10011" y="11621"/>
                    </a:moveTo>
                    <a:lnTo>
                      <a:pt x="10011" y="11621"/>
                    </a:lnTo>
                    <a:cubicBezTo>
                      <a:pt x="9758" y="11744"/>
                      <a:pt x="9506" y="11866"/>
                      <a:pt x="9268" y="11996"/>
                    </a:cubicBezTo>
                    <a:cubicBezTo>
                      <a:pt x="8979" y="12148"/>
                      <a:pt x="8697" y="12314"/>
                      <a:pt x="8423" y="12487"/>
                    </a:cubicBezTo>
                    <a:lnTo>
                      <a:pt x="8308" y="12530"/>
                    </a:lnTo>
                    <a:cubicBezTo>
                      <a:pt x="7442" y="12913"/>
                      <a:pt x="6561" y="13281"/>
                      <a:pt x="5680" y="13635"/>
                    </a:cubicBezTo>
                    <a:cubicBezTo>
                      <a:pt x="4800" y="13981"/>
                      <a:pt x="3905" y="14313"/>
                      <a:pt x="3003" y="14595"/>
                    </a:cubicBezTo>
                    <a:cubicBezTo>
                      <a:pt x="2548" y="14732"/>
                      <a:pt x="2093" y="14854"/>
                      <a:pt x="1624" y="14955"/>
                    </a:cubicBezTo>
                    <a:cubicBezTo>
                      <a:pt x="1393" y="15006"/>
                      <a:pt x="1162" y="15042"/>
                      <a:pt x="924" y="15064"/>
                    </a:cubicBezTo>
                    <a:cubicBezTo>
                      <a:pt x="809" y="15078"/>
                      <a:pt x="693" y="15085"/>
                      <a:pt x="578" y="15093"/>
                    </a:cubicBezTo>
                    <a:lnTo>
                      <a:pt x="513" y="15093"/>
                    </a:lnTo>
                    <a:lnTo>
                      <a:pt x="505" y="15085"/>
                    </a:lnTo>
                    <a:cubicBezTo>
                      <a:pt x="484" y="15064"/>
                      <a:pt x="462" y="15042"/>
                      <a:pt x="441" y="15020"/>
                    </a:cubicBezTo>
                    <a:lnTo>
                      <a:pt x="441" y="14984"/>
                    </a:lnTo>
                    <a:lnTo>
                      <a:pt x="441" y="14934"/>
                    </a:lnTo>
                    <a:cubicBezTo>
                      <a:pt x="491" y="14890"/>
                      <a:pt x="542" y="14847"/>
                      <a:pt x="592" y="14811"/>
                    </a:cubicBezTo>
                    <a:cubicBezTo>
                      <a:pt x="722" y="14717"/>
                      <a:pt x="852" y="14631"/>
                      <a:pt x="989" y="14544"/>
                    </a:cubicBezTo>
                    <a:cubicBezTo>
                      <a:pt x="1263" y="14378"/>
                      <a:pt x="1545" y="14234"/>
                      <a:pt x="1834" y="14097"/>
                    </a:cubicBezTo>
                    <a:cubicBezTo>
                      <a:pt x="2122" y="13952"/>
                      <a:pt x="2418" y="13822"/>
                      <a:pt x="2714" y="13707"/>
                    </a:cubicBezTo>
                    <a:cubicBezTo>
                      <a:pt x="2866" y="13649"/>
                      <a:pt x="3017" y="13591"/>
                      <a:pt x="3169" y="13534"/>
                    </a:cubicBezTo>
                    <a:lnTo>
                      <a:pt x="3616" y="13368"/>
                    </a:lnTo>
                    <a:cubicBezTo>
                      <a:pt x="4215" y="13165"/>
                      <a:pt x="4814" y="12978"/>
                      <a:pt x="5421" y="12805"/>
                    </a:cubicBezTo>
                    <a:cubicBezTo>
                      <a:pt x="6027" y="12624"/>
                      <a:pt x="6640" y="12465"/>
                      <a:pt x="7247" y="12307"/>
                    </a:cubicBezTo>
                    <a:lnTo>
                      <a:pt x="9073" y="11830"/>
                    </a:lnTo>
                    <a:lnTo>
                      <a:pt x="9708" y="11671"/>
                    </a:lnTo>
                    <a:lnTo>
                      <a:pt x="10011" y="11621"/>
                    </a:lnTo>
                    <a:close/>
                    <a:moveTo>
                      <a:pt x="10531" y="12213"/>
                    </a:moveTo>
                    <a:lnTo>
                      <a:pt x="10531" y="12213"/>
                    </a:lnTo>
                    <a:cubicBezTo>
                      <a:pt x="10343" y="12783"/>
                      <a:pt x="10126" y="13346"/>
                      <a:pt x="9881" y="13894"/>
                    </a:cubicBezTo>
                    <a:cubicBezTo>
                      <a:pt x="9679" y="14356"/>
                      <a:pt x="9448" y="14797"/>
                      <a:pt x="9203" y="15237"/>
                    </a:cubicBezTo>
                    <a:lnTo>
                      <a:pt x="9354" y="14854"/>
                    </a:lnTo>
                    <a:cubicBezTo>
                      <a:pt x="9470" y="14558"/>
                      <a:pt x="9592" y="14263"/>
                      <a:pt x="9722" y="13967"/>
                    </a:cubicBezTo>
                    <a:cubicBezTo>
                      <a:pt x="9845" y="13671"/>
                      <a:pt x="9975" y="13382"/>
                      <a:pt x="10105" y="13093"/>
                    </a:cubicBezTo>
                    <a:lnTo>
                      <a:pt x="10105" y="13086"/>
                    </a:lnTo>
                    <a:cubicBezTo>
                      <a:pt x="10206" y="12862"/>
                      <a:pt x="10307" y="12639"/>
                      <a:pt x="10408" y="12422"/>
                    </a:cubicBezTo>
                    <a:lnTo>
                      <a:pt x="10531" y="12213"/>
                    </a:lnTo>
                    <a:close/>
                    <a:moveTo>
                      <a:pt x="8207" y="12624"/>
                    </a:moveTo>
                    <a:lnTo>
                      <a:pt x="8207" y="12624"/>
                    </a:lnTo>
                    <a:cubicBezTo>
                      <a:pt x="8062" y="12725"/>
                      <a:pt x="7918" y="12819"/>
                      <a:pt x="7774" y="12920"/>
                    </a:cubicBezTo>
                    <a:cubicBezTo>
                      <a:pt x="7304" y="13267"/>
                      <a:pt x="6850" y="13642"/>
                      <a:pt x="6417" y="14039"/>
                    </a:cubicBezTo>
                    <a:cubicBezTo>
                      <a:pt x="6352" y="14089"/>
                      <a:pt x="6294" y="14147"/>
                      <a:pt x="6236" y="14205"/>
                    </a:cubicBezTo>
                    <a:cubicBezTo>
                      <a:pt x="6106" y="14270"/>
                      <a:pt x="5969" y="14335"/>
                      <a:pt x="5839" y="14400"/>
                    </a:cubicBezTo>
                    <a:cubicBezTo>
                      <a:pt x="5616" y="14501"/>
                      <a:pt x="5392" y="14609"/>
                      <a:pt x="5168" y="14703"/>
                    </a:cubicBezTo>
                    <a:lnTo>
                      <a:pt x="4829" y="14847"/>
                    </a:lnTo>
                    <a:cubicBezTo>
                      <a:pt x="4713" y="14898"/>
                      <a:pt x="4598" y="14941"/>
                      <a:pt x="4482" y="14977"/>
                    </a:cubicBezTo>
                    <a:cubicBezTo>
                      <a:pt x="4020" y="15157"/>
                      <a:pt x="3551" y="15295"/>
                      <a:pt x="3068" y="15396"/>
                    </a:cubicBezTo>
                    <a:cubicBezTo>
                      <a:pt x="2679" y="15484"/>
                      <a:pt x="2280" y="15524"/>
                      <a:pt x="1880" y="15524"/>
                    </a:cubicBezTo>
                    <a:cubicBezTo>
                      <a:pt x="1790" y="15524"/>
                      <a:pt x="1700" y="15522"/>
                      <a:pt x="1610" y="15518"/>
                    </a:cubicBezTo>
                    <a:cubicBezTo>
                      <a:pt x="1400" y="15504"/>
                      <a:pt x="1191" y="15468"/>
                      <a:pt x="982" y="15410"/>
                    </a:cubicBezTo>
                    <a:cubicBezTo>
                      <a:pt x="960" y="15403"/>
                      <a:pt x="946" y="15396"/>
                      <a:pt x="931" y="15388"/>
                    </a:cubicBezTo>
                    <a:lnTo>
                      <a:pt x="939" y="15388"/>
                    </a:lnTo>
                    <a:cubicBezTo>
                      <a:pt x="838" y="15331"/>
                      <a:pt x="744" y="15266"/>
                      <a:pt x="650" y="15194"/>
                    </a:cubicBezTo>
                    <a:lnTo>
                      <a:pt x="621" y="15172"/>
                    </a:lnTo>
                    <a:cubicBezTo>
                      <a:pt x="729" y="15172"/>
                      <a:pt x="838" y="15165"/>
                      <a:pt x="946" y="15157"/>
                    </a:cubicBezTo>
                    <a:cubicBezTo>
                      <a:pt x="1184" y="15129"/>
                      <a:pt x="1415" y="15093"/>
                      <a:pt x="1653" y="15042"/>
                    </a:cubicBezTo>
                    <a:cubicBezTo>
                      <a:pt x="2122" y="14955"/>
                      <a:pt x="2577" y="14825"/>
                      <a:pt x="3032" y="14688"/>
                    </a:cubicBezTo>
                    <a:cubicBezTo>
                      <a:pt x="3941" y="14407"/>
                      <a:pt x="4843" y="14068"/>
                      <a:pt x="5717" y="13707"/>
                    </a:cubicBezTo>
                    <a:cubicBezTo>
                      <a:pt x="6554" y="13360"/>
                      <a:pt x="7384" y="12999"/>
                      <a:pt x="8207" y="12624"/>
                    </a:cubicBezTo>
                    <a:close/>
                    <a:moveTo>
                      <a:pt x="11043" y="13489"/>
                    </a:moveTo>
                    <a:cubicBezTo>
                      <a:pt x="11044" y="13517"/>
                      <a:pt x="11051" y="13550"/>
                      <a:pt x="11058" y="13584"/>
                    </a:cubicBezTo>
                    <a:cubicBezTo>
                      <a:pt x="11065" y="13822"/>
                      <a:pt x="11065" y="14068"/>
                      <a:pt x="11072" y="14306"/>
                    </a:cubicBezTo>
                    <a:lnTo>
                      <a:pt x="11079" y="14299"/>
                    </a:lnTo>
                    <a:cubicBezTo>
                      <a:pt x="11086" y="14732"/>
                      <a:pt x="11086" y="15165"/>
                      <a:pt x="11086" y="15598"/>
                    </a:cubicBezTo>
                    <a:lnTo>
                      <a:pt x="11079" y="15468"/>
                    </a:lnTo>
                    <a:lnTo>
                      <a:pt x="11079" y="15251"/>
                    </a:lnTo>
                    <a:cubicBezTo>
                      <a:pt x="11079" y="15107"/>
                      <a:pt x="11065" y="14963"/>
                      <a:pt x="11065" y="14818"/>
                    </a:cubicBezTo>
                    <a:lnTo>
                      <a:pt x="11043" y="13489"/>
                    </a:lnTo>
                    <a:close/>
                    <a:moveTo>
                      <a:pt x="6070" y="14364"/>
                    </a:moveTo>
                    <a:lnTo>
                      <a:pt x="5933" y="14486"/>
                    </a:lnTo>
                    <a:lnTo>
                      <a:pt x="5782" y="14645"/>
                    </a:lnTo>
                    <a:lnTo>
                      <a:pt x="5630" y="14797"/>
                    </a:lnTo>
                    <a:cubicBezTo>
                      <a:pt x="5572" y="14854"/>
                      <a:pt x="5522" y="14905"/>
                      <a:pt x="5478" y="14955"/>
                    </a:cubicBezTo>
                    <a:cubicBezTo>
                      <a:pt x="5428" y="15013"/>
                      <a:pt x="5377" y="15071"/>
                      <a:pt x="5327" y="15121"/>
                    </a:cubicBezTo>
                    <a:lnTo>
                      <a:pt x="5182" y="15186"/>
                    </a:lnTo>
                    <a:cubicBezTo>
                      <a:pt x="4952" y="15295"/>
                      <a:pt x="4713" y="15374"/>
                      <a:pt x="4475" y="15468"/>
                    </a:cubicBezTo>
                    <a:lnTo>
                      <a:pt x="4475" y="15461"/>
                    </a:lnTo>
                    <a:cubicBezTo>
                      <a:pt x="4013" y="15627"/>
                      <a:pt x="3522" y="15742"/>
                      <a:pt x="3032" y="15785"/>
                    </a:cubicBezTo>
                    <a:cubicBezTo>
                      <a:pt x="2913" y="15796"/>
                      <a:pt x="2792" y="15802"/>
                      <a:pt x="2670" y="15802"/>
                    </a:cubicBezTo>
                    <a:cubicBezTo>
                      <a:pt x="2548" y="15802"/>
                      <a:pt x="2425" y="15796"/>
                      <a:pt x="2303" y="15785"/>
                    </a:cubicBezTo>
                    <a:cubicBezTo>
                      <a:pt x="2064" y="15764"/>
                      <a:pt x="1826" y="15720"/>
                      <a:pt x="1595" y="15655"/>
                    </a:cubicBezTo>
                    <a:cubicBezTo>
                      <a:pt x="1509" y="15634"/>
                      <a:pt x="1415" y="15598"/>
                      <a:pt x="1328" y="15569"/>
                    </a:cubicBezTo>
                    <a:lnTo>
                      <a:pt x="1328" y="15569"/>
                    </a:lnTo>
                    <a:cubicBezTo>
                      <a:pt x="1422" y="15583"/>
                      <a:pt x="1509" y="15591"/>
                      <a:pt x="1603" y="15598"/>
                    </a:cubicBezTo>
                    <a:cubicBezTo>
                      <a:pt x="1712" y="15604"/>
                      <a:pt x="1821" y="15607"/>
                      <a:pt x="1930" y="15607"/>
                    </a:cubicBezTo>
                    <a:cubicBezTo>
                      <a:pt x="2319" y="15607"/>
                      <a:pt x="2705" y="15567"/>
                      <a:pt x="3082" y="15482"/>
                    </a:cubicBezTo>
                    <a:cubicBezTo>
                      <a:pt x="3573" y="15374"/>
                      <a:pt x="4049" y="15237"/>
                      <a:pt x="4511" y="15049"/>
                    </a:cubicBezTo>
                    <a:cubicBezTo>
                      <a:pt x="4627" y="15006"/>
                      <a:pt x="4742" y="14963"/>
                      <a:pt x="4858" y="14919"/>
                    </a:cubicBezTo>
                    <a:lnTo>
                      <a:pt x="5197" y="14768"/>
                    </a:lnTo>
                    <a:cubicBezTo>
                      <a:pt x="5421" y="14681"/>
                      <a:pt x="5644" y="14558"/>
                      <a:pt x="5868" y="14457"/>
                    </a:cubicBezTo>
                    <a:lnTo>
                      <a:pt x="6070" y="14364"/>
                    </a:lnTo>
                    <a:close/>
                    <a:moveTo>
                      <a:pt x="11029" y="12321"/>
                    </a:moveTo>
                    <a:cubicBezTo>
                      <a:pt x="11180" y="13007"/>
                      <a:pt x="11289" y="13700"/>
                      <a:pt x="11361" y="14400"/>
                    </a:cubicBezTo>
                    <a:cubicBezTo>
                      <a:pt x="11418" y="14869"/>
                      <a:pt x="11440" y="15345"/>
                      <a:pt x="11455" y="15822"/>
                    </a:cubicBezTo>
                    <a:cubicBezTo>
                      <a:pt x="11382" y="15468"/>
                      <a:pt x="11325" y="15107"/>
                      <a:pt x="11274" y="14746"/>
                    </a:cubicBezTo>
                    <a:lnTo>
                      <a:pt x="11281" y="14746"/>
                    </a:lnTo>
                    <a:cubicBezTo>
                      <a:pt x="11245" y="14465"/>
                      <a:pt x="11202" y="14183"/>
                      <a:pt x="11173" y="13902"/>
                    </a:cubicBezTo>
                    <a:cubicBezTo>
                      <a:pt x="11137" y="13620"/>
                      <a:pt x="11101" y="13331"/>
                      <a:pt x="11079" y="13050"/>
                    </a:cubicBezTo>
                    <a:cubicBezTo>
                      <a:pt x="11058" y="12898"/>
                      <a:pt x="11043" y="12747"/>
                      <a:pt x="11029" y="12595"/>
                    </a:cubicBezTo>
                    <a:lnTo>
                      <a:pt x="11029" y="12321"/>
                    </a:lnTo>
                    <a:close/>
                    <a:moveTo>
                      <a:pt x="12400" y="13562"/>
                    </a:moveTo>
                    <a:lnTo>
                      <a:pt x="12400" y="13562"/>
                    </a:lnTo>
                    <a:cubicBezTo>
                      <a:pt x="12631" y="13873"/>
                      <a:pt x="12869" y="14183"/>
                      <a:pt x="13115" y="14486"/>
                    </a:cubicBezTo>
                    <a:cubicBezTo>
                      <a:pt x="13281" y="14696"/>
                      <a:pt x="13447" y="14890"/>
                      <a:pt x="13620" y="15093"/>
                    </a:cubicBezTo>
                    <a:cubicBezTo>
                      <a:pt x="13757" y="15338"/>
                      <a:pt x="13894" y="15591"/>
                      <a:pt x="14017" y="15850"/>
                    </a:cubicBezTo>
                    <a:lnTo>
                      <a:pt x="14168" y="16154"/>
                    </a:lnTo>
                    <a:cubicBezTo>
                      <a:pt x="14219" y="16255"/>
                      <a:pt x="14262" y="16356"/>
                      <a:pt x="14305" y="16457"/>
                    </a:cubicBezTo>
                    <a:cubicBezTo>
                      <a:pt x="14356" y="16565"/>
                      <a:pt x="14406" y="16680"/>
                      <a:pt x="14450" y="16796"/>
                    </a:cubicBezTo>
                    <a:cubicBezTo>
                      <a:pt x="14313" y="16630"/>
                      <a:pt x="14176" y="16457"/>
                      <a:pt x="14053" y="16291"/>
                    </a:cubicBezTo>
                    <a:lnTo>
                      <a:pt x="13779" y="15886"/>
                    </a:lnTo>
                    <a:cubicBezTo>
                      <a:pt x="13678" y="15749"/>
                      <a:pt x="13591" y="15612"/>
                      <a:pt x="13504" y="15475"/>
                    </a:cubicBezTo>
                    <a:lnTo>
                      <a:pt x="13512" y="15475"/>
                    </a:lnTo>
                    <a:lnTo>
                      <a:pt x="13490" y="15446"/>
                    </a:lnTo>
                    <a:cubicBezTo>
                      <a:pt x="13151" y="14804"/>
                      <a:pt x="12783" y="14176"/>
                      <a:pt x="12400" y="13562"/>
                    </a:cubicBezTo>
                    <a:close/>
                    <a:moveTo>
                      <a:pt x="9744" y="13743"/>
                    </a:moveTo>
                    <a:cubicBezTo>
                      <a:pt x="9585" y="14104"/>
                      <a:pt x="9434" y="14472"/>
                      <a:pt x="9289" y="14833"/>
                    </a:cubicBezTo>
                    <a:cubicBezTo>
                      <a:pt x="9195" y="15071"/>
                      <a:pt x="9109" y="15316"/>
                      <a:pt x="9022" y="15569"/>
                    </a:cubicBezTo>
                    <a:cubicBezTo>
                      <a:pt x="8871" y="15814"/>
                      <a:pt x="8726" y="16052"/>
                      <a:pt x="8567" y="16291"/>
                    </a:cubicBezTo>
                    <a:lnTo>
                      <a:pt x="8380" y="16572"/>
                    </a:lnTo>
                    <a:cubicBezTo>
                      <a:pt x="8315" y="16659"/>
                      <a:pt x="8250" y="16753"/>
                      <a:pt x="8185" y="16839"/>
                    </a:cubicBezTo>
                    <a:cubicBezTo>
                      <a:pt x="8120" y="16933"/>
                      <a:pt x="8041" y="17041"/>
                      <a:pt x="7961" y="17128"/>
                    </a:cubicBezTo>
                    <a:cubicBezTo>
                      <a:pt x="8041" y="16933"/>
                      <a:pt x="8120" y="16731"/>
                      <a:pt x="8207" y="16536"/>
                    </a:cubicBezTo>
                    <a:lnTo>
                      <a:pt x="8409" y="16103"/>
                    </a:lnTo>
                    <a:cubicBezTo>
                      <a:pt x="8481" y="15951"/>
                      <a:pt x="8560" y="15814"/>
                      <a:pt x="8632" y="15670"/>
                    </a:cubicBezTo>
                    <a:lnTo>
                      <a:pt x="8661" y="15612"/>
                    </a:lnTo>
                    <a:cubicBezTo>
                      <a:pt x="9044" y="15006"/>
                      <a:pt x="9405" y="14378"/>
                      <a:pt x="9744" y="13743"/>
                    </a:cubicBezTo>
                    <a:close/>
                    <a:moveTo>
                      <a:pt x="15937" y="14024"/>
                    </a:moveTo>
                    <a:lnTo>
                      <a:pt x="16110" y="14075"/>
                    </a:lnTo>
                    <a:lnTo>
                      <a:pt x="16326" y="14125"/>
                    </a:lnTo>
                    <a:lnTo>
                      <a:pt x="16536" y="14183"/>
                    </a:lnTo>
                    <a:cubicBezTo>
                      <a:pt x="16608" y="14205"/>
                      <a:pt x="16680" y="14219"/>
                      <a:pt x="16752" y="14234"/>
                    </a:cubicBezTo>
                    <a:lnTo>
                      <a:pt x="16962" y="14284"/>
                    </a:lnTo>
                    <a:lnTo>
                      <a:pt x="17091" y="14378"/>
                    </a:lnTo>
                    <a:cubicBezTo>
                      <a:pt x="17301" y="14522"/>
                      <a:pt x="17496" y="14681"/>
                      <a:pt x="17683" y="14847"/>
                    </a:cubicBezTo>
                    <a:cubicBezTo>
                      <a:pt x="18066" y="15165"/>
                      <a:pt x="18398" y="15540"/>
                      <a:pt x="18687" y="15944"/>
                    </a:cubicBezTo>
                    <a:lnTo>
                      <a:pt x="18687" y="15937"/>
                    </a:lnTo>
                    <a:cubicBezTo>
                      <a:pt x="18831" y="16139"/>
                      <a:pt x="18954" y="16348"/>
                      <a:pt x="19055" y="16565"/>
                    </a:cubicBezTo>
                    <a:cubicBezTo>
                      <a:pt x="19156" y="16789"/>
                      <a:pt x="19242" y="17012"/>
                      <a:pt x="19300" y="17243"/>
                    </a:cubicBezTo>
                    <a:cubicBezTo>
                      <a:pt x="19322" y="17337"/>
                      <a:pt x="19336" y="17424"/>
                      <a:pt x="19351" y="17518"/>
                    </a:cubicBezTo>
                    <a:cubicBezTo>
                      <a:pt x="19322" y="17424"/>
                      <a:pt x="19286" y="17344"/>
                      <a:pt x="19242" y="17265"/>
                    </a:cubicBezTo>
                    <a:cubicBezTo>
                      <a:pt x="19019" y="16818"/>
                      <a:pt x="18737" y="16406"/>
                      <a:pt x="18398" y="16038"/>
                    </a:cubicBezTo>
                    <a:cubicBezTo>
                      <a:pt x="18066" y="15670"/>
                      <a:pt x="17705" y="15331"/>
                      <a:pt x="17315" y="15020"/>
                    </a:cubicBezTo>
                    <a:cubicBezTo>
                      <a:pt x="17221" y="14941"/>
                      <a:pt x="17120" y="14862"/>
                      <a:pt x="17026" y="14789"/>
                    </a:cubicBezTo>
                    <a:lnTo>
                      <a:pt x="16731" y="14566"/>
                    </a:lnTo>
                    <a:cubicBezTo>
                      <a:pt x="16528" y="14414"/>
                      <a:pt x="16319" y="14284"/>
                      <a:pt x="16117" y="14140"/>
                    </a:cubicBezTo>
                    <a:cubicBezTo>
                      <a:pt x="16059" y="14104"/>
                      <a:pt x="15994" y="14060"/>
                      <a:pt x="15937" y="14024"/>
                    </a:cubicBezTo>
                    <a:close/>
                    <a:moveTo>
                      <a:pt x="11101" y="13995"/>
                    </a:moveTo>
                    <a:lnTo>
                      <a:pt x="11101" y="13995"/>
                    </a:lnTo>
                    <a:cubicBezTo>
                      <a:pt x="11137" y="14248"/>
                      <a:pt x="11173" y="14508"/>
                      <a:pt x="11209" y="14753"/>
                    </a:cubicBezTo>
                    <a:cubicBezTo>
                      <a:pt x="11281" y="15208"/>
                      <a:pt x="11361" y="15648"/>
                      <a:pt x="11455" y="16096"/>
                    </a:cubicBezTo>
                    <a:lnTo>
                      <a:pt x="11455" y="16709"/>
                    </a:lnTo>
                    <a:lnTo>
                      <a:pt x="11447" y="17092"/>
                    </a:lnTo>
                    <a:lnTo>
                      <a:pt x="11447" y="17279"/>
                    </a:lnTo>
                    <a:lnTo>
                      <a:pt x="11433" y="17467"/>
                    </a:lnTo>
                    <a:lnTo>
                      <a:pt x="11411" y="17850"/>
                    </a:lnTo>
                    <a:cubicBezTo>
                      <a:pt x="11411" y="17886"/>
                      <a:pt x="11404" y="17915"/>
                      <a:pt x="11404" y="17943"/>
                    </a:cubicBezTo>
                    <a:cubicBezTo>
                      <a:pt x="11274" y="17496"/>
                      <a:pt x="11195" y="17027"/>
                      <a:pt x="11151" y="16558"/>
                    </a:cubicBezTo>
                    <a:lnTo>
                      <a:pt x="11130" y="16348"/>
                    </a:lnTo>
                    <a:cubicBezTo>
                      <a:pt x="11137" y="15663"/>
                      <a:pt x="11130" y="14984"/>
                      <a:pt x="11108" y="14299"/>
                    </a:cubicBezTo>
                    <a:lnTo>
                      <a:pt x="11108" y="14299"/>
                    </a:lnTo>
                    <a:lnTo>
                      <a:pt x="11115" y="14306"/>
                    </a:lnTo>
                    <a:cubicBezTo>
                      <a:pt x="11115" y="14205"/>
                      <a:pt x="11108" y="14104"/>
                      <a:pt x="11101" y="13995"/>
                    </a:cubicBezTo>
                    <a:close/>
                    <a:moveTo>
                      <a:pt x="6063" y="15165"/>
                    </a:moveTo>
                    <a:lnTo>
                      <a:pt x="6063" y="15165"/>
                    </a:lnTo>
                    <a:cubicBezTo>
                      <a:pt x="5911" y="15323"/>
                      <a:pt x="5760" y="15489"/>
                      <a:pt x="5616" y="15655"/>
                    </a:cubicBezTo>
                    <a:lnTo>
                      <a:pt x="5320" y="16016"/>
                    </a:lnTo>
                    <a:cubicBezTo>
                      <a:pt x="5226" y="16139"/>
                      <a:pt x="5139" y="16269"/>
                      <a:pt x="5045" y="16392"/>
                    </a:cubicBezTo>
                    <a:cubicBezTo>
                      <a:pt x="4959" y="16514"/>
                      <a:pt x="4879" y="16652"/>
                      <a:pt x="4800" y="16781"/>
                    </a:cubicBezTo>
                    <a:cubicBezTo>
                      <a:pt x="4721" y="16919"/>
                      <a:pt x="4641" y="17056"/>
                      <a:pt x="4576" y="17193"/>
                    </a:cubicBezTo>
                    <a:cubicBezTo>
                      <a:pt x="4439" y="17474"/>
                      <a:pt x="4338" y="17770"/>
                      <a:pt x="4273" y="18073"/>
                    </a:cubicBezTo>
                    <a:cubicBezTo>
                      <a:pt x="4273" y="18088"/>
                      <a:pt x="4273" y="18102"/>
                      <a:pt x="4266" y="18109"/>
                    </a:cubicBezTo>
                    <a:lnTo>
                      <a:pt x="4259" y="18023"/>
                    </a:lnTo>
                    <a:cubicBezTo>
                      <a:pt x="4223" y="17698"/>
                      <a:pt x="4237" y="17373"/>
                      <a:pt x="4302" y="17063"/>
                    </a:cubicBezTo>
                    <a:lnTo>
                      <a:pt x="4367" y="16825"/>
                    </a:lnTo>
                    <a:cubicBezTo>
                      <a:pt x="4389" y="16738"/>
                      <a:pt x="4417" y="16666"/>
                      <a:pt x="4446" y="16587"/>
                    </a:cubicBezTo>
                    <a:cubicBezTo>
                      <a:pt x="4504" y="16435"/>
                      <a:pt x="4569" y="16283"/>
                      <a:pt x="4648" y="16139"/>
                    </a:cubicBezTo>
                    <a:cubicBezTo>
                      <a:pt x="4684" y="16060"/>
                      <a:pt x="4728" y="15988"/>
                      <a:pt x="4771" y="15923"/>
                    </a:cubicBezTo>
                    <a:lnTo>
                      <a:pt x="4865" y="15771"/>
                    </a:lnTo>
                    <a:cubicBezTo>
                      <a:pt x="5024" y="15706"/>
                      <a:pt x="5190" y="15634"/>
                      <a:pt x="5341" y="15554"/>
                    </a:cubicBezTo>
                    <a:cubicBezTo>
                      <a:pt x="5457" y="15497"/>
                      <a:pt x="5579" y="15439"/>
                      <a:pt x="5695" y="15374"/>
                    </a:cubicBezTo>
                    <a:lnTo>
                      <a:pt x="6034" y="15179"/>
                    </a:lnTo>
                    <a:lnTo>
                      <a:pt x="6063" y="15165"/>
                    </a:lnTo>
                    <a:close/>
                    <a:moveTo>
                      <a:pt x="13360" y="13050"/>
                    </a:moveTo>
                    <a:cubicBezTo>
                      <a:pt x="13519" y="13129"/>
                      <a:pt x="13678" y="13202"/>
                      <a:pt x="13836" y="13274"/>
                    </a:cubicBezTo>
                    <a:cubicBezTo>
                      <a:pt x="14370" y="13512"/>
                      <a:pt x="14919" y="13721"/>
                      <a:pt x="15482" y="13894"/>
                    </a:cubicBezTo>
                    <a:cubicBezTo>
                      <a:pt x="15554" y="13923"/>
                      <a:pt x="15633" y="13945"/>
                      <a:pt x="15713" y="13967"/>
                    </a:cubicBezTo>
                    <a:cubicBezTo>
                      <a:pt x="15836" y="14046"/>
                      <a:pt x="15958" y="14125"/>
                      <a:pt x="16081" y="14212"/>
                    </a:cubicBezTo>
                    <a:cubicBezTo>
                      <a:pt x="16276" y="14356"/>
                      <a:pt x="16485" y="14493"/>
                      <a:pt x="16680" y="14645"/>
                    </a:cubicBezTo>
                    <a:lnTo>
                      <a:pt x="16976" y="14862"/>
                    </a:lnTo>
                    <a:cubicBezTo>
                      <a:pt x="17070" y="14941"/>
                      <a:pt x="17164" y="15020"/>
                      <a:pt x="17265" y="15093"/>
                    </a:cubicBezTo>
                    <a:cubicBezTo>
                      <a:pt x="17640" y="15403"/>
                      <a:pt x="18001" y="15742"/>
                      <a:pt x="18326" y="16110"/>
                    </a:cubicBezTo>
                    <a:cubicBezTo>
                      <a:pt x="18658" y="16471"/>
                      <a:pt x="18939" y="16875"/>
                      <a:pt x="19163" y="17316"/>
                    </a:cubicBezTo>
                    <a:cubicBezTo>
                      <a:pt x="19257" y="17503"/>
                      <a:pt x="19329" y="17705"/>
                      <a:pt x="19387" y="17915"/>
                    </a:cubicBezTo>
                    <a:cubicBezTo>
                      <a:pt x="19387" y="17929"/>
                      <a:pt x="19387" y="17943"/>
                      <a:pt x="19387" y="17958"/>
                    </a:cubicBezTo>
                    <a:lnTo>
                      <a:pt x="19394" y="17958"/>
                    </a:lnTo>
                    <a:cubicBezTo>
                      <a:pt x="19394" y="18081"/>
                      <a:pt x="19379" y="18196"/>
                      <a:pt x="19365" y="18312"/>
                    </a:cubicBezTo>
                    <a:lnTo>
                      <a:pt x="19365" y="18348"/>
                    </a:lnTo>
                    <a:cubicBezTo>
                      <a:pt x="19314" y="18254"/>
                      <a:pt x="19257" y="18167"/>
                      <a:pt x="19185" y="18073"/>
                    </a:cubicBezTo>
                    <a:cubicBezTo>
                      <a:pt x="19047" y="17878"/>
                      <a:pt x="18896" y="17698"/>
                      <a:pt x="18737" y="17518"/>
                    </a:cubicBezTo>
                    <a:cubicBezTo>
                      <a:pt x="18419" y="17157"/>
                      <a:pt x="18080" y="16825"/>
                      <a:pt x="17734" y="16493"/>
                    </a:cubicBezTo>
                    <a:cubicBezTo>
                      <a:pt x="17034" y="15850"/>
                      <a:pt x="16297" y="15244"/>
                      <a:pt x="15547" y="14667"/>
                    </a:cubicBezTo>
                    <a:cubicBezTo>
                      <a:pt x="14825" y="14111"/>
                      <a:pt x="14096" y="13577"/>
                      <a:pt x="13360" y="13050"/>
                    </a:cubicBezTo>
                    <a:close/>
                    <a:moveTo>
                      <a:pt x="11592" y="11982"/>
                    </a:moveTo>
                    <a:lnTo>
                      <a:pt x="11592" y="11982"/>
                    </a:lnTo>
                    <a:cubicBezTo>
                      <a:pt x="11823" y="12141"/>
                      <a:pt x="12054" y="12292"/>
                      <a:pt x="12285" y="12444"/>
                    </a:cubicBezTo>
                    <a:cubicBezTo>
                      <a:pt x="12559" y="12610"/>
                      <a:pt x="12840" y="12768"/>
                      <a:pt x="13129" y="12920"/>
                    </a:cubicBezTo>
                    <a:lnTo>
                      <a:pt x="13230" y="12999"/>
                    </a:lnTo>
                    <a:cubicBezTo>
                      <a:pt x="13995" y="13555"/>
                      <a:pt x="14753" y="14133"/>
                      <a:pt x="15496" y="14717"/>
                    </a:cubicBezTo>
                    <a:cubicBezTo>
                      <a:pt x="16240" y="15309"/>
                      <a:pt x="16976" y="15915"/>
                      <a:pt x="17669" y="16558"/>
                    </a:cubicBezTo>
                    <a:cubicBezTo>
                      <a:pt x="18015" y="16882"/>
                      <a:pt x="18354" y="17222"/>
                      <a:pt x="18665" y="17575"/>
                    </a:cubicBezTo>
                    <a:cubicBezTo>
                      <a:pt x="18816" y="17749"/>
                      <a:pt x="18968" y="17936"/>
                      <a:pt x="19105" y="18124"/>
                    </a:cubicBezTo>
                    <a:cubicBezTo>
                      <a:pt x="19177" y="18218"/>
                      <a:pt x="19242" y="18319"/>
                      <a:pt x="19300" y="18420"/>
                    </a:cubicBezTo>
                    <a:lnTo>
                      <a:pt x="19336" y="18470"/>
                    </a:lnTo>
                    <a:lnTo>
                      <a:pt x="19336" y="18478"/>
                    </a:lnTo>
                    <a:cubicBezTo>
                      <a:pt x="19329" y="18514"/>
                      <a:pt x="19322" y="18542"/>
                      <a:pt x="19314" y="18571"/>
                    </a:cubicBezTo>
                    <a:lnTo>
                      <a:pt x="19278" y="18586"/>
                    </a:lnTo>
                    <a:cubicBezTo>
                      <a:pt x="19264" y="18593"/>
                      <a:pt x="19249" y="18600"/>
                      <a:pt x="19235" y="18607"/>
                    </a:cubicBezTo>
                    <a:cubicBezTo>
                      <a:pt x="19170" y="18586"/>
                      <a:pt x="19112" y="18557"/>
                      <a:pt x="19055" y="18535"/>
                    </a:cubicBezTo>
                    <a:cubicBezTo>
                      <a:pt x="18903" y="18470"/>
                      <a:pt x="18766" y="18398"/>
                      <a:pt x="18622" y="18326"/>
                    </a:cubicBezTo>
                    <a:cubicBezTo>
                      <a:pt x="18347" y="18167"/>
                      <a:pt x="18073" y="17994"/>
                      <a:pt x="17813" y="17821"/>
                    </a:cubicBezTo>
                    <a:cubicBezTo>
                      <a:pt x="17546" y="17640"/>
                      <a:pt x="17286" y="17445"/>
                      <a:pt x="17041" y="17251"/>
                    </a:cubicBezTo>
                    <a:cubicBezTo>
                      <a:pt x="16911" y="17150"/>
                      <a:pt x="16788" y="17048"/>
                      <a:pt x="16666" y="16947"/>
                    </a:cubicBezTo>
                    <a:lnTo>
                      <a:pt x="16290" y="16637"/>
                    </a:lnTo>
                    <a:cubicBezTo>
                      <a:pt x="15821" y="16226"/>
                      <a:pt x="15352" y="15800"/>
                      <a:pt x="14897" y="15360"/>
                    </a:cubicBezTo>
                    <a:cubicBezTo>
                      <a:pt x="14450" y="14927"/>
                      <a:pt x="14002" y="14479"/>
                      <a:pt x="13562" y="14032"/>
                    </a:cubicBezTo>
                    <a:lnTo>
                      <a:pt x="12234" y="12689"/>
                    </a:lnTo>
                    <a:cubicBezTo>
                      <a:pt x="12082" y="12530"/>
                      <a:pt x="11931" y="12379"/>
                      <a:pt x="11787" y="12220"/>
                    </a:cubicBezTo>
                    <a:lnTo>
                      <a:pt x="11592" y="11982"/>
                    </a:lnTo>
                    <a:close/>
                    <a:moveTo>
                      <a:pt x="9347" y="12776"/>
                    </a:moveTo>
                    <a:cubicBezTo>
                      <a:pt x="9044" y="13064"/>
                      <a:pt x="8748" y="13360"/>
                      <a:pt x="8452" y="13656"/>
                    </a:cubicBezTo>
                    <a:cubicBezTo>
                      <a:pt x="8062" y="14060"/>
                      <a:pt x="7680" y="14472"/>
                      <a:pt x="7297" y="14883"/>
                    </a:cubicBezTo>
                    <a:cubicBezTo>
                      <a:pt x="6915" y="15287"/>
                      <a:pt x="6539" y="15713"/>
                      <a:pt x="6178" y="16139"/>
                    </a:cubicBezTo>
                    <a:cubicBezTo>
                      <a:pt x="5991" y="16356"/>
                      <a:pt x="5810" y="16572"/>
                      <a:pt x="5630" y="16796"/>
                    </a:cubicBezTo>
                    <a:cubicBezTo>
                      <a:pt x="5450" y="17020"/>
                      <a:pt x="5276" y="17243"/>
                      <a:pt x="5103" y="17474"/>
                    </a:cubicBezTo>
                    <a:cubicBezTo>
                      <a:pt x="4937" y="17705"/>
                      <a:pt x="4778" y="17943"/>
                      <a:pt x="4634" y="18196"/>
                    </a:cubicBezTo>
                    <a:cubicBezTo>
                      <a:pt x="4562" y="18319"/>
                      <a:pt x="4490" y="18449"/>
                      <a:pt x="4432" y="18579"/>
                    </a:cubicBezTo>
                    <a:cubicBezTo>
                      <a:pt x="4425" y="18607"/>
                      <a:pt x="4417" y="18622"/>
                      <a:pt x="4403" y="18644"/>
                    </a:cubicBezTo>
                    <a:cubicBezTo>
                      <a:pt x="4396" y="18622"/>
                      <a:pt x="4389" y="18607"/>
                      <a:pt x="4381" y="18586"/>
                    </a:cubicBezTo>
                    <a:cubicBezTo>
                      <a:pt x="4374" y="18550"/>
                      <a:pt x="4360" y="18514"/>
                      <a:pt x="4345" y="18478"/>
                    </a:cubicBezTo>
                    <a:cubicBezTo>
                      <a:pt x="4331" y="18427"/>
                      <a:pt x="4316" y="18369"/>
                      <a:pt x="4309" y="18319"/>
                    </a:cubicBezTo>
                    <a:cubicBezTo>
                      <a:pt x="4309" y="18319"/>
                      <a:pt x="4309" y="18312"/>
                      <a:pt x="4309" y="18312"/>
                    </a:cubicBezTo>
                    <a:cubicBezTo>
                      <a:pt x="4316" y="18232"/>
                      <a:pt x="4324" y="18160"/>
                      <a:pt x="4338" y="18081"/>
                    </a:cubicBezTo>
                    <a:cubicBezTo>
                      <a:pt x="4389" y="17777"/>
                      <a:pt x="4482" y="17489"/>
                      <a:pt x="4612" y="17207"/>
                    </a:cubicBezTo>
                    <a:cubicBezTo>
                      <a:pt x="4670" y="17063"/>
                      <a:pt x="4749" y="16933"/>
                      <a:pt x="4822" y="16796"/>
                    </a:cubicBezTo>
                    <a:cubicBezTo>
                      <a:pt x="4887" y="16659"/>
                      <a:pt x="4980" y="16529"/>
                      <a:pt x="5060" y="16399"/>
                    </a:cubicBezTo>
                    <a:cubicBezTo>
                      <a:pt x="5146" y="16269"/>
                      <a:pt x="5240" y="16146"/>
                      <a:pt x="5334" y="16024"/>
                    </a:cubicBezTo>
                    <a:lnTo>
                      <a:pt x="5623" y="15663"/>
                    </a:lnTo>
                    <a:cubicBezTo>
                      <a:pt x="5782" y="15482"/>
                      <a:pt x="5948" y="15302"/>
                      <a:pt x="6121" y="15136"/>
                    </a:cubicBezTo>
                    <a:cubicBezTo>
                      <a:pt x="6987" y="14616"/>
                      <a:pt x="7788" y="14010"/>
                      <a:pt x="8575" y="13389"/>
                    </a:cubicBezTo>
                    <a:cubicBezTo>
                      <a:pt x="8835" y="13187"/>
                      <a:pt x="9094" y="12978"/>
                      <a:pt x="9347" y="12776"/>
                    </a:cubicBezTo>
                    <a:close/>
                    <a:moveTo>
                      <a:pt x="12285" y="12862"/>
                    </a:moveTo>
                    <a:cubicBezTo>
                      <a:pt x="12689" y="13281"/>
                      <a:pt x="13086" y="13692"/>
                      <a:pt x="13497" y="14089"/>
                    </a:cubicBezTo>
                    <a:cubicBezTo>
                      <a:pt x="13952" y="14537"/>
                      <a:pt x="14406" y="14963"/>
                      <a:pt x="14868" y="15396"/>
                    </a:cubicBezTo>
                    <a:cubicBezTo>
                      <a:pt x="15330" y="15822"/>
                      <a:pt x="15799" y="16240"/>
                      <a:pt x="16276" y="16652"/>
                    </a:cubicBezTo>
                    <a:lnTo>
                      <a:pt x="16644" y="16962"/>
                    </a:lnTo>
                    <a:cubicBezTo>
                      <a:pt x="16767" y="17070"/>
                      <a:pt x="16897" y="17164"/>
                      <a:pt x="17019" y="17265"/>
                    </a:cubicBezTo>
                    <a:cubicBezTo>
                      <a:pt x="17142" y="17373"/>
                      <a:pt x="17272" y="17467"/>
                      <a:pt x="17395" y="17568"/>
                    </a:cubicBezTo>
                    <a:cubicBezTo>
                      <a:pt x="17524" y="17662"/>
                      <a:pt x="17654" y="17756"/>
                      <a:pt x="17784" y="17857"/>
                    </a:cubicBezTo>
                    <a:cubicBezTo>
                      <a:pt x="18044" y="18037"/>
                      <a:pt x="18311" y="18218"/>
                      <a:pt x="18585" y="18384"/>
                    </a:cubicBezTo>
                    <a:cubicBezTo>
                      <a:pt x="18730" y="18463"/>
                      <a:pt x="18867" y="18542"/>
                      <a:pt x="19019" y="18607"/>
                    </a:cubicBezTo>
                    <a:cubicBezTo>
                      <a:pt x="19055" y="18622"/>
                      <a:pt x="19091" y="18644"/>
                      <a:pt x="19127" y="18658"/>
                    </a:cubicBezTo>
                    <a:lnTo>
                      <a:pt x="19040" y="18687"/>
                    </a:lnTo>
                    <a:cubicBezTo>
                      <a:pt x="18997" y="18701"/>
                      <a:pt x="18954" y="18723"/>
                      <a:pt x="18910" y="18730"/>
                    </a:cubicBezTo>
                    <a:lnTo>
                      <a:pt x="18795" y="18759"/>
                    </a:lnTo>
                    <a:lnTo>
                      <a:pt x="18723" y="18752"/>
                    </a:lnTo>
                    <a:cubicBezTo>
                      <a:pt x="18636" y="18737"/>
                      <a:pt x="18549" y="18737"/>
                      <a:pt x="18470" y="18716"/>
                    </a:cubicBezTo>
                    <a:cubicBezTo>
                      <a:pt x="18124" y="18658"/>
                      <a:pt x="17792" y="18557"/>
                      <a:pt x="17481" y="18405"/>
                    </a:cubicBezTo>
                    <a:cubicBezTo>
                      <a:pt x="17322" y="18340"/>
                      <a:pt x="17171" y="18254"/>
                      <a:pt x="17019" y="18174"/>
                    </a:cubicBezTo>
                    <a:cubicBezTo>
                      <a:pt x="16860" y="18095"/>
                      <a:pt x="16723" y="17994"/>
                      <a:pt x="16572" y="17900"/>
                    </a:cubicBezTo>
                    <a:cubicBezTo>
                      <a:pt x="16427" y="17814"/>
                      <a:pt x="16290" y="17705"/>
                      <a:pt x="16153" y="17597"/>
                    </a:cubicBezTo>
                    <a:lnTo>
                      <a:pt x="15749" y="17272"/>
                    </a:lnTo>
                    <a:cubicBezTo>
                      <a:pt x="15345" y="16911"/>
                      <a:pt x="14962" y="16536"/>
                      <a:pt x="14594" y="16139"/>
                    </a:cubicBezTo>
                    <a:cubicBezTo>
                      <a:pt x="14565" y="16081"/>
                      <a:pt x="14536" y="16031"/>
                      <a:pt x="14508" y="15973"/>
                    </a:cubicBezTo>
                    <a:lnTo>
                      <a:pt x="14334" y="15670"/>
                    </a:lnTo>
                    <a:cubicBezTo>
                      <a:pt x="13865" y="14862"/>
                      <a:pt x="13295" y="14133"/>
                      <a:pt x="12725" y="13411"/>
                    </a:cubicBezTo>
                    <a:cubicBezTo>
                      <a:pt x="12580" y="13230"/>
                      <a:pt x="12436" y="13050"/>
                      <a:pt x="12285" y="12862"/>
                    </a:cubicBezTo>
                    <a:close/>
                    <a:moveTo>
                      <a:pt x="8039" y="16511"/>
                    </a:moveTo>
                    <a:cubicBezTo>
                      <a:pt x="7953" y="16777"/>
                      <a:pt x="7881" y="17043"/>
                      <a:pt x="7802" y="17308"/>
                    </a:cubicBezTo>
                    <a:lnTo>
                      <a:pt x="7766" y="17366"/>
                    </a:lnTo>
                    <a:cubicBezTo>
                      <a:pt x="7478" y="17698"/>
                      <a:pt x="7153" y="18001"/>
                      <a:pt x="6792" y="18254"/>
                    </a:cubicBezTo>
                    <a:cubicBezTo>
                      <a:pt x="6446" y="18499"/>
                      <a:pt x="6056" y="18687"/>
                      <a:pt x="5637" y="18795"/>
                    </a:cubicBezTo>
                    <a:lnTo>
                      <a:pt x="5536" y="18817"/>
                    </a:lnTo>
                    <a:cubicBezTo>
                      <a:pt x="5565" y="18802"/>
                      <a:pt x="5601" y="18788"/>
                      <a:pt x="5623" y="18773"/>
                    </a:cubicBezTo>
                    <a:cubicBezTo>
                      <a:pt x="6020" y="18571"/>
                      <a:pt x="6388" y="18319"/>
                      <a:pt x="6720" y="18023"/>
                    </a:cubicBezTo>
                    <a:cubicBezTo>
                      <a:pt x="7045" y="17720"/>
                      <a:pt x="7348" y="17402"/>
                      <a:pt x="7622" y="17056"/>
                    </a:cubicBezTo>
                    <a:cubicBezTo>
                      <a:pt x="7694" y="16962"/>
                      <a:pt x="7766" y="16882"/>
                      <a:pt x="7831" y="16796"/>
                    </a:cubicBezTo>
                    <a:lnTo>
                      <a:pt x="8026" y="16529"/>
                    </a:lnTo>
                    <a:cubicBezTo>
                      <a:pt x="8026" y="16523"/>
                      <a:pt x="8036" y="16517"/>
                      <a:pt x="8039" y="16511"/>
                    </a:cubicBezTo>
                    <a:close/>
                    <a:moveTo>
                      <a:pt x="10256" y="12040"/>
                    </a:moveTo>
                    <a:lnTo>
                      <a:pt x="10256" y="12040"/>
                    </a:lnTo>
                    <a:cubicBezTo>
                      <a:pt x="10062" y="12321"/>
                      <a:pt x="9874" y="12610"/>
                      <a:pt x="9693" y="12906"/>
                    </a:cubicBezTo>
                    <a:cubicBezTo>
                      <a:pt x="9549" y="13144"/>
                      <a:pt x="9412" y="13382"/>
                      <a:pt x="9275" y="13627"/>
                    </a:cubicBezTo>
                    <a:cubicBezTo>
                      <a:pt x="8820" y="14234"/>
                      <a:pt x="8365" y="14840"/>
                      <a:pt x="7889" y="15439"/>
                    </a:cubicBezTo>
                    <a:cubicBezTo>
                      <a:pt x="7362" y="16096"/>
                      <a:pt x="6828" y="16753"/>
                      <a:pt x="6251" y="17366"/>
                    </a:cubicBezTo>
                    <a:cubicBezTo>
                      <a:pt x="5962" y="17676"/>
                      <a:pt x="5666" y="17980"/>
                      <a:pt x="5348" y="18254"/>
                    </a:cubicBezTo>
                    <a:cubicBezTo>
                      <a:pt x="5190" y="18398"/>
                      <a:pt x="5024" y="18528"/>
                      <a:pt x="4858" y="18651"/>
                    </a:cubicBezTo>
                    <a:cubicBezTo>
                      <a:pt x="4771" y="18716"/>
                      <a:pt x="4684" y="18773"/>
                      <a:pt x="4598" y="18824"/>
                    </a:cubicBezTo>
                    <a:lnTo>
                      <a:pt x="4576" y="18831"/>
                    </a:lnTo>
                    <a:lnTo>
                      <a:pt x="4547" y="18831"/>
                    </a:lnTo>
                    <a:lnTo>
                      <a:pt x="4482" y="18810"/>
                    </a:lnTo>
                    <a:lnTo>
                      <a:pt x="4468" y="18795"/>
                    </a:lnTo>
                    <a:cubicBezTo>
                      <a:pt x="4461" y="18773"/>
                      <a:pt x="4453" y="18759"/>
                      <a:pt x="4446" y="18737"/>
                    </a:cubicBezTo>
                    <a:cubicBezTo>
                      <a:pt x="4461" y="18687"/>
                      <a:pt x="4482" y="18644"/>
                      <a:pt x="4497" y="18600"/>
                    </a:cubicBezTo>
                    <a:cubicBezTo>
                      <a:pt x="4555" y="18470"/>
                      <a:pt x="4619" y="18348"/>
                      <a:pt x="4684" y="18218"/>
                    </a:cubicBezTo>
                    <a:cubicBezTo>
                      <a:pt x="4822" y="17972"/>
                      <a:pt x="4980" y="17727"/>
                      <a:pt x="5139" y="17496"/>
                    </a:cubicBezTo>
                    <a:cubicBezTo>
                      <a:pt x="5298" y="17265"/>
                      <a:pt x="5464" y="17034"/>
                      <a:pt x="5644" y="16810"/>
                    </a:cubicBezTo>
                    <a:cubicBezTo>
                      <a:pt x="5825" y="16587"/>
                      <a:pt x="6005" y="16363"/>
                      <a:pt x="6186" y="16146"/>
                    </a:cubicBezTo>
                    <a:cubicBezTo>
                      <a:pt x="6554" y="15720"/>
                      <a:pt x="6936" y="15309"/>
                      <a:pt x="7326" y="14905"/>
                    </a:cubicBezTo>
                    <a:cubicBezTo>
                      <a:pt x="7716" y="14501"/>
                      <a:pt x="8113" y="14111"/>
                      <a:pt x="8510" y="13714"/>
                    </a:cubicBezTo>
                    <a:lnTo>
                      <a:pt x="9708" y="12530"/>
                    </a:lnTo>
                    <a:cubicBezTo>
                      <a:pt x="9809" y="12436"/>
                      <a:pt x="9903" y="12343"/>
                      <a:pt x="10004" y="12242"/>
                    </a:cubicBezTo>
                    <a:lnTo>
                      <a:pt x="10256" y="12040"/>
                    </a:lnTo>
                    <a:close/>
                    <a:moveTo>
                      <a:pt x="14637" y="16218"/>
                    </a:moveTo>
                    <a:lnTo>
                      <a:pt x="14637" y="16218"/>
                    </a:lnTo>
                    <a:cubicBezTo>
                      <a:pt x="14991" y="16587"/>
                      <a:pt x="15359" y="16940"/>
                      <a:pt x="15742" y="17279"/>
                    </a:cubicBezTo>
                    <a:lnTo>
                      <a:pt x="16146" y="17611"/>
                    </a:lnTo>
                    <a:cubicBezTo>
                      <a:pt x="16283" y="17720"/>
                      <a:pt x="16427" y="17814"/>
                      <a:pt x="16565" y="17922"/>
                    </a:cubicBezTo>
                    <a:cubicBezTo>
                      <a:pt x="16702" y="18023"/>
                      <a:pt x="16853" y="18109"/>
                      <a:pt x="17005" y="18203"/>
                    </a:cubicBezTo>
                    <a:cubicBezTo>
                      <a:pt x="17156" y="18290"/>
                      <a:pt x="17308" y="18376"/>
                      <a:pt x="17467" y="18441"/>
                    </a:cubicBezTo>
                    <a:cubicBezTo>
                      <a:pt x="17777" y="18600"/>
                      <a:pt x="18116" y="18716"/>
                      <a:pt x="18456" y="18788"/>
                    </a:cubicBezTo>
                    <a:cubicBezTo>
                      <a:pt x="18499" y="18795"/>
                      <a:pt x="18542" y="18802"/>
                      <a:pt x="18578" y="18802"/>
                    </a:cubicBezTo>
                    <a:lnTo>
                      <a:pt x="18528" y="18817"/>
                    </a:lnTo>
                    <a:lnTo>
                      <a:pt x="18398" y="18824"/>
                    </a:lnTo>
                    <a:cubicBezTo>
                      <a:pt x="18285" y="18835"/>
                      <a:pt x="18172" y="18841"/>
                      <a:pt x="18058" y="18841"/>
                    </a:cubicBezTo>
                    <a:cubicBezTo>
                      <a:pt x="17808" y="18841"/>
                      <a:pt x="17558" y="18814"/>
                      <a:pt x="17315" y="18759"/>
                    </a:cubicBezTo>
                    <a:lnTo>
                      <a:pt x="17048" y="18694"/>
                    </a:lnTo>
                    <a:cubicBezTo>
                      <a:pt x="16954" y="18665"/>
                      <a:pt x="16868" y="18629"/>
                      <a:pt x="16781" y="18600"/>
                    </a:cubicBezTo>
                    <a:cubicBezTo>
                      <a:pt x="16608" y="18535"/>
                      <a:pt x="16435" y="18456"/>
                      <a:pt x="16276" y="18369"/>
                    </a:cubicBezTo>
                    <a:cubicBezTo>
                      <a:pt x="16233" y="18348"/>
                      <a:pt x="16189" y="18326"/>
                      <a:pt x="16153" y="18304"/>
                    </a:cubicBezTo>
                    <a:lnTo>
                      <a:pt x="16030" y="18225"/>
                    </a:lnTo>
                    <a:cubicBezTo>
                      <a:pt x="15951" y="18182"/>
                      <a:pt x="15872" y="18131"/>
                      <a:pt x="15792" y="18081"/>
                    </a:cubicBezTo>
                    <a:lnTo>
                      <a:pt x="15345" y="17734"/>
                    </a:lnTo>
                    <a:cubicBezTo>
                      <a:pt x="15287" y="17676"/>
                      <a:pt x="15222" y="17619"/>
                      <a:pt x="15157" y="17561"/>
                    </a:cubicBezTo>
                    <a:cubicBezTo>
                      <a:pt x="15099" y="17344"/>
                      <a:pt x="15027" y="17135"/>
                      <a:pt x="14955" y="16933"/>
                    </a:cubicBezTo>
                    <a:cubicBezTo>
                      <a:pt x="14861" y="16716"/>
                      <a:pt x="14775" y="16493"/>
                      <a:pt x="14666" y="16283"/>
                    </a:cubicBezTo>
                    <a:lnTo>
                      <a:pt x="14637" y="16218"/>
                    </a:lnTo>
                    <a:close/>
                    <a:moveTo>
                      <a:pt x="9123" y="13887"/>
                    </a:moveTo>
                    <a:cubicBezTo>
                      <a:pt x="9001" y="14133"/>
                      <a:pt x="8871" y="14378"/>
                      <a:pt x="8762" y="14631"/>
                    </a:cubicBezTo>
                    <a:cubicBezTo>
                      <a:pt x="8517" y="15165"/>
                      <a:pt x="8308" y="15706"/>
                      <a:pt x="8127" y="16255"/>
                    </a:cubicBezTo>
                    <a:cubicBezTo>
                      <a:pt x="8077" y="16327"/>
                      <a:pt x="8019" y="16406"/>
                      <a:pt x="7968" y="16478"/>
                    </a:cubicBezTo>
                    <a:lnTo>
                      <a:pt x="7766" y="16738"/>
                    </a:lnTo>
                    <a:cubicBezTo>
                      <a:pt x="7701" y="16832"/>
                      <a:pt x="7629" y="16911"/>
                      <a:pt x="7564" y="16998"/>
                    </a:cubicBezTo>
                    <a:cubicBezTo>
                      <a:pt x="7283" y="17337"/>
                      <a:pt x="6987" y="17655"/>
                      <a:pt x="6662" y="17943"/>
                    </a:cubicBezTo>
                    <a:cubicBezTo>
                      <a:pt x="6337" y="18239"/>
                      <a:pt x="5976" y="18492"/>
                      <a:pt x="5587" y="18687"/>
                    </a:cubicBezTo>
                    <a:cubicBezTo>
                      <a:pt x="5442" y="18759"/>
                      <a:pt x="5291" y="18824"/>
                      <a:pt x="5139" y="18875"/>
                    </a:cubicBezTo>
                    <a:lnTo>
                      <a:pt x="5139" y="18867"/>
                    </a:lnTo>
                    <a:lnTo>
                      <a:pt x="5016" y="18867"/>
                    </a:lnTo>
                    <a:cubicBezTo>
                      <a:pt x="4915" y="18867"/>
                      <a:pt x="4814" y="18860"/>
                      <a:pt x="4713" y="18846"/>
                    </a:cubicBezTo>
                    <a:cubicBezTo>
                      <a:pt x="4778" y="18810"/>
                      <a:pt x="4850" y="18759"/>
                      <a:pt x="4915" y="18716"/>
                    </a:cubicBezTo>
                    <a:cubicBezTo>
                      <a:pt x="5089" y="18586"/>
                      <a:pt x="5255" y="18456"/>
                      <a:pt x="5413" y="18319"/>
                    </a:cubicBezTo>
                    <a:cubicBezTo>
                      <a:pt x="5731" y="18037"/>
                      <a:pt x="6034" y="17734"/>
                      <a:pt x="6323" y="17424"/>
                    </a:cubicBezTo>
                    <a:cubicBezTo>
                      <a:pt x="6900" y="16796"/>
                      <a:pt x="7434" y="16139"/>
                      <a:pt x="7954" y="15468"/>
                    </a:cubicBezTo>
                    <a:cubicBezTo>
                      <a:pt x="8351" y="14948"/>
                      <a:pt x="8748" y="14421"/>
                      <a:pt x="9123" y="13887"/>
                    </a:cubicBezTo>
                    <a:close/>
                    <a:moveTo>
                      <a:pt x="13952" y="16406"/>
                    </a:moveTo>
                    <a:lnTo>
                      <a:pt x="13952" y="16406"/>
                    </a:lnTo>
                    <a:cubicBezTo>
                      <a:pt x="14139" y="16608"/>
                      <a:pt x="14334" y="16810"/>
                      <a:pt x="14529" y="17012"/>
                    </a:cubicBezTo>
                    <a:cubicBezTo>
                      <a:pt x="14536" y="17034"/>
                      <a:pt x="14544" y="17056"/>
                      <a:pt x="14551" y="17077"/>
                    </a:cubicBezTo>
                    <a:cubicBezTo>
                      <a:pt x="14702" y="17489"/>
                      <a:pt x="14796" y="17922"/>
                      <a:pt x="14832" y="18355"/>
                    </a:cubicBezTo>
                    <a:cubicBezTo>
                      <a:pt x="14876" y="18788"/>
                      <a:pt x="14840" y="19221"/>
                      <a:pt x="14731" y="19632"/>
                    </a:cubicBezTo>
                    <a:lnTo>
                      <a:pt x="14724" y="19625"/>
                    </a:lnTo>
                    <a:lnTo>
                      <a:pt x="14695" y="19726"/>
                    </a:lnTo>
                    <a:cubicBezTo>
                      <a:pt x="14695" y="19697"/>
                      <a:pt x="14702" y="19661"/>
                      <a:pt x="14702" y="19625"/>
                    </a:cubicBezTo>
                    <a:cubicBezTo>
                      <a:pt x="14731" y="19185"/>
                      <a:pt x="14695" y="18737"/>
                      <a:pt x="14594" y="18304"/>
                    </a:cubicBezTo>
                    <a:cubicBezTo>
                      <a:pt x="14500" y="17871"/>
                      <a:pt x="14378" y="17445"/>
                      <a:pt x="14212" y="17034"/>
                    </a:cubicBezTo>
                    <a:cubicBezTo>
                      <a:pt x="14176" y="16933"/>
                      <a:pt x="14132" y="16832"/>
                      <a:pt x="14096" y="16724"/>
                    </a:cubicBezTo>
                    <a:lnTo>
                      <a:pt x="13959" y="16421"/>
                    </a:lnTo>
                    <a:lnTo>
                      <a:pt x="13952" y="16406"/>
                    </a:lnTo>
                    <a:close/>
                    <a:moveTo>
                      <a:pt x="12227" y="14154"/>
                    </a:moveTo>
                    <a:lnTo>
                      <a:pt x="12227" y="14154"/>
                    </a:lnTo>
                    <a:cubicBezTo>
                      <a:pt x="12371" y="14385"/>
                      <a:pt x="12523" y="14616"/>
                      <a:pt x="12689" y="14847"/>
                    </a:cubicBezTo>
                    <a:cubicBezTo>
                      <a:pt x="13028" y="15316"/>
                      <a:pt x="13389" y="15771"/>
                      <a:pt x="13779" y="16204"/>
                    </a:cubicBezTo>
                    <a:cubicBezTo>
                      <a:pt x="13815" y="16291"/>
                      <a:pt x="13851" y="16370"/>
                      <a:pt x="13887" y="16457"/>
                    </a:cubicBezTo>
                    <a:lnTo>
                      <a:pt x="14017" y="16760"/>
                    </a:lnTo>
                    <a:cubicBezTo>
                      <a:pt x="14060" y="16861"/>
                      <a:pt x="14096" y="16962"/>
                      <a:pt x="14132" y="17063"/>
                    </a:cubicBezTo>
                    <a:cubicBezTo>
                      <a:pt x="14291" y="17474"/>
                      <a:pt x="14414" y="17893"/>
                      <a:pt x="14500" y="18326"/>
                    </a:cubicBezTo>
                    <a:cubicBezTo>
                      <a:pt x="14594" y="18752"/>
                      <a:pt x="14630" y="19192"/>
                      <a:pt x="14609" y="19625"/>
                    </a:cubicBezTo>
                    <a:lnTo>
                      <a:pt x="14609" y="19618"/>
                    </a:lnTo>
                    <a:cubicBezTo>
                      <a:pt x="14601" y="19784"/>
                      <a:pt x="14580" y="19943"/>
                      <a:pt x="14544" y="20094"/>
                    </a:cubicBezTo>
                    <a:cubicBezTo>
                      <a:pt x="14522" y="20138"/>
                      <a:pt x="14500" y="20174"/>
                      <a:pt x="14479" y="20210"/>
                    </a:cubicBezTo>
                    <a:cubicBezTo>
                      <a:pt x="14428" y="20296"/>
                      <a:pt x="14378" y="20383"/>
                      <a:pt x="14313" y="20462"/>
                    </a:cubicBezTo>
                    <a:cubicBezTo>
                      <a:pt x="14313" y="20376"/>
                      <a:pt x="14305" y="20296"/>
                      <a:pt x="14298" y="20217"/>
                    </a:cubicBezTo>
                    <a:cubicBezTo>
                      <a:pt x="14277" y="20008"/>
                      <a:pt x="14248" y="19798"/>
                      <a:pt x="14204" y="19589"/>
                    </a:cubicBezTo>
                    <a:cubicBezTo>
                      <a:pt x="14118" y="19170"/>
                      <a:pt x="14010" y="18759"/>
                      <a:pt x="13887" y="18355"/>
                    </a:cubicBezTo>
                    <a:cubicBezTo>
                      <a:pt x="13634" y="17539"/>
                      <a:pt x="13331" y="16745"/>
                      <a:pt x="13014" y="15966"/>
                    </a:cubicBezTo>
                    <a:cubicBezTo>
                      <a:pt x="12761" y="15360"/>
                      <a:pt x="12494" y="14753"/>
                      <a:pt x="12227" y="14154"/>
                    </a:cubicBezTo>
                    <a:close/>
                    <a:moveTo>
                      <a:pt x="11787" y="17438"/>
                    </a:moveTo>
                    <a:cubicBezTo>
                      <a:pt x="11851" y="17648"/>
                      <a:pt x="11916" y="17864"/>
                      <a:pt x="11989" y="18073"/>
                    </a:cubicBezTo>
                    <a:lnTo>
                      <a:pt x="12155" y="18506"/>
                    </a:lnTo>
                    <a:cubicBezTo>
                      <a:pt x="12212" y="18651"/>
                      <a:pt x="12277" y="18795"/>
                      <a:pt x="12335" y="18932"/>
                    </a:cubicBezTo>
                    <a:cubicBezTo>
                      <a:pt x="12400" y="19077"/>
                      <a:pt x="12479" y="19207"/>
                      <a:pt x="12552" y="19344"/>
                    </a:cubicBezTo>
                    <a:cubicBezTo>
                      <a:pt x="12624" y="19481"/>
                      <a:pt x="12703" y="19618"/>
                      <a:pt x="12797" y="19741"/>
                    </a:cubicBezTo>
                    <a:cubicBezTo>
                      <a:pt x="12970" y="20000"/>
                      <a:pt x="13180" y="20239"/>
                      <a:pt x="13410" y="20448"/>
                    </a:cubicBezTo>
                    <a:lnTo>
                      <a:pt x="13439" y="20470"/>
                    </a:lnTo>
                    <a:lnTo>
                      <a:pt x="13360" y="20433"/>
                    </a:lnTo>
                    <a:cubicBezTo>
                      <a:pt x="13064" y="20304"/>
                      <a:pt x="12797" y="20130"/>
                      <a:pt x="12552" y="19914"/>
                    </a:cubicBezTo>
                    <a:lnTo>
                      <a:pt x="12371" y="19741"/>
                    </a:lnTo>
                    <a:cubicBezTo>
                      <a:pt x="12313" y="19683"/>
                      <a:pt x="12263" y="19618"/>
                      <a:pt x="12212" y="19553"/>
                    </a:cubicBezTo>
                    <a:cubicBezTo>
                      <a:pt x="12104" y="19430"/>
                      <a:pt x="12010" y="19293"/>
                      <a:pt x="11916" y="19156"/>
                    </a:cubicBezTo>
                    <a:cubicBezTo>
                      <a:pt x="11873" y="19084"/>
                      <a:pt x="11830" y="19012"/>
                      <a:pt x="11794" y="18932"/>
                    </a:cubicBezTo>
                    <a:lnTo>
                      <a:pt x="11714" y="18781"/>
                    </a:lnTo>
                    <a:cubicBezTo>
                      <a:pt x="11736" y="18607"/>
                      <a:pt x="11758" y="18427"/>
                      <a:pt x="11765" y="18254"/>
                    </a:cubicBezTo>
                    <a:cubicBezTo>
                      <a:pt x="11772" y="18124"/>
                      <a:pt x="11787" y="17994"/>
                      <a:pt x="11787" y="17864"/>
                    </a:cubicBezTo>
                    <a:lnTo>
                      <a:pt x="11787" y="17474"/>
                    </a:lnTo>
                    <a:lnTo>
                      <a:pt x="11787" y="17438"/>
                    </a:lnTo>
                    <a:close/>
                    <a:moveTo>
                      <a:pt x="11368" y="13411"/>
                    </a:moveTo>
                    <a:cubicBezTo>
                      <a:pt x="11469" y="13815"/>
                      <a:pt x="11577" y="14219"/>
                      <a:pt x="11685" y="14623"/>
                    </a:cubicBezTo>
                    <a:cubicBezTo>
                      <a:pt x="11837" y="15165"/>
                      <a:pt x="12003" y="15706"/>
                      <a:pt x="12169" y="16233"/>
                    </a:cubicBezTo>
                    <a:cubicBezTo>
                      <a:pt x="12335" y="16767"/>
                      <a:pt x="12508" y="17301"/>
                      <a:pt x="12696" y="17835"/>
                    </a:cubicBezTo>
                    <a:cubicBezTo>
                      <a:pt x="12790" y="18102"/>
                      <a:pt x="12884" y="18376"/>
                      <a:pt x="12992" y="18636"/>
                    </a:cubicBezTo>
                    <a:cubicBezTo>
                      <a:pt x="13093" y="18903"/>
                      <a:pt x="13201" y="19170"/>
                      <a:pt x="13317" y="19430"/>
                    </a:cubicBezTo>
                    <a:cubicBezTo>
                      <a:pt x="13439" y="19690"/>
                      <a:pt x="13562" y="19950"/>
                      <a:pt x="13706" y="20203"/>
                    </a:cubicBezTo>
                    <a:cubicBezTo>
                      <a:pt x="13779" y="20325"/>
                      <a:pt x="13851" y="20448"/>
                      <a:pt x="13937" y="20563"/>
                    </a:cubicBezTo>
                    <a:lnTo>
                      <a:pt x="13981" y="20621"/>
                    </a:lnTo>
                    <a:lnTo>
                      <a:pt x="13923" y="20607"/>
                    </a:lnTo>
                    <a:cubicBezTo>
                      <a:pt x="13880" y="20599"/>
                      <a:pt x="13844" y="20592"/>
                      <a:pt x="13807" y="20585"/>
                    </a:cubicBezTo>
                    <a:cubicBezTo>
                      <a:pt x="13750" y="20571"/>
                      <a:pt x="13699" y="20556"/>
                      <a:pt x="13649" y="20542"/>
                    </a:cubicBezTo>
                    <a:lnTo>
                      <a:pt x="13641" y="20542"/>
                    </a:lnTo>
                    <a:cubicBezTo>
                      <a:pt x="13584" y="20491"/>
                      <a:pt x="13519" y="20448"/>
                      <a:pt x="13461" y="20405"/>
                    </a:cubicBezTo>
                    <a:cubicBezTo>
                      <a:pt x="13223" y="20203"/>
                      <a:pt x="13014" y="19979"/>
                      <a:pt x="12840" y="19726"/>
                    </a:cubicBezTo>
                    <a:cubicBezTo>
                      <a:pt x="12746" y="19603"/>
                      <a:pt x="12667" y="19466"/>
                      <a:pt x="12588" y="19336"/>
                    </a:cubicBezTo>
                    <a:cubicBezTo>
                      <a:pt x="12501" y="19207"/>
                      <a:pt x="12436" y="19069"/>
                      <a:pt x="12364" y="18932"/>
                    </a:cubicBezTo>
                    <a:cubicBezTo>
                      <a:pt x="12292" y="18795"/>
                      <a:pt x="12234" y="18651"/>
                      <a:pt x="12176" y="18506"/>
                    </a:cubicBezTo>
                    <a:lnTo>
                      <a:pt x="12003" y="18073"/>
                    </a:lnTo>
                    <a:cubicBezTo>
                      <a:pt x="11931" y="17850"/>
                      <a:pt x="11859" y="17611"/>
                      <a:pt x="11794" y="17380"/>
                    </a:cubicBezTo>
                    <a:cubicBezTo>
                      <a:pt x="11787" y="16370"/>
                      <a:pt x="11657" y="15374"/>
                      <a:pt x="11512" y="14378"/>
                    </a:cubicBezTo>
                    <a:cubicBezTo>
                      <a:pt x="11469" y="14053"/>
                      <a:pt x="11418" y="13728"/>
                      <a:pt x="11368" y="13411"/>
                    </a:cubicBezTo>
                    <a:close/>
                    <a:moveTo>
                      <a:pt x="11180" y="12242"/>
                    </a:moveTo>
                    <a:lnTo>
                      <a:pt x="11180" y="12242"/>
                    </a:lnTo>
                    <a:cubicBezTo>
                      <a:pt x="11332" y="12559"/>
                      <a:pt x="11483" y="12862"/>
                      <a:pt x="11649" y="13173"/>
                    </a:cubicBezTo>
                    <a:cubicBezTo>
                      <a:pt x="11779" y="13411"/>
                      <a:pt x="11924" y="13656"/>
                      <a:pt x="12061" y="13894"/>
                    </a:cubicBezTo>
                    <a:cubicBezTo>
                      <a:pt x="12364" y="14587"/>
                      <a:pt x="12660" y="15287"/>
                      <a:pt x="12941" y="15995"/>
                    </a:cubicBezTo>
                    <a:cubicBezTo>
                      <a:pt x="13252" y="16781"/>
                      <a:pt x="13548" y="17575"/>
                      <a:pt x="13793" y="18384"/>
                    </a:cubicBezTo>
                    <a:cubicBezTo>
                      <a:pt x="13916" y="18788"/>
                      <a:pt x="14031" y="19192"/>
                      <a:pt x="14111" y="19603"/>
                    </a:cubicBezTo>
                    <a:cubicBezTo>
                      <a:pt x="14154" y="19813"/>
                      <a:pt x="14190" y="20022"/>
                      <a:pt x="14212" y="20231"/>
                    </a:cubicBezTo>
                    <a:cubicBezTo>
                      <a:pt x="14219" y="20332"/>
                      <a:pt x="14233" y="20441"/>
                      <a:pt x="14233" y="20542"/>
                    </a:cubicBezTo>
                    <a:lnTo>
                      <a:pt x="14233" y="20563"/>
                    </a:lnTo>
                    <a:cubicBezTo>
                      <a:pt x="14233" y="20571"/>
                      <a:pt x="14219" y="20592"/>
                      <a:pt x="14212" y="20592"/>
                    </a:cubicBezTo>
                    <a:lnTo>
                      <a:pt x="14212" y="20585"/>
                    </a:lnTo>
                    <a:cubicBezTo>
                      <a:pt x="14197" y="20607"/>
                      <a:pt x="14183" y="20621"/>
                      <a:pt x="14161" y="20636"/>
                    </a:cubicBezTo>
                    <a:lnTo>
                      <a:pt x="14082" y="20636"/>
                    </a:lnTo>
                    <a:cubicBezTo>
                      <a:pt x="14053" y="20592"/>
                      <a:pt x="14017" y="20556"/>
                      <a:pt x="13988" y="20520"/>
                    </a:cubicBezTo>
                    <a:cubicBezTo>
                      <a:pt x="13908" y="20405"/>
                      <a:pt x="13829" y="20282"/>
                      <a:pt x="13750" y="20166"/>
                    </a:cubicBezTo>
                    <a:cubicBezTo>
                      <a:pt x="13605" y="19921"/>
                      <a:pt x="13475" y="19668"/>
                      <a:pt x="13346" y="19409"/>
                    </a:cubicBezTo>
                    <a:cubicBezTo>
                      <a:pt x="13223" y="19156"/>
                      <a:pt x="13107" y="18896"/>
                      <a:pt x="13006" y="18629"/>
                    </a:cubicBezTo>
                    <a:cubicBezTo>
                      <a:pt x="12898" y="18362"/>
                      <a:pt x="12797" y="18095"/>
                      <a:pt x="12703" y="17828"/>
                    </a:cubicBezTo>
                    <a:cubicBezTo>
                      <a:pt x="12523" y="17294"/>
                      <a:pt x="12349" y="16760"/>
                      <a:pt x="12198" y="16218"/>
                    </a:cubicBezTo>
                    <a:cubicBezTo>
                      <a:pt x="12046" y="15684"/>
                      <a:pt x="11902" y="15136"/>
                      <a:pt x="11758" y="14595"/>
                    </a:cubicBezTo>
                    <a:lnTo>
                      <a:pt x="11332" y="12971"/>
                    </a:lnTo>
                    <a:cubicBezTo>
                      <a:pt x="11303" y="12833"/>
                      <a:pt x="11267" y="12696"/>
                      <a:pt x="11231" y="12566"/>
                    </a:cubicBezTo>
                    <a:cubicBezTo>
                      <a:pt x="11216" y="12458"/>
                      <a:pt x="11202" y="12350"/>
                      <a:pt x="11180" y="12242"/>
                    </a:cubicBezTo>
                    <a:close/>
                    <a:moveTo>
                      <a:pt x="8546" y="17012"/>
                    </a:moveTo>
                    <a:cubicBezTo>
                      <a:pt x="8409" y="17503"/>
                      <a:pt x="8279" y="17994"/>
                      <a:pt x="8185" y="18499"/>
                    </a:cubicBezTo>
                    <a:lnTo>
                      <a:pt x="8106" y="19012"/>
                    </a:lnTo>
                    <a:cubicBezTo>
                      <a:pt x="8077" y="19185"/>
                      <a:pt x="8062" y="19358"/>
                      <a:pt x="8048" y="19531"/>
                    </a:cubicBezTo>
                    <a:cubicBezTo>
                      <a:pt x="8026" y="19705"/>
                      <a:pt x="8026" y="19878"/>
                      <a:pt x="8019" y="20051"/>
                    </a:cubicBezTo>
                    <a:cubicBezTo>
                      <a:pt x="8019" y="20224"/>
                      <a:pt x="8019" y="20397"/>
                      <a:pt x="8041" y="20571"/>
                    </a:cubicBezTo>
                    <a:cubicBezTo>
                      <a:pt x="8062" y="20924"/>
                      <a:pt x="8127" y="21271"/>
                      <a:pt x="8243" y="21603"/>
                    </a:cubicBezTo>
                    <a:cubicBezTo>
                      <a:pt x="8250" y="21639"/>
                      <a:pt x="8272" y="21675"/>
                      <a:pt x="8286" y="21711"/>
                    </a:cubicBezTo>
                    <a:cubicBezTo>
                      <a:pt x="8272" y="21704"/>
                      <a:pt x="8264" y="21689"/>
                      <a:pt x="8250" y="21675"/>
                    </a:cubicBezTo>
                    <a:lnTo>
                      <a:pt x="8171" y="21574"/>
                    </a:lnTo>
                    <a:cubicBezTo>
                      <a:pt x="7961" y="21278"/>
                      <a:pt x="7795" y="20946"/>
                      <a:pt x="7687" y="20599"/>
                    </a:cubicBezTo>
                    <a:lnTo>
                      <a:pt x="7615" y="20332"/>
                    </a:lnTo>
                    <a:cubicBezTo>
                      <a:pt x="7586" y="20239"/>
                      <a:pt x="7579" y="20152"/>
                      <a:pt x="7564" y="20058"/>
                    </a:cubicBezTo>
                    <a:cubicBezTo>
                      <a:pt x="7528" y="19878"/>
                      <a:pt x="7514" y="19690"/>
                      <a:pt x="7507" y="19502"/>
                    </a:cubicBezTo>
                    <a:cubicBezTo>
                      <a:pt x="7499" y="19459"/>
                      <a:pt x="7499" y="19409"/>
                      <a:pt x="7507" y="19365"/>
                    </a:cubicBezTo>
                    <a:lnTo>
                      <a:pt x="7507" y="19228"/>
                    </a:lnTo>
                    <a:cubicBezTo>
                      <a:pt x="7507" y="19134"/>
                      <a:pt x="7507" y="19041"/>
                      <a:pt x="7514" y="18947"/>
                    </a:cubicBezTo>
                    <a:lnTo>
                      <a:pt x="7593" y="18384"/>
                    </a:lnTo>
                    <a:cubicBezTo>
                      <a:pt x="7608" y="18304"/>
                      <a:pt x="7629" y="18218"/>
                      <a:pt x="7644" y="18138"/>
                    </a:cubicBezTo>
                    <a:cubicBezTo>
                      <a:pt x="7802" y="17980"/>
                      <a:pt x="7947" y="17814"/>
                      <a:pt x="8091" y="17640"/>
                    </a:cubicBezTo>
                    <a:cubicBezTo>
                      <a:pt x="8235" y="17453"/>
                      <a:pt x="8380" y="17265"/>
                      <a:pt x="8510" y="17070"/>
                    </a:cubicBezTo>
                    <a:cubicBezTo>
                      <a:pt x="8517" y="17048"/>
                      <a:pt x="8531" y="17027"/>
                      <a:pt x="8546" y="17012"/>
                    </a:cubicBezTo>
                    <a:close/>
                    <a:moveTo>
                      <a:pt x="11094" y="17034"/>
                    </a:moveTo>
                    <a:lnTo>
                      <a:pt x="11137" y="17214"/>
                    </a:lnTo>
                    <a:lnTo>
                      <a:pt x="11195" y="17431"/>
                    </a:lnTo>
                    <a:lnTo>
                      <a:pt x="11252" y="17640"/>
                    </a:lnTo>
                    <a:cubicBezTo>
                      <a:pt x="11274" y="17712"/>
                      <a:pt x="11289" y="17777"/>
                      <a:pt x="11317" y="17850"/>
                    </a:cubicBezTo>
                    <a:cubicBezTo>
                      <a:pt x="11339" y="17915"/>
                      <a:pt x="11361" y="17987"/>
                      <a:pt x="11382" y="18059"/>
                    </a:cubicBezTo>
                    <a:cubicBezTo>
                      <a:pt x="11375" y="18109"/>
                      <a:pt x="11368" y="18167"/>
                      <a:pt x="11368" y="18218"/>
                    </a:cubicBezTo>
                    <a:cubicBezTo>
                      <a:pt x="11346" y="18478"/>
                      <a:pt x="11303" y="18723"/>
                      <a:pt x="11252" y="18968"/>
                    </a:cubicBezTo>
                    <a:lnTo>
                      <a:pt x="11260" y="18968"/>
                    </a:lnTo>
                    <a:cubicBezTo>
                      <a:pt x="11166" y="19452"/>
                      <a:pt x="11021" y="19928"/>
                      <a:pt x="10812" y="20383"/>
                    </a:cubicBezTo>
                    <a:cubicBezTo>
                      <a:pt x="10711" y="20599"/>
                      <a:pt x="10588" y="20809"/>
                      <a:pt x="10451" y="21011"/>
                    </a:cubicBezTo>
                    <a:cubicBezTo>
                      <a:pt x="10314" y="21213"/>
                      <a:pt x="10163" y="21393"/>
                      <a:pt x="9989" y="21559"/>
                    </a:cubicBezTo>
                    <a:cubicBezTo>
                      <a:pt x="9917" y="21624"/>
                      <a:pt x="9852" y="21682"/>
                      <a:pt x="9780" y="21740"/>
                    </a:cubicBezTo>
                    <a:cubicBezTo>
                      <a:pt x="9838" y="21668"/>
                      <a:pt x="9888" y="21596"/>
                      <a:pt x="9939" y="21523"/>
                    </a:cubicBezTo>
                    <a:cubicBezTo>
                      <a:pt x="10213" y="21105"/>
                      <a:pt x="10430" y="20650"/>
                      <a:pt x="10581" y="20174"/>
                    </a:cubicBezTo>
                    <a:cubicBezTo>
                      <a:pt x="10733" y="19705"/>
                      <a:pt x="10848" y="19221"/>
                      <a:pt x="10920" y="18730"/>
                    </a:cubicBezTo>
                    <a:cubicBezTo>
                      <a:pt x="10942" y="18607"/>
                      <a:pt x="10964" y="18485"/>
                      <a:pt x="10978" y="18362"/>
                    </a:cubicBezTo>
                    <a:lnTo>
                      <a:pt x="11021" y="17994"/>
                    </a:lnTo>
                    <a:cubicBezTo>
                      <a:pt x="11050" y="17749"/>
                      <a:pt x="11065" y="17503"/>
                      <a:pt x="11086" y="17258"/>
                    </a:cubicBezTo>
                    <a:cubicBezTo>
                      <a:pt x="11086" y="17186"/>
                      <a:pt x="11094" y="17113"/>
                      <a:pt x="11094" y="17034"/>
                    </a:cubicBezTo>
                    <a:close/>
                    <a:moveTo>
                      <a:pt x="10285" y="13303"/>
                    </a:moveTo>
                    <a:cubicBezTo>
                      <a:pt x="10126" y="13851"/>
                      <a:pt x="9975" y="14407"/>
                      <a:pt x="9831" y="14963"/>
                    </a:cubicBezTo>
                    <a:cubicBezTo>
                      <a:pt x="9672" y="15569"/>
                      <a:pt x="9527" y="16182"/>
                      <a:pt x="9390" y="16796"/>
                    </a:cubicBezTo>
                    <a:cubicBezTo>
                      <a:pt x="9246" y="17409"/>
                      <a:pt x="9116" y="18030"/>
                      <a:pt x="9001" y="18651"/>
                    </a:cubicBezTo>
                    <a:lnTo>
                      <a:pt x="8914" y="19120"/>
                    </a:lnTo>
                    <a:cubicBezTo>
                      <a:pt x="8885" y="19279"/>
                      <a:pt x="8863" y="19437"/>
                      <a:pt x="8835" y="19596"/>
                    </a:cubicBezTo>
                    <a:cubicBezTo>
                      <a:pt x="8813" y="19755"/>
                      <a:pt x="8791" y="19914"/>
                      <a:pt x="8770" y="20073"/>
                    </a:cubicBezTo>
                    <a:cubicBezTo>
                      <a:pt x="8741" y="20231"/>
                      <a:pt x="8726" y="20390"/>
                      <a:pt x="8712" y="20549"/>
                    </a:cubicBezTo>
                    <a:cubicBezTo>
                      <a:pt x="8683" y="20874"/>
                      <a:pt x="8654" y="21191"/>
                      <a:pt x="8654" y="21516"/>
                    </a:cubicBezTo>
                    <a:cubicBezTo>
                      <a:pt x="8654" y="21675"/>
                      <a:pt x="8654" y="21834"/>
                      <a:pt x="8676" y="22000"/>
                    </a:cubicBezTo>
                    <a:cubicBezTo>
                      <a:pt x="8676" y="22036"/>
                      <a:pt x="8683" y="22079"/>
                      <a:pt x="8690" y="22115"/>
                    </a:cubicBezTo>
                    <a:cubicBezTo>
                      <a:pt x="8661" y="22101"/>
                      <a:pt x="8640" y="22079"/>
                      <a:pt x="8611" y="22057"/>
                    </a:cubicBezTo>
                    <a:cubicBezTo>
                      <a:pt x="8589" y="22036"/>
                      <a:pt x="8546" y="22000"/>
                      <a:pt x="8517" y="21964"/>
                    </a:cubicBezTo>
                    <a:cubicBezTo>
                      <a:pt x="8488" y="21935"/>
                      <a:pt x="8459" y="21913"/>
                      <a:pt x="8430" y="21884"/>
                    </a:cubicBezTo>
                    <a:lnTo>
                      <a:pt x="8394" y="21819"/>
                    </a:lnTo>
                    <a:cubicBezTo>
                      <a:pt x="8365" y="21740"/>
                      <a:pt x="8322" y="21660"/>
                      <a:pt x="8300" y="21581"/>
                    </a:cubicBezTo>
                    <a:cubicBezTo>
                      <a:pt x="8178" y="21256"/>
                      <a:pt x="8106" y="20917"/>
                      <a:pt x="8077" y="20571"/>
                    </a:cubicBezTo>
                    <a:cubicBezTo>
                      <a:pt x="8055" y="20397"/>
                      <a:pt x="8055" y="20224"/>
                      <a:pt x="8048" y="20051"/>
                    </a:cubicBezTo>
                    <a:cubicBezTo>
                      <a:pt x="8033" y="19878"/>
                      <a:pt x="8055" y="19705"/>
                      <a:pt x="8062" y="19531"/>
                    </a:cubicBezTo>
                    <a:cubicBezTo>
                      <a:pt x="8069" y="19358"/>
                      <a:pt x="8091" y="19185"/>
                      <a:pt x="8113" y="19019"/>
                    </a:cubicBezTo>
                    <a:lnTo>
                      <a:pt x="8192" y="18499"/>
                    </a:lnTo>
                    <a:cubicBezTo>
                      <a:pt x="8300" y="17972"/>
                      <a:pt x="8438" y="17453"/>
                      <a:pt x="8596" y="16940"/>
                    </a:cubicBezTo>
                    <a:cubicBezTo>
                      <a:pt x="8632" y="16882"/>
                      <a:pt x="8669" y="16832"/>
                      <a:pt x="8697" y="16781"/>
                    </a:cubicBezTo>
                    <a:lnTo>
                      <a:pt x="8878" y="16478"/>
                    </a:lnTo>
                    <a:cubicBezTo>
                      <a:pt x="9340" y="15663"/>
                      <a:pt x="9693" y="14811"/>
                      <a:pt x="10033" y="13952"/>
                    </a:cubicBezTo>
                    <a:cubicBezTo>
                      <a:pt x="10119" y="13736"/>
                      <a:pt x="10206" y="13519"/>
                      <a:pt x="10285" y="13303"/>
                    </a:cubicBezTo>
                    <a:close/>
                    <a:moveTo>
                      <a:pt x="10661" y="14327"/>
                    </a:moveTo>
                    <a:cubicBezTo>
                      <a:pt x="10675" y="14501"/>
                      <a:pt x="10682" y="14674"/>
                      <a:pt x="10704" y="14847"/>
                    </a:cubicBezTo>
                    <a:cubicBezTo>
                      <a:pt x="10762" y="15432"/>
                      <a:pt x="10863" y="16009"/>
                      <a:pt x="10993" y="16587"/>
                    </a:cubicBezTo>
                    <a:cubicBezTo>
                      <a:pt x="11007" y="16666"/>
                      <a:pt x="11021" y="16745"/>
                      <a:pt x="11043" y="16818"/>
                    </a:cubicBezTo>
                    <a:cubicBezTo>
                      <a:pt x="11036" y="16969"/>
                      <a:pt x="11029" y="17113"/>
                      <a:pt x="11014" y="17265"/>
                    </a:cubicBezTo>
                    <a:cubicBezTo>
                      <a:pt x="10993" y="17510"/>
                      <a:pt x="10978" y="17756"/>
                      <a:pt x="10942" y="18001"/>
                    </a:cubicBezTo>
                    <a:lnTo>
                      <a:pt x="10899" y="18362"/>
                    </a:lnTo>
                    <a:cubicBezTo>
                      <a:pt x="10884" y="18485"/>
                      <a:pt x="10855" y="18607"/>
                      <a:pt x="10841" y="18723"/>
                    </a:cubicBezTo>
                    <a:cubicBezTo>
                      <a:pt x="10762" y="19207"/>
                      <a:pt x="10646" y="19690"/>
                      <a:pt x="10495" y="20152"/>
                    </a:cubicBezTo>
                    <a:cubicBezTo>
                      <a:pt x="10350" y="20621"/>
                      <a:pt x="10134" y="21069"/>
                      <a:pt x="9867" y="21480"/>
                    </a:cubicBezTo>
                    <a:cubicBezTo>
                      <a:pt x="9751" y="21653"/>
                      <a:pt x="9614" y="21826"/>
                      <a:pt x="9462" y="21978"/>
                    </a:cubicBezTo>
                    <a:lnTo>
                      <a:pt x="9426" y="22000"/>
                    </a:lnTo>
                    <a:cubicBezTo>
                      <a:pt x="9318" y="22065"/>
                      <a:pt x="9217" y="22115"/>
                      <a:pt x="9109" y="22158"/>
                    </a:cubicBezTo>
                    <a:lnTo>
                      <a:pt x="9073" y="22173"/>
                    </a:lnTo>
                    <a:cubicBezTo>
                      <a:pt x="9130" y="22079"/>
                      <a:pt x="9174" y="21985"/>
                      <a:pt x="9224" y="21884"/>
                    </a:cubicBezTo>
                    <a:cubicBezTo>
                      <a:pt x="9318" y="21668"/>
                      <a:pt x="9405" y="21444"/>
                      <a:pt x="9477" y="21213"/>
                    </a:cubicBezTo>
                    <a:cubicBezTo>
                      <a:pt x="9636" y="20765"/>
                      <a:pt x="9751" y="20304"/>
                      <a:pt x="9867" y="19842"/>
                    </a:cubicBezTo>
                    <a:cubicBezTo>
                      <a:pt x="10076" y="18911"/>
                      <a:pt x="10228" y="17972"/>
                      <a:pt x="10357" y="17027"/>
                    </a:cubicBezTo>
                    <a:cubicBezTo>
                      <a:pt x="10473" y="16125"/>
                      <a:pt x="10574" y="15230"/>
                      <a:pt x="10661" y="14327"/>
                    </a:cubicBezTo>
                    <a:close/>
                    <a:moveTo>
                      <a:pt x="10689" y="12256"/>
                    </a:moveTo>
                    <a:lnTo>
                      <a:pt x="10689" y="12256"/>
                    </a:lnTo>
                    <a:cubicBezTo>
                      <a:pt x="10668" y="12530"/>
                      <a:pt x="10653" y="12805"/>
                      <a:pt x="10646" y="13086"/>
                    </a:cubicBezTo>
                    <a:cubicBezTo>
                      <a:pt x="10632" y="13404"/>
                      <a:pt x="10639" y="13728"/>
                      <a:pt x="10646" y="14053"/>
                    </a:cubicBezTo>
                    <a:lnTo>
                      <a:pt x="10632" y="14183"/>
                    </a:lnTo>
                    <a:cubicBezTo>
                      <a:pt x="10531" y="15121"/>
                      <a:pt x="10408" y="16067"/>
                      <a:pt x="10271" y="17005"/>
                    </a:cubicBezTo>
                    <a:cubicBezTo>
                      <a:pt x="10134" y="17951"/>
                      <a:pt x="9975" y="18882"/>
                      <a:pt x="9766" y="19806"/>
                    </a:cubicBezTo>
                    <a:cubicBezTo>
                      <a:pt x="9657" y="20267"/>
                      <a:pt x="9535" y="20729"/>
                      <a:pt x="9383" y="21177"/>
                    </a:cubicBezTo>
                    <a:cubicBezTo>
                      <a:pt x="9311" y="21401"/>
                      <a:pt x="9224" y="21624"/>
                      <a:pt x="9130" y="21841"/>
                    </a:cubicBezTo>
                    <a:cubicBezTo>
                      <a:pt x="9087" y="21949"/>
                      <a:pt x="9037" y="22050"/>
                      <a:pt x="8979" y="22158"/>
                    </a:cubicBezTo>
                    <a:lnTo>
                      <a:pt x="8943" y="22216"/>
                    </a:lnTo>
                    <a:lnTo>
                      <a:pt x="8936" y="22216"/>
                    </a:lnTo>
                    <a:cubicBezTo>
                      <a:pt x="8907" y="22223"/>
                      <a:pt x="8878" y="22231"/>
                      <a:pt x="8849" y="22238"/>
                    </a:cubicBezTo>
                    <a:lnTo>
                      <a:pt x="8820" y="22216"/>
                    </a:lnTo>
                    <a:cubicBezTo>
                      <a:pt x="8806" y="22209"/>
                      <a:pt x="8791" y="22202"/>
                      <a:pt x="8777" y="22187"/>
                    </a:cubicBezTo>
                    <a:cubicBezTo>
                      <a:pt x="8762" y="22122"/>
                      <a:pt x="8755" y="22057"/>
                      <a:pt x="8748" y="21992"/>
                    </a:cubicBezTo>
                    <a:cubicBezTo>
                      <a:pt x="8726" y="21834"/>
                      <a:pt x="8719" y="21675"/>
                      <a:pt x="8719" y="21516"/>
                    </a:cubicBezTo>
                    <a:cubicBezTo>
                      <a:pt x="8712" y="21199"/>
                      <a:pt x="8726" y="20881"/>
                      <a:pt x="8748" y="20556"/>
                    </a:cubicBezTo>
                    <a:cubicBezTo>
                      <a:pt x="8770" y="20239"/>
                      <a:pt x="8806" y="19921"/>
                      <a:pt x="8856" y="19603"/>
                    </a:cubicBezTo>
                    <a:cubicBezTo>
                      <a:pt x="8878" y="19445"/>
                      <a:pt x="8900" y="19286"/>
                      <a:pt x="8928" y="19127"/>
                    </a:cubicBezTo>
                    <a:lnTo>
                      <a:pt x="9008" y="18658"/>
                    </a:lnTo>
                    <a:cubicBezTo>
                      <a:pt x="9130" y="18037"/>
                      <a:pt x="9268" y="17424"/>
                      <a:pt x="9419" y="16810"/>
                    </a:cubicBezTo>
                    <a:cubicBezTo>
                      <a:pt x="9571" y="16197"/>
                      <a:pt x="9737" y="15591"/>
                      <a:pt x="9896" y="14984"/>
                    </a:cubicBezTo>
                    <a:lnTo>
                      <a:pt x="10401" y="13165"/>
                    </a:lnTo>
                    <a:cubicBezTo>
                      <a:pt x="10458" y="12956"/>
                      <a:pt x="10523" y="12747"/>
                      <a:pt x="10581" y="12538"/>
                    </a:cubicBezTo>
                    <a:lnTo>
                      <a:pt x="10689" y="12256"/>
                    </a:lnTo>
                    <a:close/>
                    <a:moveTo>
                      <a:pt x="13042" y="1"/>
                    </a:moveTo>
                    <a:lnTo>
                      <a:pt x="12970" y="8"/>
                    </a:lnTo>
                    <a:cubicBezTo>
                      <a:pt x="12898" y="22"/>
                      <a:pt x="12826" y="37"/>
                      <a:pt x="12754" y="58"/>
                    </a:cubicBezTo>
                    <a:cubicBezTo>
                      <a:pt x="12682" y="80"/>
                      <a:pt x="12617" y="95"/>
                      <a:pt x="12552" y="123"/>
                    </a:cubicBezTo>
                    <a:cubicBezTo>
                      <a:pt x="12422" y="167"/>
                      <a:pt x="12292" y="224"/>
                      <a:pt x="12169" y="297"/>
                    </a:cubicBezTo>
                    <a:cubicBezTo>
                      <a:pt x="11924" y="427"/>
                      <a:pt x="11700" y="593"/>
                      <a:pt x="11498" y="780"/>
                    </a:cubicBezTo>
                    <a:cubicBezTo>
                      <a:pt x="11101" y="1156"/>
                      <a:pt x="10783" y="1610"/>
                      <a:pt x="10567" y="2115"/>
                    </a:cubicBezTo>
                    <a:cubicBezTo>
                      <a:pt x="10357" y="2606"/>
                      <a:pt x="10206" y="3119"/>
                      <a:pt x="10134" y="3646"/>
                    </a:cubicBezTo>
                    <a:cubicBezTo>
                      <a:pt x="10126" y="3696"/>
                      <a:pt x="10119" y="3747"/>
                      <a:pt x="10112" y="3797"/>
                    </a:cubicBezTo>
                    <a:cubicBezTo>
                      <a:pt x="10062" y="3696"/>
                      <a:pt x="10018" y="3588"/>
                      <a:pt x="9968" y="3494"/>
                    </a:cubicBezTo>
                    <a:cubicBezTo>
                      <a:pt x="9888" y="3342"/>
                      <a:pt x="9802" y="3191"/>
                      <a:pt x="9708" y="3054"/>
                    </a:cubicBezTo>
                    <a:cubicBezTo>
                      <a:pt x="9657" y="2982"/>
                      <a:pt x="9621" y="2909"/>
                      <a:pt x="9564" y="2837"/>
                    </a:cubicBezTo>
                    <a:lnTo>
                      <a:pt x="9398" y="2635"/>
                    </a:lnTo>
                    <a:cubicBezTo>
                      <a:pt x="9167" y="2368"/>
                      <a:pt x="8900" y="2137"/>
                      <a:pt x="8596" y="1957"/>
                    </a:cubicBezTo>
                    <a:cubicBezTo>
                      <a:pt x="8524" y="1906"/>
                      <a:pt x="8445" y="1863"/>
                      <a:pt x="8358" y="1827"/>
                    </a:cubicBezTo>
                    <a:cubicBezTo>
                      <a:pt x="8279" y="1791"/>
                      <a:pt x="8192" y="1755"/>
                      <a:pt x="8113" y="1733"/>
                    </a:cubicBezTo>
                    <a:cubicBezTo>
                      <a:pt x="8069" y="1711"/>
                      <a:pt x="8026" y="1697"/>
                      <a:pt x="7983" y="1690"/>
                    </a:cubicBezTo>
                    <a:cubicBezTo>
                      <a:pt x="7940" y="1675"/>
                      <a:pt x="7889" y="1661"/>
                      <a:pt x="7846" y="1654"/>
                    </a:cubicBezTo>
                    <a:cubicBezTo>
                      <a:pt x="7802" y="1646"/>
                      <a:pt x="7759" y="1639"/>
                      <a:pt x="7709" y="1632"/>
                    </a:cubicBezTo>
                    <a:cubicBezTo>
                      <a:pt x="7687" y="1632"/>
                      <a:pt x="7665" y="1625"/>
                      <a:pt x="7636" y="1617"/>
                    </a:cubicBezTo>
                    <a:lnTo>
                      <a:pt x="7492" y="1617"/>
                    </a:lnTo>
                    <a:lnTo>
                      <a:pt x="7427" y="1661"/>
                    </a:lnTo>
                    <a:cubicBezTo>
                      <a:pt x="7377" y="1704"/>
                      <a:pt x="7326" y="1747"/>
                      <a:pt x="7276" y="1798"/>
                    </a:cubicBezTo>
                    <a:cubicBezTo>
                      <a:pt x="7232" y="1841"/>
                      <a:pt x="7189" y="1885"/>
                      <a:pt x="7146" y="1942"/>
                    </a:cubicBezTo>
                    <a:cubicBezTo>
                      <a:pt x="7066" y="2036"/>
                      <a:pt x="6994" y="2137"/>
                      <a:pt x="6929" y="2245"/>
                    </a:cubicBezTo>
                    <a:cubicBezTo>
                      <a:pt x="6799" y="2455"/>
                      <a:pt x="6698" y="2686"/>
                      <a:pt x="6619" y="2924"/>
                    </a:cubicBezTo>
                    <a:cubicBezTo>
                      <a:pt x="6482" y="3393"/>
                      <a:pt x="6446" y="3884"/>
                      <a:pt x="6496" y="4375"/>
                    </a:cubicBezTo>
                    <a:cubicBezTo>
                      <a:pt x="6525" y="4598"/>
                      <a:pt x="6561" y="4829"/>
                      <a:pt x="6619" y="5046"/>
                    </a:cubicBezTo>
                    <a:cubicBezTo>
                      <a:pt x="6575" y="5002"/>
                      <a:pt x="6532" y="4959"/>
                      <a:pt x="6489" y="4923"/>
                    </a:cubicBezTo>
                    <a:lnTo>
                      <a:pt x="6041" y="4562"/>
                    </a:lnTo>
                    <a:cubicBezTo>
                      <a:pt x="5883" y="4461"/>
                      <a:pt x="5738" y="4338"/>
                      <a:pt x="5572" y="4237"/>
                    </a:cubicBezTo>
                    <a:cubicBezTo>
                      <a:pt x="5413" y="4136"/>
                      <a:pt x="5255" y="4035"/>
                      <a:pt x="5074" y="3956"/>
                    </a:cubicBezTo>
                    <a:cubicBezTo>
                      <a:pt x="4988" y="3920"/>
                      <a:pt x="4908" y="3869"/>
                      <a:pt x="4814" y="3833"/>
                    </a:cubicBezTo>
                    <a:lnTo>
                      <a:pt x="4547" y="3732"/>
                    </a:lnTo>
                    <a:cubicBezTo>
                      <a:pt x="4172" y="3602"/>
                      <a:pt x="3782" y="3530"/>
                      <a:pt x="3393" y="3530"/>
                    </a:cubicBezTo>
                    <a:cubicBezTo>
                      <a:pt x="3363" y="3528"/>
                      <a:pt x="3333" y="3527"/>
                      <a:pt x="3304" y="3527"/>
                    </a:cubicBezTo>
                    <a:cubicBezTo>
                      <a:pt x="3232" y="3527"/>
                      <a:pt x="3161" y="3532"/>
                      <a:pt x="3089" y="3537"/>
                    </a:cubicBezTo>
                    <a:cubicBezTo>
                      <a:pt x="2996" y="3552"/>
                      <a:pt x="2895" y="3566"/>
                      <a:pt x="2793" y="3588"/>
                    </a:cubicBezTo>
                    <a:cubicBezTo>
                      <a:pt x="2743" y="3595"/>
                      <a:pt x="2700" y="3609"/>
                      <a:pt x="2649" y="3617"/>
                    </a:cubicBezTo>
                    <a:cubicBezTo>
                      <a:pt x="2599" y="3631"/>
                      <a:pt x="2548" y="3646"/>
                      <a:pt x="2498" y="3660"/>
                    </a:cubicBezTo>
                    <a:cubicBezTo>
                      <a:pt x="2454" y="3674"/>
                      <a:pt x="2404" y="3696"/>
                      <a:pt x="2353" y="3711"/>
                    </a:cubicBezTo>
                    <a:cubicBezTo>
                      <a:pt x="2332" y="3725"/>
                      <a:pt x="2303" y="3732"/>
                      <a:pt x="2281" y="3747"/>
                    </a:cubicBezTo>
                    <a:cubicBezTo>
                      <a:pt x="2259" y="3761"/>
                      <a:pt x="2230" y="3768"/>
                      <a:pt x="2202" y="3783"/>
                    </a:cubicBezTo>
                    <a:lnTo>
                      <a:pt x="2144" y="3819"/>
                    </a:lnTo>
                    <a:lnTo>
                      <a:pt x="2115" y="3884"/>
                    </a:lnTo>
                    <a:cubicBezTo>
                      <a:pt x="2086" y="3956"/>
                      <a:pt x="2064" y="4028"/>
                      <a:pt x="2043" y="4100"/>
                    </a:cubicBezTo>
                    <a:cubicBezTo>
                      <a:pt x="2028" y="4172"/>
                      <a:pt x="2007" y="4237"/>
                      <a:pt x="2000" y="4310"/>
                    </a:cubicBezTo>
                    <a:cubicBezTo>
                      <a:pt x="1978" y="4447"/>
                      <a:pt x="1963" y="4584"/>
                      <a:pt x="1956" y="4721"/>
                    </a:cubicBezTo>
                    <a:cubicBezTo>
                      <a:pt x="1956" y="5002"/>
                      <a:pt x="1978" y="5277"/>
                      <a:pt x="2043" y="5551"/>
                    </a:cubicBezTo>
                    <a:cubicBezTo>
                      <a:pt x="2173" y="6078"/>
                      <a:pt x="2404" y="6583"/>
                      <a:pt x="2728" y="7023"/>
                    </a:cubicBezTo>
                    <a:cubicBezTo>
                      <a:pt x="3053" y="7449"/>
                      <a:pt x="3429" y="7832"/>
                      <a:pt x="3847" y="8164"/>
                    </a:cubicBezTo>
                    <a:lnTo>
                      <a:pt x="3963" y="8258"/>
                    </a:lnTo>
                    <a:cubicBezTo>
                      <a:pt x="3854" y="8243"/>
                      <a:pt x="3739" y="8236"/>
                      <a:pt x="3631" y="8229"/>
                    </a:cubicBezTo>
                    <a:cubicBezTo>
                      <a:pt x="3515" y="8229"/>
                      <a:pt x="3400" y="8222"/>
                      <a:pt x="3286" y="8222"/>
                    </a:cubicBezTo>
                    <a:cubicBezTo>
                      <a:pt x="3230" y="8222"/>
                      <a:pt x="3174" y="8224"/>
                      <a:pt x="3118" y="8229"/>
                    </a:cubicBezTo>
                    <a:cubicBezTo>
                      <a:pt x="3032" y="8236"/>
                      <a:pt x="2945" y="8243"/>
                      <a:pt x="2858" y="8250"/>
                    </a:cubicBezTo>
                    <a:lnTo>
                      <a:pt x="2606" y="8286"/>
                    </a:lnTo>
                    <a:cubicBezTo>
                      <a:pt x="2259" y="8351"/>
                      <a:pt x="1920" y="8467"/>
                      <a:pt x="1610" y="8640"/>
                    </a:cubicBezTo>
                    <a:cubicBezTo>
                      <a:pt x="1538" y="8683"/>
                      <a:pt x="1458" y="8727"/>
                      <a:pt x="1386" y="8784"/>
                    </a:cubicBezTo>
                    <a:cubicBezTo>
                      <a:pt x="1314" y="8835"/>
                      <a:pt x="1242" y="8893"/>
                      <a:pt x="1170" y="8950"/>
                    </a:cubicBezTo>
                    <a:cubicBezTo>
                      <a:pt x="1141" y="8979"/>
                      <a:pt x="1105" y="9008"/>
                      <a:pt x="1076" y="9037"/>
                    </a:cubicBezTo>
                    <a:cubicBezTo>
                      <a:pt x="1040" y="9066"/>
                      <a:pt x="1004" y="9102"/>
                      <a:pt x="975" y="9138"/>
                    </a:cubicBezTo>
                    <a:cubicBezTo>
                      <a:pt x="946" y="9174"/>
                      <a:pt x="917" y="9210"/>
                      <a:pt x="888" y="9246"/>
                    </a:cubicBezTo>
                    <a:cubicBezTo>
                      <a:pt x="874" y="9261"/>
                      <a:pt x="859" y="9282"/>
                      <a:pt x="845" y="9304"/>
                    </a:cubicBezTo>
                    <a:cubicBezTo>
                      <a:pt x="830" y="9326"/>
                      <a:pt x="816" y="9340"/>
                      <a:pt x="794" y="9369"/>
                    </a:cubicBezTo>
                    <a:lnTo>
                      <a:pt x="765" y="9427"/>
                    </a:lnTo>
                    <a:lnTo>
                      <a:pt x="773" y="9506"/>
                    </a:lnTo>
                    <a:cubicBezTo>
                      <a:pt x="780" y="9571"/>
                      <a:pt x="794" y="9636"/>
                      <a:pt x="816" y="9701"/>
                    </a:cubicBezTo>
                    <a:cubicBezTo>
                      <a:pt x="830" y="9766"/>
                      <a:pt x="852" y="9824"/>
                      <a:pt x="874" y="9881"/>
                    </a:cubicBezTo>
                    <a:cubicBezTo>
                      <a:pt x="917" y="10004"/>
                      <a:pt x="967" y="10112"/>
                      <a:pt x="1025" y="10228"/>
                    </a:cubicBezTo>
                    <a:cubicBezTo>
                      <a:pt x="1148" y="10452"/>
                      <a:pt x="1292" y="10661"/>
                      <a:pt x="1465" y="10849"/>
                    </a:cubicBezTo>
                    <a:cubicBezTo>
                      <a:pt x="1805" y="11202"/>
                      <a:pt x="2216" y="11484"/>
                      <a:pt x="2664" y="11679"/>
                    </a:cubicBezTo>
                    <a:cubicBezTo>
                      <a:pt x="2873" y="11772"/>
                      <a:pt x="3089" y="11845"/>
                      <a:pt x="3306" y="11910"/>
                    </a:cubicBezTo>
                    <a:cubicBezTo>
                      <a:pt x="3248" y="11924"/>
                      <a:pt x="3190" y="11946"/>
                      <a:pt x="3125" y="11960"/>
                    </a:cubicBezTo>
                    <a:lnTo>
                      <a:pt x="2599" y="12169"/>
                    </a:lnTo>
                    <a:cubicBezTo>
                      <a:pt x="2425" y="12256"/>
                      <a:pt x="2252" y="12321"/>
                      <a:pt x="2079" y="12415"/>
                    </a:cubicBezTo>
                    <a:cubicBezTo>
                      <a:pt x="1913" y="12501"/>
                      <a:pt x="1747" y="12595"/>
                      <a:pt x="1588" y="12704"/>
                    </a:cubicBezTo>
                    <a:cubicBezTo>
                      <a:pt x="1509" y="12761"/>
                      <a:pt x="1429" y="12812"/>
                      <a:pt x="1357" y="12870"/>
                    </a:cubicBezTo>
                    <a:lnTo>
                      <a:pt x="1126" y="13050"/>
                    </a:lnTo>
                    <a:cubicBezTo>
                      <a:pt x="830" y="13303"/>
                      <a:pt x="578" y="13606"/>
                      <a:pt x="376" y="13945"/>
                    </a:cubicBezTo>
                    <a:cubicBezTo>
                      <a:pt x="325" y="14032"/>
                      <a:pt x="275" y="14118"/>
                      <a:pt x="238" y="14212"/>
                    </a:cubicBezTo>
                    <a:cubicBezTo>
                      <a:pt x="195" y="14299"/>
                      <a:pt x="159" y="14392"/>
                      <a:pt x="123" y="14486"/>
                    </a:cubicBezTo>
                    <a:cubicBezTo>
                      <a:pt x="109" y="14537"/>
                      <a:pt x="94" y="14587"/>
                      <a:pt x="80" y="14638"/>
                    </a:cubicBezTo>
                    <a:cubicBezTo>
                      <a:pt x="65" y="14681"/>
                      <a:pt x="51" y="14732"/>
                      <a:pt x="44" y="14782"/>
                    </a:cubicBezTo>
                    <a:cubicBezTo>
                      <a:pt x="36" y="14833"/>
                      <a:pt x="22" y="14883"/>
                      <a:pt x="15" y="14934"/>
                    </a:cubicBezTo>
                    <a:cubicBezTo>
                      <a:pt x="15" y="14963"/>
                      <a:pt x="7" y="14991"/>
                      <a:pt x="7" y="15013"/>
                    </a:cubicBezTo>
                    <a:cubicBezTo>
                      <a:pt x="7" y="15042"/>
                      <a:pt x="0" y="15064"/>
                      <a:pt x="0" y="15107"/>
                    </a:cubicBezTo>
                    <a:lnTo>
                      <a:pt x="0" y="15172"/>
                    </a:lnTo>
                    <a:lnTo>
                      <a:pt x="51" y="15237"/>
                    </a:lnTo>
                    <a:cubicBezTo>
                      <a:pt x="94" y="15295"/>
                      <a:pt x="145" y="15345"/>
                      <a:pt x="202" y="15403"/>
                    </a:cubicBezTo>
                    <a:cubicBezTo>
                      <a:pt x="253" y="15446"/>
                      <a:pt x="303" y="15504"/>
                      <a:pt x="354" y="15547"/>
                    </a:cubicBezTo>
                    <a:cubicBezTo>
                      <a:pt x="462" y="15634"/>
                      <a:pt x="578" y="15713"/>
                      <a:pt x="693" y="15785"/>
                    </a:cubicBezTo>
                    <a:cubicBezTo>
                      <a:pt x="931" y="15930"/>
                      <a:pt x="1184" y="16045"/>
                      <a:pt x="1451" y="16125"/>
                    </a:cubicBezTo>
                    <a:cubicBezTo>
                      <a:pt x="1821" y="16236"/>
                      <a:pt x="2202" y="16291"/>
                      <a:pt x="2587" y="16291"/>
                    </a:cubicBezTo>
                    <a:cubicBezTo>
                      <a:pt x="2749" y="16291"/>
                      <a:pt x="2912" y="16281"/>
                      <a:pt x="3075" y="16262"/>
                    </a:cubicBezTo>
                    <a:cubicBezTo>
                      <a:pt x="3602" y="16204"/>
                      <a:pt x="4121" y="16067"/>
                      <a:pt x="4619" y="15872"/>
                    </a:cubicBezTo>
                    <a:lnTo>
                      <a:pt x="4764" y="15814"/>
                    </a:lnTo>
                    <a:lnTo>
                      <a:pt x="4764" y="15814"/>
                    </a:lnTo>
                    <a:cubicBezTo>
                      <a:pt x="4699" y="15908"/>
                      <a:pt x="4627" y="15995"/>
                      <a:pt x="4569" y="16096"/>
                    </a:cubicBezTo>
                    <a:cubicBezTo>
                      <a:pt x="4490" y="16240"/>
                      <a:pt x="4389" y="16384"/>
                      <a:pt x="4316" y="16536"/>
                    </a:cubicBezTo>
                    <a:cubicBezTo>
                      <a:pt x="4280" y="16615"/>
                      <a:pt x="4237" y="16688"/>
                      <a:pt x="4208" y="16767"/>
                    </a:cubicBezTo>
                    <a:lnTo>
                      <a:pt x="4114" y="17012"/>
                    </a:lnTo>
                    <a:cubicBezTo>
                      <a:pt x="3992" y="17344"/>
                      <a:pt x="3927" y="17691"/>
                      <a:pt x="3919" y="18044"/>
                    </a:cubicBezTo>
                    <a:cubicBezTo>
                      <a:pt x="3919" y="18131"/>
                      <a:pt x="3919" y="18225"/>
                      <a:pt x="3934" y="18312"/>
                    </a:cubicBezTo>
                    <a:cubicBezTo>
                      <a:pt x="3941" y="18405"/>
                      <a:pt x="3948" y="18492"/>
                      <a:pt x="3970" y="18586"/>
                    </a:cubicBezTo>
                    <a:cubicBezTo>
                      <a:pt x="3977" y="18629"/>
                      <a:pt x="3984" y="18672"/>
                      <a:pt x="3999" y="18716"/>
                    </a:cubicBezTo>
                    <a:cubicBezTo>
                      <a:pt x="4013" y="18759"/>
                      <a:pt x="4020" y="18810"/>
                      <a:pt x="4035" y="18853"/>
                    </a:cubicBezTo>
                    <a:cubicBezTo>
                      <a:pt x="4049" y="18889"/>
                      <a:pt x="4064" y="18939"/>
                      <a:pt x="4085" y="18983"/>
                    </a:cubicBezTo>
                    <a:cubicBezTo>
                      <a:pt x="4093" y="19004"/>
                      <a:pt x="4100" y="19026"/>
                      <a:pt x="4114" y="19048"/>
                    </a:cubicBezTo>
                    <a:cubicBezTo>
                      <a:pt x="4121" y="19069"/>
                      <a:pt x="4129" y="19091"/>
                      <a:pt x="4150" y="19120"/>
                    </a:cubicBezTo>
                    <a:lnTo>
                      <a:pt x="4179" y="19178"/>
                    </a:lnTo>
                    <a:lnTo>
                      <a:pt x="4251" y="19207"/>
                    </a:lnTo>
                    <a:cubicBezTo>
                      <a:pt x="4316" y="19235"/>
                      <a:pt x="4381" y="19257"/>
                      <a:pt x="4446" y="19271"/>
                    </a:cubicBezTo>
                    <a:cubicBezTo>
                      <a:pt x="4504" y="19286"/>
                      <a:pt x="4569" y="19300"/>
                      <a:pt x="4634" y="19315"/>
                    </a:cubicBezTo>
                    <a:cubicBezTo>
                      <a:pt x="4757" y="19336"/>
                      <a:pt x="4879" y="19344"/>
                      <a:pt x="5002" y="19351"/>
                    </a:cubicBezTo>
                    <a:cubicBezTo>
                      <a:pt x="5028" y="19352"/>
                      <a:pt x="5054" y="19352"/>
                      <a:pt x="5079" y="19352"/>
                    </a:cubicBezTo>
                    <a:cubicBezTo>
                      <a:pt x="5305" y="19352"/>
                      <a:pt x="5525" y="19324"/>
                      <a:pt x="5745" y="19279"/>
                    </a:cubicBezTo>
                    <a:cubicBezTo>
                      <a:pt x="6222" y="19163"/>
                      <a:pt x="6669" y="18947"/>
                      <a:pt x="7066" y="18658"/>
                    </a:cubicBezTo>
                    <a:cubicBezTo>
                      <a:pt x="7254" y="18521"/>
                      <a:pt x="7427" y="18376"/>
                      <a:pt x="7586" y="18218"/>
                    </a:cubicBezTo>
                    <a:lnTo>
                      <a:pt x="7586" y="18218"/>
                    </a:lnTo>
                    <a:cubicBezTo>
                      <a:pt x="7571" y="18275"/>
                      <a:pt x="7557" y="18333"/>
                      <a:pt x="7550" y="18398"/>
                    </a:cubicBezTo>
                    <a:lnTo>
                      <a:pt x="7456" y="18954"/>
                    </a:lnTo>
                    <a:cubicBezTo>
                      <a:pt x="7449" y="19142"/>
                      <a:pt x="7420" y="19329"/>
                      <a:pt x="7413" y="19524"/>
                    </a:cubicBezTo>
                    <a:cubicBezTo>
                      <a:pt x="7405" y="19712"/>
                      <a:pt x="7398" y="19907"/>
                      <a:pt x="7420" y="20094"/>
                    </a:cubicBezTo>
                    <a:cubicBezTo>
                      <a:pt x="7427" y="20188"/>
                      <a:pt x="7434" y="20289"/>
                      <a:pt x="7442" y="20383"/>
                    </a:cubicBezTo>
                    <a:lnTo>
                      <a:pt x="7492" y="20664"/>
                    </a:lnTo>
                    <a:cubicBezTo>
                      <a:pt x="7564" y="21054"/>
                      <a:pt x="7694" y="21422"/>
                      <a:pt x="7889" y="21769"/>
                    </a:cubicBezTo>
                    <a:cubicBezTo>
                      <a:pt x="7932" y="21855"/>
                      <a:pt x="7990" y="21942"/>
                      <a:pt x="8048" y="22021"/>
                    </a:cubicBezTo>
                    <a:cubicBezTo>
                      <a:pt x="8106" y="22101"/>
                      <a:pt x="8171" y="22180"/>
                      <a:pt x="8235" y="22260"/>
                    </a:cubicBezTo>
                    <a:cubicBezTo>
                      <a:pt x="8264" y="22296"/>
                      <a:pt x="8300" y="22332"/>
                      <a:pt x="8337" y="22368"/>
                    </a:cubicBezTo>
                    <a:cubicBezTo>
                      <a:pt x="8373" y="22404"/>
                      <a:pt x="8409" y="22440"/>
                      <a:pt x="8445" y="22476"/>
                    </a:cubicBezTo>
                    <a:cubicBezTo>
                      <a:pt x="8488" y="22512"/>
                      <a:pt x="8524" y="22541"/>
                      <a:pt x="8567" y="22577"/>
                    </a:cubicBezTo>
                    <a:cubicBezTo>
                      <a:pt x="8589" y="22592"/>
                      <a:pt x="8611" y="22606"/>
                      <a:pt x="8632" y="22620"/>
                    </a:cubicBezTo>
                    <a:cubicBezTo>
                      <a:pt x="8654" y="22642"/>
                      <a:pt x="8676" y="22656"/>
                      <a:pt x="8705" y="22671"/>
                    </a:cubicBezTo>
                    <a:lnTo>
                      <a:pt x="8762" y="22707"/>
                    </a:lnTo>
                    <a:lnTo>
                      <a:pt x="8835" y="22693"/>
                    </a:lnTo>
                    <a:cubicBezTo>
                      <a:pt x="8914" y="22685"/>
                      <a:pt x="8986" y="22671"/>
                      <a:pt x="9058" y="22649"/>
                    </a:cubicBezTo>
                    <a:cubicBezTo>
                      <a:pt x="9123" y="22628"/>
                      <a:pt x="9195" y="22613"/>
                      <a:pt x="9260" y="22584"/>
                    </a:cubicBezTo>
                    <a:cubicBezTo>
                      <a:pt x="9390" y="22534"/>
                      <a:pt x="9520" y="22476"/>
                      <a:pt x="9643" y="22411"/>
                    </a:cubicBezTo>
                    <a:cubicBezTo>
                      <a:pt x="9881" y="22281"/>
                      <a:pt x="10105" y="22115"/>
                      <a:pt x="10314" y="21928"/>
                    </a:cubicBezTo>
                    <a:cubicBezTo>
                      <a:pt x="10704" y="21552"/>
                      <a:pt x="11021" y="21097"/>
                      <a:pt x="11245" y="20592"/>
                    </a:cubicBezTo>
                    <a:cubicBezTo>
                      <a:pt x="11455" y="20101"/>
                      <a:pt x="11599" y="19589"/>
                      <a:pt x="11678" y="19062"/>
                    </a:cubicBezTo>
                    <a:cubicBezTo>
                      <a:pt x="11685" y="19012"/>
                      <a:pt x="11693" y="18961"/>
                      <a:pt x="11700" y="18911"/>
                    </a:cubicBezTo>
                    <a:cubicBezTo>
                      <a:pt x="11743" y="19012"/>
                      <a:pt x="11787" y="19120"/>
                      <a:pt x="11844" y="19214"/>
                    </a:cubicBezTo>
                    <a:cubicBezTo>
                      <a:pt x="11924" y="19365"/>
                      <a:pt x="12010" y="19517"/>
                      <a:pt x="12104" y="19661"/>
                    </a:cubicBezTo>
                    <a:cubicBezTo>
                      <a:pt x="12147" y="19726"/>
                      <a:pt x="12191" y="19798"/>
                      <a:pt x="12248" y="19871"/>
                    </a:cubicBezTo>
                    <a:lnTo>
                      <a:pt x="12407" y="20073"/>
                    </a:lnTo>
                    <a:cubicBezTo>
                      <a:pt x="12631" y="20340"/>
                      <a:pt x="12905" y="20571"/>
                      <a:pt x="13208" y="20751"/>
                    </a:cubicBezTo>
                    <a:cubicBezTo>
                      <a:pt x="13281" y="20802"/>
                      <a:pt x="13360" y="20838"/>
                      <a:pt x="13439" y="20881"/>
                    </a:cubicBezTo>
                    <a:cubicBezTo>
                      <a:pt x="13526" y="20917"/>
                      <a:pt x="13605" y="20953"/>
                      <a:pt x="13692" y="20982"/>
                    </a:cubicBezTo>
                    <a:cubicBezTo>
                      <a:pt x="13735" y="20996"/>
                      <a:pt x="13786" y="21004"/>
                      <a:pt x="13822" y="21018"/>
                    </a:cubicBezTo>
                    <a:cubicBezTo>
                      <a:pt x="13865" y="21033"/>
                      <a:pt x="13916" y="21047"/>
                      <a:pt x="13959" y="21054"/>
                    </a:cubicBezTo>
                    <a:cubicBezTo>
                      <a:pt x="14002" y="21061"/>
                      <a:pt x="14046" y="21076"/>
                      <a:pt x="14096" y="21076"/>
                    </a:cubicBezTo>
                    <a:cubicBezTo>
                      <a:pt x="14118" y="21076"/>
                      <a:pt x="14139" y="21083"/>
                      <a:pt x="14168" y="21090"/>
                    </a:cubicBezTo>
                    <a:lnTo>
                      <a:pt x="14313" y="21090"/>
                    </a:lnTo>
                    <a:lnTo>
                      <a:pt x="14378" y="21047"/>
                    </a:lnTo>
                    <a:cubicBezTo>
                      <a:pt x="14428" y="21004"/>
                      <a:pt x="14479" y="20960"/>
                      <a:pt x="14529" y="20910"/>
                    </a:cubicBezTo>
                    <a:cubicBezTo>
                      <a:pt x="14573" y="20867"/>
                      <a:pt x="14616" y="20823"/>
                      <a:pt x="14652" y="20773"/>
                    </a:cubicBezTo>
                    <a:cubicBezTo>
                      <a:pt x="14731" y="20672"/>
                      <a:pt x="14811" y="20571"/>
                      <a:pt x="14876" y="20462"/>
                    </a:cubicBezTo>
                    <a:cubicBezTo>
                      <a:pt x="15006" y="20253"/>
                      <a:pt x="15107" y="20022"/>
                      <a:pt x="15179" y="19784"/>
                    </a:cubicBezTo>
                    <a:cubicBezTo>
                      <a:pt x="15323" y="19315"/>
                      <a:pt x="15359" y="18817"/>
                      <a:pt x="15301" y="18333"/>
                    </a:cubicBezTo>
                    <a:cubicBezTo>
                      <a:pt x="15280" y="18102"/>
                      <a:pt x="15237" y="17878"/>
                      <a:pt x="15179" y="17662"/>
                    </a:cubicBezTo>
                    <a:lnTo>
                      <a:pt x="15179" y="17662"/>
                    </a:lnTo>
                    <a:cubicBezTo>
                      <a:pt x="15229" y="17705"/>
                      <a:pt x="15273" y="17749"/>
                      <a:pt x="15316" y="17785"/>
                    </a:cubicBezTo>
                    <a:lnTo>
                      <a:pt x="15756" y="18146"/>
                    </a:lnTo>
                    <a:cubicBezTo>
                      <a:pt x="15915" y="18247"/>
                      <a:pt x="16067" y="18369"/>
                      <a:pt x="16225" y="18470"/>
                    </a:cubicBezTo>
                    <a:cubicBezTo>
                      <a:pt x="16391" y="18571"/>
                      <a:pt x="16550" y="18672"/>
                      <a:pt x="16723" y="18752"/>
                    </a:cubicBezTo>
                    <a:cubicBezTo>
                      <a:pt x="16817" y="18788"/>
                      <a:pt x="16897" y="18831"/>
                      <a:pt x="16990" y="18875"/>
                    </a:cubicBezTo>
                    <a:lnTo>
                      <a:pt x="17257" y="18976"/>
                    </a:lnTo>
                    <a:cubicBezTo>
                      <a:pt x="17626" y="19105"/>
                      <a:pt x="18015" y="19170"/>
                      <a:pt x="18412" y="19178"/>
                    </a:cubicBezTo>
                    <a:cubicBezTo>
                      <a:pt x="18440" y="19180"/>
                      <a:pt x="18468" y="19181"/>
                      <a:pt x="18496" y="19181"/>
                    </a:cubicBezTo>
                    <a:cubicBezTo>
                      <a:pt x="18565" y="19181"/>
                      <a:pt x="18637" y="19176"/>
                      <a:pt x="18708" y="19170"/>
                    </a:cubicBezTo>
                    <a:cubicBezTo>
                      <a:pt x="18809" y="19156"/>
                      <a:pt x="18910" y="19142"/>
                      <a:pt x="19004" y="19127"/>
                    </a:cubicBezTo>
                    <a:cubicBezTo>
                      <a:pt x="19055" y="19113"/>
                      <a:pt x="19105" y="19098"/>
                      <a:pt x="19156" y="19091"/>
                    </a:cubicBezTo>
                    <a:cubicBezTo>
                      <a:pt x="19206" y="19077"/>
                      <a:pt x="19257" y="19062"/>
                      <a:pt x="19300" y="19048"/>
                    </a:cubicBezTo>
                    <a:cubicBezTo>
                      <a:pt x="19351" y="19033"/>
                      <a:pt x="19401" y="19012"/>
                      <a:pt x="19444" y="18997"/>
                    </a:cubicBezTo>
                    <a:cubicBezTo>
                      <a:pt x="19473" y="18983"/>
                      <a:pt x="19495" y="18976"/>
                      <a:pt x="19524" y="18961"/>
                    </a:cubicBezTo>
                    <a:cubicBezTo>
                      <a:pt x="19545" y="18947"/>
                      <a:pt x="19567" y="18939"/>
                      <a:pt x="19603" y="18925"/>
                    </a:cubicBezTo>
                    <a:lnTo>
                      <a:pt x="19661" y="18889"/>
                    </a:lnTo>
                    <a:lnTo>
                      <a:pt x="19690" y="18817"/>
                    </a:lnTo>
                    <a:cubicBezTo>
                      <a:pt x="19719" y="18752"/>
                      <a:pt x="19740" y="18680"/>
                      <a:pt x="19762" y="18607"/>
                    </a:cubicBezTo>
                    <a:cubicBezTo>
                      <a:pt x="19776" y="18535"/>
                      <a:pt x="19791" y="18470"/>
                      <a:pt x="19805" y="18398"/>
                    </a:cubicBezTo>
                    <a:cubicBezTo>
                      <a:pt x="19827" y="18261"/>
                      <a:pt x="19841" y="18124"/>
                      <a:pt x="19841" y="17987"/>
                    </a:cubicBezTo>
                    <a:cubicBezTo>
                      <a:pt x="19849" y="17705"/>
                      <a:pt x="19820" y="17431"/>
                      <a:pt x="19762" y="17157"/>
                    </a:cubicBezTo>
                    <a:cubicBezTo>
                      <a:pt x="19632" y="16630"/>
                      <a:pt x="19394" y="16125"/>
                      <a:pt x="19069" y="15684"/>
                    </a:cubicBezTo>
                    <a:cubicBezTo>
                      <a:pt x="18751" y="15259"/>
                      <a:pt x="18376" y="14876"/>
                      <a:pt x="17958" y="14544"/>
                    </a:cubicBezTo>
                    <a:lnTo>
                      <a:pt x="17835" y="14450"/>
                    </a:lnTo>
                    <a:lnTo>
                      <a:pt x="17835" y="14450"/>
                    </a:lnTo>
                    <a:cubicBezTo>
                      <a:pt x="17950" y="14465"/>
                      <a:pt x="18059" y="14472"/>
                      <a:pt x="18174" y="14479"/>
                    </a:cubicBezTo>
                    <a:cubicBezTo>
                      <a:pt x="18261" y="14483"/>
                      <a:pt x="18345" y="14484"/>
                      <a:pt x="18430" y="14484"/>
                    </a:cubicBezTo>
                    <a:cubicBezTo>
                      <a:pt x="18515" y="14484"/>
                      <a:pt x="18600" y="14483"/>
                      <a:pt x="18687" y="14479"/>
                    </a:cubicBezTo>
                    <a:cubicBezTo>
                      <a:pt x="18773" y="14472"/>
                      <a:pt x="18853" y="14465"/>
                      <a:pt x="18939" y="14457"/>
                    </a:cubicBezTo>
                    <a:lnTo>
                      <a:pt x="19199" y="14421"/>
                    </a:lnTo>
                    <a:cubicBezTo>
                      <a:pt x="19545" y="14356"/>
                      <a:pt x="19877" y="14241"/>
                      <a:pt x="20188" y="14068"/>
                    </a:cubicBezTo>
                    <a:cubicBezTo>
                      <a:pt x="20267" y="14024"/>
                      <a:pt x="20347" y="13981"/>
                      <a:pt x="20419" y="13923"/>
                    </a:cubicBezTo>
                    <a:cubicBezTo>
                      <a:pt x="20491" y="13873"/>
                      <a:pt x="20563" y="13815"/>
                      <a:pt x="20628" y="13757"/>
                    </a:cubicBezTo>
                    <a:cubicBezTo>
                      <a:pt x="20664" y="13728"/>
                      <a:pt x="20693" y="13700"/>
                      <a:pt x="20729" y="13671"/>
                    </a:cubicBezTo>
                    <a:cubicBezTo>
                      <a:pt x="20765" y="13635"/>
                      <a:pt x="20794" y="13606"/>
                      <a:pt x="20823" y="13570"/>
                    </a:cubicBezTo>
                    <a:cubicBezTo>
                      <a:pt x="20859" y="13534"/>
                      <a:pt x="20888" y="13497"/>
                      <a:pt x="20917" y="13461"/>
                    </a:cubicBezTo>
                    <a:cubicBezTo>
                      <a:pt x="20931" y="13447"/>
                      <a:pt x="20946" y="13425"/>
                      <a:pt x="20960" y="13404"/>
                    </a:cubicBezTo>
                    <a:cubicBezTo>
                      <a:pt x="20974" y="13382"/>
                      <a:pt x="20989" y="13368"/>
                      <a:pt x="21003" y="13339"/>
                    </a:cubicBezTo>
                    <a:lnTo>
                      <a:pt x="21039" y="13281"/>
                    </a:lnTo>
                    <a:lnTo>
                      <a:pt x="21032" y="13202"/>
                    </a:lnTo>
                    <a:cubicBezTo>
                      <a:pt x="21018" y="13137"/>
                      <a:pt x="21003" y="13072"/>
                      <a:pt x="20989" y="13007"/>
                    </a:cubicBezTo>
                    <a:cubicBezTo>
                      <a:pt x="20967" y="12942"/>
                      <a:pt x="20953" y="12884"/>
                      <a:pt x="20931" y="12826"/>
                    </a:cubicBezTo>
                    <a:cubicBezTo>
                      <a:pt x="20888" y="12704"/>
                      <a:pt x="20837" y="12588"/>
                      <a:pt x="20772" y="12480"/>
                    </a:cubicBezTo>
                    <a:cubicBezTo>
                      <a:pt x="20657" y="12263"/>
                      <a:pt x="20513" y="12061"/>
                      <a:pt x="20339" y="11874"/>
                    </a:cubicBezTo>
                    <a:cubicBezTo>
                      <a:pt x="20000" y="11520"/>
                      <a:pt x="19596" y="11238"/>
                      <a:pt x="19141" y="11044"/>
                    </a:cubicBezTo>
                    <a:cubicBezTo>
                      <a:pt x="18939" y="10950"/>
                      <a:pt x="18723" y="10870"/>
                      <a:pt x="18499" y="10813"/>
                    </a:cubicBezTo>
                    <a:lnTo>
                      <a:pt x="18679" y="10755"/>
                    </a:lnTo>
                    <a:lnTo>
                      <a:pt x="19206" y="10553"/>
                    </a:lnTo>
                    <a:cubicBezTo>
                      <a:pt x="19379" y="10466"/>
                      <a:pt x="19553" y="10401"/>
                      <a:pt x="19719" y="10307"/>
                    </a:cubicBezTo>
                    <a:cubicBezTo>
                      <a:pt x="19885" y="10221"/>
                      <a:pt x="20058" y="10127"/>
                      <a:pt x="20209" y="10019"/>
                    </a:cubicBezTo>
                    <a:cubicBezTo>
                      <a:pt x="20289" y="9961"/>
                      <a:pt x="20375" y="9910"/>
                      <a:pt x="20448" y="9853"/>
                    </a:cubicBezTo>
                    <a:lnTo>
                      <a:pt x="20671" y="9672"/>
                    </a:lnTo>
                    <a:cubicBezTo>
                      <a:pt x="20974" y="9412"/>
                      <a:pt x="21227" y="9116"/>
                      <a:pt x="21429" y="8777"/>
                    </a:cubicBezTo>
                    <a:cubicBezTo>
                      <a:pt x="21480" y="8691"/>
                      <a:pt x="21523" y="8604"/>
                      <a:pt x="21566" y="8510"/>
                    </a:cubicBezTo>
                    <a:cubicBezTo>
                      <a:pt x="21610" y="8416"/>
                      <a:pt x="21646" y="8330"/>
                      <a:pt x="21675" y="8229"/>
                    </a:cubicBezTo>
                    <a:cubicBezTo>
                      <a:pt x="21696" y="8185"/>
                      <a:pt x="21711" y="8135"/>
                      <a:pt x="21725" y="8084"/>
                    </a:cubicBezTo>
                    <a:cubicBezTo>
                      <a:pt x="21740" y="8034"/>
                      <a:pt x="21747" y="7991"/>
                      <a:pt x="21761" y="7940"/>
                    </a:cubicBezTo>
                    <a:cubicBezTo>
                      <a:pt x="21768" y="7889"/>
                      <a:pt x="21783" y="7839"/>
                      <a:pt x="21783" y="7781"/>
                    </a:cubicBezTo>
                    <a:cubicBezTo>
                      <a:pt x="21783" y="7760"/>
                      <a:pt x="21797" y="7731"/>
                      <a:pt x="21797" y="7702"/>
                    </a:cubicBezTo>
                    <a:cubicBezTo>
                      <a:pt x="21797" y="7680"/>
                      <a:pt x="21797" y="7651"/>
                      <a:pt x="21804" y="7615"/>
                    </a:cubicBezTo>
                    <a:lnTo>
                      <a:pt x="21804" y="7543"/>
                    </a:lnTo>
                    <a:lnTo>
                      <a:pt x="21754" y="7464"/>
                    </a:lnTo>
                    <a:cubicBezTo>
                      <a:pt x="21703" y="7406"/>
                      <a:pt x="21653" y="7348"/>
                      <a:pt x="21602" y="7298"/>
                    </a:cubicBezTo>
                    <a:cubicBezTo>
                      <a:pt x="21552" y="7247"/>
                      <a:pt x="21501" y="7197"/>
                      <a:pt x="21444" y="7153"/>
                    </a:cubicBezTo>
                    <a:cubicBezTo>
                      <a:pt x="21335" y="7067"/>
                      <a:pt x="21227" y="6987"/>
                      <a:pt x="21104" y="6915"/>
                    </a:cubicBezTo>
                    <a:cubicBezTo>
                      <a:pt x="20866" y="6771"/>
                      <a:pt x="20614" y="6655"/>
                      <a:pt x="20354" y="6569"/>
                    </a:cubicBezTo>
                    <a:cubicBezTo>
                      <a:pt x="19976" y="6460"/>
                      <a:pt x="19583" y="6407"/>
                      <a:pt x="19192" y="6407"/>
                    </a:cubicBezTo>
                    <a:cubicBezTo>
                      <a:pt x="19037" y="6407"/>
                      <a:pt x="18883" y="6415"/>
                      <a:pt x="18730" y="6432"/>
                    </a:cubicBezTo>
                    <a:cubicBezTo>
                      <a:pt x="18196" y="6496"/>
                      <a:pt x="17676" y="6626"/>
                      <a:pt x="17178" y="6828"/>
                    </a:cubicBezTo>
                    <a:lnTo>
                      <a:pt x="17041" y="6879"/>
                    </a:lnTo>
                    <a:cubicBezTo>
                      <a:pt x="17106" y="6792"/>
                      <a:pt x="17171" y="6699"/>
                      <a:pt x="17229" y="6605"/>
                    </a:cubicBezTo>
                    <a:cubicBezTo>
                      <a:pt x="17315" y="6460"/>
                      <a:pt x="17409" y="6316"/>
                      <a:pt x="17481" y="6157"/>
                    </a:cubicBezTo>
                    <a:cubicBezTo>
                      <a:pt x="17517" y="6085"/>
                      <a:pt x="17561" y="6006"/>
                      <a:pt x="17597" y="5926"/>
                    </a:cubicBezTo>
                    <a:lnTo>
                      <a:pt x="17683" y="5688"/>
                    </a:lnTo>
                    <a:cubicBezTo>
                      <a:pt x="17806" y="5356"/>
                      <a:pt x="17871" y="5010"/>
                      <a:pt x="17878" y="4656"/>
                    </a:cubicBezTo>
                    <a:cubicBezTo>
                      <a:pt x="17878" y="4569"/>
                      <a:pt x="17871" y="4476"/>
                      <a:pt x="17864" y="4389"/>
                    </a:cubicBezTo>
                    <a:cubicBezTo>
                      <a:pt x="17856" y="4295"/>
                      <a:pt x="17842" y="4209"/>
                      <a:pt x="17828" y="4115"/>
                    </a:cubicBezTo>
                    <a:cubicBezTo>
                      <a:pt x="17820" y="4071"/>
                      <a:pt x="17806" y="4028"/>
                      <a:pt x="17799" y="3985"/>
                    </a:cubicBezTo>
                    <a:cubicBezTo>
                      <a:pt x="17784" y="3941"/>
                      <a:pt x="17777" y="3891"/>
                      <a:pt x="17763" y="3848"/>
                    </a:cubicBezTo>
                    <a:cubicBezTo>
                      <a:pt x="17741" y="3804"/>
                      <a:pt x="17734" y="3761"/>
                      <a:pt x="17712" y="3718"/>
                    </a:cubicBezTo>
                    <a:cubicBezTo>
                      <a:pt x="17705" y="3696"/>
                      <a:pt x="17698" y="3674"/>
                      <a:pt x="17683" y="3653"/>
                    </a:cubicBezTo>
                    <a:cubicBezTo>
                      <a:pt x="17676" y="3631"/>
                      <a:pt x="17669" y="3609"/>
                      <a:pt x="17647" y="3581"/>
                    </a:cubicBezTo>
                    <a:lnTo>
                      <a:pt x="17618" y="3523"/>
                    </a:lnTo>
                    <a:lnTo>
                      <a:pt x="17546" y="3494"/>
                    </a:lnTo>
                    <a:cubicBezTo>
                      <a:pt x="17481" y="3465"/>
                      <a:pt x="17416" y="3443"/>
                      <a:pt x="17351" y="3429"/>
                    </a:cubicBezTo>
                    <a:cubicBezTo>
                      <a:pt x="17286" y="3415"/>
                      <a:pt x="17229" y="3393"/>
                      <a:pt x="17164" y="3386"/>
                    </a:cubicBezTo>
                    <a:cubicBezTo>
                      <a:pt x="17048" y="3371"/>
                      <a:pt x="16925" y="3357"/>
                      <a:pt x="16803" y="3357"/>
                    </a:cubicBezTo>
                    <a:cubicBezTo>
                      <a:pt x="16773" y="3356"/>
                      <a:pt x="16742" y="3356"/>
                      <a:pt x="16712" y="3356"/>
                    </a:cubicBezTo>
                    <a:cubicBezTo>
                      <a:pt x="16495" y="3356"/>
                      <a:pt x="16275" y="3378"/>
                      <a:pt x="16059" y="3429"/>
                    </a:cubicBezTo>
                    <a:cubicBezTo>
                      <a:pt x="15583" y="3545"/>
                      <a:pt x="15135" y="3754"/>
                      <a:pt x="14739" y="4050"/>
                    </a:cubicBezTo>
                    <a:cubicBezTo>
                      <a:pt x="14558" y="4187"/>
                      <a:pt x="14385" y="4331"/>
                      <a:pt x="14226" y="4490"/>
                    </a:cubicBezTo>
                    <a:cubicBezTo>
                      <a:pt x="14233" y="4432"/>
                      <a:pt x="14248" y="4375"/>
                      <a:pt x="14262" y="4310"/>
                    </a:cubicBezTo>
                    <a:lnTo>
                      <a:pt x="14356" y="3754"/>
                    </a:lnTo>
                    <a:cubicBezTo>
                      <a:pt x="14363" y="3559"/>
                      <a:pt x="14392" y="3371"/>
                      <a:pt x="14399" y="3184"/>
                    </a:cubicBezTo>
                    <a:cubicBezTo>
                      <a:pt x="14399" y="2996"/>
                      <a:pt x="14414" y="2801"/>
                      <a:pt x="14392" y="2613"/>
                    </a:cubicBezTo>
                    <a:cubicBezTo>
                      <a:pt x="14385" y="2520"/>
                      <a:pt x="14378" y="2419"/>
                      <a:pt x="14363" y="2325"/>
                    </a:cubicBezTo>
                    <a:lnTo>
                      <a:pt x="14320" y="2036"/>
                    </a:lnTo>
                    <a:cubicBezTo>
                      <a:pt x="14248" y="1654"/>
                      <a:pt x="14111" y="1278"/>
                      <a:pt x="13923" y="939"/>
                    </a:cubicBezTo>
                    <a:cubicBezTo>
                      <a:pt x="13872" y="852"/>
                      <a:pt x="13822" y="766"/>
                      <a:pt x="13764" y="686"/>
                    </a:cubicBezTo>
                    <a:cubicBezTo>
                      <a:pt x="13706" y="600"/>
                      <a:pt x="13641" y="528"/>
                      <a:pt x="13576" y="448"/>
                    </a:cubicBezTo>
                    <a:cubicBezTo>
                      <a:pt x="13540" y="412"/>
                      <a:pt x="13504" y="376"/>
                      <a:pt x="13468" y="340"/>
                    </a:cubicBezTo>
                    <a:cubicBezTo>
                      <a:pt x="13432" y="304"/>
                      <a:pt x="13396" y="268"/>
                      <a:pt x="13360" y="232"/>
                    </a:cubicBezTo>
                    <a:cubicBezTo>
                      <a:pt x="13324" y="196"/>
                      <a:pt x="13281" y="167"/>
                      <a:pt x="13244" y="131"/>
                    </a:cubicBezTo>
                    <a:cubicBezTo>
                      <a:pt x="13223" y="116"/>
                      <a:pt x="13201" y="102"/>
                      <a:pt x="13180" y="87"/>
                    </a:cubicBezTo>
                    <a:cubicBezTo>
                      <a:pt x="13151" y="66"/>
                      <a:pt x="13129" y="51"/>
                      <a:pt x="13107" y="37"/>
                    </a:cubicBezTo>
                    <a:lnTo>
                      <a:pt x="13042" y="1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5" name="Google Shape;10575;p31"/>
              <p:cNvSpPr/>
              <p:nvPr/>
            </p:nvSpPr>
            <p:spPr>
              <a:xfrm>
                <a:off x="-2517600" y="1932825"/>
                <a:ext cx="16260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504" h="7993" extrusionOk="0">
                    <a:moveTo>
                      <a:pt x="1493" y="1"/>
                    </a:moveTo>
                    <a:cubicBezTo>
                      <a:pt x="1229" y="1"/>
                      <a:pt x="1069" y="46"/>
                      <a:pt x="1069" y="46"/>
                    </a:cubicBezTo>
                    <a:cubicBezTo>
                      <a:pt x="1069" y="46"/>
                      <a:pt x="1" y="1461"/>
                      <a:pt x="1502" y="3655"/>
                    </a:cubicBezTo>
                    <a:cubicBezTo>
                      <a:pt x="2996" y="5849"/>
                      <a:pt x="6504" y="7993"/>
                      <a:pt x="6504" y="7993"/>
                    </a:cubicBezTo>
                    <a:cubicBezTo>
                      <a:pt x="6504" y="7993"/>
                      <a:pt x="5775" y="3951"/>
                      <a:pt x="4274" y="1757"/>
                    </a:cubicBezTo>
                    <a:cubicBezTo>
                      <a:pt x="3232" y="234"/>
                      <a:pt x="2092" y="1"/>
                      <a:pt x="149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6" name="Google Shape;10576;p31"/>
              <p:cNvSpPr/>
              <p:nvPr/>
            </p:nvSpPr>
            <p:spPr>
              <a:xfrm>
                <a:off x="-2595000" y="2102525"/>
                <a:ext cx="240000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3381" extrusionOk="0">
                    <a:moveTo>
                      <a:pt x="3638" y="1"/>
                    </a:moveTo>
                    <a:cubicBezTo>
                      <a:pt x="3448" y="1"/>
                      <a:pt x="3263" y="7"/>
                      <a:pt x="3083" y="21"/>
                    </a:cubicBezTo>
                    <a:cubicBezTo>
                      <a:pt x="434" y="216"/>
                      <a:pt x="1" y="1934"/>
                      <a:pt x="1" y="1934"/>
                    </a:cubicBezTo>
                    <a:cubicBezTo>
                      <a:pt x="1" y="1934"/>
                      <a:pt x="609" y="3380"/>
                      <a:pt x="2897" y="3380"/>
                    </a:cubicBezTo>
                    <a:cubicBezTo>
                      <a:pt x="3039" y="3380"/>
                      <a:pt x="3187" y="3374"/>
                      <a:pt x="3342" y="3363"/>
                    </a:cubicBezTo>
                    <a:cubicBezTo>
                      <a:pt x="5991" y="3161"/>
                      <a:pt x="9600" y="1205"/>
                      <a:pt x="9600" y="1205"/>
                    </a:cubicBezTo>
                    <a:cubicBezTo>
                      <a:pt x="9600" y="1205"/>
                      <a:pt x="6239" y="1"/>
                      <a:pt x="3638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7" name="Google Shape;10577;p31"/>
              <p:cNvSpPr/>
              <p:nvPr/>
            </p:nvSpPr>
            <p:spPr>
              <a:xfrm>
                <a:off x="-2491075" y="2132800"/>
                <a:ext cx="136075" cy="2168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5" extrusionOk="0">
                    <a:moveTo>
                      <a:pt x="5443" y="1"/>
                    </a:moveTo>
                    <a:cubicBezTo>
                      <a:pt x="5443" y="1"/>
                      <a:pt x="2303" y="2650"/>
                      <a:pt x="1156" y="5039"/>
                    </a:cubicBezTo>
                    <a:cubicBezTo>
                      <a:pt x="1" y="7435"/>
                      <a:pt x="1271" y="8669"/>
                      <a:pt x="1271" y="8669"/>
                    </a:cubicBezTo>
                    <a:cubicBezTo>
                      <a:pt x="1271" y="8669"/>
                      <a:pt x="1315" y="8675"/>
                      <a:pt x="1393" y="8675"/>
                    </a:cubicBezTo>
                    <a:cubicBezTo>
                      <a:pt x="1810" y="8675"/>
                      <a:pt x="3213" y="8516"/>
                      <a:pt x="4180" y="6497"/>
                    </a:cubicBezTo>
                    <a:cubicBezTo>
                      <a:pt x="5327" y="4100"/>
                      <a:pt x="5443" y="1"/>
                      <a:pt x="544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8" name="Google Shape;10578;p31"/>
              <p:cNvSpPr/>
              <p:nvPr/>
            </p:nvSpPr>
            <p:spPr>
              <a:xfrm>
                <a:off x="-2355025" y="2132625"/>
                <a:ext cx="1624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7993" extrusionOk="0">
                    <a:moveTo>
                      <a:pt x="1" y="1"/>
                    </a:moveTo>
                    <a:cubicBezTo>
                      <a:pt x="1" y="1"/>
                      <a:pt x="723" y="4043"/>
                      <a:pt x="2224" y="6237"/>
                    </a:cubicBezTo>
                    <a:cubicBezTo>
                      <a:pt x="3266" y="7759"/>
                      <a:pt x="4405" y="7992"/>
                      <a:pt x="5005" y="7992"/>
                    </a:cubicBezTo>
                    <a:cubicBezTo>
                      <a:pt x="5269" y="7992"/>
                      <a:pt x="5429" y="7947"/>
                      <a:pt x="5429" y="7947"/>
                    </a:cubicBezTo>
                    <a:cubicBezTo>
                      <a:pt x="5429" y="7947"/>
                      <a:pt x="6497" y="6532"/>
                      <a:pt x="4996" y="4338"/>
                    </a:cubicBezTo>
                    <a:cubicBezTo>
                      <a:pt x="3502" y="214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9" name="Google Shape;10579;p31"/>
              <p:cNvSpPr/>
              <p:nvPr/>
            </p:nvSpPr>
            <p:spPr>
              <a:xfrm>
                <a:off x="-2355025" y="2078250"/>
                <a:ext cx="2398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3386" extrusionOk="0">
                    <a:moveTo>
                      <a:pt x="6702" y="0"/>
                    </a:moveTo>
                    <a:cubicBezTo>
                      <a:pt x="6561" y="0"/>
                      <a:pt x="6413" y="6"/>
                      <a:pt x="6259" y="18"/>
                    </a:cubicBezTo>
                    <a:cubicBezTo>
                      <a:pt x="3610" y="220"/>
                      <a:pt x="1" y="2176"/>
                      <a:pt x="1" y="2176"/>
                    </a:cubicBezTo>
                    <a:cubicBezTo>
                      <a:pt x="1" y="2176"/>
                      <a:pt x="3372" y="3385"/>
                      <a:pt x="5975" y="3385"/>
                    </a:cubicBezTo>
                    <a:cubicBezTo>
                      <a:pt x="6158" y="3385"/>
                      <a:pt x="6337" y="3379"/>
                      <a:pt x="6511" y="3367"/>
                    </a:cubicBezTo>
                    <a:cubicBezTo>
                      <a:pt x="9160" y="3164"/>
                      <a:pt x="9593" y="1447"/>
                      <a:pt x="9593" y="1447"/>
                    </a:cubicBezTo>
                    <a:cubicBezTo>
                      <a:pt x="9593" y="1447"/>
                      <a:pt x="8985" y="0"/>
                      <a:pt x="6702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0" name="Google Shape;10580;p31"/>
              <p:cNvSpPr/>
              <p:nvPr/>
            </p:nvSpPr>
            <p:spPr>
              <a:xfrm>
                <a:off x="-2355200" y="1915625"/>
                <a:ext cx="13607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4" extrusionOk="0">
                    <a:moveTo>
                      <a:pt x="4057" y="0"/>
                    </a:moveTo>
                    <a:cubicBezTo>
                      <a:pt x="3646" y="0"/>
                      <a:pt x="2235" y="155"/>
                      <a:pt x="1264" y="2178"/>
                    </a:cubicBezTo>
                    <a:cubicBezTo>
                      <a:pt x="116" y="4574"/>
                      <a:pt x="1" y="8673"/>
                      <a:pt x="1" y="8673"/>
                    </a:cubicBezTo>
                    <a:cubicBezTo>
                      <a:pt x="1" y="8673"/>
                      <a:pt x="3140" y="6032"/>
                      <a:pt x="4288" y="3636"/>
                    </a:cubicBezTo>
                    <a:cubicBezTo>
                      <a:pt x="5443" y="1239"/>
                      <a:pt x="4173" y="5"/>
                      <a:pt x="4173" y="5"/>
                    </a:cubicBezTo>
                    <a:cubicBezTo>
                      <a:pt x="4173" y="5"/>
                      <a:pt x="4131" y="0"/>
                      <a:pt x="4057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1" name="Google Shape;10581;p31"/>
              <p:cNvSpPr/>
              <p:nvPr/>
            </p:nvSpPr>
            <p:spPr>
              <a:xfrm>
                <a:off x="-2600600" y="1910325"/>
                <a:ext cx="491200" cy="444450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778" extrusionOk="0">
                    <a:moveTo>
                      <a:pt x="5265" y="1128"/>
                    </a:moveTo>
                    <a:lnTo>
                      <a:pt x="5313" y="1134"/>
                    </a:lnTo>
                    <a:cubicBezTo>
                      <a:pt x="5616" y="1177"/>
                      <a:pt x="5905" y="1271"/>
                      <a:pt x="6179" y="1408"/>
                    </a:cubicBezTo>
                    <a:lnTo>
                      <a:pt x="6388" y="1516"/>
                    </a:lnTo>
                    <a:cubicBezTo>
                      <a:pt x="6453" y="1560"/>
                      <a:pt x="6518" y="1610"/>
                      <a:pt x="6583" y="1653"/>
                    </a:cubicBezTo>
                    <a:cubicBezTo>
                      <a:pt x="6713" y="1740"/>
                      <a:pt x="6836" y="1841"/>
                      <a:pt x="6951" y="1949"/>
                    </a:cubicBezTo>
                    <a:cubicBezTo>
                      <a:pt x="7009" y="2000"/>
                      <a:pt x="7067" y="2058"/>
                      <a:pt x="7117" y="2115"/>
                    </a:cubicBezTo>
                    <a:lnTo>
                      <a:pt x="7283" y="2289"/>
                    </a:lnTo>
                    <a:cubicBezTo>
                      <a:pt x="7377" y="2419"/>
                      <a:pt x="7478" y="2541"/>
                      <a:pt x="7572" y="2671"/>
                    </a:cubicBezTo>
                    <a:cubicBezTo>
                      <a:pt x="7875" y="3133"/>
                      <a:pt x="8121" y="3631"/>
                      <a:pt x="8316" y="4151"/>
                    </a:cubicBezTo>
                    <a:lnTo>
                      <a:pt x="8453" y="4540"/>
                    </a:lnTo>
                    <a:cubicBezTo>
                      <a:pt x="8496" y="4678"/>
                      <a:pt x="8532" y="4808"/>
                      <a:pt x="8575" y="4937"/>
                    </a:cubicBezTo>
                    <a:lnTo>
                      <a:pt x="8633" y="5132"/>
                    </a:lnTo>
                    <a:lnTo>
                      <a:pt x="8691" y="5334"/>
                    </a:lnTo>
                    <a:cubicBezTo>
                      <a:pt x="8727" y="5472"/>
                      <a:pt x="8770" y="5601"/>
                      <a:pt x="8806" y="5731"/>
                    </a:cubicBezTo>
                    <a:lnTo>
                      <a:pt x="9138" y="6857"/>
                    </a:lnTo>
                    <a:cubicBezTo>
                      <a:pt x="9001" y="6511"/>
                      <a:pt x="8857" y="6172"/>
                      <a:pt x="8705" y="5832"/>
                    </a:cubicBezTo>
                    <a:cubicBezTo>
                      <a:pt x="8489" y="5334"/>
                      <a:pt x="8251" y="4844"/>
                      <a:pt x="7998" y="4360"/>
                    </a:cubicBezTo>
                    <a:cubicBezTo>
                      <a:pt x="7738" y="3884"/>
                      <a:pt x="7457" y="3415"/>
                      <a:pt x="7161" y="2960"/>
                    </a:cubicBezTo>
                    <a:lnTo>
                      <a:pt x="6901" y="2599"/>
                    </a:lnTo>
                    <a:cubicBezTo>
                      <a:pt x="6807" y="2484"/>
                      <a:pt x="6720" y="2368"/>
                      <a:pt x="6627" y="2253"/>
                    </a:cubicBezTo>
                    <a:cubicBezTo>
                      <a:pt x="6526" y="2137"/>
                      <a:pt x="6425" y="2036"/>
                      <a:pt x="6323" y="1928"/>
                    </a:cubicBezTo>
                    <a:cubicBezTo>
                      <a:pt x="6222" y="1820"/>
                      <a:pt x="6114" y="1718"/>
                      <a:pt x="5999" y="1625"/>
                    </a:cubicBezTo>
                    <a:cubicBezTo>
                      <a:pt x="5776" y="1423"/>
                      <a:pt x="5531" y="1258"/>
                      <a:pt x="5265" y="1128"/>
                    </a:cubicBezTo>
                    <a:close/>
                    <a:moveTo>
                      <a:pt x="14270" y="1047"/>
                    </a:moveTo>
                    <a:lnTo>
                      <a:pt x="14292" y="1105"/>
                    </a:lnTo>
                    <a:cubicBezTo>
                      <a:pt x="14400" y="1386"/>
                      <a:pt x="14465" y="1690"/>
                      <a:pt x="14487" y="2000"/>
                    </a:cubicBezTo>
                    <a:lnTo>
                      <a:pt x="14494" y="2231"/>
                    </a:lnTo>
                    <a:cubicBezTo>
                      <a:pt x="14494" y="2310"/>
                      <a:pt x="14479" y="2390"/>
                      <a:pt x="14472" y="2469"/>
                    </a:cubicBezTo>
                    <a:cubicBezTo>
                      <a:pt x="14458" y="2628"/>
                      <a:pt x="14436" y="2779"/>
                      <a:pt x="14400" y="2938"/>
                    </a:cubicBezTo>
                    <a:cubicBezTo>
                      <a:pt x="14385" y="3018"/>
                      <a:pt x="14364" y="3090"/>
                      <a:pt x="14335" y="3169"/>
                    </a:cubicBezTo>
                    <a:lnTo>
                      <a:pt x="14270" y="3393"/>
                    </a:lnTo>
                    <a:cubicBezTo>
                      <a:pt x="14212" y="3544"/>
                      <a:pt x="14147" y="3689"/>
                      <a:pt x="14090" y="3840"/>
                    </a:cubicBezTo>
                    <a:cubicBezTo>
                      <a:pt x="13837" y="4331"/>
                      <a:pt x="13534" y="4793"/>
                      <a:pt x="13173" y="5219"/>
                    </a:cubicBezTo>
                    <a:lnTo>
                      <a:pt x="12906" y="5529"/>
                    </a:lnTo>
                    <a:cubicBezTo>
                      <a:pt x="12812" y="5638"/>
                      <a:pt x="12718" y="5739"/>
                      <a:pt x="12624" y="5840"/>
                    </a:cubicBezTo>
                    <a:lnTo>
                      <a:pt x="12487" y="5991"/>
                    </a:lnTo>
                    <a:lnTo>
                      <a:pt x="12343" y="6136"/>
                    </a:lnTo>
                    <a:cubicBezTo>
                      <a:pt x="12242" y="6237"/>
                      <a:pt x="12155" y="6338"/>
                      <a:pt x="12054" y="6439"/>
                    </a:cubicBezTo>
                    <a:lnTo>
                      <a:pt x="11246" y="7276"/>
                    </a:lnTo>
                    <a:cubicBezTo>
                      <a:pt x="11477" y="6987"/>
                      <a:pt x="11701" y="6691"/>
                      <a:pt x="11917" y="6395"/>
                    </a:cubicBezTo>
                    <a:cubicBezTo>
                      <a:pt x="12242" y="5955"/>
                      <a:pt x="12545" y="5500"/>
                      <a:pt x="12834" y="5039"/>
                    </a:cubicBezTo>
                    <a:cubicBezTo>
                      <a:pt x="13115" y="4577"/>
                      <a:pt x="13389" y="4107"/>
                      <a:pt x="13628" y="3617"/>
                    </a:cubicBezTo>
                    <a:lnTo>
                      <a:pt x="13808" y="3212"/>
                    </a:lnTo>
                    <a:cubicBezTo>
                      <a:pt x="13866" y="3075"/>
                      <a:pt x="13916" y="2938"/>
                      <a:pt x="13974" y="2801"/>
                    </a:cubicBezTo>
                    <a:cubicBezTo>
                      <a:pt x="14025" y="2664"/>
                      <a:pt x="14061" y="2520"/>
                      <a:pt x="14104" y="2375"/>
                    </a:cubicBezTo>
                    <a:cubicBezTo>
                      <a:pt x="14147" y="2231"/>
                      <a:pt x="14183" y="2094"/>
                      <a:pt x="14205" y="1942"/>
                    </a:cubicBezTo>
                    <a:cubicBezTo>
                      <a:pt x="14263" y="1653"/>
                      <a:pt x="14284" y="1350"/>
                      <a:pt x="14270" y="1054"/>
                    </a:cubicBezTo>
                    <a:lnTo>
                      <a:pt x="14270" y="1047"/>
                    </a:lnTo>
                    <a:close/>
                    <a:moveTo>
                      <a:pt x="12877" y="715"/>
                    </a:moveTo>
                    <a:cubicBezTo>
                      <a:pt x="12870" y="722"/>
                      <a:pt x="12855" y="730"/>
                      <a:pt x="12848" y="744"/>
                    </a:cubicBezTo>
                    <a:cubicBezTo>
                      <a:pt x="12531" y="1026"/>
                      <a:pt x="12249" y="1350"/>
                      <a:pt x="12025" y="1704"/>
                    </a:cubicBezTo>
                    <a:cubicBezTo>
                      <a:pt x="11794" y="2058"/>
                      <a:pt x="11592" y="2433"/>
                      <a:pt x="11426" y="2823"/>
                    </a:cubicBezTo>
                    <a:cubicBezTo>
                      <a:pt x="11383" y="2917"/>
                      <a:pt x="11340" y="3010"/>
                      <a:pt x="11296" y="3111"/>
                    </a:cubicBezTo>
                    <a:lnTo>
                      <a:pt x="11181" y="3400"/>
                    </a:lnTo>
                    <a:cubicBezTo>
                      <a:pt x="11101" y="3595"/>
                      <a:pt x="11044" y="3797"/>
                      <a:pt x="10972" y="3999"/>
                    </a:cubicBezTo>
                    <a:cubicBezTo>
                      <a:pt x="10705" y="4793"/>
                      <a:pt x="10481" y="5601"/>
                      <a:pt x="10300" y="6424"/>
                    </a:cubicBezTo>
                    <a:cubicBezTo>
                      <a:pt x="10170" y="6973"/>
                      <a:pt x="10055" y="7521"/>
                      <a:pt x="9947" y="8070"/>
                    </a:cubicBezTo>
                    <a:cubicBezTo>
                      <a:pt x="9976" y="7471"/>
                      <a:pt x="10033" y="6879"/>
                      <a:pt x="10134" y="6287"/>
                    </a:cubicBezTo>
                    <a:cubicBezTo>
                      <a:pt x="10271" y="5435"/>
                      <a:pt x="10488" y="4584"/>
                      <a:pt x="10762" y="3761"/>
                    </a:cubicBezTo>
                    <a:lnTo>
                      <a:pt x="10871" y="3458"/>
                    </a:lnTo>
                    <a:cubicBezTo>
                      <a:pt x="10899" y="3357"/>
                      <a:pt x="10943" y="3256"/>
                      <a:pt x="10986" y="3155"/>
                    </a:cubicBezTo>
                    <a:cubicBezTo>
                      <a:pt x="11051" y="2953"/>
                      <a:pt x="11145" y="2765"/>
                      <a:pt x="11239" y="2570"/>
                    </a:cubicBezTo>
                    <a:cubicBezTo>
                      <a:pt x="11412" y="2195"/>
                      <a:pt x="11643" y="1841"/>
                      <a:pt x="11910" y="1516"/>
                    </a:cubicBezTo>
                    <a:cubicBezTo>
                      <a:pt x="12170" y="1206"/>
                      <a:pt x="12480" y="939"/>
                      <a:pt x="12834" y="737"/>
                    </a:cubicBezTo>
                    <a:cubicBezTo>
                      <a:pt x="12848" y="730"/>
                      <a:pt x="12863" y="722"/>
                      <a:pt x="12877" y="715"/>
                    </a:cubicBezTo>
                    <a:close/>
                    <a:moveTo>
                      <a:pt x="5046" y="1112"/>
                    </a:moveTo>
                    <a:cubicBezTo>
                      <a:pt x="5104" y="1127"/>
                      <a:pt x="5169" y="1148"/>
                      <a:pt x="5234" y="1177"/>
                    </a:cubicBezTo>
                    <a:lnTo>
                      <a:pt x="5234" y="1184"/>
                    </a:lnTo>
                    <a:cubicBezTo>
                      <a:pt x="5501" y="1307"/>
                      <a:pt x="5746" y="1466"/>
                      <a:pt x="5970" y="1661"/>
                    </a:cubicBezTo>
                    <a:cubicBezTo>
                      <a:pt x="6085" y="1747"/>
                      <a:pt x="6194" y="1848"/>
                      <a:pt x="6302" y="1949"/>
                    </a:cubicBezTo>
                    <a:cubicBezTo>
                      <a:pt x="6410" y="2050"/>
                      <a:pt x="6504" y="2159"/>
                      <a:pt x="6605" y="2267"/>
                    </a:cubicBezTo>
                    <a:cubicBezTo>
                      <a:pt x="6706" y="2375"/>
                      <a:pt x="6793" y="2498"/>
                      <a:pt x="6886" y="2613"/>
                    </a:cubicBezTo>
                    <a:lnTo>
                      <a:pt x="7146" y="2974"/>
                    </a:lnTo>
                    <a:cubicBezTo>
                      <a:pt x="7442" y="3429"/>
                      <a:pt x="7716" y="3898"/>
                      <a:pt x="7962" y="4382"/>
                    </a:cubicBezTo>
                    <a:cubicBezTo>
                      <a:pt x="8200" y="4873"/>
                      <a:pt x="8424" y="5371"/>
                      <a:pt x="8633" y="5869"/>
                    </a:cubicBezTo>
                    <a:cubicBezTo>
                      <a:pt x="8741" y="6114"/>
                      <a:pt x="8842" y="6367"/>
                      <a:pt x="8943" y="6619"/>
                    </a:cubicBezTo>
                    <a:cubicBezTo>
                      <a:pt x="9044" y="6872"/>
                      <a:pt x="9146" y="7124"/>
                      <a:pt x="9247" y="7377"/>
                    </a:cubicBezTo>
                    <a:cubicBezTo>
                      <a:pt x="9290" y="7492"/>
                      <a:pt x="9326" y="7601"/>
                      <a:pt x="9369" y="7716"/>
                    </a:cubicBezTo>
                    <a:cubicBezTo>
                      <a:pt x="9427" y="7918"/>
                      <a:pt x="9492" y="8128"/>
                      <a:pt x="9543" y="8337"/>
                    </a:cubicBezTo>
                    <a:cubicBezTo>
                      <a:pt x="9391" y="8048"/>
                      <a:pt x="9239" y="7760"/>
                      <a:pt x="9088" y="7478"/>
                    </a:cubicBezTo>
                    <a:cubicBezTo>
                      <a:pt x="8828" y="7009"/>
                      <a:pt x="8568" y="6540"/>
                      <a:pt x="8294" y="6078"/>
                    </a:cubicBezTo>
                    <a:cubicBezTo>
                      <a:pt x="8020" y="5616"/>
                      <a:pt x="7738" y="5161"/>
                      <a:pt x="7449" y="4707"/>
                    </a:cubicBezTo>
                    <a:cubicBezTo>
                      <a:pt x="7168" y="4259"/>
                      <a:pt x="6872" y="3804"/>
                      <a:pt x="6569" y="3364"/>
                    </a:cubicBezTo>
                    <a:cubicBezTo>
                      <a:pt x="6417" y="3140"/>
                      <a:pt x="6259" y="2917"/>
                      <a:pt x="6100" y="2700"/>
                    </a:cubicBezTo>
                    <a:cubicBezTo>
                      <a:pt x="5934" y="2476"/>
                      <a:pt x="5775" y="2260"/>
                      <a:pt x="5602" y="2050"/>
                    </a:cubicBezTo>
                    <a:cubicBezTo>
                      <a:pt x="5428" y="1834"/>
                      <a:pt x="5248" y="1632"/>
                      <a:pt x="5060" y="1437"/>
                    </a:cubicBezTo>
                    <a:cubicBezTo>
                      <a:pt x="4959" y="1336"/>
                      <a:pt x="4866" y="1242"/>
                      <a:pt x="4757" y="1155"/>
                    </a:cubicBezTo>
                    <a:lnTo>
                      <a:pt x="4714" y="1119"/>
                    </a:lnTo>
                    <a:lnTo>
                      <a:pt x="4757" y="1119"/>
                    </a:lnTo>
                    <a:cubicBezTo>
                      <a:pt x="4793" y="1119"/>
                      <a:pt x="4829" y="1112"/>
                      <a:pt x="4866" y="1112"/>
                    </a:cubicBezTo>
                    <a:close/>
                    <a:moveTo>
                      <a:pt x="4266" y="2195"/>
                    </a:moveTo>
                    <a:cubicBezTo>
                      <a:pt x="4353" y="2613"/>
                      <a:pt x="4497" y="3010"/>
                      <a:pt x="4692" y="3393"/>
                    </a:cubicBezTo>
                    <a:cubicBezTo>
                      <a:pt x="4887" y="3768"/>
                      <a:pt x="5111" y="4122"/>
                      <a:pt x="5364" y="4461"/>
                    </a:cubicBezTo>
                    <a:cubicBezTo>
                      <a:pt x="5421" y="4548"/>
                      <a:pt x="5486" y="4634"/>
                      <a:pt x="5544" y="4721"/>
                    </a:cubicBezTo>
                    <a:lnTo>
                      <a:pt x="5746" y="4966"/>
                    </a:lnTo>
                    <a:cubicBezTo>
                      <a:pt x="5869" y="5132"/>
                      <a:pt x="6013" y="5291"/>
                      <a:pt x="6150" y="5450"/>
                    </a:cubicBezTo>
                    <a:cubicBezTo>
                      <a:pt x="6706" y="6078"/>
                      <a:pt x="7305" y="6670"/>
                      <a:pt x="7919" y="7247"/>
                    </a:cubicBezTo>
                    <a:cubicBezTo>
                      <a:pt x="8323" y="7630"/>
                      <a:pt x="8741" y="8005"/>
                      <a:pt x="9167" y="8373"/>
                    </a:cubicBezTo>
                    <a:cubicBezTo>
                      <a:pt x="8662" y="8048"/>
                      <a:pt x="8186" y="7702"/>
                      <a:pt x="7724" y="7319"/>
                    </a:cubicBezTo>
                    <a:cubicBezTo>
                      <a:pt x="7052" y="6771"/>
                      <a:pt x="6425" y="6164"/>
                      <a:pt x="5847" y="5508"/>
                    </a:cubicBezTo>
                    <a:lnTo>
                      <a:pt x="5638" y="5269"/>
                    </a:lnTo>
                    <a:cubicBezTo>
                      <a:pt x="5566" y="5190"/>
                      <a:pt x="5501" y="5103"/>
                      <a:pt x="5436" y="5017"/>
                    </a:cubicBezTo>
                    <a:cubicBezTo>
                      <a:pt x="5291" y="4851"/>
                      <a:pt x="5176" y="4678"/>
                      <a:pt x="5053" y="4504"/>
                    </a:cubicBezTo>
                    <a:cubicBezTo>
                      <a:pt x="4815" y="4158"/>
                      <a:pt x="4620" y="3790"/>
                      <a:pt x="4476" y="3393"/>
                    </a:cubicBezTo>
                    <a:cubicBezTo>
                      <a:pt x="4331" y="3010"/>
                      <a:pt x="4259" y="2606"/>
                      <a:pt x="4266" y="2202"/>
                    </a:cubicBezTo>
                    <a:lnTo>
                      <a:pt x="4266" y="2195"/>
                    </a:lnTo>
                    <a:close/>
                    <a:moveTo>
                      <a:pt x="14003" y="585"/>
                    </a:moveTo>
                    <a:cubicBezTo>
                      <a:pt x="14010" y="593"/>
                      <a:pt x="14025" y="607"/>
                      <a:pt x="14032" y="614"/>
                    </a:cubicBezTo>
                    <a:cubicBezTo>
                      <a:pt x="14046" y="650"/>
                      <a:pt x="14068" y="679"/>
                      <a:pt x="14090" y="708"/>
                    </a:cubicBezTo>
                    <a:cubicBezTo>
                      <a:pt x="14118" y="759"/>
                      <a:pt x="14147" y="809"/>
                      <a:pt x="14176" y="860"/>
                    </a:cubicBezTo>
                    <a:cubicBezTo>
                      <a:pt x="14191" y="925"/>
                      <a:pt x="14205" y="997"/>
                      <a:pt x="14205" y="1062"/>
                    </a:cubicBezTo>
                    <a:lnTo>
                      <a:pt x="14205" y="1069"/>
                    </a:lnTo>
                    <a:cubicBezTo>
                      <a:pt x="14234" y="1358"/>
                      <a:pt x="14219" y="1653"/>
                      <a:pt x="14169" y="1942"/>
                    </a:cubicBezTo>
                    <a:cubicBezTo>
                      <a:pt x="14155" y="2087"/>
                      <a:pt x="14111" y="2231"/>
                      <a:pt x="14075" y="2375"/>
                    </a:cubicBezTo>
                    <a:cubicBezTo>
                      <a:pt x="14046" y="2520"/>
                      <a:pt x="13996" y="2657"/>
                      <a:pt x="13952" y="2794"/>
                    </a:cubicBezTo>
                    <a:cubicBezTo>
                      <a:pt x="13909" y="2938"/>
                      <a:pt x="13851" y="3075"/>
                      <a:pt x="13794" y="3212"/>
                    </a:cubicBezTo>
                    <a:lnTo>
                      <a:pt x="13613" y="3617"/>
                    </a:lnTo>
                    <a:cubicBezTo>
                      <a:pt x="13375" y="4100"/>
                      <a:pt x="13101" y="4577"/>
                      <a:pt x="12805" y="5024"/>
                    </a:cubicBezTo>
                    <a:cubicBezTo>
                      <a:pt x="12509" y="5479"/>
                      <a:pt x="12184" y="5919"/>
                      <a:pt x="11859" y="6352"/>
                    </a:cubicBezTo>
                    <a:cubicBezTo>
                      <a:pt x="11693" y="6569"/>
                      <a:pt x="11527" y="6785"/>
                      <a:pt x="11361" y="7002"/>
                    </a:cubicBezTo>
                    <a:cubicBezTo>
                      <a:pt x="11195" y="7211"/>
                      <a:pt x="11022" y="7427"/>
                      <a:pt x="10856" y="7637"/>
                    </a:cubicBezTo>
                    <a:lnTo>
                      <a:pt x="10625" y="7911"/>
                    </a:lnTo>
                    <a:cubicBezTo>
                      <a:pt x="10481" y="8070"/>
                      <a:pt x="10329" y="8221"/>
                      <a:pt x="10178" y="8373"/>
                    </a:cubicBezTo>
                    <a:cubicBezTo>
                      <a:pt x="10351" y="8099"/>
                      <a:pt x="10524" y="7824"/>
                      <a:pt x="10690" y="7550"/>
                    </a:cubicBezTo>
                    <a:cubicBezTo>
                      <a:pt x="10972" y="7088"/>
                      <a:pt x="11246" y="6626"/>
                      <a:pt x="11506" y="6164"/>
                    </a:cubicBezTo>
                    <a:cubicBezTo>
                      <a:pt x="11766" y="5695"/>
                      <a:pt x="12018" y="5226"/>
                      <a:pt x="12271" y="4750"/>
                    </a:cubicBezTo>
                    <a:cubicBezTo>
                      <a:pt x="12516" y="4273"/>
                      <a:pt x="12762" y="3797"/>
                      <a:pt x="12992" y="3314"/>
                    </a:cubicBezTo>
                    <a:cubicBezTo>
                      <a:pt x="13108" y="3068"/>
                      <a:pt x="13223" y="2823"/>
                      <a:pt x="13332" y="2570"/>
                    </a:cubicBezTo>
                    <a:cubicBezTo>
                      <a:pt x="13440" y="2325"/>
                      <a:pt x="13548" y="2072"/>
                      <a:pt x="13649" y="1820"/>
                    </a:cubicBezTo>
                    <a:cubicBezTo>
                      <a:pt x="13750" y="1560"/>
                      <a:pt x="13837" y="1300"/>
                      <a:pt x="13909" y="1040"/>
                    </a:cubicBezTo>
                    <a:cubicBezTo>
                      <a:pt x="13945" y="903"/>
                      <a:pt x="13974" y="773"/>
                      <a:pt x="13996" y="636"/>
                    </a:cubicBezTo>
                    <a:lnTo>
                      <a:pt x="14003" y="585"/>
                    </a:lnTo>
                    <a:close/>
                    <a:moveTo>
                      <a:pt x="13664" y="455"/>
                    </a:moveTo>
                    <a:cubicBezTo>
                      <a:pt x="13613" y="513"/>
                      <a:pt x="13570" y="564"/>
                      <a:pt x="13527" y="614"/>
                    </a:cubicBezTo>
                    <a:cubicBezTo>
                      <a:pt x="13397" y="773"/>
                      <a:pt x="13274" y="939"/>
                      <a:pt x="13166" y="1105"/>
                    </a:cubicBezTo>
                    <a:cubicBezTo>
                      <a:pt x="12935" y="1444"/>
                      <a:pt x="12733" y="1798"/>
                      <a:pt x="12545" y="2152"/>
                    </a:cubicBezTo>
                    <a:cubicBezTo>
                      <a:pt x="12170" y="2873"/>
                      <a:pt x="11838" y="3609"/>
                      <a:pt x="11520" y="4353"/>
                    </a:cubicBezTo>
                    <a:cubicBezTo>
                      <a:pt x="11210" y="5103"/>
                      <a:pt x="10921" y="5854"/>
                      <a:pt x="10640" y="6612"/>
                    </a:cubicBezTo>
                    <a:lnTo>
                      <a:pt x="10221" y="7745"/>
                    </a:lnTo>
                    <a:lnTo>
                      <a:pt x="9939" y="8510"/>
                    </a:lnTo>
                    <a:lnTo>
                      <a:pt x="9939" y="8294"/>
                    </a:lnTo>
                    <a:cubicBezTo>
                      <a:pt x="10055" y="7666"/>
                      <a:pt x="10185" y="7045"/>
                      <a:pt x="10329" y="6431"/>
                    </a:cubicBezTo>
                    <a:cubicBezTo>
                      <a:pt x="10531" y="5616"/>
                      <a:pt x="10762" y="4815"/>
                      <a:pt x="11044" y="4021"/>
                    </a:cubicBezTo>
                    <a:cubicBezTo>
                      <a:pt x="11116" y="3826"/>
                      <a:pt x="11181" y="3624"/>
                      <a:pt x="11260" y="3429"/>
                    </a:cubicBezTo>
                    <a:lnTo>
                      <a:pt x="11383" y="3140"/>
                    </a:lnTo>
                    <a:cubicBezTo>
                      <a:pt x="11419" y="3046"/>
                      <a:pt x="11470" y="2953"/>
                      <a:pt x="11506" y="2859"/>
                    </a:cubicBezTo>
                    <a:cubicBezTo>
                      <a:pt x="11679" y="2476"/>
                      <a:pt x="11881" y="2108"/>
                      <a:pt x="12105" y="1762"/>
                    </a:cubicBezTo>
                    <a:cubicBezTo>
                      <a:pt x="12328" y="1408"/>
                      <a:pt x="12596" y="1091"/>
                      <a:pt x="12906" y="809"/>
                    </a:cubicBezTo>
                    <a:cubicBezTo>
                      <a:pt x="13014" y="715"/>
                      <a:pt x="13130" y="629"/>
                      <a:pt x="13252" y="549"/>
                    </a:cubicBezTo>
                    <a:lnTo>
                      <a:pt x="13252" y="556"/>
                    </a:lnTo>
                    <a:cubicBezTo>
                      <a:pt x="13296" y="542"/>
                      <a:pt x="13339" y="528"/>
                      <a:pt x="13389" y="513"/>
                    </a:cubicBezTo>
                    <a:cubicBezTo>
                      <a:pt x="13483" y="491"/>
                      <a:pt x="13570" y="470"/>
                      <a:pt x="13664" y="455"/>
                    </a:cubicBezTo>
                    <a:close/>
                    <a:moveTo>
                      <a:pt x="16399" y="6941"/>
                    </a:moveTo>
                    <a:cubicBezTo>
                      <a:pt x="16684" y="6941"/>
                      <a:pt x="16971" y="6967"/>
                      <a:pt x="17251" y="7016"/>
                    </a:cubicBezTo>
                    <a:cubicBezTo>
                      <a:pt x="17648" y="7081"/>
                      <a:pt x="18038" y="7225"/>
                      <a:pt x="18391" y="7427"/>
                    </a:cubicBezTo>
                    <a:lnTo>
                      <a:pt x="18427" y="7449"/>
                    </a:lnTo>
                    <a:lnTo>
                      <a:pt x="18391" y="7435"/>
                    </a:lnTo>
                    <a:cubicBezTo>
                      <a:pt x="17987" y="7305"/>
                      <a:pt x="17568" y="7225"/>
                      <a:pt x="17143" y="7211"/>
                    </a:cubicBezTo>
                    <a:cubicBezTo>
                      <a:pt x="17013" y="7204"/>
                      <a:pt x="16883" y="7201"/>
                      <a:pt x="16752" y="7201"/>
                    </a:cubicBezTo>
                    <a:cubicBezTo>
                      <a:pt x="16461" y="7201"/>
                      <a:pt x="16169" y="7217"/>
                      <a:pt x="15880" y="7247"/>
                    </a:cubicBezTo>
                    <a:cubicBezTo>
                      <a:pt x="15778" y="7261"/>
                      <a:pt x="15670" y="7269"/>
                      <a:pt x="15569" y="7283"/>
                    </a:cubicBezTo>
                    <a:lnTo>
                      <a:pt x="15252" y="7326"/>
                    </a:lnTo>
                    <a:cubicBezTo>
                      <a:pt x="15042" y="7355"/>
                      <a:pt x="14840" y="7406"/>
                      <a:pt x="14631" y="7442"/>
                    </a:cubicBezTo>
                    <a:cubicBezTo>
                      <a:pt x="13808" y="7608"/>
                      <a:pt x="13000" y="7817"/>
                      <a:pt x="12199" y="8070"/>
                    </a:cubicBezTo>
                    <a:cubicBezTo>
                      <a:pt x="11657" y="8236"/>
                      <a:pt x="11130" y="8409"/>
                      <a:pt x="10596" y="8590"/>
                    </a:cubicBezTo>
                    <a:cubicBezTo>
                      <a:pt x="11130" y="8315"/>
                      <a:pt x="11672" y="8070"/>
                      <a:pt x="12235" y="7861"/>
                    </a:cubicBezTo>
                    <a:lnTo>
                      <a:pt x="12227" y="7861"/>
                    </a:lnTo>
                    <a:cubicBezTo>
                      <a:pt x="13043" y="7557"/>
                      <a:pt x="13880" y="7319"/>
                      <a:pt x="14732" y="7146"/>
                    </a:cubicBezTo>
                    <a:lnTo>
                      <a:pt x="15049" y="7081"/>
                    </a:lnTo>
                    <a:cubicBezTo>
                      <a:pt x="15158" y="7059"/>
                      <a:pt x="15259" y="7045"/>
                      <a:pt x="15367" y="7031"/>
                    </a:cubicBezTo>
                    <a:cubicBezTo>
                      <a:pt x="15576" y="6994"/>
                      <a:pt x="15793" y="6980"/>
                      <a:pt x="16002" y="6958"/>
                    </a:cubicBezTo>
                    <a:cubicBezTo>
                      <a:pt x="16133" y="6947"/>
                      <a:pt x="16266" y="6941"/>
                      <a:pt x="16399" y="6941"/>
                    </a:cubicBezTo>
                    <a:close/>
                    <a:moveTo>
                      <a:pt x="4425" y="1350"/>
                    </a:moveTo>
                    <a:cubicBezTo>
                      <a:pt x="4447" y="1415"/>
                      <a:pt x="4469" y="1487"/>
                      <a:pt x="4497" y="1552"/>
                    </a:cubicBezTo>
                    <a:cubicBezTo>
                      <a:pt x="4570" y="1740"/>
                      <a:pt x="4649" y="1928"/>
                      <a:pt x="4743" y="2108"/>
                    </a:cubicBezTo>
                    <a:cubicBezTo>
                      <a:pt x="4923" y="2469"/>
                      <a:pt x="5125" y="2823"/>
                      <a:pt x="5335" y="3169"/>
                    </a:cubicBezTo>
                    <a:cubicBezTo>
                      <a:pt x="5768" y="3855"/>
                      <a:pt x="6237" y="4512"/>
                      <a:pt x="6735" y="5154"/>
                    </a:cubicBezTo>
                    <a:cubicBezTo>
                      <a:pt x="7226" y="5796"/>
                      <a:pt x="7731" y="6424"/>
                      <a:pt x="8251" y="7045"/>
                    </a:cubicBezTo>
                    <a:lnTo>
                      <a:pt x="9023" y="7983"/>
                    </a:lnTo>
                    <a:lnTo>
                      <a:pt x="9543" y="8604"/>
                    </a:lnTo>
                    <a:cubicBezTo>
                      <a:pt x="9478" y="8561"/>
                      <a:pt x="9420" y="8525"/>
                      <a:pt x="9355" y="8488"/>
                    </a:cubicBezTo>
                    <a:cubicBezTo>
                      <a:pt x="8871" y="8084"/>
                      <a:pt x="8395" y="7658"/>
                      <a:pt x="7940" y="7218"/>
                    </a:cubicBezTo>
                    <a:cubicBezTo>
                      <a:pt x="7334" y="6641"/>
                      <a:pt x="6749" y="6042"/>
                      <a:pt x="6201" y="5399"/>
                    </a:cubicBezTo>
                    <a:cubicBezTo>
                      <a:pt x="6071" y="5241"/>
                      <a:pt x="5934" y="5082"/>
                      <a:pt x="5804" y="4916"/>
                    </a:cubicBezTo>
                    <a:lnTo>
                      <a:pt x="5616" y="4670"/>
                    </a:lnTo>
                    <a:cubicBezTo>
                      <a:pt x="5551" y="4584"/>
                      <a:pt x="5493" y="4497"/>
                      <a:pt x="5436" y="4418"/>
                    </a:cubicBezTo>
                    <a:cubicBezTo>
                      <a:pt x="5190" y="4079"/>
                      <a:pt x="4974" y="3718"/>
                      <a:pt x="4779" y="3350"/>
                    </a:cubicBezTo>
                    <a:cubicBezTo>
                      <a:pt x="4591" y="2982"/>
                      <a:pt x="4447" y="2585"/>
                      <a:pt x="4360" y="2173"/>
                    </a:cubicBezTo>
                    <a:cubicBezTo>
                      <a:pt x="4339" y="2036"/>
                      <a:pt x="4317" y="1892"/>
                      <a:pt x="4310" y="1747"/>
                    </a:cubicBezTo>
                    <a:cubicBezTo>
                      <a:pt x="4324" y="1704"/>
                      <a:pt x="4331" y="1653"/>
                      <a:pt x="4346" y="1610"/>
                    </a:cubicBezTo>
                    <a:lnTo>
                      <a:pt x="4339" y="1610"/>
                    </a:lnTo>
                    <a:cubicBezTo>
                      <a:pt x="4368" y="1524"/>
                      <a:pt x="4396" y="1437"/>
                      <a:pt x="4425" y="1350"/>
                    </a:cubicBezTo>
                    <a:close/>
                    <a:moveTo>
                      <a:pt x="13887" y="441"/>
                    </a:moveTo>
                    <a:lnTo>
                      <a:pt x="13902" y="448"/>
                    </a:lnTo>
                    <a:cubicBezTo>
                      <a:pt x="13916" y="470"/>
                      <a:pt x="13931" y="484"/>
                      <a:pt x="13945" y="506"/>
                    </a:cubicBezTo>
                    <a:cubicBezTo>
                      <a:pt x="13945" y="549"/>
                      <a:pt x="13931" y="593"/>
                      <a:pt x="13924" y="629"/>
                    </a:cubicBezTo>
                    <a:cubicBezTo>
                      <a:pt x="13909" y="766"/>
                      <a:pt x="13880" y="903"/>
                      <a:pt x="13851" y="1026"/>
                    </a:cubicBezTo>
                    <a:cubicBezTo>
                      <a:pt x="13786" y="1293"/>
                      <a:pt x="13700" y="1552"/>
                      <a:pt x="13613" y="1812"/>
                    </a:cubicBezTo>
                    <a:cubicBezTo>
                      <a:pt x="13527" y="2065"/>
                      <a:pt x="13426" y="2318"/>
                      <a:pt x="13317" y="2570"/>
                    </a:cubicBezTo>
                    <a:cubicBezTo>
                      <a:pt x="13209" y="2823"/>
                      <a:pt x="13101" y="3068"/>
                      <a:pt x="12985" y="3314"/>
                    </a:cubicBezTo>
                    <a:cubicBezTo>
                      <a:pt x="12747" y="3797"/>
                      <a:pt x="12502" y="4273"/>
                      <a:pt x="12242" y="4735"/>
                    </a:cubicBezTo>
                    <a:cubicBezTo>
                      <a:pt x="11982" y="5205"/>
                      <a:pt x="11708" y="5666"/>
                      <a:pt x="11441" y="6128"/>
                    </a:cubicBezTo>
                    <a:lnTo>
                      <a:pt x="10632" y="7514"/>
                    </a:lnTo>
                    <a:cubicBezTo>
                      <a:pt x="10423" y="7861"/>
                      <a:pt x="10221" y="8207"/>
                      <a:pt x="10012" y="8553"/>
                    </a:cubicBezTo>
                    <a:lnTo>
                      <a:pt x="9947" y="8618"/>
                    </a:lnTo>
                    <a:cubicBezTo>
                      <a:pt x="10170" y="7954"/>
                      <a:pt x="10416" y="7290"/>
                      <a:pt x="10668" y="6634"/>
                    </a:cubicBezTo>
                    <a:cubicBezTo>
                      <a:pt x="10964" y="5883"/>
                      <a:pt x="11267" y="5132"/>
                      <a:pt x="11592" y="4389"/>
                    </a:cubicBezTo>
                    <a:cubicBezTo>
                      <a:pt x="11910" y="3653"/>
                      <a:pt x="12249" y="2917"/>
                      <a:pt x="12624" y="2202"/>
                    </a:cubicBezTo>
                    <a:cubicBezTo>
                      <a:pt x="12819" y="1848"/>
                      <a:pt x="13014" y="1502"/>
                      <a:pt x="13238" y="1163"/>
                    </a:cubicBezTo>
                    <a:cubicBezTo>
                      <a:pt x="13346" y="997"/>
                      <a:pt x="13462" y="838"/>
                      <a:pt x="13592" y="679"/>
                    </a:cubicBezTo>
                    <a:cubicBezTo>
                      <a:pt x="13649" y="593"/>
                      <a:pt x="13714" y="513"/>
                      <a:pt x="13786" y="441"/>
                    </a:cubicBezTo>
                    <a:close/>
                    <a:moveTo>
                      <a:pt x="4606" y="1134"/>
                    </a:moveTo>
                    <a:lnTo>
                      <a:pt x="4707" y="1206"/>
                    </a:lnTo>
                    <a:cubicBezTo>
                      <a:pt x="4815" y="1293"/>
                      <a:pt x="4916" y="1379"/>
                      <a:pt x="5017" y="1480"/>
                    </a:cubicBezTo>
                    <a:cubicBezTo>
                      <a:pt x="5212" y="1668"/>
                      <a:pt x="5392" y="1863"/>
                      <a:pt x="5573" y="2072"/>
                    </a:cubicBezTo>
                    <a:cubicBezTo>
                      <a:pt x="5753" y="2274"/>
                      <a:pt x="5919" y="2491"/>
                      <a:pt x="6085" y="2707"/>
                    </a:cubicBezTo>
                    <a:cubicBezTo>
                      <a:pt x="6251" y="2924"/>
                      <a:pt x="6403" y="3148"/>
                      <a:pt x="6562" y="3371"/>
                    </a:cubicBezTo>
                    <a:cubicBezTo>
                      <a:pt x="6865" y="3819"/>
                      <a:pt x="7153" y="4266"/>
                      <a:pt x="7421" y="4721"/>
                    </a:cubicBezTo>
                    <a:cubicBezTo>
                      <a:pt x="7695" y="5183"/>
                      <a:pt x="7962" y="5652"/>
                      <a:pt x="8229" y="6114"/>
                    </a:cubicBezTo>
                    <a:lnTo>
                      <a:pt x="9023" y="7507"/>
                    </a:lnTo>
                    <a:cubicBezTo>
                      <a:pt x="9218" y="7861"/>
                      <a:pt x="9413" y="8214"/>
                      <a:pt x="9607" y="8561"/>
                    </a:cubicBezTo>
                    <a:cubicBezTo>
                      <a:pt x="9615" y="8597"/>
                      <a:pt x="9622" y="8626"/>
                      <a:pt x="9636" y="8654"/>
                    </a:cubicBezTo>
                    <a:cubicBezTo>
                      <a:pt x="9174" y="8120"/>
                      <a:pt x="8720" y="7579"/>
                      <a:pt x="8279" y="7031"/>
                    </a:cubicBezTo>
                    <a:cubicBezTo>
                      <a:pt x="7774" y="6395"/>
                      <a:pt x="7276" y="5760"/>
                      <a:pt x="6800" y="5111"/>
                    </a:cubicBezTo>
                    <a:cubicBezTo>
                      <a:pt x="6316" y="4461"/>
                      <a:pt x="5847" y="3804"/>
                      <a:pt x="5421" y="3126"/>
                    </a:cubicBezTo>
                    <a:cubicBezTo>
                      <a:pt x="5212" y="2779"/>
                      <a:pt x="5010" y="2433"/>
                      <a:pt x="4829" y="2072"/>
                    </a:cubicBezTo>
                    <a:cubicBezTo>
                      <a:pt x="4736" y="1892"/>
                      <a:pt x="4656" y="1711"/>
                      <a:pt x="4584" y="1524"/>
                    </a:cubicBezTo>
                    <a:cubicBezTo>
                      <a:pt x="4548" y="1437"/>
                      <a:pt x="4512" y="1336"/>
                      <a:pt x="4490" y="1242"/>
                    </a:cubicBezTo>
                    <a:lnTo>
                      <a:pt x="4490" y="1235"/>
                    </a:lnTo>
                    <a:lnTo>
                      <a:pt x="4497" y="1199"/>
                    </a:lnTo>
                    <a:cubicBezTo>
                      <a:pt x="4505" y="1177"/>
                      <a:pt x="4519" y="1163"/>
                      <a:pt x="4526" y="1141"/>
                    </a:cubicBezTo>
                    <a:lnTo>
                      <a:pt x="4541" y="1141"/>
                    </a:lnTo>
                    <a:cubicBezTo>
                      <a:pt x="4562" y="1134"/>
                      <a:pt x="4584" y="1134"/>
                      <a:pt x="4606" y="1134"/>
                    </a:cubicBezTo>
                    <a:close/>
                    <a:moveTo>
                      <a:pt x="16692" y="7293"/>
                    </a:moveTo>
                    <a:cubicBezTo>
                      <a:pt x="16842" y="7293"/>
                      <a:pt x="16992" y="7297"/>
                      <a:pt x="17143" y="7305"/>
                    </a:cubicBezTo>
                    <a:cubicBezTo>
                      <a:pt x="17554" y="7319"/>
                      <a:pt x="17965" y="7391"/>
                      <a:pt x="18362" y="7529"/>
                    </a:cubicBezTo>
                    <a:cubicBezTo>
                      <a:pt x="18499" y="7572"/>
                      <a:pt x="18629" y="7630"/>
                      <a:pt x="18759" y="7695"/>
                    </a:cubicBezTo>
                    <a:cubicBezTo>
                      <a:pt x="18795" y="7723"/>
                      <a:pt x="18831" y="7760"/>
                      <a:pt x="18868" y="7796"/>
                    </a:cubicBezTo>
                    <a:cubicBezTo>
                      <a:pt x="18933" y="7861"/>
                      <a:pt x="18990" y="7926"/>
                      <a:pt x="19048" y="7998"/>
                    </a:cubicBezTo>
                    <a:cubicBezTo>
                      <a:pt x="18976" y="7983"/>
                      <a:pt x="18911" y="7969"/>
                      <a:pt x="18839" y="7954"/>
                    </a:cubicBezTo>
                    <a:cubicBezTo>
                      <a:pt x="18637" y="7926"/>
                      <a:pt x="18435" y="7904"/>
                      <a:pt x="18232" y="7889"/>
                    </a:cubicBezTo>
                    <a:cubicBezTo>
                      <a:pt x="18009" y="7873"/>
                      <a:pt x="17786" y="7869"/>
                      <a:pt x="17562" y="7869"/>
                    </a:cubicBezTo>
                    <a:cubicBezTo>
                      <a:pt x="17381" y="7869"/>
                      <a:pt x="17201" y="7872"/>
                      <a:pt x="17020" y="7875"/>
                    </a:cubicBezTo>
                    <a:cubicBezTo>
                      <a:pt x="16204" y="7911"/>
                      <a:pt x="15403" y="7990"/>
                      <a:pt x="14602" y="8092"/>
                    </a:cubicBezTo>
                    <a:cubicBezTo>
                      <a:pt x="13801" y="8200"/>
                      <a:pt x="13000" y="8322"/>
                      <a:pt x="12206" y="8452"/>
                    </a:cubicBezTo>
                    <a:lnTo>
                      <a:pt x="11008" y="8662"/>
                    </a:lnTo>
                    <a:lnTo>
                      <a:pt x="10214" y="8806"/>
                    </a:lnTo>
                    <a:lnTo>
                      <a:pt x="10401" y="8698"/>
                    </a:lnTo>
                    <a:cubicBezTo>
                      <a:pt x="11000" y="8481"/>
                      <a:pt x="11600" y="8286"/>
                      <a:pt x="12206" y="8106"/>
                    </a:cubicBezTo>
                    <a:cubicBezTo>
                      <a:pt x="13014" y="7868"/>
                      <a:pt x="13830" y="7666"/>
                      <a:pt x="14653" y="7514"/>
                    </a:cubicBezTo>
                    <a:cubicBezTo>
                      <a:pt x="14855" y="7478"/>
                      <a:pt x="15064" y="7435"/>
                      <a:pt x="15266" y="7413"/>
                    </a:cubicBezTo>
                    <a:lnTo>
                      <a:pt x="15576" y="7363"/>
                    </a:lnTo>
                    <a:cubicBezTo>
                      <a:pt x="15685" y="7355"/>
                      <a:pt x="15786" y="7348"/>
                      <a:pt x="15894" y="7334"/>
                    </a:cubicBezTo>
                    <a:cubicBezTo>
                      <a:pt x="16158" y="7306"/>
                      <a:pt x="16424" y="7293"/>
                      <a:pt x="16692" y="7293"/>
                    </a:cubicBezTo>
                    <a:close/>
                    <a:moveTo>
                      <a:pt x="17625" y="7963"/>
                    </a:moveTo>
                    <a:cubicBezTo>
                      <a:pt x="17826" y="7963"/>
                      <a:pt x="18027" y="7969"/>
                      <a:pt x="18225" y="7983"/>
                    </a:cubicBezTo>
                    <a:cubicBezTo>
                      <a:pt x="18427" y="7990"/>
                      <a:pt x="18629" y="8012"/>
                      <a:pt x="18824" y="8048"/>
                    </a:cubicBezTo>
                    <a:cubicBezTo>
                      <a:pt x="18925" y="8063"/>
                      <a:pt x="19026" y="8077"/>
                      <a:pt x="19120" y="8106"/>
                    </a:cubicBezTo>
                    <a:lnTo>
                      <a:pt x="19127" y="8106"/>
                    </a:lnTo>
                    <a:lnTo>
                      <a:pt x="19149" y="8135"/>
                    </a:lnTo>
                    <a:lnTo>
                      <a:pt x="19185" y="8185"/>
                    </a:lnTo>
                    <a:lnTo>
                      <a:pt x="19185" y="8200"/>
                    </a:lnTo>
                    <a:cubicBezTo>
                      <a:pt x="19178" y="8221"/>
                      <a:pt x="19171" y="8243"/>
                      <a:pt x="19156" y="8265"/>
                    </a:cubicBezTo>
                    <a:cubicBezTo>
                      <a:pt x="19120" y="8279"/>
                      <a:pt x="19077" y="8301"/>
                      <a:pt x="19041" y="8315"/>
                    </a:cubicBezTo>
                    <a:cubicBezTo>
                      <a:pt x="18918" y="8366"/>
                      <a:pt x="18788" y="8402"/>
                      <a:pt x="18658" y="8445"/>
                    </a:cubicBezTo>
                    <a:cubicBezTo>
                      <a:pt x="18398" y="8525"/>
                      <a:pt x="18131" y="8582"/>
                      <a:pt x="17864" y="8633"/>
                    </a:cubicBezTo>
                    <a:cubicBezTo>
                      <a:pt x="17597" y="8683"/>
                      <a:pt x="17323" y="8719"/>
                      <a:pt x="17049" y="8756"/>
                    </a:cubicBezTo>
                    <a:cubicBezTo>
                      <a:pt x="16782" y="8792"/>
                      <a:pt x="16507" y="8813"/>
                      <a:pt x="16240" y="8842"/>
                    </a:cubicBezTo>
                    <a:cubicBezTo>
                      <a:pt x="15706" y="8878"/>
                      <a:pt x="15172" y="8900"/>
                      <a:pt x="14638" y="8907"/>
                    </a:cubicBezTo>
                    <a:cubicBezTo>
                      <a:pt x="14460" y="8909"/>
                      <a:pt x="14282" y="8910"/>
                      <a:pt x="14104" y="8910"/>
                    </a:cubicBezTo>
                    <a:cubicBezTo>
                      <a:pt x="13747" y="8910"/>
                      <a:pt x="13389" y="8907"/>
                      <a:pt x="13029" y="8907"/>
                    </a:cubicBezTo>
                    <a:lnTo>
                      <a:pt x="11426" y="8893"/>
                    </a:lnTo>
                    <a:cubicBezTo>
                      <a:pt x="11022" y="8893"/>
                      <a:pt x="10618" y="8885"/>
                      <a:pt x="10221" y="8878"/>
                    </a:cubicBezTo>
                    <a:lnTo>
                      <a:pt x="10127" y="8857"/>
                    </a:lnTo>
                    <a:cubicBezTo>
                      <a:pt x="10820" y="8719"/>
                      <a:pt x="11513" y="8597"/>
                      <a:pt x="12213" y="8496"/>
                    </a:cubicBezTo>
                    <a:cubicBezTo>
                      <a:pt x="13007" y="8373"/>
                      <a:pt x="13808" y="8265"/>
                      <a:pt x="14609" y="8171"/>
                    </a:cubicBezTo>
                    <a:cubicBezTo>
                      <a:pt x="15410" y="8077"/>
                      <a:pt x="16219" y="8005"/>
                      <a:pt x="17020" y="7976"/>
                    </a:cubicBezTo>
                    <a:cubicBezTo>
                      <a:pt x="17222" y="7969"/>
                      <a:pt x="17424" y="7963"/>
                      <a:pt x="17625" y="7963"/>
                    </a:cubicBezTo>
                    <a:close/>
                    <a:moveTo>
                      <a:pt x="3734" y="7717"/>
                    </a:moveTo>
                    <a:cubicBezTo>
                      <a:pt x="4147" y="7717"/>
                      <a:pt x="4557" y="7755"/>
                      <a:pt x="4959" y="7824"/>
                    </a:cubicBezTo>
                    <a:lnTo>
                      <a:pt x="5371" y="7904"/>
                    </a:lnTo>
                    <a:cubicBezTo>
                      <a:pt x="5501" y="7933"/>
                      <a:pt x="5638" y="7962"/>
                      <a:pt x="5775" y="7998"/>
                    </a:cubicBezTo>
                    <a:lnTo>
                      <a:pt x="5977" y="8041"/>
                    </a:lnTo>
                    <a:lnTo>
                      <a:pt x="6172" y="8092"/>
                    </a:lnTo>
                    <a:cubicBezTo>
                      <a:pt x="6309" y="8128"/>
                      <a:pt x="6446" y="8156"/>
                      <a:pt x="6576" y="8185"/>
                    </a:cubicBezTo>
                    <a:lnTo>
                      <a:pt x="7709" y="8474"/>
                    </a:lnTo>
                    <a:cubicBezTo>
                      <a:pt x="7348" y="8416"/>
                      <a:pt x="6973" y="8366"/>
                      <a:pt x="6605" y="8330"/>
                    </a:cubicBezTo>
                    <a:cubicBezTo>
                      <a:pt x="6064" y="8265"/>
                      <a:pt x="5522" y="8229"/>
                      <a:pt x="4981" y="8214"/>
                    </a:cubicBezTo>
                    <a:cubicBezTo>
                      <a:pt x="4746" y="8208"/>
                      <a:pt x="4510" y="8203"/>
                      <a:pt x="4273" y="8203"/>
                    </a:cubicBezTo>
                    <a:cubicBezTo>
                      <a:pt x="3965" y="8203"/>
                      <a:pt x="3656" y="8211"/>
                      <a:pt x="3350" y="8236"/>
                    </a:cubicBezTo>
                    <a:lnTo>
                      <a:pt x="2910" y="8279"/>
                    </a:lnTo>
                    <a:cubicBezTo>
                      <a:pt x="2765" y="8301"/>
                      <a:pt x="2621" y="8322"/>
                      <a:pt x="2469" y="8344"/>
                    </a:cubicBezTo>
                    <a:cubicBezTo>
                      <a:pt x="2325" y="8366"/>
                      <a:pt x="2181" y="8402"/>
                      <a:pt x="2036" y="8438"/>
                    </a:cubicBezTo>
                    <a:cubicBezTo>
                      <a:pt x="1899" y="8474"/>
                      <a:pt x="1755" y="8517"/>
                      <a:pt x="1610" y="8568"/>
                    </a:cubicBezTo>
                    <a:cubicBezTo>
                      <a:pt x="1329" y="8662"/>
                      <a:pt x="1062" y="8792"/>
                      <a:pt x="816" y="8958"/>
                    </a:cubicBezTo>
                    <a:lnTo>
                      <a:pt x="809" y="8958"/>
                    </a:lnTo>
                    <a:lnTo>
                      <a:pt x="845" y="8914"/>
                    </a:lnTo>
                    <a:cubicBezTo>
                      <a:pt x="1033" y="8676"/>
                      <a:pt x="1264" y="8467"/>
                      <a:pt x="1517" y="8301"/>
                    </a:cubicBezTo>
                    <a:lnTo>
                      <a:pt x="1719" y="8178"/>
                    </a:lnTo>
                    <a:cubicBezTo>
                      <a:pt x="1784" y="8142"/>
                      <a:pt x="1856" y="8113"/>
                      <a:pt x="1928" y="8077"/>
                    </a:cubicBezTo>
                    <a:cubicBezTo>
                      <a:pt x="2072" y="8005"/>
                      <a:pt x="2217" y="7947"/>
                      <a:pt x="2368" y="7904"/>
                    </a:cubicBezTo>
                    <a:cubicBezTo>
                      <a:pt x="2448" y="7882"/>
                      <a:pt x="2520" y="7861"/>
                      <a:pt x="2599" y="7846"/>
                    </a:cubicBezTo>
                    <a:lnTo>
                      <a:pt x="2837" y="7788"/>
                    </a:lnTo>
                    <a:cubicBezTo>
                      <a:pt x="2989" y="7767"/>
                      <a:pt x="3148" y="7745"/>
                      <a:pt x="3307" y="7731"/>
                    </a:cubicBezTo>
                    <a:cubicBezTo>
                      <a:pt x="3449" y="7721"/>
                      <a:pt x="3592" y="7717"/>
                      <a:pt x="3734" y="7717"/>
                    </a:cubicBezTo>
                    <a:close/>
                    <a:moveTo>
                      <a:pt x="4163" y="8223"/>
                    </a:moveTo>
                    <a:cubicBezTo>
                      <a:pt x="4434" y="8223"/>
                      <a:pt x="4707" y="8232"/>
                      <a:pt x="4981" y="8250"/>
                    </a:cubicBezTo>
                    <a:cubicBezTo>
                      <a:pt x="5522" y="8279"/>
                      <a:pt x="6064" y="8337"/>
                      <a:pt x="6605" y="8402"/>
                    </a:cubicBezTo>
                    <a:cubicBezTo>
                      <a:pt x="6872" y="8438"/>
                      <a:pt x="7146" y="8474"/>
                      <a:pt x="7413" y="8510"/>
                    </a:cubicBezTo>
                    <a:cubicBezTo>
                      <a:pt x="7673" y="8553"/>
                      <a:pt x="7947" y="8582"/>
                      <a:pt x="8214" y="8626"/>
                    </a:cubicBezTo>
                    <a:lnTo>
                      <a:pt x="8207" y="8633"/>
                    </a:lnTo>
                    <a:lnTo>
                      <a:pt x="8561" y="8691"/>
                    </a:lnTo>
                    <a:cubicBezTo>
                      <a:pt x="8770" y="8748"/>
                      <a:pt x="8980" y="8799"/>
                      <a:pt x="9196" y="8849"/>
                    </a:cubicBezTo>
                    <a:cubicBezTo>
                      <a:pt x="8871" y="8842"/>
                      <a:pt x="8539" y="8828"/>
                      <a:pt x="8214" y="8820"/>
                    </a:cubicBezTo>
                    <a:cubicBezTo>
                      <a:pt x="7680" y="8806"/>
                      <a:pt x="7146" y="8806"/>
                      <a:pt x="6612" y="8806"/>
                    </a:cubicBezTo>
                    <a:cubicBezTo>
                      <a:pt x="6078" y="8813"/>
                      <a:pt x="5537" y="8835"/>
                      <a:pt x="5003" y="8857"/>
                    </a:cubicBezTo>
                    <a:cubicBezTo>
                      <a:pt x="4469" y="8878"/>
                      <a:pt x="3934" y="8907"/>
                      <a:pt x="3400" y="8943"/>
                    </a:cubicBezTo>
                    <a:cubicBezTo>
                      <a:pt x="3133" y="8965"/>
                      <a:pt x="2859" y="8986"/>
                      <a:pt x="2592" y="9015"/>
                    </a:cubicBezTo>
                    <a:cubicBezTo>
                      <a:pt x="2318" y="9051"/>
                      <a:pt x="2051" y="9080"/>
                      <a:pt x="1776" y="9124"/>
                    </a:cubicBezTo>
                    <a:cubicBezTo>
                      <a:pt x="1509" y="9167"/>
                      <a:pt x="1235" y="9217"/>
                      <a:pt x="975" y="9290"/>
                    </a:cubicBezTo>
                    <a:cubicBezTo>
                      <a:pt x="845" y="9326"/>
                      <a:pt x="708" y="9362"/>
                      <a:pt x="578" y="9412"/>
                    </a:cubicBezTo>
                    <a:lnTo>
                      <a:pt x="528" y="9434"/>
                    </a:lnTo>
                    <a:cubicBezTo>
                      <a:pt x="535" y="9420"/>
                      <a:pt x="542" y="9405"/>
                      <a:pt x="549" y="9391"/>
                    </a:cubicBezTo>
                    <a:cubicBezTo>
                      <a:pt x="564" y="9362"/>
                      <a:pt x="578" y="9326"/>
                      <a:pt x="600" y="9297"/>
                    </a:cubicBezTo>
                    <a:cubicBezTo>
                      <a:pt x="629" y="9239"/>
                      <a:pt x="658" y="9189"/>
                      <a:pt x="687" y="9138"/>
                    </a:cubicBezTo>
                    <a:cubicBezTo>
                      <a:pt x="737" y="9095"/>
                      <a:pt x="788" y="9051"/>
                      <a:pt x="845" y="9015"/>
                    </a:cubicBezTo>
                    <a:cubicBezTo>
                      <a:pt x="1091" y="8849"/>
                      <a:pt x="1351" y="8712"/>
                      <a:pt x="1625" y="8611"/>
                    </a:cubicBezTo>
                    <a:cubicBezTo>
                      <a:pt x="1762" y="8553"/>
                      <a:pt x="1906" y="8517"/>
                      <a:pt x="2043" y="8474"/>
                    </a:cubicBezTo>
                    <a:cubicBezTo>
                      <a:pt x="2181" y="8424"/>
                      <a:pt x="2332" y="8402"/>
                      <a:pt x="2477" y="8366"/>
                    </a:cubicBezTo>
                    <a:cubicBezTo>
                      <a:pt x="2621" y="8337"/>
                      <a:pt x="2765" y="8322"/>
                      <a:pt x="2910" y="8294"/>
                    </a:cubicBezTo>
                    <a:lnTo>
                      <a:pt x="3350" y="8250"/>
                    </a:lnTo>
                    <a:cubicBezTo>
                      <a:pt x="3620" y="8232"/>
                      <a:pt x="3891" y="8223"/>
                      <a:pt x="4163" y="8223"/>
                    </a:cubicBezTo>
                    <a:close/>
                    <a:moveTo>
                      <a:pt x="5537" y="8882"/>
                    </a:moveTo>
                    <a:cubicBezTo>
                      <a:pt x="5893" y="8882"/>
                      <a:pt x="6249" y="8885"/>
                      <a:pt x="6605" y="8885"/>
                    </a:cubicBezTo>
                    <a:lnTo>
                      <a:pt x="8214" y="8900"/>
                    </a:lnTo>
                    <a:cubicBezTo>
                      <a:pt x="8619" y="8900"/>
                      <a:pt x="9016" y="8907"/>
                      <a:pt x="9420" y="8914"/>
                    </a:cubicBezTo>
                    <a:lnTo>
                      <a:pt x="9514" y="8943"/>
                    </a:lnTo>
                    <a:cubicBezTo>
                      <a:pt x="8821" y="9073"/>
                      <a:pt x="8128" y="9196"/>
                      <a:pt x="7428" y="9304"/>
                    </a:cubicBezTo>
                    <a:cubicBezTo>
                      <a:pt x="6627" y="9420"/>
                      <a:pt x="5833" y="9535"/>
                      <a:pt x="5024" y="9629"/>
                    </a:cubicBezTo>
                    <a:cubicBezTo>
                      <a:pt x="4223" y="9715"/>
                      <a:pt x="3422" y="9795"/>
                      <a:pt x="2614" y="9824"/>
                    </a:cubicBezTo>
                    <a:cubicBezTo>
                      <a:pt x="2449" y="9830"/>
                      <a:pt x="2284" y="9833"/>
                      <a:pt x="2117" y="9833"/>
                    </a:cubicBezTo>
                    <a:cubicBezTo>
                      <a:pt x="1882" y="9833"/>
                      <a:pt x="1645" y="9826"/>
                      <a:pt x="1408" y="9809"/>
                    </a:cubicBezTo>
                    <a:cubicBezTo>
                      <a:pt x="1206" y="9802"/>
                      <a:pt x="1011" y="9780"/>
                      <a:pt x="809" y="9752"/>
                    </a:cubicBezTo>
                    <a:cubicBezTo>
                      <a:pt x="715" y="9730"/>
                      <a:pt x="614" y="9708"/>
                      <a:pt x="521" y="9687"/>
                    </a:cubicBezTo>
                    <a:lnTo>
                      <a:pt x="513" y="9687"/>
                    </a:lnTo>
                    <a:lnTo>
                      <a:pt x="492" y="9658"/>
                    </a:lnTo>
                    <a:lnTo>
                      <a:pt x="456" y="9600"/>
                    </a:lnTo>
                    <a:cubicBezTo>
                      <a:pt x="456" y="9600"/>
                      <a:pt x="456" y="9593"/>
                      <a:pt x="456" y="9593"/>
                    </a:cubicBezTo>
                    <a:cubicBezTo>
                      <a:pt x="463" y="9571"/>
                      <a:pt x="470" y="9549"/>
                      <a:pt x="484" y="9528"/>
                    </a:cubicBezTo>
                    <a:cubicBezTo>
                      <a:pt x="521" y="9513"/>
                      <a:pt x="557" y="9492"/>
                      <a:pt x="600" y="9477"/>
                    </a:cubicBezTo>
                    <a:cubicBezTo>
                      <a:pt x="723" y="9427"/>
                      <a:pt x="853" y="9391"/>
                      <a:pt x="982" y="9347"/>
                    </a:cubicBezTo>
                    <a:cubicBezTo>
                      <a:pt x="1242" y="9268"/>
                      <a:pt x="1509" y="9210"/>
                      <a:pt x="1776" y="9160"/>
                    </a:cubicBezTo>
                    <a:cubicBezTo>
                      <a:pt x="2043" y="9109"/>
                      <a:pt x="2318" y="9066"/>
                      <a:pt x="2585" y="9037"/>
                    </a:cubicBezTo>
                    <a:cubicBezTo>
                      <a:pt x="2859" y="9001"/>
                      <a:pt x="3126" y="8979"/>
                      <a:pt x="3400" y="8950"/>
                    </a:cubicBezTo>
                    <a:cubicBezTo>
                      <a:pt x="3934" y="8914"/>
                      <a:pt x="4469" y="8893"/>
                      <a:pt x="5003" y="8885"/>
                    </a:cubicBezTo>
                    <a:cubicBezTo>
                      <a:pt x="5181" y="8883"/>
                      <a:pt x="5359" y="8882"/>
                      <a:pt x="5537" y="8882"/>
                    </a:cubicBezTo>
                    <a:close/>
                    <a:moveTo>
                      <a:pt x="19106" y="8366"/>
                    </a:moveTo>
                    <a:cubicBezTo>
                      <a:pt x="19099" y="8380"/>
                      <a:pt x="19099" y="8395"/>
                      <a:pt x="19091" y="8402"/>
                    </a:cubicBezTo>
                    <a:cubicBezTo>
                      <a:pt x="19077" y="8438"/>
                      <a:pt x="19062" y="8474"/>
                      <a:pt x="19041" y="8503"/>
                    </a:cubicBezTo>
                    <a:cubicBezTo>
                      <a:pt x="19012" y="8553"/>
                      <a:pt x="18983" y="8604"/>
                      <a:pt x="18954" y="8654"/>
                    </a:cubicBezTo>
                    <a:cubicBezTo>
                      <a:pt x="18896" y="8698"/>
                      <a:pt x="18846" y="8748"/>
                      <a:pt x="18788" y="8784"/>
                    </a:cubicBezTo>
                    <a:cubicBezTo>
                      <a:pt x="18550" y="8950"/>
                      <a:pt x="18290" y="9088"/>
                      <a:pt x="18016" y="9189"/>
                    </a:cubicBezTo>
                    <a:cubicBezTo>
                      <a:pt x="17879" y="9246"/>
                      <a:pt x="17734" y="9275"/>
                      <a:pt x="17597" y="9326"/>
                    </a:cubicBezTo>
                    <a:cubicBezTo>
                      <a:pt x="17453" y="9376"/>
                      <a:pt x="17309" y="9398"/>
                      <a:pt x="17164" y="9427"/>
                    </a:cubicBezTo>
                    <a:cubicBezTo>
                      <a:pt x="17020" y="9463"/>
                      <a:pt x="16876" y="9477"/>
                      <a:pt x="16731" y="9499"/>
                    </a:cubicBezTo>
                    <a:lnTo>
                      <a:pt x="16291" y="9549"/>
                    </a:lnTo>
                    <a:lnTo>
                      <a:pt x="16731" y="9506"/>
                    </a:lnTo>
                    <a:cubicBezTo>
                      <a:pt x="16876" y="9492"/>
                      <a:pt x="17020" y="9463"/>
                      <a:pt x="17164" y="9441"/>
                    </a:cubicBezTo>
                    <a:cubicBezTo>
                      <a:pt x="17316" y="9420"/>
                      <a:pt x="17460" y="9383"/>
                      <a:pt x="17597" y="9347"/>
                    </a:cubicBezTo>
                    <a:cubicBezTo>
                      <a:pt x="17742" y="9311"/>
                      <a:pt x="17886" y="9268"/>
                      <a:pt x="18023" y="9217"/>
                    </a:cubicBezTo>
                    <a:cubicBezTo>
                      <a:pt x="18305" y="9124"/>
                      <a:pt x="18579" y="8994"/>
                      <a:pt x="18824" y="8828"/>
                    </a:cubicBezTo>
                    <a:lnTo>
                      <a:pt x="18824" y="8828"/>
                    </a:lnTo>
                    <a:lnTo>
                      <a:pt x="18788" y="8871"/>
                    </a:lnTo>
                    <a:cubicBezTo>
                      <a:pt x="18601" y="9109"/>
                      <a:pt x="18377" y="9318"/>
                      <a:pt x="18124" y="9484"/>
                    </a:cubicBezTo>
                    <a:lnTo>
                      <a:pt x="17922" y="9607"/>
                    </a:lnTo>
                    <a:cubicBezTo>
                      <a:pt x="17857" y="9650"/>
                      <a:pt x="17785" y="9679"/>
                      <a:pt x="17713" y="9708"/>
                    </a:cubicBezTo>
                    <a:cubicBezTo>
                      <a:pt x="17568" y="9780"/>
                      <a:pt x="17424" y="9838"/>
                      <a:pt x="17272" y="9881"/>
                    </a:cubicBezTo>
                    <a:cubicBezTo>
                      <a:pt x="17193" y="9910"/>
                      <a:pt x="17121" y="9925"/>
                      <a:pt x="17042" y="9946"/>
                    </a:cubicBezTo>
                    <a:lnTo>
                      <a:pt x="16811" y="9997"/>
                    </a:lnTo>
                    <a:cubicBezTo>
                      <a:pt x="16652" y="10019"/>
                      <a:pt x="16493" y="10040"/>
                      <a:pt x="16334" y="10062"/>
                    </a:cubicBezTo>
                    <a:cubicBezTo>
                      <a:pt x="16209" y="10068"/>
                      <a:pt x="16084" y="10072"/>
                      <a:pt x="15959" y="10072"/>
                    </a:cubicBezTo>
                    <a:cubicBezTo>
                      <a:pt x="15529" y="10072"/>
                      <a:pt x="15101" y="10034"/>
                      <a:pt x="14681" y="9961"/>
                    </a:cubicBezTo>
                    <a:lnTo>
                      <a:pt x="14270" y="9881"/>
                    </a:lnTo>
                    <a:cubicBezTo>
                      <a:pt x="14140" y="9860"/>
                      <a:pt x="14003" y="9824"/>
                      <a:pt x="13866" y="9795"/>
                    </a:cubicBezTo>
                    <a:lnTo>
                      <a:pt x="13664" y="9752"/>
                    </a:lnTo>
                    <a:lnTo>
                      <a:pt x="13469" y="9701"/>
                    </a:lnTo>
                    <a:cubicBezTo>
                      <a:pt x="13332" y="9665"/>
                      <a:pt x="13195" y="9636"/>
                      <a:pt x="13065" y="9600"/>
                    </a:cubicBezTo>
                    <a:lnTo>
                      <a:pt x="11932" y="9318"/>
                    </a:lnTo>
                    <a:lnTo>
                      <a:pt x="11932" y="9318"/>
                    </a:lnTo>
                    <a:cubicBezTo>
                      <a:pt x="12300" y="9369"/>
                      <a:pt x="12668" y="9420"/>
                      <a:pt x="13036" y="9463"/>
                    </a:cubicBezTo>
                    <a:cubicBezTo>
                      <a:pt x="13577" y="9521"/>
                      <a:pt x="14118" y="9557"/>
                      <a:pt x="14660" y="9578"/>
                    </a:cubicBezTo>
                    <a:cubicBezTo>
                      <a:pt x="14864" y="9581"/>
                      <a:pt x="15069" y="9584"/>
                      <a:pt x="15274" y="9584"/>
                    </a:cubicBezTo>
                    <a:cubicBezTo>
                      <a:pt x="15611" y="9584"/>
                      <a:pt x="15950" y="9576"/>
                      <a:pt x="16291" y="9549"/>
                    </a:cubicBezTo>
                    <a:lnTo>
                      <a:pt x="16291" y="9549"/>
                    </a:lnTo>
                    <a:cubicBezTo>
                      <a:pt x="16020" y="9564"/>
                      <a:pt x="15750" y="9571"/>
                      <a:pt x="15479" y="9571"/>
                    </a:cubicBezTo>
                    <a:cubicBezTo>
                      <a:pt x="15208" y="9571"/>
                      <a:pt x="14938" y="9564"/>
                      <a:pt x="14667" y="9549"/>
                    </a:cubicBezTo>
                    <a:cubicBezTo>
                      <a:pt x="14126" y="9513"/>
                      <a:pt x="13584" y="9456"/>
                      <a:pt x="13043" y="9391"/>
                    </a:cubicBezTo>
                    <a:cubicBezTo>
                      <a:pt x="12769" y="9362"/>
                      <a:pt x="12502" y="9326"/>
                      <a:pt x="12227" y="9282"/>
                    </a:cubicBezTo>
                    <a:cubicBezTo>
                      <a:pt x="11960" y="9246"/>
                      <a:pt x="11701" y="9203"/>
                      <a:pt x="11426" y="9160"/>
                    </a:cubicBezTo>
                    <a:lnTo>
                      <a:pt x="11080" y="9102"/>
                    </a:lnTo>
                    <a:lnTo>
                      <a:pt x="10445" y="8943"/>
                    </a:lnTo>
                    <a:lnTo>
                      <a:pt x="10445" y="8943"/>
                    </a:lnTo>
                    <a:cubicBezTo>
                      <a:pt x="10769" y="8958"/>
                      <a:pt x="11094" y="8965"/>
                      <a:pt x="11419" y="8979"/>
                    </a:cubicBezTo>
                    <a:cubicBezTo>
                      <a:pt x="11802" y="8984"/>
                      <a:pt x="12181" y="8989"/>
                      <a:pt x="12559" y="8989"/>
                    </a:cubicBezTo>
                    <a:cubicBezTo>
                      <a:pt x="12716" y="8989"/>
                      <a:pt x="12872" y="8989"/>
                      <a:pt x="13029" y="8986"/>
                    </a:cubicBezTo>
                    <a:cubicBezTo>
                      <a:pt x="13563" y="8979"/>
                      <a:pt x="14097" y="8965"/>
                      <a:pt x="14631" y="8943"/>
                    </a:cubicBezTo>
                    <a:cubicBezTo>
                      <a:pt x="15172" y="8922"/>
                      <a:pt x="15706" y="8893"/>
                      <a:pt x="16233" y="8857"/>
                    </a:cubicBezTo>
                    <a:cubicBezTo>
                      <a:pt x="16507" y="8835"/>
                      <a:pt x="16774" y="8813"/>
                      <a:pt x="17049" y="8777"/>
                    </a:cubicBezTo>
                    <a:cubicBezTo>
                      <a:pt x="17316" y="8748"/>
                      <a:pt x="17590" y="8719"/>
                      <a:pt x="17857" y="8676"/>
                    </a:cubicBezTo>
                    <a:cubicBezTo>
                      <a:pt x="18131" y="8633"/>
                      <a:pt x="18398" y="8575"/>
                      <a:pt x="18665" y="8510"/>
                    </a:cubicBezTo>
                    <a:cubicBezTo>
                      <a:pt x="18795" y="8474"/>
                      <a:pt x="18933" y="8438"/>
                      <a:pt x="19055" y="8387"/>
                    </a:cubicBezTo>
                    <a:lnTo>
                      <a:pt x="19106" y="8366"/>
                    </a:lnTo>
                    <a:close/>
                    <a:moveTo>
                      <a:pt x="9427" y="8986"/>
                    </a:moveTo>
                    <a:lnTo>
                      <a:pt x="9232" y="9095"/>
                    </a:lnTo>
                    <a:cubicBezTo>
                      <a:pt x="8640" y="9311"/>
                      <a:pt x="8034" y="9506"/>
                      <a:pt x="7428" y="9687"/>
                    </a:cubicBezTo>
                    <a:cubicBezTo>
                      <a:pt x="6627" y="9925"/>
                      <a:pt x="5811" y="10120"/>
                      <a:pt x="4988" y="10278"/>
                    </a:cubicBezTo>
                    <a:cubicBezTo>
                      <a:pt x="4779" y="10314"/>
                      <a:pt x="4577" y="10351"/>
                      <a:pt x="4368" y="10379"/>
                    </a:cubicBezTo>
                    <a:lnTo>
                      <a:pt x="4057" y="10423"/>
                    </a:lnTo>
                    <a:cubicBezTo>
                      <a:pt x="3956" y="10437"/>
                      <a:pt x="3848" y="10444"/>
                      <a:pt x="3747" y="10459"/>
                    </a:cubicBezTo>
                    <a:cubicBezTo>
                      <a:pt x="3478" y="10487"/>
                      <a:pt x="3210" y="10500"/>
                      <a:pt x="2944" y="10500"/>
                    </a:cubicBezTo>
                    <a:cubicBezTo>
                      <a:pt x="2794" y="10500"/>
                      <a:pt x="2646" y="10495"/>
                      <a:pt x="2498" y="10488"/>
                    </a:cubicBezTo>
                    <a:cubicBezTo>
                      <a:pt x="2080" y="10466"/>
                      <a:pt x="1668" y="10394"/>
                      <a:pt x="1278" y="10264"/>
                    </a:cubicBezTo>
                    <a:cubicBezTo>
                      <a:pt x="1141" y="10221"/>
                      <a:pt x="1004" y="10163"/>
                      <a:pt x="881" y="10098"/>
                    </a:cubicBezTo>
                    <a:cubicBezTo>
                      <a:pt x="845" y="10062"/>
                      <a:pt x="809" y="10026"/>
                      <a:pt x="773" y="9990"/>
                    </a:cubicBezTo>
                    <a:cubicBezTo>
                      <a:pt x="708" y="9925"/>
                      <a:pt x="643" y="9860"/>
                      <a:pt x="593" y="9788"/>
                    </a:cubicBezTo>
                    <a:lnTo>
                      <a:pt x="593" y="9788"/>
                    </a:lnTo>
                    <a:cubicBezTo>
                      <a:pt x="658" y="9802"/>
                      <a:pt x="730" y="9816"/>
                      <a:pt x="795" y="9831"/>
                    </a:cubicBezTo>
                    <a:cubicBezTo>
                      <a:pt x="997" y="9860"/>
                      <a:pt x="1199" y="9889"/>
                      <a:pt x="1401" y="9896"/>
                    </a:cubicBezTo>
                    <a:cubicBezTo>
                      <a:pt x="1638" y="9913"/>
                      <a:pt x="1877" y="9920"/>
                      <a:pt x="2116" y="9920"/>
                    </a:cubicBezTo>
                    <a:cubicBezTo>
                      <a:pt x="2285" y="9920"/>
                      <a:pt x="2453" y="9916"/>
                      <a:pt x="2621" y="9910"/>
                    </a:cubicBezTo>
                    <a:cubicBezTo>
                      <a:pt x="3429" y="9874"/>
                      <a:pt x="4238" y="9795"/>
                      <a:pt x="5039" y="9694"/>
                    </a:cubicBezTo>
                    <a:cubicBezTo>
                      <a:pt x="5833" y="9586"/>
                      <a:pt x="6634" y="9463"/>
                      <a:pt x="7435" y="9333"/>
                    </a:cubicBezTo>
                    <a:lnTo>
                      <a:pt x="8626" y="9131"/>
                    </a:lnTo>
                    <a:lnTo>
                      <a:pt x="9427" y="8986"/>
                    </a:lnTo>
                    <a:close/>
                    <a:moveTo>
                      <a:pt x="9037" y="9196"/>
                    </a:moveTo>
                    <a:cubicBezTo>
                      <a:pt x="8510" y="9470"/>
                      <a:pt x="7969" y="9715"/>
                      <a:pt x="7406" y="9925"/>
                    </a:cubicBezTo>
                    <a:cubicBezTo>
                      <a:pt x="6598" y="10228"/>
                      <a:pt x="5761" y="10466"/>
                      <a:pt x="4902" y="10639"/>
                    </a:cubicBezTo>
                    <a:lnTo>
                      <a:pt x="4591" y="10704"/>
                    </a:lnTo>
                    <a:cubicBezTo>
                      <a:pt x="4483" y="10726"/>
                      <a:pt x="4375" y="10740"/>
                      <a:pt x="4274" y="10755"/>
                    </a:cubicBezTo>
                    <a:cubicBezTo>
                      <a:pt x="4057" y="10791"/>
                      <a:pt x="3848" y="10805"/>
                      <a:pt x="3639" y="10827"/>
                    </a:cubicBezTo>
                    <a:cubicBezTo>
                      <a:pt x="3502" y="10839"/>
                      <a:pt x="3366" y="10844"/>
                      <a:pt x="3230" y="10844"/>
                    </a:cubicBezTo>
                    <a:cubicBezTo>
                      <a:pt x="2948" y="10844"/>
                      <a:pt x="2667" y="10820"/>
                      <a:pt x="2390" y="10776"/>
                    </a:cubicBezTo>
                    <a:cubicBezTo>
                      <a:pt x="1986" y="10704"/>
                      <a:pt x="1603" y="10567"/>
                      <a:pt x="1250" y="10358"/>
                    </a:cubicBezTo>
                    <a:lnTo>
                      <a:pt x="1213" y="10336"/>
                    </a:lnTo>
                    <a:lnTo>
                      <a:pt x="1250" y="10351"/>
                    </a:lnTo>
                    <a:cubicBezTo>
                      <a:pt x="1654" y="10481"/>
                      <a:pt x="2072" y="10560"/>
                      <a:pt x="2498" y="10574"/>
                    </a:cubicBezTo>
                    <a:cubicBezTo>
                      <a:pt x="2643" y="10582"/>
                      <a:pt x="2787" y="10586"/>
                      <a:pt x="2932" y="10586"/>
                    </a:cubicBezTo>
                    <a:cubicBezTo>
                      <a:pt x="3207" y="10586"/>
                      <a:pt x="3482" y="10571"/>
                      <a:pt x="3761" y="10538"/>
                    </a:cubicBezTo>
                    <a:cubicBezTo>
                      <a:pt x="3862" y="10531"/>
                      <a:pt x="3963" y="10517"/>
                      <a:pt x="4072" y="10502"/>
                    </a:cubicBezTo>
                    <a:lnTo>
                      <a:pt x="4382" y="10459"/>
                    </a:lnTo>
                    <a:cubicBezTo>
                      <a:pt x="4591" y="10430"/>
                      <a:pt x="4801" y="10387"/>
                      <a:pt x="5003" y="10351"/>
                    </a:cubicBezTo>
                    <a:cubicBezTo>
                      <a:pt x="5825" y="10177"/>
                      <a:pt x="6641" y="9968"/>
                      <a:pt x="7442" y="9715"/>
                    </a:cubicBezTo>
                    <a:cubicBezTo>
                      <a:pt x="7976" y="9549"/>
                      <a:pt x="8510" y="9376"/>
                      <a:pt x="9037" y="9196"/>
                    </a:cubicBezTo>
                    <a:close/>
                    <a:moveTo>
                      <a:pt x="10474" y="9420"/>
                    </a:moveTo>
                    <a:cubicBezTo>
                      <a:pt x="10979" y="9737"/>
                      <a:pt x="11455" y="10091"/>
                      <a:pt x="11917" y="10466"/>
                    </a:cubicBezTo>
                    <a:cubicBezTo>
                      <a:pt x="12588" y="11022"/>
                      <a:pt x="13216" y="11621"/>
                      <a:pt x="13794" y="12278"/>
                    </a:cubicBezTo>
                    <a:lnTo>
                      <a:pt x="14003" y="12523"/>
                    </a:lnTo>
                    <a:cubicBezTo>
                      <a:pt x="14075" y="12602"/>
                      <a:pt x="14140" y="12689"/>
                      <a:pt x="14205" y="12768"/>
                    </a:cubicBezTo>
                    <a:cubicBezTo>
                      <a:pt x="14349" y="12934"/>
                      <a:pt x="14465" y="13108"/>
                      <a:pt x="14588" y="13281"/>
                    </a:cubicBezTo>
                    <a:cubicBezTo>
                      <a:pt x="14826" y="13627"/>
                      <a:pt x="15021" y="14003"/>
                      <a:pt x="15165" y="14392"/>
                    </a:cubicBezTo>
                    <a:cubicBezTo>
                      <a:pt x="15309" y="14775"/>
                      <a:pt x="15374" y="15179"/>
                      <a:pt x="15374" y="15583"/>
                    </a:cubicBezTo>
                    <a:lnTo>
                      <a:pt x="15374" y="15634"/>
                    </a:lnTo>
                    <a:cubicBezTo>
                      <a:pt x="15374" y="15619"/>
                      <a:pt x="15374" y="15605"/>
                      <a:pt x="15367" y="15590"/>
                    </a:cubicBezTo>
                    <a:cubicBezTo>
                      <a:pt x="15288" y="15179"/>
                      <a:pt x="15143" y="14775"/>
                      <a:pt x="14948" y="14400"/>
                    </a:cubicBezTo>
                    <a:cubicBezTo>
                      <a:pt x="14754" y="14024"/>
                      <a:pt x="14530" y="13663"/>
                      <a:pt x="14277" y="13324"/>
                    </a:cubicBezTo>
                    <a:cubicBezTo>
                      <a:pt x="14219" y="13238"/>
                      <a:pt x="14155" y="13151"/>
                      <a:pt x="14090" y="13072"/>
                    </a:cubicBezTo>
                    <a:lnTo>
                      <a:pt x="13895" y="12819"/>
                    </a:lnTo>
                    <a:cubicBezTo>
                      <a:pt x="13765" y="12653"/>
                      <a:pt x="13628" y="12501"/>
                      <a:pt x="13491" y="12343"/>
                    </a:cubicBezTo>
                    <a:cubicBezTo>
                      <a:pt x="12935" y="11707"/>
                      <a:pt x="12336" y="11116"/>
                      <a:pt x="11722" y="10545"/>
                    </a:cubicBezTo>
                    <a:cubicBezTo>
                      <a:pt x="11318" y="10163"/>
                      <a:pt x="10899" y="9788"/>
                      <a:pt x="10474" y="9420"/>
                    </a:cubicBezTo>
                    <a:close/>
                    <a:moveTo>
                      <a:pt x="10091" y="9189"/>
                    </a:moveTo>
                    <a:cubicBezTo>
                      <a:pt x="10156" y="9225"/>
                      <a:pt x="10214" y="9261"/>
                      <a:pt x="10279" y="9297"/>
                    </a:cubicBezTo>
                    <a:cubicBezTo>
                      <a:pt x="10762" y="9701"/>
                      <a:pt x="11239" y="10127"/>
                      <a:pt x="11693" y="10560"/>
                    </a:cubicBezTo>
                    <a:cubicBezTo>
                      <a:pt x="12300" y="11145"/>
                      <a:pt x="12884" y="11744"/>
                      <a:pt x="13426" y="12379"/>
                    </a:cubicBezTo>
                    <a:cubicBezTo>
                      <a:pt x="13563" y="12545"/>
                      <a:pt x="13700" y="12696"/>
                      <a:pt x="13830" y="12862"/>
                    </a:cubicBezTo>
                    <a:lnTo>
                      <a:pt x="14017" y="13115"/>
                    </a:lnTo>
                    <a:cubicBezTo>
                      <a:pt x="14082" y="13194"/>
                      <a:pt x="14140" y="13281"/>
                      <a:pt x="14198" y="13368"/>
                    </a:cubicBezTo>
                    <a:cubicBezTo>
                      <a:pt x="14443" y="13707"/>
                      <a:pt x="14667" y="14060"/>
                      <a:pt x="14855" y="14436"/>
                    </a:cubicBezTo>
                    <a:cubicBezTo>
                      <a:pt x="15042" y="14804"/>
                      <a:pt x="15187" y="15201"/>
                      <a:pt x="15273" y="15605"/>
                    </a:cubicBezTo>
                    <a:cubicBezTo>
                      <a:pt x="15295" y="15749"/>
                      <a:pt x="15317" y="15886"/>
                      <a:pt x="15324" y="16031"/>
                    </a:cubicBezTo>
                    <a:cubicBezTo>
                      <a:pt x="15317" y="16081"/>
                      <a:pt x="15309" y="16132"/>
                      <a:pt x="15295" y="16175"/>
                    </a:cubicBezTo>
                    <a:cubicBezTo>
                      <a:pt x="15273" y="16262"/>
                      <a:pt x="15244" y="16348"/>
                      <a:pt x="15208" y="16435"/>
                    </a:cubicBezTo>
                    <a:cubicBezTo>
                      <a:pt x="15187" y="16370"/>
                      <a:pt x="15165" y="16298"/>
                      <a:pt x="15136" y="16233"/>
                    </a:cubicBezTo>
                    <a:cubicBezTo>
                      <a:pt x="15064" y="16045"/>
                      <a:pt x="14985" y="15858"/>
                      <a:pt x="14891" y="15677"/>
                    </a:cubicBezTo>
                    <a:cubicBezTo>
                      <a:pt x="14710" y="15316"/>
                      <a:pt x="14508" y="14963"/>
                      <a:pt x="14299" y="14616"/>
                    </a:cubicBezTo>
                    <a:cubicBezTo>
                      <a:pt x="13866" y="13930"/>
                      <a:pt x="13397" y="13274"/>
                      <a:pt x="12899" y="12631"/>
                    </a:cubicBezTo>
                    <a:cubicBezTo>
                      <a:pt x="12408" y="11989"/>
                      <a:pt x="11903" y="11361"/>
                      <a:pt x="11383" y="10740"/>
                    </a:cubicBezTo>
                    <a:lnTo>
                      <a:pt x="10611" y="9802"/>
                    </a:lnTo>
                    <a:lnTo>
                      <a:pt x="10091" y="9189"/>
                    </a:lnTo>
                    <a:close/>
                    <a:moveTo>
                      <a:pt x="10510" y="10935"/>
                    </a:moveTo>
                    <a:lnTo>
                      <a:pt x="10510" y="10935"/>
                    </a:lnTo>
                    <a:cubicBezTo>
                      <a:pt x="10647" y="11282"/>
                      <a:pt x="10777" y="11621"/>
                      <a:pt x="10935" y="11960"/>
                    </a:cubicBezTo>
                    <a:cubicBezTo>
                      <a:pt x="11152" y="12458"/>
                      <a:pt x="11390" y="12949"/>
                      <a:pt x="11650" y="13425"/>
                    </a:cubicBezTo>
                    <a:cubicBezTo>
                      <a:pt x="11910" y="13909"/>
                      <a:pt x="12177" y="14378"/>
                      <a:pt x="12487" y="14825"/>
                    </a:cubicBezTo>
                    <a:lnTo>
                      <a:pt x="12740" y="15186"/>
                    </a:lnTo>
                    <a:cubicBezTo>
                      <a:pt x="12834" y="15309"/>
                      <a:pt x="12920" y="15417"/>
                      <a:pt x="13021" y="15533"/>
                    </a:cubicBezTo>
                    <a:cubicBezTo>
                      <a:pt x="13115" y="15648"/>
                      <a:pt x="13216" y="15756"/>
                      <a:pt x="13317" y="15865"/>
                    </a:cubicBezTo>
                    <a:cubicBezTo>
                      <a:pt x="13418" y="15973"/>
                      <a:pt x="13527" y="16074"/>
                      <a:pt x="13642" y="16168"/>
                    </a:cubicBezTo>
                    <a:cubicBezTo>
                      <a:pt x="13865" y="16362"/>
                      <a:pt x="14110" y="16535"/>
                      <a:pt x="14376" y="16665"/>
                    </a:cubicBezTo>
                    <a:lnTo>
                      <a:pt x="14376" y="16665"/>
                    </a:lnTo>
                    <a:lnTo>
                      <a:pt x="14328" y="16659"/>
                    </a:lnTo>
                    <a:cubicBezTo>
                      <a:pt x="14025" y="16608"/>
                      <a:pt x="13736" y="16514"/>
                      <a:pt x="13462" y="16377"/>
                    </a:cubicBezTo>
                    <a:lnTo>
                      <a:pt x="13454" y="16384"/>
                    </a:lnTo>
                    <a:lnTo>
                      <a:pt x="13252" y="16269"/>
                    </a:lnTo>
                    <a:cubicBezTo>
                      <a:pt x="13180" y="16233"/>
                      <a:pt x="13122" y="16182"/>
                      <a:pt x="13057" y="16139"/>
                    </a:cubicBezTo>
                    <a:cubicBezTo>
                      <a:pt x="12928" y="16045"/>
                      <a:pt x="12805" y="15944"/>
                      <a:pt x="12689" y="15843"/>
                    </a:cubicBezTo>
                    <a:cubicBezTo>
                      <a:pt x="12624" y="15785"/>
                      <a:pt x="12574" y="15728"/>
                      <a:pt x="12516" y="15670"/>
                    </a:cubicBezTo>
                    <a:lnTo>
                      <a:pt x="12357" y="15497"/>
                    </a:lnTo>
                    <a:cubicBezTo>
                      <a:pt x="12256" y="15374"/>
                      <a:pt x="12162" y="15244"/>
                      <a:pt x="12061" y="15114"/>
                    </a:cubicBezTo>
                    <a:cubicBezTo>
                      <a:pt x="11758" y="14652"/>
                      <a:pt x="11513" y="14154"/>
                      <a:pt x="11325" y="13635"/>
                    </a:cubicBezTo>
                    <a:lnTo>
                      <a:pt x="11188" y="13245"/>
                    </a:lnTo>
                    <a:cubicBezTo>
                      <a:pt x="11145" y="13115"/>
                      <a:pt x="11109" y="12978"/>
                      <a:pt x="11065" y="12848"/>
                    </a:cubicBezTo>
                    <a:lnTo>
                      <a:pt x="11000" y="12653"/>
                    </a:lnTo>
                    <a:lnTo>
                      <a:pt x="10943" y="12451"/>
                    </a:lnTo>
                    <a:cubicBezTo>
                      <a:pt x="10907" y="12321"/>
                      <a:pt x="10863" y="12191"/>
                      <a:pt x="10827" y="12054"/>
                    </a:cubicBezTo>
                    <a:lnTo>
                      <a:pt x="10510" y="10935"/>
                    </a:lnTo>
                    <a:close/>
                    <a:moveTo>
                      <a:pt x="10004" y="9138"/>
                    </a:moveTo>
                    <a:lnTo>
                      <a:pt x="10004" y="9138"/>
                    </a:lnTo>
                    <a:cubicBezTo>
                      <a:pt x="10466" y="9672"/>
                      <a:pt x="10921" y="10213"/>
                      <a:pt x="11361" y="10762"/>
                    </a:cubicBezTo>
                    <a:cubicBezTo>
                      <a:pt x="11867" y="11397"/>
                      <a:pt x="12357" y="12032"/>
                      <a:pt x="12841" y="12682"/>
                    </a:cubicBezTo>
                    <a:cubicBezTo>
                      <a:pt x="13324" y="13331"/>
                      <a:pt x="13794" y="13988"/>
                      <a:pt x="14219" y="14667"/>
                    </a:cubicBezTo>
                    <a:cubicBezTo>
                      <a:pt x="14429" y="15006"/>
                      <a:pt x="14631" y="15360"/>
                      <a:pt x="14811" y="15720"/>
                    </a:cubicBezTo>
                    <a:cubicBezTo>
                      <a:pt x="14905" y="15894"/>
                      <a:pt x="14985" y="16081"/>
                      <a:pt x="15057" y="16269"/>
                    </a:cubicBezTo>
                    <a:cubicBezTo>
                      <a:pt x="15093" y="16356"/>
                      <a:pt x="15129" y="16449"/>
                      <a:pt x="15151" y="16550"/>
                    </a:cubicBezTo>
                    <a:lnTo>
                      <a:pt x="15151" y="16558"/>
                    </a:lnTo>
                    <a:lnTo>
                      <a:pt x="15143" y="16594"/>
                    </a:lnTo>
                    <a:cubicBezTo>
                      <a:pt x="15136" y="16615"/>
                      <a:pt x="15122" y="16637"/>
                      <a:pt x="15114" y="16651"/>
                    </a:cubicBezTo>
                    <a:lnTo>
                      <a:pt x="15100" y="16651"/>
                    </a:lnTo>
                    <a:cubicBezTo>
                      <a:pt x="15078" y="16659"/>
                      <a:pt x="15057" y="16659"/>
                      <a:pt x="15035" y="16666"/>
                    </a:cubicBezTo>
                    <a:lnTo>
                      <a:pt x="14934" y="16587"/>
                    </a:lnTo>
                    <a:cubicBezTo>
                      <a:pt x="14826" y="16507"/>
                      <a:pt x="14725" y="16413"/>
                      <a:pt x="14624" y="16319"/>
                    </a:cubicBezTo>
                    <a:cubicBezTo>
                      <a:pt x="14429" y="16132"/>
                      <a:pt x="14248" y="15930"/>
                      <a:pt x="14068" y="15720"/>
                    </a:cubicBezTo>
                    <a:cubicBezTo>
                      <a:pt x="13887" y="15518"/>
                      <a:pt x="13721" y="15302"/>
                      <a:pt x="13555" y="15085"/>
                    </a:cubicBezTo>
                    <a:cubicBezTo>
                      <a:pt x="13389" y="14869"/>
                      <a:pt x="13231" y="14645"/>
                      <a:pt x="13079" y="14421"/>
                    </a:cubicBezTo>
                    <a:cubicBezTo>
                      <a:pt x="12776" y="13981"/>
                      <a:pt x="12487" y="13526"/>
                      <a:pt x="12220" y="13072"/>
                    </a:cubicBezTo>
                    <a:cubicBezTo>
                      <a:pt x="11939" y="12610"/>
                      <a:pt x="11679" y="12148"/>
                      <a:pt x="11412" y="11686"/>
                    </a:cubicBezTo>
                    <a:lnTo>
                      <a:pt x="10618" y="10286"/>
                    </a:lnTo>
                    <a:cubicBezTo>
                      <a:pt x="10423" y="9932"/>
                      <a:pt x="10228" y="9586"/>
                      <a:pt x="10033" y="9232"/>
                    </a:cubicBezTo>
                    <a:cubicBezTo>
                      <a:pt x="10026" y="9203"/>
                      <a:pt x="10012" y="9167"/>
                      <a:pt x="10004" y="9138"/>
                    </a:cubicBezTo>
                    <a:close/>
                    <a:moveTo>
                      <a:pt x="10091" y="9463"/>
                    </a:moveTo>
                    <a:cubicBezTo>
                      <a:pt x="10243" y="9752"/>
                      <a:pt x="10394" y="10033"/>
                      <a:pt x="10553" y="10322"/>
                    </a:cubicBezTo>
                    <a:cubicBezTo>
                      <a:pt x="10813" y="10791"/>
                      <a:pt x="11073" y="11260"/>
                      <a:pt x="11347" y="11722"/>
                    </a:cubicBezTo>
                    <a:cubicBezTo>
                      <a:pt x="11621" y="12184"/>
                      <a:pt x="11903" y="12639"/>
                      <a:pt x="12184" y="13086"/>
                    </a:cubicBezTo>
                    <a:cubicBezTo>
                      <a:pt x="12473" y="13541"/>
                      <a:pt x="12762" y="13988"/>
                      <a:pt x="13065" y="14428"/>
                    </a:cubicBezTo>
                    <a:cubicBezTo>
                      <a:pt x="13223" y="14652"/>
                      <a:pt x="13375" y="14883"/>
                      <a:pt x="13541" y="15100"/>
                    </a:cubicBezTo>
                    <a:cubicBezTo>
                      <a:pt x="13700" y="15316"/>
                      <a:pt x="13866" y="15540"/>
                      <a:pt x="14039" y="15749"/>
                    </a:cubicBezTo>
                    <a:cubicBezTo>
                      <a:pt x="14205" y="15959"/>
                      <a:pt x="14385" y="16168"/>
                      <a:pt x="14580" y="16363"/>
                    </a:cubicBezTo>
                    <a:cubicBezTo>
                      <a:pt x="14674" y="16457"/>
                      <a:pt x="14775" y="16558"/>
                      <a:pt x="14883" y="16644"/>
                    </a:cubicBezTo>
                    <a:lnTo>
                      <a:pt x="14920" y="16673"/>
                    </a:lnTo>
                    <a:lnTo>
                      <a:pt x="14883" y="16673"/>
                    </a:lnTo>
                    <a:cubicBezTo>
                      <a:pt x="14847" y="16673"/>
                      <a:pt x="14811" y="16680"/>
                      <a:pt x="14768" y="16680"/>
                    </a:cubicBezTo>
                    <a:lnTo>
                      <a:pt x="14588" y="16680"/>
                    </a:lnTo>
                    <a:cubicBezTo>
                      <a:pt x="14537" y="16659"/>
                      <a:pt x="14472" y="16637"/>
                      <a:pt x="14407" y="16608"/>
                    </a:cubicBezTo>
                    <a:cubicBezTo>
                      <a:pt x="14140" y="16485"/>
                      <a:pt x="13895" y="16327"/>
                      <a:pt x="13664" y="16139"/>
                    </a:cubicBezTo>
                    <a:cubicBezTo>
                      <a:pt x="13548" y="16052"/>
                      <a:pt x="13447" y="15944"/>
                      <a:pt x="13339" y="15843"/>
                    </a:cubicBezTo>
                    <a:cubicBezTo>
                      <a:pt x="13231" y="15749"/>
                      <a:pt x="13130" y="15634"/>
                      <a:pt x="13036" y="15526"/>
                    </a:cubicBezTo>
                    <a:cubicBezTo>
                      <a:pt x="12935" y="15417"/>
                      <a:pt x="12841" y="15302"/>
                      <a:pt x="12754" y="15186"/>
                    </a:cubicBezTo>
                    <a:lnTo>
                      <a:pt x="12494" y="14825"/>
                    </a:lnTo>
                    <a:cubicBezTo>
                      <a:pt x="12191" y="14371"/>
                      <a:pt x="11924" y="13894"/>
                      <a:pt x="11679" y="13411"/>
                    </a:cubicBezTo>
                    <a:cubicBezTo>
                      <a:pt x="11433" y="12927"/>
                      <a:pt x="11217" y="12429"/>
                      <a:pt x="11000" y="11931"/>
                    </a:cubicBezTo>
                    <a:cubicBezTo>
                      <a:pt x="10899" y="11679"/>
                      <a:pt x="10791" y="11426"/>
                      <a:pt x="10690" y="11173"/>
                    </a:cubicBezTo>
                    <a:cubicBezTo>
                      <a:pt x="10596" y="10928"/>
                      <a:pt x="10488" y="10675"/>
                      <a:pt x="10394" y="10416"/>
                    </a:cubicBezTo>
                    <a:cubicBezTo>
                      <a:pt x="10351" y="10307"/>
                      <a:pt x="10308" y="10192"/>
                      <a:pt x="10271" y="10084"/>
                    </a:cubicBezTo>
                    <a:cubicBezTo>
                      <a:pt x="10207" y="9874"/>
                      <a:pt x="10149" y="9672"/>
                      <a:pt x="10091" y="9463"/>
                    </a:cubicBezTo>
                    <a:close/>
                    <a:moveTo>
                      <a:pt x="8395" y="10509"/>
                    </a:moveTo>
                    <a:lnTo>
                      <a:pt x="8395" y="10509"/>
                    </a:lnTo>
                    <a:cubicBezTo>
                      <a:pt x="8164" y="10798"/>
                      <a:pt x="7940" y="11094"/>
                      <a:pt x="7716" y="11397"/>
                    </a:cubicBezTo>
                    <a:cubicBezTo>
                      <a:pt x="7399" y="11837"/>
                      <a:pt x="7096" y="12285"/>
                      <a:pt x="6800" y="12747"/>
                    </a:cubicBezTo>
                    <a:cubicBezTo>
                      <a:pt x="6518" y="13209"/>
                      <a:pt x="6244" y="13685"/>
                      <a:pt x="6006" y="14169"/>
                    </a:cubicBezTo>
                    <a:lnTo>
                      <a:pt x="5825" y="14573"/>
                    </a:lnTo>
                    <a:cubicBezTo>
                      <a:pt x="5768" y="14710"/>
                      <a:pt x="5717" y="14847"/>
                      <a:pt x="5667" y="14991"/>
                    </a:cubicBezTo>
                    <a:cubicBezTo>
                      <a:pt x="5616" y="15129"/>
                      <a:pt x="5573" y="15273"/>
                      <a:pt x="5530" y="15410"/>
                    </a:cubicBezTo>
                    <a:cubicBezTo>
                      <a:pt x="5486" y="15554"/>
                      <a:pt x="5450" y="15699"/>
                      <a:pt x="5428" y="15843"/>
                    </a:cubicBezTo>
                    <a:cubicBezTo>
                      <a:pt x="5371" y="16139"/>
                      <a:pt x="5349" y="16435"/>
                      <a:pt x="5371" y="16731"/>
                    </a:cubicBezTo>
                    <a:lnTo>
                      <a:pt x="5371" y="16738"/>
                    </a:lnTo>
                    <a:lnTo>
                      <a:pt x="5349" y="16688"/>
                    </a:lnTo>
                    <a:cubicBezTo>
                      <a:pt x="5234" y="16399"/>
                      <a:pt x="5169" y="16096"/>
                      <a:pt x="5154" y="15793"/>
                    </a:cubicBezTo>
                    <a:lnTo>
                      <a:pt x="5147" y="15554"/>
                    </a:lnTo>
                    <a:cubicBezTo>
                      <a:pt x="5147" y="15475"/>
                      <a:pt x="5161" y="15396"/>
                      <a:pt x="5161" y="15323"/>
                    </a:cubicBezTo>
                    <a:cubicBezTo>
                      <a:pt x="5176" y="15165"/>
                      <a:pt x="5205" y="15006"/>
                      <a:pt x="5234" y="14854"/>
                    </a:cubicBezTo>
                    <a:cubicBezTo>
                      <a:pt x="5255" y="14775"/>
                      <a:pt x="5270" y="14696"/>
                      <a:pt x="5299" y="14623"/>
                    </a:cubicBezTo>
                    <a:lnTo>
                      <a:pt x="5371" y="14392"/>
                    </a:lnTo>
                    <a:cubicBezTo>
                      <a:pt x="5428" y="14248"/>
                      <a:pt x="5493" y="14096"/>
                      <a:pt x="5551" y="13952"/>
                    </a:cubicBezTo>
                    <a:cubicBezTo>
                      <a:pt x="5797" y="13454"/>
                      <a:pt x="6107" y="12992"/>
                      <a:pt x="6461" y="12566"/>
                    </a:cubicBezTo>
                    <a:lnTo>
                      <a:pt x="6735" y="12256"/>
                    </a:lnTo>
                    <a:cubicBezTo>
                      <a:pt x="6821" y="12155"/>
                      <a:pt x="6915" y="12054"/>
                      <a:pt x="7009" y="11953"/>
                    </a:cubicBezTo>
                    <a:lnTo>
                      <a:pt x="7153" y="11801"/>
                    </a:lnTo>
                    <a:lnTo>
                      <a:pt x="7298" y="11650"/>
                    </a:lnTo>
                    <a:cubicBezTo>
                      <a:pt x="7392" y="11549"/>
                      <a:pt x="7485" y="11448"/>
                      <a:pt x="7579" y="11354"/>
                    </a:cubicBezTo>
                    <a:lnTo>
                      <a:pt x="8395" y="10509"/>
                    </a:lnTo>
                    <a:close/>
                    <a:moveTo>
                      <a:pt x="9687" y="9715"/>
                    </a:moveTo>
                    <a:lnTo>
                      <a:pt x="9687" y="9715"/>
                    </a:lnTo>
                    <a:cubicBezTo>
                      <a:pt x="9665" y="10314"/>
                      <a:pt x="9600" y="10906"/>
                      <a:pt x="9506" y="11498"/>
                    </a:cubicBezTo>
                    <a:cubicBezTo>
                      <a:pt x="9362" y="12357"/>
                      <a:pt x="9153" y="13201"/>
                      <a:pt x="8871" y="14024"/>
                    </a:cubicBezTo>
                    <a:lnTo>
                      <a:pt x="8770" y="14327"/>
                    </a:lnTo>
                    <a:cubicBezTo>
                      <a:pt x="8734" y="14428"/>
                      <a:pt x="8691" y="14530"/>
                      <a:pt x="8655" y="14631"/>
                    </a:cubicBezTo>
                    <a:cubicBezTo>
                      <a:pt x="8583" y="14833"/>
                      <a:pt x="8489" y="15020"/>
                      <a:pt x="8402" y="15215"/>
                    </a:cubicBezTo>
                    <a:cubicBezTo>
                      <a:pt x="8222" y="15598"/>
                      <a:pt x="7998" y="15951"/>
                      <a:pt x="7731" y="16269"/>
                    </a:cubicBezTo>
                    <a:cubicBezTo>
                      <a:pt x="7471" y="16587"/>
                      <a:pt x="7153" y="16846"/>
                      <a:pt x="6800" y="17056"/>
                    </a:cubicBezTo>
                    <a:lnTo>
                      <a:pt x="6757" y="17070"/>
                    </a:lnTo>
                    <a:lnTo>
                      <a:pt x="6757" y="17070"/>
                    </a:lnTo>
                    <a:lnTo>
                      <a:pt x="6793" y="17048"/>
                    </a:lnTo>
                    <a:cubicBezTo>
                      <a:pt x="7110" y="16767"/>
                      <a:pt x="7384" y="16442"/>
                      <a:pt x="7615" y="16081"/>
                    </a:cubicBezTo>
                    <a:cubicBezTo>
                      <a:pt x="7839" y="15728"/>
                      <a:pt x="8041" y="15352"/>
                      <a:pt x="8207" y="14970"/>
                    </a:cubicBezTo>
                    <a:cubicBezTo>
                      <a:pt x="8251" y="14869"/>
                      <a:pt x="8301" y="14775"/>
                      <a:pt x="8337" y="14681"/>
                    </a:cubicBezTo>
                    <a:lnTo>
                      <a:pt x="8453" y="14385"/>
                    </a:lnTo>
                    <a:cubicBezTo>
                      <a:pt x="8532" y="14190"/>
                      <a:pt x="8597" y="13988"/>
                      <a:pt x="8669" y="13793"/>
                    </a:cubicBezTo>
                    <a:cubicBezTo>
                      <a:pt x="8936" y="12992"/>
                      <a:pt x="9153" y="12184"/>
                      <a:pt x="9340" y="11361"/>
                    </a:cubicBezTo>
                    <a:cubicBezTo>
                      <a:pt x="9470" y="10820"/>
                      <a:pt x="9586" y="10271"/>
                      <a:pt x="9687" y="9715"/>
                    </a:cubicBezTo>
                    <a:close/>
                    <a:moveTo>
                      <a:pt x="9463" y="9420"/>
                    </a:moveTo>
                    <a:lnTo>
                      <a:pt x="9463" y="9420"/>
                    </a:lnTo>
                    <a:cubicBezTo>
                      <a:pt x="9290" y="9694"/>
                      <a:pt x="9117" y="9975"/>
                      <a:pt x="8943" y="10250"/>
                    </a:cubicBezTo>
                    <a:cubicBezTo>
                      <a:pt x="8669" y="10711"/>
                      <a:pt x="8395" y="11166"/>
                      <a:pt x="8135" y="11635"/>
                    </a:cubicBezTo>
                    <a:cubicBezTo>
                      <a:pt x="7875" y="12104"/>
                      <a:pt x="7615" y="12574"/>
                      <a:pt x="7370" y="13050"/>
                    </a:cubicBezTo>
                    <a:cubicBezTo>
                      <a:pt x="7117" y="13519"/>
                      <a:pt x="6879" y="14003"/>
                      <a:pt x="6648" y="14486"/>
                    </a:cubicBezTo>
                    <a:cubicBezTo>
                      <a:pt x="6533" y="14732"/>
                      <a:pt x="6410" y="14977"/>
                      <a:pt x="6302" y="15230"/>
                    </a:cubicBezTo>
                    <a:cubicBezTo>
                      <a:pt x="6194" y="15475"/>
                      <a:pt x="6085" y="15728"/>
                      <a:pt x="5991" y="15980"/>
                    </a:cubicBezTo>
                    <a:cubicBezTo>
                      <a:pt x="5890" y="16240"/>
                      <a:pt x="5804" y="16500"/>
                      <a:pt x="5732" y="16760"/>
                    </a:cubicBezTo>
                    <a:cubicBezTo>
                      <a:pt x="5696" y="16890"/>
                      <a:pt x="5659" y="17027"/>
                      <a:pt x="5638" y="17164"/>
                    </a:cubicBezTo>
                    <a:lnTo>
                      <a:pt x="5631" y="17214"/>
                    </a:lnTo>
                    <a:lnTo>
                      <a:pt x="5609" y="17186"/>
                    </a:lnTo>
                    <a:cubicBezTo>
                      <a:pt x="5587" y="17149"/>
                      <a:pt x="5566" y="17121"/>
                      <a:pt x="5551" y="17092"/>
                    </a:cubicBezTo>
                    <a:cubicBezTo>
                      <a:pt x="5515" y="17041"/>
                      <a:pt x="5486" y="16991"/>
                      <a:pt x="5457" y="16933"/>
                    </a:cubicBezTo>
                    <a:cubicBezTo>
                      <a:pt x="5450" y="16861"/>
                      <a:pt x="5436" y="16789"/>
                      <a:pt x="5436" y="16724"/>
                    </a:cubicBezTo>
                    <a:lnTo>
                      <a:pt x="5428" y="16731"/>
                    </a:lnTo>
                    <a:cubicBezTo>
                      <a:pt x="5407" y="16442"/>
                      <a:pt x="5414" y="16146"/>
                      <a:pt x="5472" y="15858"/>
                    </a:cubicBezTo>
                    <a:cubicBezTo>
                      <a:pt x="5486" y="15713"/>
                      <a:pt x="5530" y="15569"/>
                      <a:pt x="5558" y="15424"/>
                    </a:cubicBezTo>
                    <a:cubicBezTo>
                      <a:pt x="5595" y="15280"/>
                      <a:pt x="5638" y="15143"/>
                      <a:pt x="5688" y="14999"/>
                    </a:cubicBezTo>
                    <a:cubicBezTo>
                      <a:pt x="5732" y="14862"/>
                      <a:pt x="5789" y="14724"/>
                      <a:pt x="5840" y="14587"/>
                    </a:cubicBezTo>
                    <a:lnTo>
                      <a:pt x="6020" y="14183"/>
                    </a:lnTo>
                    <a:cubicBezTo>
                      <a:pt x="6266" y="13692"/>
                      <a:pt x="6533" y="13223"/>
                      <a:pt x="6836" y="12768"/>
                    </a:cubicBezTo>
                    <a:cubicBezTo>
                      <a:pt x="7132" y="12321"/>
                      <a:pt x="7457" y="11881"/>
                      <a:pt x="7781" y="11440"/>
                    </a:cubicBezTo>
                    <a:cubicBezTo>
                      <a:pt x="7940" y="11224"/>
                      <a:pt x="8106" y="11015"/>
                      <a:pt x="8279" y="10798"/>
                    </a:cubicBezTo>
                    <a:cubicBezTo>
                      <a:pt x="8445" y="10589"/>
                      <a:pt x="8611" y="10372"/>
                      <a:pt x="8785" y="10163"/>
                    </a:cubicBezTo>
                    <a:lnTo>
                      <a:pt x="9008" y="9881"/>
                    </a:lnTo>
                    <a:cubicBezTo>
                      <a:pt x="9160" y="9730"/>
                      <a:pt x="9312" y="9578"/>
                      <a:pt x="9463" y="9420"/>
                    </a:cubicBezTo>
                    <a:close/>
                    <a:moveTo>
                      <a:pt x="9694" y="9290"/>
                    </a:moveTo>
                    <a:lnTo>
                      <a:pt x="9694" y="9506"/>
                    </a:lnTo>
                    <a:cubicBezTo>
                      <a:pt x="9586" y="10127"/>
                      <a:pt x="9456" y="10748"/>
                      <a:pt x="9304" y="11368"/>
                    </a:cubicBezTo>
                    <a:cubicBezTo>
                      <a:pt x="9109" y="12184"/>
                      <a:pt x="8871" y="12985"/>
                      <a:pt x="8597" y="13779"/>
                    </a:cubicBezTo>
                    <a:cubicBezTo>
                      <a:pt x="8525" y="13974"/>
                      <a:pt x="8460" y="14176"/>
                      <a:pt x="8373" y="14364"/>
                    </a:cubicBezTo>
                    <a:lnTo>
                      <a:pt x="8258" y="14659"/>
                    </a:lnTo>
                    <a:cubicBezTo>
                      <a:pt x="8222" y="14753"/>
                      <a:pt x="8171" y="14847"/>
                      <a:pt x="8128" y="14941"/>
                    </a:cubicBezTo>
                    <a:cubicBezTo>
                      <a:pt x="7962" y="15323"/>
                      <a:pt x="7760" y="15692"/>
                      <a:pt x="7529" y="16038"/>
                    </a:cubicBezTo>
                    <a:cubicBezTo>
                      <a:pt x="7312" y="16392"/>
                      <a:pt x="7038" y="16709"/>
                      <a:pt x="6728" y="16991"/>
                    </a:cubicBezTo>
                    <a:cubicBezTo>
                      <a:pt x="6619" y="17077"/>
                      <a:pt x="6511" y="17157"/>
                      <a:pt x="6388" y="17236"/>
                    </a:cubicBezTo>
                    <a:lnTo>
                      <a:pt x="6388" y="17243"/>
                    </a:lnTo>
                    <a:cubicBezTo>
                      <a:pt x="6338" y="17258"/>
                      <a:pt x="6295" y="17272"/>
                      <a:pt x="6244" y="17287"/>
                    </a:cubicBezTo>
                    <a:cubicBezTo>
                      <a:pt x="6157" y="17308"/>
                      <a:pt x="6064" y="17330"/>
                      <a:pt x="5977" y="17337"/>
                    </a:cubicBezTo>
                    <a:cubicBezTo>
                      <a:pt x="6020" y="17287"/>
                      <a:pt x="6064" y="17236"/>
                      <a:pt x="6114" y="17178"/>
                    </a:cubicBezTo>
                    <a:cubicBezTo>
                      <a:pt x="6244" y="17020"/>
                      <a:pt x="6367" y="16861"/>
                      <a:pt x="6475" y="16688"/>
                    </a:cubicBezTo>
                    <a:cubicBezTo>
                      <a:pt x="6699" y="16348"/>
                      <a:pt x="6901" y="16002"/>
                      <a:pt x="7096" y="15641"/>
                    </a:cubicBezTo>
                    <a:cubicBezTo>
                      <a:pt x="7471" y="14919"/>
                      <a:pt x="7803" y="14190"/>
                      <a:pt x="8113" y="13440"/>
                    </a:cubicBezTo>
                    <a:cubicBezTo>
                      <a:pt x="8431" y="12696"/>
                      <a:pt x="8720" y="11938"/>
                      <a:pt x="8994" y="11188"/>
                    </a:cubicBezTo>
                    <a:lnTo>
                      <a:pt x="9420" y="10047"/>
                    </a:lnTo>
                    <a:lnTo>
                      <a:pt x="9694" y="9290"/>
                    </a:lnTo>
                    <a:close/>
                    <a:moveTo>
                      <a:pt x="9694" y="9174"/>
                    </a:moveTo>
                    <a:lnTo>
                      <a:pt x="9694" y="9174"/>
                    </a:lnTo>
                    <a:cubicBezTo>
                      <a:pt x="9470" y="9845"/>
                      <a:pt x="9225" y="10509"/>
                      <a:pt x="8972" y="11159"/>
                    </a:cubicBezTo>
                    <a:cubicBezTo>
                      <a:pt x="8676" y="11917"/>
                      <a:pt x="8373" y="12660"/>
                      <a:pt x="8048" y="13404"/>
                    </a:cubicBezTo>
                    <a:cubicBezTo>
                      <a:pt x="7731" y="14140"/>
                      <a:pt x="7392" y="14876"/>
                      <a:pt x="7016" y="15590"/>
                    </a:cubicBezTo>
                    <a:cubicBezTo>
                      <a:pt x="6821" y="15944"/>
                      <a:pt x="6627" y="16298"/>
                      <a:pt x="6403" y="16630"/>
                    </a:cubicBezTo>
                    <a:cubicBezTo>
                      <a:pt x="6295" y="16796"/>
                      <a:pt x="6172" y="16962"/>
                      <a:pt x="6049" y="17113"/>
                    </a:cubicBezTo>
                    <a:cubicBezTo>
                      <a:pt x="5991" y="17193"/>
                      <a:pt x="5927" y="17272"/>
                      <a:pt x="5854" y="17344"/>
                    </a:cubicBezTo>
                    <a:lnTo>
                      <a:pt x="5854" y="17352"/>
                    </a:lnTo>
                    <a:lnTo>
                      <a:pt x="5746" y="17352"/>
                    </a:lnTo>
                    <a:lnTo>
                      <a:pt x="5739" y="17344"/>
                    </a:lnTo>
                    <a:cubicBezTo>
                      <a:pt x="5724" y="17330"/>
                      <a:pt x="5710" y="17308"/>
                      <a:pt x="5696" y="17287"/>
                    </a:cubicBezTo>
                    <a:cubicBezTo>
                      <a:pt x="5696" y="17251"/>
                      <a:pt x="5710" y="17207"/>
                      <a:pt x="5717" y="17164"/>
                    </a:cubicBezTo>
                    <a:cubicBezTo>
                      <a:pt x="5732" y="17034"/>
                      <a:pt x="5761" y="16897"/>
                      <a:pt x="5789" y="16767"/>
                    </a:cubicBezTo>
                    <a:cubicBezTo>
                      <a:pt x="5854" y="16500"/>
                      <a:pt x="5941" y="16240"/>
                      <a:pt x="6028" y="15987"/>
                    </a:cubicBezTo>
                    <a:cubicBezTo>
                      <a:pt x="6114" y="15728"/>
                      <a:pt x="6215" y="15475"/>
                      <a:pt x="6323" y="15222"/>
                    </a:cubicBezTo>
                    <a:cubicBezTo>
                      <a:pt x="6432" y="14977"/>
                      <a:pt x="6540" y="14724"/>
                      <a:pt x="6655" y="14479"/>
                    </a:cubicBezTo>
                    <a:cubicBezTo>
                      <a:pt x="6894" y="13995"/>
                      <a:pt x="7139" y="13526"/>
                      <a:pt x="7399" y="13057"/>
                    </a:cubicBezTo>
                    <a:cubicBezTo>
                      <a:pt x="7659" y="12588"/>
                      <a:pt x="7933" y="12126"/>
                      <a:pt x="8200" y="11664"/>
                    </a:cubicBezTo>
                    <a:lnTo>
                      <a:pt x="9008" y="10278"/>
                    </a:lnTo>
                    <a:cubicBezTo>
                      <a:pt x="9218" y="9932"/>
                      <a:pt x="9420" y="9586"/>
                      <a:pt x="9629" y="9246"/>
                    </a:cubicBezTo>
                    <a:cubicBezTo>
                      <a:pt x="9651" y="9225"/>
                      <a:pt x="9672" y="9203"/>
                      <a:pt x="9694" y="9174"/>
                    </a:cubicBezTo>
                    <a:close/>
                    <a:moveTo>
                      <a:pt x="13819" y="0"/>
                    </a:moveTo>
                    <a:cubicBezTo>
                      <a:pt x="12883" y="0"/>
                      <a:pt x="12083" y="537"/>
                      <a:pt x="11542" y="1213"/>
                    </a:cubicBezTo>
                    <a:cubicBezTo>
                      <a:pt x="11260" y="1574"/>
                      <a:pt x="11029" y="1964"/>
                      <a:pt x="10849" y="2390"/>
                    </a:cubicBezTo>
                    <a:cubicBezTo>
                      <a:pt x="10755" y="2592"/>
                      <a:pt x="10668" y="2801"/>
                      <a:pt x="10603" y="3018"/>
                    </a:cubicBezTo>
                    <a:cubicBezTo>
                      <a:pt x="10567" y="3126"/>
                      <a:pt x="10531" y="3227"/>
                      <a:pt x="10502" y="3335"/>
                    </a:cubicBezTo>
                    <a:lnTo>
                      <a:pt x="10409" y="3660"/>
                    </a:lnTo>
                    <a:cubicBezTo>
                      <a:pt x="10185" y="4519"/>
                      <a:pt x="10077" y="5399"/>
                      <a:pt x="9976" y="6265"/>
                    </a:cubicBezTo>
                    <a:cubicBezTo>
                      <a:pt x="9925" y="6706"/>
                      <a:pt x="9882" y="7139"/>
                      <a:pt x="9831" y="7579"/>
                    </a:cubicBezTo>
                    <a:cubicBezTo>
                      <a:pt x="9817" y="7709"/>
                      <a:pt x="9802" y="7832"/>
                      <a:pt x="9788" y="7962"/>
                    </a:cubicBezTo>
                    <a:cubicBezTo>
                      <a:pt x="9745" y="7716"/>
                      <a:pt x="9694" y="7471"/>
                      <a:pt x="9636" y="7225"/>
                    </a:cubicBezTo>
                    <a:cubicBezTo>
                      <a:pt x="9514" y="6677"/>
                      <a:pt x="9348" y="6143"/>
                      <a:pt x="9153" y="5616"/>
                    </a:cubicBezTo>
                    <a:cubicBezTo>
                      <a:pt x="8951" y="5096"/>
                      <a:pt x="8712" y="4584"/>
                      <a:pt x="8453" y="4086"/>
                    </a:cubicBezTo>
                    <a:cubicBezTo>
                      <a:pt x="8395" y="3963"/>
                      <a:pt x="8323" y="3840"/>
                      <a:pt x="8258" y="3718"/>
                    </a:cubicBezTo>
                    <a:lnTo>
                      <a:pt x="8157" y="3537"/>
                    </a:lnTo>
                    <a:lnTo>
                      <a:pt x="8048" y="3357"/>
                    </a:lnTo>
                    <a:lnTo>
                      <a:pt x="7940" y="3176"/>
                    </a:lnTo>
                    <a:cubicBezTo>
                      <a:pt x="7911" y="3119"/>
                      <a:pt x="7875" y="3061"/>
                      <a:pt x="7832" y="2996"/>
                    </a:cubicBezTo>
                    <a:cubicBezTo>
                      <a:pt x="7760" y="2880"/>
                      <a:pt x="7680" y="2765"/>
                      <a:pt x="7608" y="2650"/>
                    </a:cubicBezTo>
                    <a:lnTo>
                      <a:pt x="7334" y="2260"/>
                    </a:lnTo>
                    <a:cubicBezTo>
                      <a:pt x="7226" y="2137"/>
                      <a:pt x="7125" y="2007"/>
                      <a:pt x="7016" y="1884"/>
                    </a:cubicBezTo>
                    <a:cubicBezTo>
                      <a:pt x="6908" y="1769"/>
                      <a:pt x="6800" y="1646"/>
                      <a:pt x="6670" y="1545"/>
                    </a:cubicBezTo>
                    <a:cubicBezTo>
                      <a:pt x="6612" y="1487"/>
                      <a:pt x="6547" y="1437"/>
                      <a:pt x="6482" y="1386"/>
                    </a:cubicBezTo>
                    <a:lnTo>
                      <a:pt x="6287" y="1235"/>
                    </a:lnTo>
                    <a:cubicBezTo>
                      <a:pt x="6013" y="1040"/>
                      <a:pt x="5710" y="896"/>
                      <a:pt x="5385" y="802"/>
                    </a:cubicBezTo>
                    <a:cubicBezTo>
                      <a:pt x="5306" y="780"/>
                      <a:pt x="5219" y="759"/>
                      <a:pt x="5133" y="744"/>
                    </a:cubicBezTo>
                    <a:cubicBezTo>
                      <a:pt x="5046" y="730"/>
                      <a:pt x="4967" y="715"/>
                      <a:pt x="4880" y="715"/>
                    </a:cubicBezTo>
                    <a:cubicBezTo>
                      <a:pt x="4837" y="715"/>
                      <a:pt x="4786" y="715"/>
                      <a:pt x="4750" y="708"/>
                    </a:cubicBezTo>
                    <a:lnTo>
                      <a:pt x="4613" y="708"/>
                    </a:lnTo>
                    <a:cubicBezTo>
                      <a:pt x="4570" y="708"/>
                      <a:pt x="4526" y="708"/>
                      <a:pt x="4483" y="715"/>
                    </a:cubicBezTo>
                    <a:cubicBezTo>
                      <a:pt x="4461" y="715"/>
                      <a:pt x="4440" y="715"/>
                      <a:pt x="4411" y="730"/>
                    </a:cubicBezTo>
                    <a:cubicBezTo>
                      <a:pt x="4389" y="737"/>
                      <a:pt x="4368" y="737"/>
                      <a:pt x="4339" y="744"/>
                    </a:cubicBezTo>
                    <a:lnTo>
                      <a:pt x="4266" y="759"/>
                    </a:lnTo>
                    <a:lnTo>
                      <a:pt x="4223" y="816"/>
                    </a:lnTo>
                    <a:cubicBezTo>
                      <a:pt x="3653" y="1661"/>
                      <a:pt x="3704" y="2707"/>
                      <a:pt x="4036" y="3559"/>
                    </a:cubicBezTo>
                    <a:cubicBezTo>
                      <a:pt x="4209" y="3985"/>
                      <a:pt x="4432" y="4382"/>
                      <a:pt x="4707" y="4750"/>
                    </a:cubicBezTo>
                    <a:cubicBezTo>
                      <a:pt x="4844" y="4930"/>
                      <a:pt x="4974" y="5111"/>
                      <a:pt x="5125" y="5277"/>
                    </a:cubicBezTo>
                    <a:cubicBezTo>
                      <a:pt x="5205" y="5356"/>
                      <a:pt x="5277" y="5443"/>
                      <a:pt x="5349" y="5529"/>
                    </a:cubicBezTo>
                    <a:lnTo>
                      <a:pt x="5587" y="5760"/>
                    </a:lnTo>
                    <a:cubicBezTo>
                      <a:pt x="6215" y="6388"/>
                      <a:pt x="6930" y="6922"/>
                      <a:pt x="7630" y="7442"/>
                    </a:cubicBezTo>
                    <a:cubicBezTo>
                      <a:pt x="7984" y="7709"/>
                      <a:pt x="8337" y="7962"/>
                      <a:pt x="8691" y="8221"/>
                    </a:cubicBezTo>
                    <a:cubicBezTo>
                      <a:pt x="8799" y="8301"/>
                      <a:pt x="8900" y="8373"/>
                      <a:pt x="9008" y="8452"/>
                    </a:cubicBezTo>
                    <a:cubicBezTo>
                      <a:pt x="8770" y="8366"/>
                      <a:pt x="8532" y="8286"/>
                      <a:pt x="8287" y="8214"/>
                    </a:cubicBezTo>
                    <a:cubicBezTo>
                      <a:pt x="7745" y="8048"/>
                      <a:pt x="7204" y="7918"/>
                      <a:pt x="6648" y="7832"/>
                    </a:cubicBezTo>
                    <a:cubicBezTo>
                      <a:pt x="6093" y="7745"/>
                      <a:pt x="5537" y="7695"/>
                      <a:pt x="4981" y="7673"/>
                    </a:cubicBezTo>
                    <a:cubicBezTo>
                      <a:pt x="4837" y="7666"/>
                      <a:pt x="4700" y="7666"/>
                      <a:pt x="4562" y="7658"/>
                    </a:cubicBezTo>
                    <a:lnTo>
                      <a:pt x="4353" y="7651"/>
                    </a:lnTo>
                    <a:lnTo>
                      <a:pt x="3725" y="7651"/>
                    </a:lnTo>
                    <a:cubicBezTo>
                      <a:pt x="3588" y="7666"/>
                      <a:pt x="3444" y="7666"/>
                      <a:pt x="3307" y="7673"/>
                    </a:cubicBezTo>
                    <a:lnTo>
                      <a:pt x="2823" y="7723"/>
                    </a:lnTo>
                    <a:cubicBezTo>
                      <a:pt x="2671" y="7752"/>
                      <a:pt x="2505" y="7774"/>
                      <a:pt x="2347" y="7817"/>
                    </a:cubicBezTo>
                    <a:cubicBezTo>
                      <a:pt x="2195" y="7853"/>
                      <a:pt x="2029" y="7882"/>
                      <a:pt x="1877" y="7940"/>
                    </a:cubicBezTo>
                    <a:cubicBezTo>
                      <a:pt x="1805" y="7969"/>
                      <a:pt x="1726" y="7990"/>
                      <a:pt x="1646" y="8027"/>
                    </a:cubicBezTo>
                    <a:lnTo>
                      <a:pt x="1423" y="8120"/>
                    </a:lnTo>
                    <a:cubicBezTo>
                      <a:pt x="1112" y="8265"/>
                      <a:pt x="838" y="8452"/>
                      <a:pt x="593" y="8691"/>
                    </a:cubicBezTo>
                    <a:cubicBezTo>
                      <a:pt x="528" y="8748"/>
                      <a:pt x="470" y="8806"/>
                      <a:pt x="420" y="8878"/>
                    </a:cubicBezTo>
                    <a:cubicBezTo>
                      <a:pt x="362" y="8943"/>
                      <a:pt x="311" y="9008"/>
                      <a:pt x="261" y="9080"/>
                    </a:cubicBezTo>
                    <a:cubicBezTo>
                      <a:pt x="239" y="9116"/>
                      <a:pt x="217" y="9152"/>
                      <a:pt x="196" y="9189"/>
                    </a:cubicBezTo>
                    <a:cubicBezTo>
                      <a:pt x="167" y="9225"/>
                      <a:pt x="145" y="9268"/>
                      <a:pt x="131" y="9304"/>
                    </a:cubicBezTo>
                    <a:cubicBezTo>
                      <a:pt x="109" y="9347"/>
                      <a:pt x="88" y="9383"/>
                      <a:pt x="73" y="9427"/>
                    </a:cubicBezTo>
                    <a:cubicBezTo>
                      <a:pt x="59" y="9448"/>
                      <a:pt x="51" y="9470"/>
                      <a:pt x="44" y="9492"/>
                    </a:cubicBezTo>
                    <a:cubicBezTo>
                      <a:pt x="37" y="9513"/>
                      <a:pt x="30" y="9535"/>
                      <a:pt x="15" y="9564"/>
                    </a:cubicBezTo>
                    <a:lnTo>
                      <a:pt x="1" y="9636"/>
                    </a:lnTo>
                    <a:lnTo>
                      <a:pt x="30" y="9701"/>
                    </a:lnTo>
                    <a:cubicBezTo>
                      <a:pt x="470" y="10618"/>
                      <a:pt x="1401" y="11101"/>
                      <a:pt x="2311" y="11238"/>
                    </a:cubicBezTo>
                    <a:cubicBezTo>
                      <a:pt x="2548" y="11273"/>
                      <a:pt x="2790" y="11289"/>
                      <a:pt x="3033" y="11289"/>
                    </a:cubicBezTo>
                    <a:cubicBezTo>
                      <a:pt x="3247" y="11289"/>
                      <a:pt x="3462" y="11276"/>
                      <a:pt x="3675" y="11253"/>
                    </a:cubicBezTo>
                    <a:cubicBezTo>
                      <a:pt x="3898" y="11224"/>
                      <a:pt x="4129" y="11195"/>
                      <a:pt x="4339" y="11145"/>
                    </a:cubicBezTo>
                    <a:cubicBezTo>
                      <a:pt x="4447" y="11123"/>
                      <a:pt x="4562" y="11101"/>
                      <a:pt x="4671" y="11080"/>
                    </a:cubicBezTo>
                    <a:lnTo>
                      <a:pt x="4988" y="10993"/>
                    </a:lnTo>
                    <a:cubicBezTo>
                      <a:pt x="5847" y="10762"/>
                      <a:pt x="6663" y="10408"/>
                      <a:pt x="7471" y="10062"/>
                    </a:cubicBezTo>
                    <a:cubicBezTo>
                      <a:pt x="7875" y="9896"/>
                      <a:pt x="8272" y="9715"/>
                      <a:pt x="8676" y="9535"/>
                    </a:cubicBezTo>
                    <a:lnTo>
                      <a:pt x="9030" y="9376"/>
                    </a:lnTo>
                    <a:lnTo>
                      <a:pt x="9030" y="9376"/>
                    </a:lnTo>
                    <a:cubicBezTo>
                      <a:pt x="8835" y="9542"/>
                      <a:pt x="8648" y="9708"/>
                      <a:pt x="8467" y="9881"/>
                    </a:cubicBezTo>
                    <a:cubicBezTo>
                      <a:pt x="8056" y="10264"/>
                      <a:pt x="7673" y="10668"/>
                      <a:pt x="7319" y="11101"/>
                    </a:cubicBezTo>
                    <a:cubicBezTo>
                      <a:pt x="6966" y="11541"/>
                      <a:pt x="6641" y="11996"/>
                      <a:pt x="6345" y="12473"/>
                    </a:cubicBezTo>
                    <a:cubicBezTo>
                      <a:pt x="6266" y="12588"/>
                      <a:pt x="6194" y="12711"/>
                      <a:pt x="6121" y="12833"/>
                    </a:cubicBezTo>
                    <a:lnTo>
                      <a:pt x="6013" y="13014"/>
                    </a:lnTo>
                    <a:lnTo>
                      <a:pt x="5912" y="13194"/>
                    </a:lnTo>
                    <a:lnTo>
                      <a:pt x="5811" y="13375"/>
                    </a:lnTo>
                    <a:cubicBezTo>
                      <a:pt x="5775" y="13432"/>
                      <a:pt x="5739" y="13497"/>
                      <a:pt x="5710" y="13555"/>
                    </a:cubicBezTo>
                    <a:cubicBezTo>
                      <a:pt x="5645" y="13678"/>
                      <a:pt x="5580" y="13801"/>
                      <a:pt x="5515" y="13923"/>
                    </a:cubicBezTo>
                    <a:lnTo>
                      <a:pt x="5320" y="14364"/>
                    </a:lnTo>
                    <a:cubicBezTo>
                      <a:pt x="5270" y="14522"/>
                      <a:pt x="5205" y="14667"/>
                      <a:pt x="5154" y="14818"/>
                    </a:cubicBezTo>
                    <a:cubicBezTo>
                      <a:pt x="5111" y="14970"/>
                      <a:pt x="5053" y="15129"/>
                      <a:pt x="5032" y="15287"/>
                    </a:cubicBezTo>
                    <a:cubicBezTo>
                      <a:pt x="5017" y="15367"/>
                      <a:pt x="4995" y="15446"/>
                      <a:pt x="4988" y="15533"/>
                    </a:cubicBezTo>
                    <a:lnTo>
                      <a:pt x="4959" y="15778"/>
                    </a:lnTo>
                    <a:cubicBezTo>
                      <a:pt x="4930" y="16110"/>
                      <a:pt x="4952" y="16449"/>
                      <a:pt x="5032" y="16774"/>
                    </a:cubicBezTo>
                    <a:cubicBezTo>
                      <a:pt x="5053" y="16861"/>
                      <a:pt x="5075" y="16940"/>
                      <a:pt x="5111" y="17020"/>
                    </a:cubicBezTo>
                    <a:cubicBezTo>
                      <a:pt x="5140" y="17099"/>
                      <a:pt x="5169" y="17186"/>
                      <a:pt x="5212" y="17258"/>
                    </a:cubicBezTo>
                    <a:cubicBezTo>
                      <a:pt x="5226" y="17301"/>
                      <a:pt x="5248" y="17337"/>
                      <a:pt x="5270" y="17373"/>
                    </a:cubicBezTo>
                    <a:cubicBezTo>
                      <a:pt x="5291" y="17417"/>
                      <a:pt x="5313" y="17453"/>
                      <a:pt x="5335" y="17489"/>
                    </a:cubicBezTo>
                    <a:cubicBezTo>
                      <a:pt x="5364" y="17525"/>
                      <a:pt x="5385" y="17561"/>
                      <a:pt x="5414" y="17597"/>
                    </a:cubicBezTo>
                    <a:cubicBezTo>
                      <a:pt x="5428" y="17619"/>
                      <a:pt x="5443" y="17633"/>
                      <a:pt x="5457" y="17655"/>
                    </a:cubicBezTo>
                    <a:cubicBezTo>
                      <a:pt x="5472" y="17676"/>
                      <a:pt x="5486" y="17691"/>
                      <a:pt x="5508" y="17712"/>
                    </a:cubicBezTo>
                    <a:lnTo>
                      <a:pt x="5558" y="17763"/>
                    </a:lnTo>
                    <a:lnTo>
                      <a:pt x="5631" y="17770"/>
                    </a:lnTo>
                    <a:cubicBezTo>
                      <a:pt x="5694" y="17775"/>
                      <a:pt x="5758" y="17778"/>
                      <a:pt x="5820" y="17778"/>
                    </a:cubicBezTo>
                    <a:cubicBezTo>
                      <a:pt x="6757" y="17778"/>
                      <a:pt x="7558" y="17235"/>
                      <a:pt x="8099" y="16565"/>
                    </a:cubicBezTo>
                    <a:cubicBezTo>
                      <a:pt x="8380" y="16204"/>
                      <a:pt x="8611" y="15814"/>
                      <a:pt x="8792" y="15388"/>
                    </a:cubicBezTo>
                    <a:cubicBezTo>
                      <a:pt x="8886" y="15186"/>
                      <a:pt x="8972" y="14977"/>
                      <a:pt x="9037" y="14760"/>
                    </a:cubicBezTo>
                    <a:cubicBezTo>
                      <a:pt x="9073" y="14652"/>
                      <a:pt x="9109" y="14551"/>
                      <a:pt x="9146" y="14443"/>
                    </a:cubicBezTo>
                    <a:lnTo>
                      <a:pt x="9232" y="14118"/>
                    </a:lnTo>
                    <a:cubicBezTo>
                      <a:pt x="9456" y="13259"/>
                      <a:pt x="9564" y="12379"/>
                      <a:pt x="9665" y="11513"/>
                    </a:cubicBezTo>
                    <a:cubicBezTo>
                      <a:pt x="9716" y="11072"/>
                      <a:pt x="9766" y="10639"/>
                      <a:pt x="9810" y="10199"/>
                    </a:cubicBezTo>
                    <a:cubicBezTo>
                      <a:pt x="9824" y="10069"/>
                      <a:pt x="9838" y="9946"/>
                      <a:pt x="9853" y="9816"/>
                    </a:cubicBezTo>
                    <a:cubicBezTo>
                      <a:pt x="9896" y="10062"/>
                      <a:pt x="9947" y="10307"/>
                      <a:pt x="10004" y="10553"/>
                    </a:cubicBezTo>
                    <a:cubicBezTo>
                      <a:pt x="10127" y="11101"/>
                      <a:pt x="10293" y="11635"/>
                      <a:pt x="10488" y="12162"/>
                    </a:cubicBezTo>
                    <a:cubicBezTo>
                      <a:pt x="10690" y="12682"/>
                      <a:pt x="10928" y="13194"/>
                      <a:pt x="11188" y="13692"/>
                    </a:cubicBezTo>
                    <a:cubicBezTo>
                      <a:pt x="11253" y="13815"/>
                      <a:pt x="11325" y="13938"/>
                      <a:pt x="11390" y="14060"/>
                    </a:cubicBezTo>
                    <a:lnTo>
                      <a:pt x="11484" y="14241"/>
                    </a:lnTo>
                    <a:lnTo>
                      <a:pt x="11592" y="14421"/>
                    </a:lnTo>
                    <a:lnTo>
                      <a:pt x="11701" y="14602"/>
                    </a:lnTo>
                    <a:cubicBezTo>
                      <a:pt x="11737" y="14659"/>
                      <a:pt x="11766" y="14717"/>
                      <a:pt x="11809" y="14782"/>
                    </a:cubicBezTo>
                    <a:cubicBezTo>
                      <a:pt x="11888" y="14898"/>
                      <a:pt x="11960" y="15013"/>
                      <a:pt x="12033" y="15129"/>
                    </a:cubicBezTo>
                    <a:lnTo>
                      <a:pt x="12314" y="15526"/>
                    </a:lnTo>
                    <a:cubicBezTo>
                      <a:pt x="12422" y="15641"/>
                      <a:pt x="12523" y="15771"/>
                      <a:pt x="12632" y="15894"/>
                    </a:cubicBezTo>
                    <a:cubicBezTo>
                      <a:pt x="12740" y="16009"/>
                      <a:pt x="12848" y="16132"/>
                      <a:pt x="12978" y="16233"/>
                    </a:cubicBezTo>
                    <a:cubicBezTo>
                      <a:pt x="13036" y="16291"/>
                      <a:pt x="13101" y="16348"/>
                      <a:pt x="13166" y="16399"/>
                    </a:cubicBezTo>
                    <a:lnTo>
                      <a:pt x="13361" y="16543"/>
                    </a:lnTo>
                    <a:cubicBezTo>
                      <a:pt x="13635" y="16738"/>
                      <a:pt x="13938" y="16882"/>
                      <a:pt x="14263" y="16976"/>
                    </a:cubicBezTo>
                    <a:cubicBezTo>
                      <a:pt x="14342" y="16998"/>
                      <a:pt x="14429" y="17020"/>
                      <a:pt x="14515" y="17034"/>
                    </a:cubicBezTo>
                    <a:cubicBezTo>
                      <a:pt x="14595" y="17048"/>
                      <a:pt x="14681" y="17063"/>
                      <a:pt x="14768" y="17063"/>
                    </a:cubicBezTo>
                    <a:cubicBezTo>
                      <a:pt x="14790" y="17066"/>
                      <a:pt x="14813" y="17066"/>
                      <a:pt x="14836" y="17066"/>
                    </a:cubicBezTo>
                    <a:cubicBezTo>
                      <a:pt x="14858" y="17066"/>
                      <a:pt x="14880" y="17066"/>
                      <a:pt x="14898" y="17070"/>
                    </a:cubicBezTo>
                    <a:cubicBezTo>
                      <a:pt x="14912" y="17072"/>
                      <a:pt x="14928" y="17073"/>
                      <a:pt x="14943" y="17073"/>
                    </a:cubicBezTo>
                    <a:cubicBezTo>
                      <a:pt x="14974" y="17073"/>
                      <a:pt x="15006" y="17070"/>
                      <a:pt x="15035" y="17070"/>
                    </a:cubicBezTo>
                    <a:cubicBezTo>
                      <a:pt x="15078" y="17070"/>
                      <a:pt x="15122" y="17063"/>
                      <a:pt x="15165" y="17063"/>
                    </a:cubicBezTo>
                    <a:cubicBezTo>
                      <a:pt x="15187" y="17063"/>
                      <a:pt x="15208" y="17056"/>
                      <a:pt x="15237" y="17048"/>
                    </a:cubicBezTo>
                    <a:cubicBezTo>
                      <a:pt x="15259" y="17048"/>
                      <a:pt x="15280" y="17041"/>
                      <a:pt x="15309" y="17034"/>
                    </a:cubicBezTo>
                    <a:lnTo>
                      <a:pt x="15381" y="17020"/>
                    </a:lnTo>
                    <a:lnTo>
                      <a:pt x="15425" y="16962"/>
                    </a:lnTo>
                    <a:cubicBezTo>
                      <a:pt x="15995" y="16117"/>
                      <a:pt x="15944" y="15071"/>
                      <a:pt x="15612" y="14219"/>
                    </a:cubicBezTo>
                    <a:cubicBezTo>
                      <a:pt x="15439" y="13793"/>
                      <a:pt x="15215" y="13389"/>
                      <a:pt x="14941" y="13028"/>
                    </a:cubicBezTo>
                    <a:cubicBezTo>
                      <a:pt x="14804" y="12848"/>
                      <a:pt x="14674" y="12667"/>
                      <a:pt x="14515" y="12501"/>
                    </a:cubicBezTo>
                    <a:cubicBezTo>
                      <a:pt x="14443" y="12422"/>
                      <a:pt x="14371" y="12335"/>
                      <a:pt x="14292" y="12256"/>
                    </a:cubicBezTo>
                    <a:lnTo>
                      <a:pt x="14061" y="12018"/>
                    </a:lnTo>
                    <a:cubicBezTo>
                      <a:pt x="13433" y="11390"/>
                      <a:pt x="12718" y="10856"/>
                      <a:pt x="12018" y="10336"/>
                    </a:cubicBezTo>
                    <a:cubicBezTo>
                      <a:pt x="11664" y="10069"/>
                      <a:pt x="11311" y="9816"/>
                      <a:pt x="10957" y="9557"/>
                    </a:cubicBezTo>
                    <a:cubicBezTo>
                      <a:pt x="10849" y="9477"/>
                      <a:pt x="10748" y="9405"/>
                      <a:pt x="10640" y="9326"/>
                    </a:cubicBezTo>
                    <a:lnTo>
                      <a:pt x="10640" y="9326"/>
                    </a:lnTo>
                    <a:cubicBezTo>
                      <a:pt x="10878" y="9412"/>
                      <a:pt x="11116" y="9492"/>
                      <a:pt x="11361" y="9564"/>
                    </a:cubicBezTo>
                    <a:cubicBezTo>
                      <a:pt x="11903" y="9730"/>
                      <a:pt x="12444" y="9853"/>
                      <a:pt x="13000" y="9946"/>
                    </a:cubicBezTo>
                    <a:cubicBezTo>
                      <a:pt x="13548" y="10033"/>
                      <a:pt x="14111" y="10084"/>
                      <a:pt x="14667" y="10105"/>
                    </a:cubicBezTo>
                    <a:cubicBezTo>
                      <a:pt x="14811" y="10112"/>
                      <a:pt x="14948" y="10112"/>
                      <a:pt x="15086" y="10120"/>
                    </a:cubicBezTo>
                    <a:lnTo>
                      <a:pt x="15295" y="10127"/>
                    </a:lnTo>
                    <a:lnTo>
                      <a:pt x="15923" y="10127"/>
                    </a:lnTo>
                    <a:cubicBezTo>
                      <a:pt x="16060" y="10112"/>
                      <a:pt x="16204" y="10112"/>
                      <a:pt x="16341" y="10105"/>
                    </a:cubicBezTo>
                    <a:lnTo>
                      <a:pt x="16818" y="10055"/>
                    </a:lnTo>
                    <a:cubicBezTo>
                      <a:pt x="16977" y="10026"/>
                      <a:pt x="17143" y="10004"/>
                      <a:pt x="17294" y="9961"/>
                    </a:cubicBezTo>
                    <a:cubicBezTo>
                      <a:pt x="17460" y="9932"/>
                      <a:pt x="17612" y="9889"/>
                      <a:pt x="17771" y="9838"/>
                    </a:cubicBezTo>
                    <a:cubicBezTo>
                      <a:pt x="17843" y="9809"/>
                      <a:pt x="17922" y="9788"/>
                      <a:pt x="18001" y="9759"/>
                    </a:cubicBezTo>
                    <a:lnTo>
                      <a:pt x="18225" y="9658"/>
                    </a:lnTo>
                    <a:cubicBezTo>
                      <a:pt x="18536" y="9513"/>
                      <a:pt x="18810" y="9326"/>
                      <a:pt x="19055" y="9088"/>
                    </a:cubicBezTo>
                    <a:cubicBezTo>
                      <a:pt x="19120" y="9030"/>
                      <a:pt x="19178" y="8972"/>
                      <a:pt x="19228" y="8900"/>
                    </a:cubicBezTo>
                    <a:cubicBezTo>
                      <a:pt x="19286" y="8835"/>
                      <a:pt x="19337" y="8770"/>
                      <a:pt x="19387" y="8698"/>
                    </a:cubicBezTo>
                    <a:cubicBezTo>
                      <a:pt x="19409" y="8662"/>
                      <a:pt x="19431" y="8626"/>
                      <a:pt x="19452" y="8590"/>
                    </a:cubicBezTo>
                    <a:cubicBezTo>
                      <a:pt x="19481" y="8546"/>
                      <a:pt x="19503" y="8510"/>
                      <a:pt x="19517" y="8474"/>
                    </a:cubicBezTo>
                    <a:cubicBezTo>
                      <a:pt x="19539" y="8431"/>
                      <a:pt x="19560" y="8395"/>
                      <a:pt x="19575" y="8351"/>
                    </a:cubicBezTo>
                    <a:cubicBezTo>
                      <a:pt x="19589" y="8330"/>
                      <a:pt x="19597" y="8308"/>
                      <a:pt x="19604" y="8286"/>
                    </a:cubicBezTo>
                    <a:cubicBezTo>
                      <a:pt x="19611" y="8265"/>
                      <a:pt x="19618" y="8243"/>
                      <a:pt x="19625" y="8214"/>
                    </a:cubicBezTo>
                    <a:lnTo>
                      <a:pt x="19647" y="8142"/>
                    </a:lnTo>
                    <a:lnTo>
                      <a:pt x="19611" y="8077"/>
                    </a:lnTo>
                    <a:cubicBezTo>
                      <a:pt x="19171" y="7160"/>
                      <a:pt x="18240" y="6684"/>
                      <a:pt x="17337" y="6547"/>
                    </a:cubicBezTo>
                    <a:cubicBezTo>
                      <a:pt x="17090" y="6512"/>
                      <a:pt x="16841" y="6493"/>
                      <a:pt x="16591" y="6493"/>
                    </a:cubicBezTo>
                    <a:cubicBezTo>
                      <a:pt x="16382" y="6493"/>
                      <a:pt x="16173" y="6506"/>
                      <a:pt x="15966" y="6533"/>
                    </a:cubicBezTo>
                    <a:cubicBezTo>
                      <a:pt x="15742" y="6561"/>
                      <a:pt x="15519" y="6583"/>
                      <a:pt x="15302" y="6634"/>
                    </a:cubicBezTo>
                    <a:cubicBezTo>
                      <a:pt x="15194" y="6655"/>
                      <a:pt x="15078" y="6677"/>
                      <a:pt x="14970" y="6706"/>
                    </a:cubicBezTo>
                    <a:lnTo>
                      <a:pt x="14653" y="6785"/>
                    </a:lnTo>
                    <a:cubicBezTo>
                      <a:pt x="13794" y="7023"/>
                      <a:pt x="12978" y="7370"/>
                      <a:pt x="12170" y="7716"/>
                    </a:cubicBezTo>
                    <a:cubicBezTo>
                      <a:pt x="11766" y="7889"/>
                      <a:pt x="11369" y="8070"/>
                      <a:pt x="10972" y="8243"/>
                    </a:cubicBezTo>
                    <a:lnTo>
                      <a:pt x="10611" y="8402"/>
                    </a:lnTo>
                    <a:cubicBezTo>
                      <a:pt x="10806" y="8243"/>
                      <a:pt x="10993" y="8070"/>
                      <a:pt x="11181" y="7897"/>
                    </a:cubicBezTo>
                    <a:cubicBezTo>
                      <a:pt x="11585" y="7521"/>
                      <a:pt x="11968" y="7110"/>
                      <a:pt x="12328" y="6677"/>
                    </a:cubicBezTo>
                    <a:cubicBezTo>
                      <a:pt x="12675" y="6237"/>
                      <a:pt x="13000" y="5782"/>
                      <a:pt x="13303" y="5313"/>
                    </a:cubicBezTo>
                    <a:cubicBezTo>
                      <a:pt x="13375" y="5190"/>
                      <a:pt x="13447" y="5067"/>
                      <a:pt x="13519" y="4952"/>
                    </a:cubicBezTo>
                    <a:lnTo>
                      <a:pt x="13628" y="4771"/>
                    </a:lnTo>
                    <a:lnTo>
                      <a:pt x="13729" y="4591"/>
                    </a:lnTo>
                    <a:lnTo>
                      <a:pt x="13837" y="4411"/>
                    </a:lnTo>
                    <a:cubicBezTo>
                      <a:pt x="13873" y="4346"/>
                      <a:pt x="13902" y="4288"/>
                      <a:pt x="13938" y="4230"/>
                    </a:cubicBezTo>
                    <a:cubicBezTo>
                      <a:pt x="13996" y="4100"/>
                      <a:pt x="14061" y="3978"/>
                      <a:pt x="14126" y="3855"/>
                    </a:cubicBezTo>
                    <a:lnTo>
                      <a:pt x="14321" y="3415"/>
                    </a:lnTo>
                    <a:cubicBezTo>
                      <a:pt x="14378" y="3263"/>
                      <a:pt x="14436" y="3111"/>
                      <a:pt x="14487" y="2960"/>
                    </a:cubicBezTo>
                    <a:cubicBezTo>
                      <a:pt x="14537" y="2808"/>
                      <a:pt x="14588" y="2650"/>
                      <a:pt x="14609" y="2491"/>
                    </a:cubicBezTo>
                    <a:cubicBezTo>
                      <a:pt x="14624" y="2404"/>
                      <a:pt x="14645" y="2325"/>
                      <a:pt x="14660" y="2245"/>
                    </a:cubicBezTo>
                    <a:lnTo>
                      <a:pt x="14689" y="2000"/>
                    </a:lnTo>
                    <a:cubicBezTo>
                      <a:pt x="14717" y="1668"/>
                      <a:pt x="14689" y="1329"/>
                      <a:pt x="14609" y="1004"/>
                    </a:cubicBezTo>
                    <a:cubicBezTo>
                      <a:pt x="14588" y="917"/>
                      <a:pt x="14566" y="838"/>
                      <a:pt x="14530" y="759"/>
                    </a:cubicBezTo>
                    <a:cubicBezTo>
                      <a:pt x="14501" y="672"/>
                      <a:pt x="14472" y="593"/>
                      <a:pt x="14429" y="520"/>
                    </a:cubicBezTo>
                    <a:cubicBezTo>
                      <a:pt x="14414" y="477"/>
                      <a:pt x="14393" y="441"/>
                      <a:pt x="14371" y="405"/>
                    </a:cubicBezTo>
                    <a:cubicBezTo>
                      <a:pt x="14349" y="362"/>
                      <a:pt x="14328" y="325"/>
                      <a:pt x="14306" y="289"/>
                    </a:cubicBezTo>
                    <a:cubicBezTo>
                      <a:pt x="14277" y="253"/>
                      <a:pt x="14256" y="217"/>
                      <a:pt x="14227" y="181"/>
                    </a:cubicBezTo>
                    <a:cubicBezTo>
                      <a:pt x="14212" y="159"/>
                      <a:pt x="14205" y="145"/>
                      <a:pt x="14183" y="123"/>
                    </a:cubicBezTo>
                    <a:cubicBezTo>
                      <a:pt x="14169" y="109"/>
                      <a:pt x="14155" y="87"/>
                      <a:pt x="14133" y="66"/>
                    </a:cubicBezTo>
                    <a:lnTo>
                      <a:pt x="14082" y="8"/>
                    </a:lnTo>
                    <a:lnTo>
                      <a:pt x="14010" y="8"/>
                    </a:lnTo>
                    <a:cubicBezTo>
                      <a:pt x="13946" y="3"/>
                      <a:pt x="13882" y="0"/>
                      <a:pt x="13819" y="0"/>
                    </a:cubicBez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2" name="Google Shape;10582;p31"/>
              <p:cNvSpPr/>
              <p:nvPr/>
            </p:nvSpPr>
            <p:spPr>
              <a:xfrm>
                <a:off x="-2407700" y="1919000"/>
                <a:ext cx="835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6" extrusionOk="0">
                    <a:moveTo>
                      <a:pt x="1451" y="0"/>
                    </a:moveTo>
                    <a:cubicBezTo>
                      <a:pt x="1451" y="0"/>
                      <a:pt x="0" y="614"/>
                      <a:pt x="181" y="2974"/>
                    </a:cubicBezTo>
                    <a:cubicBezTo>
                      <a:pt x="361" y="5334"/>
                      <a:pt x="2108" y="8546"/>
                      <a:pt x="2108" y="8546"/>
                    </a:cubicBezTo>
                    <a:cubicBezTo>
                      <a:pt x="2108" y="8546"/>
                      <a:pt x="3342" y="5103"/>
                      <a:pt x="3162" y="2743"/>
                    </a:cubicBezTo>
                    <a:cubicBezTo>
                      <a:pt x="2981" y="383"/>
                      <a:pt x="1451" y="0"/>
                      <a:pt x="1451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3" name="Google Shape;10583;p31"/>
              <p:cNvSpPr/>
              <p:nvPr/>
            </p:nvSpPr>
            <p:spPr>
              <a:xfrm>
                <a:off x="-2553125" y="2026450"/>
                <a:ext cx="1981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4248" extrusionOk="0">
                    <a:moveTo>
                      <a:pt x="1737" y="1"/>
                    </a:moveTo>
                    <a:cubicBezTo>
                      <a:pt x="715" y="1"/>
                      <a:pt x="195" y="538"/>
                      <a:pt x="195" y="538"/>
                    </a:cubicBezTo>
                    <a:cubicBezTo>
                      <a:pt x="195" y="538"/>
                      <a:pt x="0" y="2104"/>
                      <a:pt x="2129" y="3129"/>
                    </a:cubicBezTo>
                    <a:cubicBezTo>
                      <a:pt x="4266" y="4154"/>
                      <a:pt x="7925" y="4248"/>
                      <a:pt x="7925" y="4248"/>
                    </a:cubicBezTo>
                    <a:cubicBezTo>
                      <a:pt x="7925" y="4248"/>
                      <a:pt x="5558" y="1454"/>
                      <a:pt x="3428" y="430"/>
                    </a:cubicBezTo>
                    <a:cubicBezTo>
                      <a:pt x="2763" y="110"/>
                      <a:pt x="2199" y="1"/>
                      <a:pt x="1737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4" name="Google Shape;10584;p31"/>
              <p:cNvSpPr/>
              <p:nvPr/>
            </p:nvSpPr>
            <p:spPr>
              <a:xfrm>
                <a:off x="-2542850" y="2132625"/>
                <a:ext cx="18785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66" extrusionOk="0">
                    <a:moveTo>
                      <a:pt x="7514" y="1"/>
                    </a:moveTo>
                    <a:lnTo>
                      <a:pt x="7514" y="1"/>
                    </a:lnTo>
                    <a:cubicBezTo>
                      <a:pt x="7514" y="1"/>
                      <a:pt x="3912" y="650"/>
                      <a:pt x="1956" y="1985"/>
                    </a:cubicBezTo>
                    <a:cubicBezTo>
                      <a:pt x="1" y="3321"/>
                      <a:pt x="434" y="4836"/>
                      <a:pt x="434" y="4836"/>
                    </a:cubicBezTo>
                    <a:cubicBezTo>
                      <a:pt x="434" y="4836"/>
                      <a:pt x="868" y="5166"/>
                      <a:pt x="1623" y="5166"/>
                    </a:cubicBezTo>
                    <a:cubicBezTo>
                      <a:pt x="2152" y="5166"/>
                      <a:pt x="2839" y="5004"/>
                      <a:pt x="3645" y="4454"/>
                    </a:cubicBezTo>
                    <a:cubicBezTo>
                      <a:pt x="5601" y="3119"/>
                      <a:pt x="7514" y="1"/>
                      <a:pt x="7514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5" name="Google Shape;10585;p31"/>
              <p:cNvSpPr/>
              <p:nvPr/>
            </p:nvSpPr>
            <p:spPr>
              <a:xfrm>
                <a:off x="-2386050" y="2132625"/>
                <a:ext cx="83575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7" extrusionOk="0">
                    <a:moveTo>
                      <a:pt x="1242" y="1"/>
                    </a:moveTo>
                    <a:cubicBezTo>
                      <a:pt x="1242" y="1"/>
                      <a:pt x="1" y="3443"/>
                      <a:pt x="181" y="5804"/>
                    </a:cubicBezTo>
                    <a:cubicBezTo>
                      <a:pt x="361" y="8164"/>
                      <a:pt x="1892" y="8546"/>
                      <a:pt x="1892" y="8546"/>
                    </a:cubicBezTo>
                    <a:cubicBezTo>
                      <a:pt x="1892" y="8546"/>
                      <a:pt x="3342" y="7940"/>
                      <a:pt x="3162" y="5573"/>
                    </a:cubicBezTo>
                    <a:cubicBezTo>
                      <a:pt x="2981" y="3212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6" name="Google Shape;10586;p31"/>
              <p:cNvSpPr/>
              <p:nvPr/>
            </p:nvSpPr>
            <p:spPr>
              <a:xfrm>
                <a:off x="-2355025" y="2132625"/>
                <a:ext cx="19797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4245" extrusionOk="0">
                    <a:moveTo>
                      <a:pt x="1" y="1"/>
                    </a:moveTo>
                    <a:cubicBezTo>
                      <a:pt x="1" y="1"/>
                      <a:pt x="2361" y="2801"/>
                      <a:pt x="4490" y="3819"/>
                    </a:cubicBezTo>
                    <a:cubicBezTo>
                      <a:pt x="5155" y="4135"/>
                      <a:pt x="5720" y="4245"/>
                      <a:pt x="6181" y="4245"/>
                    </a:cubicBezTo>
                    <a:cubicBezTo>
                      <a:pt x="7203" y="4245"/>
                      <a:pt x="7724" y="3710"/>
                      <a:pt x="7724" y="3710"/>
                    </a:cubicBezTo>
                    <a:cubicBezTo>
                      <a:pt x="7724" y="3710"/>
                      <a:pt x="7919" y="2144"/>
                      <a:pt x="5789" y="1127"/>
                    </a:cubicBezTo>
                    <a:cubicBezTo>
                      <a:pt x="3653" y="10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7" name="Google Shape;10587;p31"/>
              <p:cNvSpPr/>
              <p:nvPr/>
            </p:nvSpPr>
            <p:spPr>
              <a:xfrm>
                <a:off x="-2355200" y="2003600"/>
                <a:ext cx="18770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169" extrusionOk="0">
                    <a:moveTo>
                      <a:pt x="5890" y="1"/>
                    </a:moveTo>
                    <a:cubicBezTo>
                      <a:pt x="5361" y="1"/>
                      <a:pt x="4674" y="163"/>
                      <a:pt x="3869" y="716"/>
                    </a:cubicBezTo>
                    <a:cubicBezTo>
                      <a:pt x="1913" y="2051"/>
                      <a:pt x="1" y="5169"/>
                      <a:pt x="1" y="5169"/>
                    </a:cubicBezTo>
                    <a:cubicBezTo>
                      <a:pt x="1" y="5169"/>
                      <a:pt x="3602" y="4519"/>
                      <a:pt x="5558" y="3184"/>
                    </a:cubicBezTo>
                    <a:cubicBezTo>
                      <a:pt x="7507" y="1849"/>
                      <a:pt x="7081" y="333"/>
                      <a:pt x="7081" y="333"/>
                    </a:cubicBezTo>
                    <a:cubicBezTo>
                      <a:pt x="7081" y="333"/>
                      <a:pt x="6646" y="1"/>
                      <a:pt x="5890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8" name="Google Shape;10588;p31"/>
              <p:cNvSpPr/>
              <p:nvPr/>
            </p:nvSpPr>
            <p:spPr>
              <a:xfrm>
                <a:off x="-2555475" y="1913400"/>
                <a:ext cx="400775" cy="438850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17554" extrusionOk="0">
                    <a:moveTo>
                      <a:pt x="7997" y="802"/>
                    </a:moveTo>
                    <a:lnTo>
                      <a:pt x="7997" y="802"/>
                    </a:lnTo>
                    <a:cubicBezTo>
                      <a:pt x="8199" y="968"/>
                      <a:pt x="8387" y="1162"/>
                      <a:pt x="8531" y="1379"/>
                    </a:cubicBezTo>
                    <a:lnTo>
                      <a:pt x="8647" y="1559"/>
                    </a:lnTo>
                    <a:cubicBezTo>
                      <a:pt x="8683" y="1617"/>
                      <a:pt x="8705" y="1682"/>
                      <a:pt x="8734" y="1747"/>
                    </a:cubicBezTo>
                    <a:cubicBezTo>
                      <a:pt x="8791" y="1870"/>
                      <a:pt x="8849" y="2007"/>
                      <a:pt x="8892" y="2137"/>
                    </a:cubicBezTo>
                    <a:cubicBezTo>
                      <a:pt x="8914" y="2209"/>
                      <a:pt x="8928" y="2274"/>
                      <a:pt x="8943" y="2346"/>
                    </a:cubicBezTo>
                    <a:lnTo>
                      <a:pt x="8993" y="2548"/>
                    </a:lnTo>
                    <a:cubicBezTo>
                      <a:pt x="9015" y="2693"/>
                      <a:pt x="9029" y="2830"/>
                      <a:pt x="9051" y="2974"/>
                    </a:cubicBezTo>
                    <a:cubicBezTo>
                      <a:pt x="9080" y="3465"/>
                      <a:pt x="9044" y="3956"/>
                      <a:pt x="8957" y="4446"/>
                    </a:cubicBezTo>
                    <a:lnTo>
                      <a:pt x="8885" y="4807"/>
                    </a:lnTo>
                    <a:cubicBezTo>
                      <a:pt x="8863" y="4923"/>
                      <a:pt x="8835" y="5045"/>
                      <a:pt x="8806" y="5168"/>
                    </a:cubicBezTo>
                    <a:lnTo>
                      <a:pt x="8762" y="5349"/>
                    </a:lnTo>
                    <a:lnTo>
                      <a:pt x="8719" y="5529"/>
                    </a:lnTo>
                    <a:cubicBezTo>
                      <a:pt x="8683" y="5644"/>
                      <a:pt x="8654" y="5767"/>
                      <a:pt x="8625" y="5890"/>
                    </a:cubicBezTo>
                    <a:cubicBezTo>
                      <a:pt x="8560" y="6135"/>
                      <a:pt x="8503" y="6381"/>
                      <a:pt x="8438" y="6633"/>
                    </a:cubicBezTo>
                    <a:cubicBezTo>
                      <a:pt x="8474" y="6395"/>
                      <a:pt x="8503" y="6157"/>
                      <a:pt x="8531" y="5919"/>
                    </a:cubicBezTo>
                    <a:cubicBezTo>
                      <a:pt x="8582" y="5435"/>
                      <a:pt x="8611" y="4952"/>
                      <a:pt x="8632" y="4468"/>
                    </a:cubicBezTo>
                    <a:cubicBezTo>
                      <a:pt x="8647" y="3984"/>
                      <a:pt x="8647" y="3501"/>
                      <a:pt x="8611" y="3017"/>
                    </a:cubicBezTo>
                    <a:lnTo>
                      <a:pt x="8568" y="2620"/>
                    </a:lnTo>
                    <a:cubicBezTo>
                      <a:pt x="8553" y="2490"/>
                      <a:pt x="8531" y="2361"/>
                      <a:pt x="8510" y="2231"/>
                    </a:cubicBezTo>
                    <a:cubicBezTo>
                      <a:pt x="8488" y="2101"/>
                      <a:pt x="8452" y="1971"/>
                      <a:pt x="8423" y="1848"/>
                    </a:cubicBezTo>
                    <a:cubicBezTo>
                      <a:pt x="8394" y="1718"/>
                      <a:pt x="8358" y="1588"/>
                      <a:pt x="8308" y="1466"/>
                    </a:cubicBezTo>
                    <a:cubicBezTo>
                      <a:pt x="8236" y="1235"/>
                      <a:pt x="8127" y="1011"/>
                      <a:pt x="7997" y="802"/>
                    </a:cubicBezTo>
                    <a:close/>
                    <a:moveTo>
                      <a:pt x="2079" y="4620"/>
                    </a:moveTo>
                    <a:cubicBezTo>
                      <a:pt x="2151" y="4620"/>
                      <a:pt x="2223" y="4627"/>
                      <a:pt x="2288" y="4634"/>
                    </a:cubicBezTo>
                    <a:cubicBezTo>
                      <a:pt x="2433" y="4641"/>
                      <a:pt x="2570" y="4663"/>
                      <a:pt x="2707" y="4692"/>
                    </a:cubicBezTo>
                    <a:cubicBezTo>
                      <a:pt x="2779" y="4706"/>
                      <a:pt x="2844" y="4728"/>
                      <a:pt x="2909" y="4750"/>
                    </a:cubicBezTo>
                    <a:lnTo>
                      <a:pt x="3118" y="4807"/>
                    </a:lnTo>
                    <a:cubicBezTo>
                      <a:pt x="3248" y="4865"/>
                      <a:pt x="3378" y="4916"/>
                      <a:pt x="3508" y="4973"/>
                    </a:cubicBezTo>
                    <a:cubicBezTo>
                      <a:pt x="3948" y="5197"/>
                      <a:pt x="4360" y="5471"/>
                      <a:pt x="4735" y="5789"/>
                    </a:cubicBezTo>
                    <a:lnTo>
                      <a:pt x="5016" y="6034"/>
                    </a:lnTo>
                    <a:cubicBezTo>
                      <a:pt x="5103" y="6114"/>
                      <a:pt x="5197" y="6200"/>
                      <a:pt x="5284" y="6287"/>
                    </a:cubicBezTo>
                    <a:lnTo>
                      <a:pt x="5421" y="6410"/>
                    </a:lnTo>
                    <a:lnTo>
                      <a:pt x="5551" y="6539"/>
                    </a:lnTo>
                    <a:cubicBezTo>
                      <a:pt x="5637" y="6626"/>
                      <a:pt x="5731" y="6705"/>
                      <a:pt x="5810" y="6792"/>
                    </a:cubicBezTo>
                    <a:lnTo>
                      <a:pt x="6359" y="7326"/>
                    </a:lnTo>
                    <a:cubicBezTo>
                      <a:pt x="6171" y="7182"/>
                      <a:pt x="5984" y="7037"/>
                      <a:pt x="5789" y="6900"/>
                    </a:cubicBezTo>
                    <a:cubicBezTo>
                      <a:pt x="5399" y="6612"/>
                      <a:pt x="4995" y="6345"/>
                      <a:pt x="4583" y="6085"/>
                    </a:cubicBezTo>
                    <a:cubicBezTo>
                      <a:pt x="4172" y="5832"/>
                      <a:pt x="3753" y="5587"/>
                      <a:pt x="3313" y="5377"/>
                    </a:cubicBezTo>
                    <a:lnTo>
                      <a:pt x="2952" y="5219"/>
                    </a:lnTo>
                    <a:cubicBezTo>
                      <a:pt x="2830" y="5168"/>
                      <a:pt x="2707" y="5118"/>
                      <a:pt x="2584" y="5074"/>
                    </a:cubicBezTo>
                    <a:cubicBezTo>
                      <a:pt x="2461" y="5024"/>
                      <a:pt x="2339" y="4988"/>
                      <a:pt x="2209" y="4952"/>
                    </a:cubicBezTo>
                    <a:cubicBezTo>
                      <a:pt x="2079" y="4916"/>
                      <a:pt x="1956" y="4879"/>
                      <a:pt x="1826" y="4858"/>
                    </a:cubicBezTo>
                    <a:cubicBezTo>
                      <a:pt x="1612" y="4820"/>
                      <a:pt x="1398" y="4799"/>
                      <a:pt x="1184" y="4799"/>
                    </a:cubicBezTo>
                    <a:cubicBezTo>
                      <a:pt x="1152" y="4799"/>
                      <a:pt x="1121" y="4799"/>
                      <a:pt x="1090" y="4800"/>
                    </a:cubicBezTo>
                    <a:cubicBezTo>
                      <a:pt x="1343" y="4706"/>
                      <a:pt x="1603" y="4641"/>
                      <a:pt x="1877" y="4627"/>
                    </a:cubicBezTo>
                    <a:lnTo>
                      <a:pt x="1870" y="4627"/>
                    </a:lnTo>
                    <a:lnTo>
                      <a:pt x="2079" y="4620"/>
                    </a:lnTo>
                    <a:close/>
                    <a:moveTo>
                      <a:pt x="6677" y="1242"/>
                    </a:moveTo>
                    <a:lnTo>
                      <a:pt x="6677" y="1242"/>
                    </a:lnTo>
                    <a:cubicBezTo>
                      <a:pt x="6583" y="1567"/>
                      <a:pt x="6525" y="1899"/>
                      <a:pt x="6511" y="2245"/>
                    </a:cubicBezTo>
                    <a:cubicBezTo>
                      <a:pt x="6489" y="2620"/>
                      <a:pt x="6503" y="2996"/>
                      <a:pt x="6547" y="3371"/>
                    </a:cubicBezTo>
                    <a:cubicBezTo>
                      <a:pt x="6554" y="3458"/>
                      <a:pt x="6561" y="3559"/>
                      <a:pt x="6575" y="3645"/>
                    </a:cubicBezTo>
                    <a:lnTo>
                      <a:pt x="6619" y="3927"/>
                    </a:lnTo>
                    <a:cubicBezTo>
                      <a:pt x="6640" y="4114"/>
                      <a:pt x="6684" y="4295"/>
                      <a:pt x="6720" y="4482"/>
                    </a:cubicBezTo>
                    <a:cubicBezTo>
                      <a:pt x="6864" y="5211"/>
                      <a:pt x="7066" y="5933"/>
                      <a:pt x="7283" y="6648"/>
                    </a:cubicBezTo>
                    <a:cubicBezTo>
                      <a:pt x="7420" y="7110"/>
                      <a:pt x="7571" y="7557"/>
                      <a:pt x="7723" y="8012"/>
                    </a:cubicBezTo>
                    <a:cubicBezTo>
                      <a:pt x="7492" y="7557"/>
                      <a:pt x="7283" y="7095"/>
                      <a:pt x="7102" y="6619"/>
                    </a:cubicBezTo>
                    <a:cubicBezTo>
                      <a:pt x="6835" y="5890"/>
                      <a:pt x="6626" y="5146"/>
                      <a:pt x="6482" y="4389"/>
                    </a:cubicBezTo>
                    <a:lnTo>
                      <a:pt x="6424" y="4107"/>
                    </a:lnTo>
                    <a:cubicBezTo>
                      <a:pt x="6409" y="4013"/>
                      <a:pt x="6395" y="3919"/>
                      <a:pt x="6381" y="3826"/>
                    </a:cubicBezTo>
                    <a:cubicBezTo>
                      <a:pt x="6345" y="3638"/>
                      <a:pt x="6330" y="3443"/>
                      <a:pt x="6316" y="3255"/>
                    </a:cubicBezTo>
                    <a:cubicBezTo>
                      <a:pt x="6287" y="2887"/>
                      <a:pt x="6301" y="2519"/>
                      <a:pt x="6366" y="2151"/>
                    </a:cubicBezTo>
                    <a:cubicBezTo>
                      <a:pt x="6424" y="1834"/>
                      <a:pt x="6532" y="1523"/>
                      <a:pt x="6677" y="1242"/>
                    </a:cubicBezTo>
                    <a:close/>
                    <a:moveTo>
                      <a:pt x="14912" y="4757"/>
                    </a:moveTo>
                    <a:cubicBezTo>
                      <a:pt x="14876" y="5024"/>
                      <a:pt x="14796" y="5284"/>
                      <a:pt x="14674" y="5522"/>
                    </a:cubicBezTo>
                    <a:lnTo>
                      <a:pt x="14674" y="5529"/>
                    </a:lnTo>
                    <a:lnTo>
                      <a:pt x="14580" y="5709"/>
                    </a:lnTo>
                    <a:cubicBezTo>
                      <a:pt x="14544" y="5767"/>
                      <a:pt x="14500" y="5825"/>
                      <a:pt x="14464" y="5883"/>
                    </a:cubicBezTo>
                    <a:cubicBezTo>
                      <a:pt x="14385" y="5998"/>
                      <a:pt x="14298" y="6106"/>
                      <a:pt x="14197" y="6215"/>
                    </a:cubicBezTo>
                    <a:cubicBezTo>
                      <a:pt x="14154" y="6265"/>
                      <a:pt x="14103" y="6316"/>
                      <a:pt x="14053" y="6359"/>
                    </a:cubicBezTo>
                    <a:lnTo>
                      <a:pt x="13894" y="6511"/>
                    </a:lnTo>
                    <a:cubicBezTo>
                      <a:pt x="13786" y="6597"/>
                      <a:pt x="13670" y="6684"/>
                      <a:pt x="13555" y="6763"/>
                    </a:cubicBezTo>
                    <a:cubicBezTo>
                      <a:pt x="13143" y="7037"/>
                      <a:pt x="12703" y="7254"/>
                      <a:pt x="12234" y="7420"/>
                    </a:cubicBezTo>
                    <a:lnTo>
                      <a:pt x="11888" y="7543"/>
                    </a:lnTo>
                    <a:cubicBezTo>
                      <a:pt x="11772" y="7579"/>
                      <a:pt x="11649" y="7608"/>
                      <a:pt x="11534" y="7644"/>
                    </a:cubicBezTo>
                    <a:lnTo>
                      <a:pt x="11361" y="7701"/>
                    </a:lnTo>
                    <a:lnTo>
                      <a:pt x="11180" y="7752"/>
                    </a:lnTo>
                    <a:cubicBezTo>
                      <a:pt x="11058" y="7781"/>
                      <a:pt x="10942" y="7817"/>
                      <a:pt x="10819" y="7853"/>
                    </a:cubicBezTo>
                    <a:lnTo>
                      <a:pt x="10083" y="8055"/>
                    </a:lnTo>
                    <a:cubicBezTo>
                      <a:pt x="10307" y="7969"/>
                      <a:pt x="10523" y="7875"/>
                      <a:pt x="10747" y="7781"/>
                    </a:cubicBezTo>
                    <a:cubicBezTo>
                      <a:pt x="11187" y="7586"/>
                      <a:pt x="11621" y="7369"/>
                      <a:pt x="12054" y="7138"/>
                    </a:cubicBezTo>
                    <a:cubicBezTo>
                      <a:pt x="12479" y="6915"/>
                      <a:pt x="12898" y="6669"/>
                      <a:pt x="13295" y="6395"/>
                    </a:cubicBezTo>
                    <a:lnTo>
                      <a:pt x="13620" y="6164"/>
                    </a:lnTo>
                    <a:cubicBezTo>
                      <a:pt x="13721" y="6085"/>
                      <a:pt x="13822" y="5998"/>
                      <a:pt x="13930" y="5919"/>
                    </a:cubicBezTo>
                    <a:cubicBezTo>
                      <a:pt x="14031" y="5839"/>
                      <a:pt x="14125" y="5746"/>
                      <a:pt x="14219" y="5652"/>
                    </a:cubicBezTo>
                    <a:cubicBezTo>
                      <a:pt x="14320" y="5551"/>
                      <a:pt x="14407" y="5471"/>
                      <a:pt x="14493" y="5363"/>
                    </a:cubicBezTo>
                    <a:cubicBezTo>
                      <a:pt x="14652" y="5175"/>
                      <a:pt x="14796" y="4973"/>
                      <a:pt x="14912" y="4757"/>
                    </a:cubicBezTo>
                    <a:close/>
                    <a:moveTo>
                      <a:pt x="7564" y="542"/>
                    </a:moveTo>
                    <a:cubicBezTo>
                      <a:pt x="7600" y="549"/>
                      <a:pt x="7629" y="571"/>
                      <a:pt x="7658" y="585"/>
                    </a:cubicBezTo>
                    <a:cubicBezTo>
                      <a:pt x="7716" y="614"/>
                      <a:pt x="7774" y="650"/>
                      <a:pt x="7824" y="686"/>
                    </a:cubicBezTo>
                    <a:lnTo>
                      <a:pt x="7831" y="693"/>
                    </a:lnTo>
                    <a:cubicBezTo>
                      <a:pt x="7860" y="708"/>
                      <a:pt x="7882" y="744"/>
                      <a:pt x="7911" y="780"/>
                    </a:cubicBezTo>
                    <a:cubicBezTo>
                      <a:pt x="8055" y="996"/>
                      <a:pt x="8178" y="1227"/>
                      <a:pt x="8272" y="1473"/>
                    </a:cubicBezTo>
                    <a:cubicBezTo>
                      <a:pt x="8322" y="1595"/>
                      <a:pt x="8351" y="1718"/>
                      <a:pt x="8394" y="1848"/>
                    </a:cubicBezTo>
                    <a:cubicBezTo>
                      <a:pt x="8438" y="1971"/>
                      <a:pt x="8459" y="2101"/>
                      <a:pt x="8481" y="2231"/>
                    </a:cubicBezTo>
                    <a:cubicBezTo>
                      <a:pt x="8510" y="2353"/>
                      <a:pt x="8531" y="2483"/>
                      <a:pt x="8546" y="2613"/>
                    </a:cubicBezTo>
                    <a:lnTo>
                      <a:pt x="8589" y="3010"/>
                    </a:lnTo>
                    <a:cubicBezTo>
                      <a:pt x="8618" y="3494"/>
                      <a:pt x="8618" y="3977"/>
                      <a:pt x="8589" y="4461"/>
                    </a:cubicBezTo>
                    <a:cubicBezTo>
                      <a:pt x="8560" y="4944"/>
                      <a:pt x="8510" y="5421"/>
                      <a:pt x="8452" y="5904"/>
                    </a:cubicBezTo>
                    <a:cubicBezTo>
                      <a:pt x="8423" y="6142"/>
                      <a:pt x="8387" y="6381"/>
                      <a:pt x="8351" y="6626"/>
                    </a:cubicBezTo>
                    <a:cubicBezTo>
                      <a:pt x="8322" y="6864"/>
                      <a:pt x="8286" y="7102"/>
                      <a:pt x="8250" y="7348"/>
                    </a:cubicBezTo>
                    <a:cubicBezTo>
                      <a:pt x="8243" y="7384"/>
                      <a:pt x="8236" y="7427"/>
                      <a:pt x="8228" y="7471"/>
                    </a:cubicBezTo>
                    <a:cubicBezTo>
                      <a:pt x="8171" y="7687"/>
                      <a:pt x="8120" y="7904"/>
                      <a:pt x="8062" y="8120"/>
                    </a:cubicBezTo>
                    <a:cubicBezTo>
                      <a:pt x="8077" y="7867"/>
                      <a:pt x="8084" y="7608"/>
                      <a:pt x="8091" y="7348"/>
                    </a:cubicBezTo>
                    <a:cubicBezTo>
                      <a:pt x="8098" y="6871"/>
                      <a:pt x="8106" y="6395"/>
                      <a:pt x="8098" y="5919"/>
                    </a:cubicBezTo>
                    <a:cubicBezTo>
                      <a:pt x="8091" y="5442"/>
                      <a:pt x="8077" y="4966"/>
                      <a:pt x="8062" y="4490"/>
                    </a:cubicBezTo>
                    <a:cubicBezTo>
                      <a:pt x="8041" y="4013"/>
                      <a:pt x="8012" y="3537"/>
                      <a:pt x="7976" y="3061"/>
                    </a:cubicBezTo>
                    <a:cubicBezTo>
                      <a:pt x="7954" y="2822"/>
                      <a:pt x="7940" y="2577"/>
                      <a:pt x="7911" y="2339"/>
                    </a:cubicBezTo>
                    <a:cubicBezTo>
                      <a:pt x="7882" y="2101"/>
                      <a:pt x="7853" y="1855"/>
                      <a:pt x="7817" y="1617"/>
                    </a:cubicBezTo>
                    <a:cubicBezTo>
                      <a:pt x="7788" y="1379"/>
                      <a:pt x="7738" y="1134"/>
                      <a:pt x="7673" y="903"/>
                    </a:cubicBezTo>
                    <a:cubicBezTo>
                      <a:pt x="7644" y="787"/>
                      <a:pt x="7608" y="664"/>
                      <a:pt x="7564" y="549"/>
                    </a:cubicBezTo>
                    <a:cubicBezTo>
                      <a:pt x="7564" y="549"/>
                      <a:pt x="7564" y="542"/>
                      <a:pt x="7564" y="542"/>
                    </a:cubicBezTo>
                    <a:close/>
                    <a:moveTo>
                      <a:pt x="13865" y="3847"/>
                    </a:moveTo>
                    <a:lnTo>
                      <a:pt x="13865" y="3847"/>
                    </a:lnTo>
                    <a:cubicBezTo>
                      <a:pt x="13533" y="3927"/>
                      <a:pt x="13216" y="4042"/>
                      <a:pt x="12912" y="4201"/>
                    </a:cubicBezTo>
                    <a:cubicBezTo>
                      <a:pt x="12580" y="4374"/>
                      <a:pt x="12256" y="4569"/>
                      <a:pt x="11960" y="4793"/>
                    </a:cubicBezTo>
                    <a:cubicBezTo>
                      <a:pt x="11880" y="4851"/>
                      <a:pt x="11801" y="4901"/>
                      <a:pt x="11729" y="4959"/>
                    </a:cubicBezTo>
                    <a:lnTo>
                      <a:pt x="11512" y="5139"/>
                    </a:lnTo>
                    <a:cubicBezTo>
                      <a:pt x="11361" y="5248"/>
                      <a:pt x="11224" y="5377"/>
                      <a:pt x="11079" y="5500"/>
                    </a:cubicBezTo>
                    <a:cubicBezTo>
                      <a:pt x="10516" y="5991"/>
                      <a:pt x="9989" y="6525"/>
                      <a:pt x="9484" y="7074"/>
                    </a:cubicBezTo>
                    <a:cubicBezTo>
                      <a:pt x="9159" y="7420"/>
                      <a:pt x="8835" y="7774"/>
                      <a:pt x="8524" y="8135"/>
                    </a:cubicBezTo>
                    <a:cubicBezTo>
                      <a:pt x="8798" y="7709"/>
                      <a:pt x="9102" y="7297"/>
                      <a:pt x="9426" y="6908"/>
                    </a:cubicBezTo>
                    <a:cubicBezTo>
                      <a:pt x="9917" y="6308"/>
                      <a:pt x="10459" y="5753"/>
                      <a:pt x="11050" y="5248"/>
                    </a:cubicBezTo>
                    <a:lnTo>
                      <a:pt x="11260" y="5060"/>
                    </a:lnTo>
                    <a:cubicBezTo>
                      <a:pt x="11332" y="4995"/>
                      <a:pt x="11411" y="4937"/>
                      <a:pt x="11483" y="4879"/>
                    </a:cubicBezTo>
                    <a:cubicBezTo>
                      <a:pt x="11628" y="4757"/>
                      <a:pt x="11787" y="4648"/>
                      <a:pt x="11938" y="4540"/>
                    </a:cubicBezTo>
                    <a:cubicBezTo>
                      <a:pt x="12241" y="4331"/>
                      <a:pt x="12573" y="4158"/>
                      <a:pt x="12920" y="4035"/>
                    </a:cubicBezTo>
                    <a:cubicBezTo>
                      <a:pt x="13223" y="3919"/>
                      <a:pt x="13548" y="3862"/>
                      <a:pt x="13865" y="3847"/>
                    </a:cubicBezTo>
                    <a:close/>
                    <a:moveTo>
                      <a:pt x="7203" y="592"/>
                    </a:moveTo>
                    <a:lnTo>
                      <a:pt x="7203" y="592"/>
                    </a:lnTo>
                    <a:cubicBezTo>
                      <a:pt x="7189" y="643"/>
                      <a:pt x="7182" y="686"/>
                      <a:pt x="7175" y="737"/>
                    </a:cubicBezTo>
                    <a:cubicBezTo>
                      <a:pt x="7146" y="917"/>
                      <a:pt x="7124" y="1097"/>
                      <a:pt x="7117" y="1278"/>
                    </a:cubicBezTo>
                    <a:cubicBezTo>
                      <a:pt x="7095" y="1639"/>
                      <a:pt x="7095" y="2000"/>
                      <a:pt x="7102" y="2361"/>
                    </a:cubicBezTo>
                    <a:cubicBezTo>
                      <a:pt x="7131" y="3082"/>
                      <a:pt x="7203" y="3804"/>
                      <a:pt x="7297" y="4511"/>
                    </a:cubicBezTo>
                    <a:cubicBezTo>
                      <a:pt x="7391" y="5219"/>
                      <a:pt x="7507" y="5940"/>
                      <a:pt x="7622" y="6648"/>
                    </a:cubicBezTo>
                    <a:cubicBezTo>
                      <a:pt x="7723" y="7225"/>
                      <a:pt x="7824" y="7803"/>
                      <a:pt x="7925" y="8380"/>
                    </a:cubicBezTo>
                    <a:cubicBezTo>
                      <a:pt x="7889" y="8322"/>
                      <a:pt x="7860" y="8264"/>
                      <a:pt x="7824" y="8199"/>
                    </a:cubicBezTo>
                    <a:cubicBezTo>
                      <a:pt x="7636" y="7687"/>
                      <a:pt x="7470" y="7167"/>
                      <a:pt x="7312" y="6640"/>
                    </a:cubicBezTo>
                    <a:cubicBezTo>
                      <a:pt x="7110" y="5919"/>
                      <a:pt x="6922" y="5197"/>
                      <a:pt x="6785" y="4461"/>
                    </a:cubicBezTo>
                    <a:cubicBezTo>
                      <a:pt x="6655" y="3732"/>
                      <a:pt x="6554" y="2988"/>
                      <a:pt x="6604" y="2245"/>
                    </a:cubicBezTo>
                    <a:cubicBezTo>
                      <a:pt x="6619" y="1877"/>
                      <a:pt x="6691" y="1509"/>
                      <a:pt x="6799" y="1162"/>
                    </a:cubicBezTo>
                    <a:cubicBezTo>
                      <a:pt x="6835" y="1069"/>
                      <a:pt x="6871" y="982"/>
                      <a:pt x="6907" y="895"/>
                    </a:cubicBezTo>
                    <a:cubicBezTo>
                      <a:pt x="6951" y="838"/>
                      <a:pt x="7001" y="780"/>
                      <a:pt x="7052" y="729"/>
                    </a:cubicBezTo>
                    <a:cubicBezTo>
                      <a:pt x="7102" y="686"/>
                      <a:pt x="7153" y="643"/>
                      <a:pt x="7203" y="592"/>
                    </a:cubicBezTo>
                    <a:close/>
                    <a:moveTo>
                      <a:pt x="1309" y="4861"/>
                    </a:moveTo>
                    <a:cubicBezTo>
                      <a:pt x="1479" y="4861"/>
                      <a:pt x="1649" y="4875"/>
                      <a:pt x="1819" y="4908"/>
                    </a:cubicBezTo>
                    <a:cubicBezTo>
                      <a:pt x="1949" y="4923"/>
                      <a:pt x="2072" y="4959"/>
                      <a:pt x="2202" y="4980"/>
                    </a:cubicBezTo>
                    <a:cubicBezTo>
                      <a:pt x="2332" y="5009"/>
                      <a:pt x="2454" y="5053"/>
                      <a:pt x="2577" y="5096"/>
                    </a:cubicBezTo>
                    <a:cubicBezTo>
                      <a:pt x="2707" y="5132"/>
                      <a:pt x="2830" y="5183"/>
                      <a:pt x="2945" y="5233"/>
                    </a:cubicBezTo>
                    <a:lnTo>
                      <a:pt x="3306" y="5392"/>
                    </a:lnTo>
                    <a:cubicBezTo>
                      <a:pt x="3739" y="5608"/>
                      <a:pt x="4158" y="5854"/>
                      <a:pt x="4562" y="6121"/>
                    </a:cubicBezTo>
                    <a:cubicBezTo>
                      <a:pt x="4966" y="6388"/>
                      <a:pt x="5356" y="6677"/>
                      <a:pt x="5745" y="6965"/>
                    </a:cubicBezTo>
                    <a:cubicBezTo>
                      <a:pt x="5940" y="7110"/>
                      <a:pt x="6128" y="7254"/>
                      <a:pt x="6316" y="7406"/>
                    </a:cubicBezTo>
                    <a:cubicBezTo>
                      <a:pt x="6511" y="7557"/>
                      <a:pt x="6698" y="7701"/>
                      <a:pt x="6893" y="7853"/>
                    </a:cubicBezTo>
                    <a:lnTo>
                      <a:pt x="6987" y="7932"/>
                    </a:lnTo>
                    <a:lnTo>
                      <a:pt x="7470" y="8402"/>
                    </a:lnTo>
                    <a:cubicBezTo>
                      <a:pt x="7254" y="8264"/>
                      <a:pt x="7037" y="8127"/>
                      <a:pt x="6814" y="7990"/>
                    </a:cubicBezTo>
                    <a:cubicBezTo>
                      <a:pt x="6409" y="7745"/>
                      <a:pt x="5998" y="7499"/>
                      <a:pt x="5579" y="7268"/>
                    </a:cubicBezTo>
                    <a:cubicBezTo>
                      <a:pt x="5168" y="7037"/>
                      <a:pt x="4742" y="6814"/>
                      <a:pt x="4316" y="6590"/>
                    </a:cubicBezTo>
                    <a:cubicBezTo>
                      <a:pt x="3891" y="6366"/>
                      <a:pt x="3472" y="6150"/>
                      <a:pt x="3039" y="5948"/>
                    </a:cubicBezTo>
                    <a:cubicBezTo>
                      <a:pt x="2822" y="5847"/>
                      <a:pt x="2599" y="5738"/>
                      <a:pt x="2382" y="5644"/>
                    </a:cubicBezTo>
                    <a:cubicBezTo>
                      <a:pt x="2158" y="5543"/>
                      <a:pt x="1927" y="5450"/>
                      <a:pt x="1704" y="5363"/>
                    </a:cubicBezTo>
                    <a:cubicBezTo>
                      <a:pt x="1480" y="5276"/>
                      <a:pt x="1249" y="5197"/>
                      <a:pt x="1011" y="5132"/>
                    </a:cubicBezTo>
                    <a:cubicBezTo>
                      <a:pt x="895" y="5096"/>
                      <a:pt x="773" y="5067"/>
                      <a:pt x="650" y="5045"/>
                    </a:cubicBezTo>
                    <a:lnTo>
                      <a:pt x="635" y="5045"/>
                    </a:lnTo>
                    <a:cubicBezTo>
                      <a:pt x="664" y="5031"/>
                      <a:pt x="693" y="5009"/>
                      <a:pt x="729" y="4988"/>
                    </a:cubicBezTo>
                    <a:cubicBezTo>
                      <a:pt x="780" y="4952"/>
                      <a:pt x="838" y="4923"/>
                      <a:pt x="902" y="4894"/>
                    </a:cubicBezTo>
                    <a:lnTo>
                      <a:pt x="910" y="4887"/>
                    </a:lnTo>
                    <a:cubicBezTo>
                      <a:pt x="953" y="4879"/>
                      <a:pt x="996" y="4872"/>
                      <a:pt x="1040" y="4872"/>
                    </a:cubicBezTo>
                    <a:cubicBezTo>
                      <a:pt x="1129" y="4865"/>
                      <a:pt x="1219" y="4861"/>
                      <a:pt x="1309" y="4861"/>
                    </a:cubicBezTo>
                    <a:close/>
                    <a:moveTo>
                      <a:pt x="7391" y="462"/>
                    </a:moveTo>
                    <a:cubicBezTo>
                      <a:pt x="7413" y="470"/>
                      <a:pt x="7442" y="477"/>
                      <a:pt x="7463" y="484"/>
                    </a:cubicBezTo>
                    <a:lnTo>
                      <a:pt x="7499" y="563"/>
                    </a:lnTo>
                    <a:cubicBezTo>
                      <a:pt x="7543" y="679"/>
                      <a:pt x="7579" y="787"/>
                      <a:pt x="7615" y="903"/>
                    </a:cubicBezTo>
                    <a:cubicBezTo>
                      <a:pt x="7680" y="1141"/>
                      <a:pt x="7730" y="1372"/>
                      <a:pt x="7781" y="1610"/>
                    </a:cubicBezTo>
                    <a:cubicBezTo>
                      <a:pt x="7824" y="1848"/>
                      <a:pt x="7867" y="2093"/>
                      <a:pt x="7889" y="2332"/>
                    </a:cubicBezTo>
                    <a:cubicBezTo>
                      <a:pt x="7918" y="2577"/>
                      <a:pt x="7947" y="2815"/>
                      <a:pt x="7968" y="3053"/>
                    </a:cubicBezTo>
                    <a:cubicBezTo>
                      <a:pt x="7997" y="3530"/>
                      <a:pt x="8019" y="4006"/>
                      <a:pt x="8026" y="4482"/>
                    </a:cubicBezTo>
                    <a:cubicBezTo>
                      <a:pt x="8033" y="4959"/>
                      <a:pt x="8026" y="5435"/>
                      <a:pt x="8026" y="5912"/>
                    </a:cubicBezTo>
                    <a:lnTo>
                      <a:pt x="8012" y="7341"/>
                    </a:lnTo>
                    <a:cubicBezTo>
                      <a:pt x="8012" y="7687"/>
                      <a:pt x="8012" y="8026"/>
                      <a:pt x="7997" y="8365"/>
                    </a:cubicBezTo>
                    <a:cubicBezTo>
                      <a:pt x="7990" y="8402"/>
                      <a:pt x="7983" y="8430"/>
                      <a:pt x="7976" y="8467"/>
                    </a:cubicBezTo>
                    <a:cubicBezTo>
                      <a:pt x="7853" y="7860"/>
                      <a:pt x="7752" y="7254"/>
                      <a:pt x="7658" y="6648"/>
                    </a:cubicBezTo>
                    <a:cubicBezTo>
                      <a:pt x="7550" y="5933"/>
                      <a:pt x="7456" y="5219"/>
                      <a:pt x="7369" y="4504"/>
                    </a:cubicBezTo>
                    <a:cubicBezTo>
                      <a:pt x="7290" y="3790"/>
                      <a:pt x="7225" y="3075"/>
                      <a:pt x="7196" y="2361"/>
                    </a:cubicBezTo>
                    <a:cubicBezTo>
                      <a:pt x="7189" y="2000"/>
                      <a:pt x="7182" y="1639"/>
                      <a:pt x="7203" y="1285"/>
                    </a:cubicBezTo>
                    <a:cubicBezTo>
                      <a:pt x="7218" y="1105"/>
                      <a:pt x="7232" y="924"/>
                      <a:pt x="7261" y="751"/>
                    </a:cubicBezTo>
                    <a:cubicBezTo>
                      <a:pt x="7276" y="672"/>
                      <a:pt x="7290" y="592"/>
                      <a:pt x="7312" y="513"/>
                    </a:cubicBezTo>
                    <a:lnTo>
                      <a:pt x="7355" y="484"/>
                    </a:lnTo>
                    <a:lnTo>
                      <a:pt x="7391" y="462"/>
                    </a:lnTo>
                    <a:close/>
                    <a:moveTo>
                      <a:pt x="14926" y="4251"/>
                    </a:moveTo>
                    <a:cubicBezTo>
                      <a:pt x="14926" y="4288"/>
                      <a:pt x="14933" y="4324"/>
                      <a:pt x="14933" y="4360"/>
                    </a:cubicBezTo>
                    <a:cubicBezTo>
                      <a:pt x="14941" y="4425"/>
                      <a:pt x="14941" y="4490"/>
                      <a:pt x="14933" y="4555"/>
                    </a:cubicBezTo>
                    <a:cubicBezTo>
                      <a:pt x="14933" y="4555"/>
                      <a:pt x="14933" y="4562"/>
                      <a:pt x="14933" y="4562"/>
                    </a:cubicBezTo>
                    <a:cubicBezTo>
                      <a:pt x="14919" y="4605"/>
                      <a:pt x="14905" y="4648"/>
                      <a:pt x="14890" y="4685"/>
                    </a:cubicBezTo>
                    <a:cubicBezTo>
                      <a:pt x="14775" y="4923"/>
                      <a:pt x="14637" y="5139"/>
                      <a:pt x="14471" y="5341"/>
                    </a:cubicBezTo>
                    <a:cubicBezTo>
                      <a:pt x="14392" y="5450"/>
                      <a:pt x="14298" y="5543"/>
                      <a:pt x="14204" y="5637"/>
                    </a:cubicBezTo>
                    <a:cubicBezTo>
                      <a:pt x="14118" y="5738"/>
                      <a:pt x="14017" y="5818"/>
                      <a:pt x="13923" y="5912"/>
                    </a:cubicBezTo>
                    <a:cubicBezTo>
                      <a:pt x="13829" y="5998"/>
                      <a:pt x="13721" y="6078"/>
                      <a:pt x="13620" y="6157"/>
                    </a:cubicBezTo>
                    <a:lnTo>
                      <a:pt x="13302" y="6388"/>
                    </a:lnTo>
                    <a:cubicBezTo>
                      <a:pt x="12898" y="6655"/>
                      <a:pt x="12479" y="6900"/>
                      <a:pt x="12039" y="7110"/>
                    </a:cubicBezTo>
                    <a:cubicBezTo>
                      <a:pt x="11606" y="7326"/>
                      <a:pt x="11166" y="7521"/>
                      <a:pt x="10718" y="7716"/>
                    </a:cubicBezTo>
                    <a:cubicBezTo>
                      <a:pt x="10502" y="7803"/>
                      <a:pt x="10271" y="7904"/>
                      <a:pt x="10047" y="7983"/>
                    </a:cubicBezTo>
                    <a:cubicBezTo>
                      <a:pt x="9831" y="8070"/>
                      <a:pt x="9600" y="8163"/>
                      <a:pt x="9376" y="8257"/>
                    </a:cubicBezTo>
                    <a:lnTo>
                      <a:pt x="9260" y="8301"/>
                    </a:lnTo>
                    <a:lnTo>
                      <a:pt x="8611" y="8488"/>
                    </a:lnTo>
                    <a:cubicBezTo>
                      <a:pt x="8842" y="8365"/>
                      <a:pt x="9066" y="8243"/>
                      <a:pt x="9289" y="8127"/>
                    </a:cubicBezTo>
                    <a:cubicBezTo>
                      <a:pt x="9708" y="7896"/>
                      <a:pt x="10127" y="7665"/>
                      <a:pt x="10538" y="7420"/>
                    </a:cubicBezTo>
                    <a:cubicBezTo>
                      <a:pt x="10949" y="7175"/>
                      <a:pt x="11346" y="6922"/>
                      <a:pt x="11758" y="6669"/>
                    </a:cubicBezTo>
                    <a:cubicBezTo>
                      <a:pt x="12162" y="6417"/>
                      <a:pt x="12559" y="6150"/>
                      <a:pt x="12949" y="5883"/>
                    </a:cubicBezTo>
                    <a:cubicBezTo>
                      <a:pt x="13151" y="5746"/>
                      <a:pt x="13353" y="5608"/>
                      <a:pt x="13548" y="5464"/>
                    </a:cubicBezTo>
                    <a:cubicBezTo>
                      <a:pt x="13743" y="5320"/>
                      <a:pt x="13937" y="5175"/>
                      <a:pt x="14125" y="5017"/>
                    </a:cubicBezTo>
                    <a:cubicBezTo>
                      <a:pt x="14320" y="4865"/>
                      <a:pt x="14500" y="4706"/>
                      <a:pt x="14674" y="4533"/>
                    </a:cubicBezTo>
                    <a:cubicBezTo>
                      <a:pt x="14760" y="4446"/>
                      <a:pt x="14847" y="4360"/>
                      <a:pt x="14926" y="4266"/>
                    </a:cubicBezTo>
                    <a:lnTo>
                      <a:pt x="14926" y="4251"/>
                    </a:lnTo>
                    <a:close/>
                    <a:moveTo>
                      <a:pt x="14284" y="3876"/>
                    </a:moveTo>
                    <a:cubicBezTo>
                      <a:pt x="14356" y="3883"/>
                      <a:pt x="14428" y="3898"/>
                      <a:pt x="14500" y="3919"/>
                    </a:cubicBezTo>
                    <a:cubicBezTo>
                      <a:pt x="14565" y="3934"/>
                      <a:pt x="14623" y="3956"/>
                      <a:pt x="14688" y="3977"/>
                    </a:cubicBezTo>
                    <a:cubicBezTo>
                      <a:pt x="14645" y="3992"/>
                      <a:pt x="14601" y="4006"/>
                      <a:pt x="14558" y="4028"/>
                    </a:cubicBezTo>
                    <a:cubicBezTo>
                      <a:pt x="14385" y="4093"/>
                      <a:pt x="14219" y="4165"/>
                      <a:pt x="14060" y="4244"/>
                    </a:cubicBezTo>
                    <a:cubicBezTo>
                      <a:pt x="13735" y="4403"/>
                      <a:pt x="13418" y="4584"/>
                      <a:pt x="13115" y="4778"/>
                    </a:cubicBezTo>
                    <a:cubicBezTo>
                      <a:pt x="12501" y="5161"/>
                      <a:pt x="11916" y="5587"/>
                      <a:pt x="11346" y="6020"/>
                    </a:cubicBezTo>
                    <a:cubicBezTo>
                      <a:pt x="10776" y="6453"/>
                      <a:pt x="10213" y="6915"/>
                      <a:pt x="9657" y="7377"/>
                    </a:cubicBezTo>
                    <a:cubicBezTo>
                      <a:pt x="9203" y="7745"/>
                      <a:pt x="8755" y="8127"/>
                      <a:pt x="8308" y="8503"/>
                    </a:cubicBezTo>
                    <a:cubicBezTo>
                      <a:pt x="8344" y="8445"/>
                      <a:pt x="8373" y="8380"/>
                      <a:pt x="8416" y="8322"/>
                    </a:cubicBezTo>
                    <a:cubicBezTo>
                      <a:pt x="8762" y="7904"/>
                      <a:pt x="9130" y="7492"/>
                      <a:pt x="9513" y="7102"/>
                    </a:cubicBezTo>
                    <a:cubicBezTo>
                      <a:pt x="10025" y="6561"/>
                      <a:pt x="10567" y="6041"/>
                      <a:pt x="11137" y="5558"/>
                    </a:cubicBezTo>
                    <a:cubicBezTo>
                      <a:pt x="11707" y="5074"/>
                      <a:pt x="12299" y="4620"/>
                      <a:pt x="12963" y="4295"/>
                    </a:cubicBezTo>
                    <a:cubicBezTo>
                      <a:pt x="13288" y="4122"/>
                      <a:pt x="13641" y="3992"/>
                      <a:pt x="14002" y="3919"/>
                    </a:cubicBezTo>
                    <a:cubicBezTo>
                      <a:pt x="14096" y="3898"/>
                      <a:pt x="14190" y="3883"/>
                      <a:pt x="14284" y="3876"/>
                    </a:cubicBezTo>
                    <a:close/>
                    <a:moveTo>
                      <a:pt x="14818" y="4035"/>
                    </a:moveTo>
                    <a:lnTo>
                      <a:pt x="14861" y="4057"/>
                    </a:lnTo>
                    <a:lnTo>
                      <a:pt x="14905" y="4078"/>
                    </a:lnTo>
                    <a:cubicBezTo>
                      <a:pt x="14912" y="4100"/>
                      <a:pt x="14912" y="4129"/>
                      <a:pt x="14919" y="4150"/>
                    </a:cubicBezTo>
                    <a:lnTo>
                      <a:pt x="14868" y="4223"/>
                    </a:lnTo>
                    <a:cubicBezTo>
                      <a:pt x="14789" y="4309"/>
                      <a:pt x="14710" y="4403"/>
                      <a:pt x="14630" y="4490"/>
                    </a:cubicBezTo>
                    <a:cubicBezTo>
                      <a:pt x="14464" y="4663"/>
                      <a:pt x="14284" y="4829"/>
                      <a:pt x="14103" y="4988"/>
                    </a:cubicBezTo>
                    <a:cubicBezTo>
                      <a:pt x="13916" y="5146"/>
                      <a:pt x="13728" y="5298"/>
                      <a:pt x="13533" y="5442"/>
                    </a:cubicBezTo>
                    <a:cubicBezTo>
                      <a:pt x="13338" y="5587"/>
                      <a:pt x="13143" y="5731"/>
                      <a:pt x="12941" y="5868"/>
                    </a:cubicBezTo>
                    <a:cubicBezTo>
                      <a:pt x="12544" y="6135"/>
                      <a:pt x="12147" y="6395"/>
                      <a:pt x="11736" y="6633"/>
                    </a:cubicBezTo>
                    <a:cubicBezTo>
                      <a:pt x="11325" y="6879"/>
                      <a:pt x="10913" y="7117"/>
                      <a:pt x="10502" y="7355"/>
                    </a:cubicBezTo>
                    <a:lnTo>
                      <a:pt x="9253" y="8062"/>
                    </a:lnTo>
                    <a:cubicBezTo>
                      <a:pt x="8957" y="8228"/>
                      <a:pt x="8661" y="8394"/>
                      <a:pt x="8358" y="8560"/>
                    </a:cubicBezTo>
                    <a:lnTo>
                      <a:pt x="8264" y="8589"/>
                    </a:lnTo>
                    <a:cubicBezTo>
                      <a:pt x="8726" y="8185"/>
                      <a:pt x="9203" y="7788"/>
                      <a:pt x="9679" y="7406"/>
                    </a:cubicBezTo>
                    <a:cubicBezTo>
                      <a:pt x="10242" y="6951"/>
                      <a:pt x="10812" y="6518"/>
                      <a:pt x="11390" y="6085"/>
                    </a:cubicBezTo>
                    <a:cubicBezTo>
                      <a:pt x="11967" y="5659"/>
                      <a:pt x="12552" y="5240"/>
                      <a:pt x="13165" y="4865"/>
                    </a:cubicBezTo>
                    <a:cubicBezTo>
                      <a:pt x="13468" y="4670"/>
                      <a:pt x="13779" y="4490"/>
                      <a:pt x="14096" y="4331"/>
                    </a:cubicBezTo>
                    <a:cubicBezTo>
                      <a:pt x="14255" y="4251"/>
                      <a:pt x="14421" y="4179"/>
                      <a:pt x="14587" y="4114"/>
                    </a:cubicBezTo>
                    <a:cubicBezTo>
                      <a:pt x="14659" y="4085"/>
                      <a:pt x="14739" y="4057"/>
                      <a:pt x="14818" y="4035"/>
                    </a:cubicBezTo>
                    <a:close/>
                    <a:moveTo>
                      <a:pt x="816" y="6150"/>
                    </a:moveTo>
                    <a:lnTo>
                      <a:pt x="816" y="6150"/>
                    </a:lnTo>
                    <a:cubicBezTo>
                      <a:pt x="1054" y="6402"/>
                      <a:pt x="1314" y="6626"/>
                      <a:pt x="1603" y="6814"/>
                    </a:cubicBezTo>
                    <a:cubicBezTo>
                      <a:pt x="1920" y="7016"/>
                      <a:pt x="2252" y="7189"/>
                      <a:pt x="2599" y="7341"/>
                    </a:cubicBezTo>
                    <a:cubicBezTo>
                      <a:pt x="2685" y="7384"/>
                      <a:pt x="2772" y="7420"/>
                      <a:pt x="2858" y="7456"/>
                    </a:cubicBezTo>
                    <a:lnTo>
                      <a:pt x="3118" y="7557"/>
                    </a:lnTo>
                    <a:cubicBezTo>
                      <a:pt x="3291" y="7629"/>
                      <a:pt x="3472" y="7687"/>
                      <a:pt x="3645" y="7752"/>
                    </a:cubicBezTo>
                    <a:cubicBezTo>
                      <a:pt x="4360" y="7983"/>
                      <a:pt x="5081" y="8185"/>
                      <a:pt x="5810" y="8344"/>
                    </a:cubicBezTo>
                    <a:cubicBezTo>
                      <a:pt x="6272" y="8452"/>
                      <a:pt x="6741" y="8553"/>
                      <a:pt x="7211" y="8647"/>
                    </a:cubicBezTo>
                    <a:cubicBezTo>
                      <a:pt x="6705" y="8618"/>
                      <a:pt x="6200" y="8568"/>
                      <a:pt x="5695" y="8481"/>
                    </a:cubicBezTo>
                    <a:cubicBezTo>
                      <a:pt x="4930" y="8351"/>
                      <a:pt x="4179" y="8163"/>
                      <a:pt x="3450" y="7911"/>
                    </a:cubicBezTo>
                    <a:lnTo>
                      <a:pt x="3183" y="7817"/>
                    </a:lnTo>
                    <a:cubicBezTo>
                      <a:pt x="3089" y="7788"/>
                      <a:pt x="3003" y="7745"/>
                      <a:pt x="2909" y="7716"/>
                    </a:cubicBezTo>
                    <a:cubicBezTo>
                      <a:pt x="2729" y="7651"/>
                      <a:pt x="2563" y="7564"/>
                      <a:pt x="2389" y="7485"/>
                    </a:cubicBezTo>
                    <a:cubicBezTo>
                      <a:pt x="2057" y="7326"/>
                      <a:pt x="1740" y="7124"/>
                      <a:pt x="1458" y="6886"/>
                    </a:cubicBezTo>
                    <a:cubicBezTo>
                      <a:pt x="1206" y="6677"/>
                      <a:pt x="989" y="6431"/>
                      <a:pt x="816" y="6150"/>
                    </a:cubicBezTo>
                    <a:close/>
                    <a:moveTo>
                      <a:pt x="563" y="5110"/>
                    </a:moveTo>
                    <a:lnTo>
                      <a:pt x="650" y="5118"/>
                    </a:lnTo>
                    <a:cubicBezTo>
                      <a:pt x="765" y="5139"/>
                      <a:pt x="888" y="5161"/>
                      <a:pt x="1004" y="5190"/>
                    </a:cubicBezTo>
                    <a:cubicBezTo>
                      <a:pt x="1234" y="5248"/>
                      <a:pt x="1465" y="5320"/>
                      <a:pt x="1696" y="5399"/>
                    </a:cubicBezTo>
                    <a:cubicBezTo>
                      <a:pt x="1927" y="5471"/>
                      <a:pt x="2151" y="5565"/>
                      <a:pt x="2375" y="5659"/>
                    </a:cubicBezTo>
                    <a:cubicBezTo>
                      <a:pt x="2599" y="5753"/>
                      <a:pt x="2822" y="5854"/>
                      <a:pt x="3039" y="5955"/>
                    </a:cubicBezTo>
                    <a:cubicBezTo>
                      <a:pt x="3472" y="6164"/>
                      <a:pt x="3891" y="6388"/>
                      <a:pt x="4302" y="6619"/>
                    </a:cubicBezTo>
                    <a:cubicBezTo>
                      <a:pt x="4721" y="6850"/>
                      <a:pt x="5132" y="7095"/>
                      <a:pt x="5543" y="7333"/>
                    </a:cubicBezTo>
                    <a:lnTo>
                      <a:pt x="6778" y="8055"/>
                    </a:lnTo>
                    <a:cubicBezTo>
                      <a:pt x="7066" y="8228"/>
                      <a:pt x="7362" y="8402"/>
                      <a:pt x="7658" y="8575"/>
                    </a:cubicBezTo>
                    <a:lnTo>
                      <a:pt x="7723" y="8647"/>
                    </a:lnTo>
                    <a:cubicBezTo>
                      <a:pt x="7146" y="8452"/>
                      <a:pt x="6568" y="8236"/>
                      <a:pt x="5991" y="8012"/>
                    </a:cubicBezTo>
                    <a:cubicBezTo>
                      <a:pt x="5320" y="7752"/>
                      <a:pt x="4656" y="7478"/>
                      <a:pt x="3999" y="7189"/>
                    </a:cubicBezTo>
                    <a:cubicBezTo>
                      <a:pt x="3342" y="6908"/>
                      <a:pt x="2685" y="6604"/>
                      <a:pt x="2050" y="6272"/>
                    </a:cubicBezTo>
                    <a:cubicBezTo>
                      <a:pt x="1732" y="6099"/>
                      <a:pt x="1422" y="5926"/>
                      <a:pt x="1126" y="5731"/>
                    </a:cubicBezTo>
                    <a:cubicBezTo>
                      <a:pt x="975" y="5630"/>
                      <a:pt x="830" y="5522"/>
                      <a:pt x="693" y="5414"/>
                    </a:cubicBezTo>
                    <a:cubicBezTo>
                      <a:pt x="628" y="5363"/>
                      <a:pt x="570" y="5305"/>
                      <a:pt x="513" y="5255"/>
                    </a:cubicBezTo>
                    <a:cubicBezTo>
                      <a:pt x="513" y="5240"/>
                      <a:pt x="513" y="5219"/>
                      <a:pt x="506" y="5204"/>
                    </a:cubicBezTo>
                    <a:cubicBezTo>
                      <a:pt x="498" y="5190"/>
                      <a:pt x="506" y="5175"/>
                      <a:pt x="506" y="5154"/>
                    </a:cubicBezTo>
                    <a:cubicBezTo>
                      <a:pt x="527" y="5139"/>
                      <a:pt x="542" y="5125"/>
                      <a:pt x="563" y="5110"/>
                    </a:cubicBezTo>
                    <a:close/>
                    <a:moveTo>
                      <a:pt x="527" y="5385"/>
                    </a:moveTo>
                    <a:cubicBezTo>
                      <a:pt x="563" y="5421"/>
                      <a:pt x="599" y="5450"/>
                      <a:pt x="635" y="5478"/>
                    </a:cubicBezTo>
                    <a:cubicBezTo>
                      <a:pt x="780" y="5594"/>
                      <a:pt x="924" y="5702"/>
                      <a:pt x="1076" y="5803"/>
                    </a:cubicBezTo>
                    <a:cubicBezTo>
                      <a:pt x="1379" y="5998"/>
                      <a:pt x="1689" y="6179"/>
                      <a:pt x="2007" y="6352"/>
                    </a:cubicBezTo>
                    <a:cubicBezTo>
                      <a:pt x="2649" y="6684"/>
                      <a:pt x="3306" y="6980"/>
                      <a:pt x="3970" y="7261"/>
                    </a:cubicBezTo>
                    <a:cubicBezTo>
                      <a:pt x="4634" y="7535"/>
                      <a:pt x="5305" y="7795"/>
                      <a:pt x="5984" y="8041"/>
                    </a:cubicBezTo>
                    <a:cubicBezTo>
                      <a:pt x="6532" y="8250"/>
                      <a:pt x="7081" y="8452"/>
                      <a:pt x="7636" y="8654"/>
                    </a:cubicBezTo>
                    <a:lnTo>
                      <a:pt x="7434" y="8654"/>
                    </a:lnTo>
                    <a:cubicBezTo>
                      <a:pt x="6893" y="8553"/>
                      <a:pt x="6352" y="8445"/>
                      <a:pt x="5825" y="8315"/>
                    </a:cubicBezTo>
                    <a:cubicBezTo>
                      <a:pt x="5103" y="8135"/>
                      <a:pt x="4381" y="7932"/>
                      <a:pt x="3674" y="7680"/>
                    </a:cubicBezTo>
                    <a:cubicBezTo>
                      <a:pt x="2974" y="7434"/>
                      <a:pt x="2281" y="7138"/>
                      <a:pt x="1660" y="6734"/>
                    </a:cubicBezTo>
                    <a:cubicBezTo>
                      <a:pt x="1350" y="6532"/>
                      <a:pt x="1068" y="6294"/>
                      <a:pt x="816" y="6020"/>
                    </a:cubicBezTo>
                    <a:cubicBezTo>
                      <a:pt x="758" y="5948"/>
                      <a:pt x="693" y="5868"/>
                      <a:pt x="643" y="5789"/>
                    </a:cubicBezTo>
                    <a:cubicBezTo>
                      <a:pt x="614" y="5724"/>
                      <a:pt x="592" y="5652"/>
                      <a:pt x="570" y="5587"/>
                    </a:cubicBezTo>
                    <a:cubicBezTo>
                      <a:pt x="556" y="5522"/>
                      <a:pt x="542" y="5457"/>
                      <a:pt x="527" y="5385"/>
                    </a:cubicBezTo>
                    <a:close/>
                    <a:moveTo>
                      <a:pt x="8820" y="8900"/>
                    </a:moveTo>
                    <a:lnTo>
                      <a:pt x="8820" y="8900"/>
                    </a:lnTo>
                    <a:cubicBezTo>
                      <a:pt x="9325" y="8921"/>
                      <a:pt x="9831" y="8972"/>
                      <a:pt x="10336" y="9058"/>
                    </a:cubicBezTo>
                    <a:cubicBezTo>
                      <a:pt x="11094" y="9188"/>
                      <a:pt x="11844" y="9383"/>
                      <a:pt x="12580" y="9636"/>
                    </a:cubicBezTo>
                    <a:lnTo>
                      <a:pt x="12848" y="9722"/>
                    </a:lnTo>
                    <a:cubicBezTo>
                      <a:pt x="12941" y="9758"/>
                      <a:pt x="13028" y="9795"/>
                      <a:pt x="13122" y="9831"/>
                    </a:cubicBezTo>
                    <a:cubicBezTo>
                      <a:pt x="13302" y="9896"/>
                      <a:pt x="13468" y="9975"/>
                      <a:pt x="13641" y="10054"/>
                    </a:cubicBezTo>
                    <a:cubicBezTo>
                      <a:pt x="13973" y="10213"/>
                      <a:pt x="14291" y="10415"/>
                      <a:pt x="14573" y="10653"/>
                    </a:cubicBezTo>
                    <a:cubicBezTo>
                      <a:pt x="14825" y="10863"/>
                      <a:pt x="15042" y="11115"/>
                      <a:pt x="15215" y="11390"/>
                    </a:cubicBezTo>
                    <a:cubicBezTo>
                      <a:pt x="14977" y="11137"/>
                      <a:pt x="14717" y="10920"/>
                      <a:pt x="14428" y="10733"/>
                    </a:cubicBezTo>
                    <a:cubicBezTo>
                      <a:pt x="14111" y="10531"/>
                      <a:pt x="13779" y="10350"/>
                      <a:pt x="13432" y="10199"/>
                    </a:cubicBezTo>
                    <a:cubicBezTo>
                      <a:pt x="13346" y="10163"/>
                      <a:pt x="13259" y="10119"/>
                      <a:pt x="13172" y="10083"/>
                    </a:cubicBezTo>
                    <a:lnTo>
                      <a:pt x="12912" y="9982"/>
                    </a:lnTo>
                    <a:cubicBezTo>
                      <a:pt x="12739" y="9910"/>
                      <a:pt x="12559" y="9859"/>
                      <a:pt x="12386" y="9795"/>
                    </a:cubicBezTo>
                    <a:cubicBezTo>
                      <a:pt x="11671" y="9556"/>
                      <a:pt x="10949" y="9361"/>
                      <a:pt x="10220" y="9195"/>
                    </a:cubicBezTo>
                    <a:cubicBezTo>
                      <a:pt x="9758" y="9087"/>
                      <a:pt x="9289" y="8986"/>
                      <a:pt x="8820" y="8900"/>
                    </a:cubicBezTo>
                    <a:close/>
                    <a:moveTo>
                      <a:pt x="8604" y="8892"/>
                    </a:moveTo>
                    <a:cubicBezTo>
                      <a:pt x="9145" y="8979"/>
                      <a:pt x="9679" y="9102"/>
                      <a:pt x="10213" y="9232"/>
                    </a:cubicBezTo>
                    <a:cubicBezTo>
                      <a:pt x="10935" y="9412"/>
                      <a:pt x="11657" y="9614"/>
                      <a:pt x="12357" y="9859"/>
                    </a:cubicBezTo>
                    <a:cubicBezTo>
                      <a:pt x="13064" y="10112"/>
                      <a:pt x="13750" y="10401"/>
                      <a:pt x="14370" y="10812"/>
                    </a:cubicBezTo>
                    <a:cubicBezTo>
                      <a:pt x="14681" y="11007"/>
                      <a:pt x="14962" y="11245"/>
                      <a:pt x="15215" y="11527"/>
                    </a:cubicBezTo>
                    <a:cubicBezTo>
                      <a:pt x="15273" y="11599"/>
                      <a:pt x="15338" y="11671"/>
                      <a:pt x="15388" y="11750"/>
                    </a:cubicBezTo>
                    <a:cubicBezTo>
                      <a:pt x="15417" y="11823"/>
                      <a:pt x="15439" y="11888"/>
                      <a:pt x="15460" y="11960"/>
                    </a:cubicBezTo>
                    <a:cubicBezTo>
                      <a:pt x="15475" y="12025"/>
                      <a:pt x="15489" y="12090"/>
                      <a:pt x="15504" y="12155"/>
                    </a:cubicBezTo>
                    <a:cubicBezTo>
                      <a:pt x="15467" y="12126"/>
                      <a:pt x="15431" y="12090"/>
                      <a:pt x="15395" y="12068"/>
                    </a:cubicBezTo>
                    <a:cubicBezTo>
                      <a:pt x="15251" y="11953"/>
                      <a:pt x="15107" y="11844"/>
                      <a:pt x="14955" y="11743"/>
                    </a:cubicBezTo>
                    <a:cubicBezTo>
                      <a:pt x="14659" y="11541"/>
                      <a:pt x="14342" y="11361"/>
                      <a:pt x="14024" y="11195"/>
                    </a:cubicBezTo>
                    <a:cubicBezTo>
                      <a:pt x="13382" y="10856"/>
                      <a:pt x="12725" y="10560"/>
                      <a:pt x="12061" y="10285"/>
                    </a:cubicBezTo>
                    <a:cubicBezTo>
                      <a:pt x="11397" y="10011"/>
                      <a:pt x="10726" y="9751"/>
                      <a:pt x="10047" y="9499"/>
                    </a:cubicBezTo>
                    <a:cubicBezTo>
                      <a:pt x="9499" y="9297"/>
                      <a:pt x="8950" y="9094"/>
                      <a:pt x="8394" y="8892"/>
                    </a:cubicBezTo>
                    <a:close/>
                    <a:moveTo>
                      <a:pt x="8308" y="8892"/>
                    </a:moveTo>
                    <a:cubicBezTo>
                      <a:pt x="8885" y="9094"/>
                      <a:pt x="9462" y="9304"/>
                      <a:pt x="10040" y="9527"/>
                    </a:cubicBezTo>
                    <a:cubicBezTo>
                      <a:pt x="10704" y="9787"/>
                      <a:pt x="11375" y="10062"/>
                      <a:pt x="12032" y="10350"/>
                    </a:cubicBezTo>
                    <a:cubicBezTo>
                      <a:pt x="12689" y="10639"/>
                      <a:pt x="13346" y="10935"/>
                      <a:pt x="13981" y="11274"/>
                    </a:cubicBezTo>
                    <a:cubicBezTo>
                      <a:pt x="14298" y="11440"/>
                      <a:pt x="14609" y="11621"/>
                      <a:pt x="14905" y="11815"/>
                    </a:cubicBezTo>
                    <a:cubicBezTo>
                      <a:pt x="15056" y="11909"/>
                      <a:pt x="15200" y="12018"/>
                      <a:pt x="15338" y="12126"/>
                    </a:cubicBezTo>
                    <a:cubicBezTo>
                      <a:pt x="15403" y="12176"/>
                      <a:pt x="15460" y="12234"/>
                      <a:pt x="15518" y="12285"/>
                    </a:cubicBezTo>
                    <a:lnTo>
                      <a:pt x="15518" y="12335"/>
                    </a:lnTo>
                    <a:lnTo>
                      <a:pt x="15518" y="12386"/>
                    </a:lnTo>
                    <a:cubicBezTo>
                      <a:pt x="15496" y="12400"/>
                      <a:pt x="15482" y="12414"/>
                      <a:pt x="15460" y="12436"/>
                    </a:cubicBezTo>
                    <a:lnTo>
                      <a:pt x="15374" y="12422"/>
                    </a:lnTo>
                    <a:cubicBezTo>
                      <a:pt x="15258" y="12407"/>
                      <a:pt x="15135" y="12378"/>
                      <a:pt x="15020" y="12350"/>
                    </a:cubicBezTo>
                    <a:cubicBezTo>
                      <a:pt x="14789" y="12299"/>
                      <a:pt x="14558" y="12227"/>
                      <a:pt x="14327" y="12147"/>
                    </a:cubicBezTo>
                    <a:cubicBezTo>
                      <a:pt x="14096" y="12068"/>
                      <a:pt x="13872" y="11981"/>
                      <a:pt x="13649" y="11880"/>
                    </a:cubicBezTo>
                    <a:cubicBezTo>
                      <a:pt x="13425" y="11787"/>
                      <a:pt x="13201" y="11686"/>
                      <a:pt x="12985" y="11584"/>
                    </a:cubicBezTo>
                    <a:cubicBezTo>
                      <a:pt x="12552" y="11375"/>
                      <a:pt x="12133" y="11151"/>
                      <a:pt x="11722" y="10920"/>
                    </a:cubicBezTo>
                    <a:cubicBezTo>
                      <a:pt x="11310" y="10690"/>
                      <a:pt x="10892" y="10444"/>
                      <a:pt x="10480" y="10206"/>
                    </a:cubicBezTo>
                    <a:lnTo>
                      <a:pt x="9246" y="9484"/>
                    </a:lnTo>
                    <a:cubicBezTo>
                      <a:pt x="8957" y="9311"/>
                      <a:pt x="8661" y="9138"/>
                      <a:pt x="8365" y="8965"/>
                    </a:cubicBezTo>
                    <a:lnTo>
                      <a:pt x="8308" y="8892"/>
                    </a:lnTo>
                    <a:close/>
                    <a:moveTo>
                      <a:pt x="8560" y="9145"/>
                    </a:moveTo>
                    <a:lnTo>
                      <a:pt x="8560" y="9145"/>
                    </a:lnTo>
                    <a:cubicBezTo>
                      <a:pt x="8777" y="9282"/>
                      <a:pt x="8993" y="9412"/>
                      <a:pt x="9217" y="9549"/>
                    </a:cubicBezTo>
                    <a:cubicBezTo>
                      <a:pt x="9621" y="9795"/>
                      <a:pt x="10033" y="10040"/>
                      <a:pt x="10451" y="10271"/>
                    </a:cubicBezTo>
                    <a:cubicBezTo>
                      <a:pt x="10863" y="10502"/>
                      <a:pt x="11289" y="10733"/>
                      <a:pt x="11714" y="10949"/>
                    </a:cubicBezTo>
                    <a:cubicBezTo>
                      <a:pt x="12140" y="11173"/>
                      <a:pt x="12559" y="11390"/>
                      <a:pt x="12992" y="11592"/>
                    </a:cubicBezTo>
                    <a:cubicBezTo>
                      <a:pt x="13208" y="11700"/>
                      <a:pt x="13432" y="11801"/>
                      <a:pt x="13656" y="11902"/>
                    </a:cubicBezTo>
                    <a:cubicBezTo>
                      <a:pt x="13880" y="11996"/>
                      <a:pt x="14096" y="12090"/>
                      <a:pt x="14327" y="12176"/>
                    </a:cubicBezTo>
                    <a:cubicBezTo>
                      <a:pt x="14551" y="12263"/>
                      <a:pt x="14782" y="12342"/>
                      <a:pt x="15020" y="12407"/>
                    </a:cubicBezTo>
                    <a:cubicBezTo>
                      <a:pt x="15135" y="12443"/>
                      <a:pt x="15258" y="12472"/>
                      <a:pt x="15381" y="12494"/>
                    </a:cubicBezTo>
                    <a:lnTo>
                      <a:pt x="15395" y="12494"/>
                    </a:lnTo>
                    <a:cubicBezTo>
                      <a:pt x="15366" y="12516"/>
                      <a:pt x="15338" y="12530"/>
                      <a:pt x="15301" y="12552"/>
                    </a:cubicBezTo>
                    <a:cubicBezTo>
                      <a:pt x="15244" y="12588"/>
                      <a:pt x="15193" y="12617"/>
                      <a:pt x="15128" y="12645"/>
                    </a:cubicBezTo>
                    <a:lnTo>
                      <a:pt x="15121" y="12653"/>
                    </a:lnTo>
                    <a:cubicBezTo>
                      <a:pt x="15078" y="12660"/>
                      <a:pt x="15034" y="12667"/>
                      <a:pt x="14991" y="12667"/>
                    </a:cubicBezTo>
                    <a:cubicBezTo>
                      <a:pt x="14898" y="12675"/>
                      <a:pt x="14805" y="12679"/>
                      <a:pt x="14711" y="12679"/>
                    </a:cubicBezTo>
                    <a:cubicBezTo>
                      <a:pt x="14545" y="12679"/>
                      <a:pt x="14378" y="12666"/>
                      <a:pt x="14212" y="12638"/>
                    </a:cubicBezTo>
                    <a:cubicBezTo>
                      <a:pt x="14082" y="12624"/>
                      <a:pt x="13959" y="12588"/>
                      <a:pt x="13829" y="12559"/>
                    </a:cubicBezTo>
                    <a:cubicBezTo>
                      <a:pt x="13699" y="12530"/>
                      <a:pt x="13576" y="12487"/>
                      <a:pt x="13454" y="12451"/>
                    </a:cubicBezTo>
                    <a:cubicBezTo>
                      <a:pt x="13324" y="12407"/>
                      <a:pt x="13208" y="12357"/>
                      <a:pt x="13086" y="12306"/>
                    </a:cubicBezTo>
                    <a:lnTo>
                      <a:pt x="12725" y="12147"/>
                    </a:lnTo>
                    <a:cubicBezTo>
                      <a:pt x="12292" y="11931"/>
                      <a:pt x="11873" y="11693"/>
                      <a:pt x="11469" y="11426"/>
                    </a:cubicBezTo>
                    <a:cubicBezTo>
                      <a:pt x="11065" y="11159"/>
                      <a:pt x="10675" y="10870"/>
                      <a:pt x="10285" y="10581"/>
                    </a:cubicBezTo>
                    <a:cubicBezTo>
                      <a:pt x="10090" y="10437"/>
                      <a:pt x="9903" y="10293"/>
                      <a:pt x="9715" y="10141"/>
                    </a:cubicBezTo>
                    <a:cubicBezTo>
                      <a:pt x="9520" y="9989"/>
                      <a:pt x="9333" y="9838"/>
                      <a:pt x="9145" y="9686"/>
                    </a:cubicBezTo>
                    <a:lnTo>
                      <a:pt x="9044" y="9607"/>
                    </a:lnTo>
                    <a:lnTo>
                      <a:pt x="8560" y="9145"/>
                    </a:lnTo>
                    <a:close/>
                    <a:moveTo>
                      <a:pt x="5948" y="9484"/>
                    </a:moveTo>
                    <a:lnTo>
                      <a:pt x="5948" y="9484"/>
                    </a:lnTo>
                    <a:cubicBezTo>
                      <a:pt x="5731" y="9571"/>
                      <a:pt x="5507" y="9665"/>
                      <a:pt x="5291" y="9766"/>
                    </a:cubicBezTo>
                    <a:cubicBezTo>
                      <a:pt x="4850" y="9961"/>
                      <a:pt x="4410" y="10177"/>
                      <a:pt x="3984" y="10401"/>
                    </a:cubicBezTo>
                    <a:cubicBezTo>
                      <a:pt x="3551" y="10625"/>
                      <a:pt x="3140" y="10877"/>
                      <a:pt x="2736" y="11144"/>
                    </a:cubicBezTo>
                    <a:lnTo>
                      <a:pt x="2411" y="11375"/>
                    </a:lnTo>
                    <a:cubicBezTo>
                      <a:pt x="2310" y="11455"/>
                      <a:pt x="2209" y="11541"/>
                      <a:pt x="2108" y="11621"/>
                    </a:cubicBezTo>
                    <a:cubicBezTo>
                      <a:pt x="2000" y="11707"/>
                      <a:pt x="1906" y="11801"/>
                      <a:pt x="1812" y="11895"/>
                    </a:cubicBezTo>
                    <a:cubicBezTo>
                      <a:pt x="1718" y="11989"/>
                      <a:pt x="1624" y="12082"/>
                      <a:pt x="1545" y="12184"/>
                    </a:cubicBezTo>
                    <a:cubicBezTo>
                      <a:pt x="1379" y="12364"/>
                      <a:pt x="1242" y="12573"/>
                      <a:pt x="1126" y="12790"/>
                    </a:cubicBezTo>
                    <a:cubicBezTo>
                      <a:pt x="1162" y="12523"/>
                      <a:pt x="1242" y="12263"/>
                      <a:pt x="1357" y="12018"/>
                    </a:cubicBezTo>
                    <a:lnTo>
                      <a:pt x="1451" y="11837"/>
                    </a:lnTo>
                    <a:cubicBezTo>
                      <a:pt x="1487" y="11772"/>
                      <a:pt x="1530" y="11722"/>
                      <a:pt x="1566" y="11664"/>
                    </a:cubicBezTo>
                    <a:cubicBezTo>
                      <a:pt x="1646" y="11548"/>
                      <a:pt x="1732" y="11433"/>
                      <a:pt x="1834" y="11332"/>
                    </a:cubicBezTo>
                    <a:cubicBezTo>
                      <a:pt x="1877" y="11281"/>
                      <a:pt x="1927" y="11231"/>
                      <a:pt x="1978" y="11180"/>
                    </a:cubicBezTo>
                    <a:lnTo>
                      <a:pt x="2137" y="11036"/>
                    </a:lnTo>
                    <a:cubicBezTo>
                      <a:pt x="2245" y="10942"/>
                      <a:pt x="2360" y="10863"/>
                      <a:pt x="2476" y="10776"/>
                    </a:cubicBezTo>
                    <a:cubicBezTo>
                      <a:pt x="2887" y="10509"/>
                      <a:pt x="3328" y="10285"/>
                      <a:pt x="3797" y="10119"/>
                    </a:cubicBezTo>
                    <a:lnTo>
                      <a:pt x="4143" y="10004"/>
                    </a:lnTo>
                    <a:cubicBezTo>
                      <a:pt x="4259" y="9968"/>
                      <a:pt x="4381" y="9932"/>
                      <a:pt x="4497" y="9896"/>
                    </a:cubicBezTo>
                    <a:lnTo>
                      <a:pt x="4677" y="9845"/>
                    </a:lnTo>
                    <a:lnTo>
                      <a:pt x="4858" y="9795"/>
                    </a:lnTo>
                    <a:cubicBezTo>
                      <a:pt x="4980" y="9758"/>
                      <a:pt x="5096" y="9722"/>
                      <a:pt x="5211" y="9693"/>
                    </a:cubicBezTo>
                    <a:lnTo>
                      <a:pt x="5948" y="9484"/>
                    </a:lnTo>
                    <a:close/>
                    <a:moveTo>
                      <a:pt x="9672" y="10213"/>
                    </a:moveTo>
                    <a:lnTo>
                      <a:pt x="9672" y="10213"/>
                    </a:lnTo>
                    <a:cubicBezTo>
                      <a:pt x="9859" y="10358"/>
                      <a:pt x="10047" y="10502"/>
                      <a:pt x="10242" y="10639"/>
                    </a:cubicBezTo>
                    <a:cubicBezTo>
                      <a:pt x="10632" y="10928"/>
                      <a:pt x="11036" y="11195"/>
                      <a:pt x="11447" y="11455"/>
                    </a:cubicBezTo>
                    <a:cubicBezTo>
                      <a:pt x="11859" y="11707"/>
                      <a:pt x="12277" y="11953"/>
                      <a:pt x="12718" y="12162"/>
                    </a:cubicBezTo>
                    <a:lnTo>
                      <a:pt x="13078" y="12321"/>
                    </a:lnTo>
                    <a:cubicBezTo>
                      <a:pt x="13201" y="12371"/>
                      <a:pt x="13324" y="12422"/>
                      <a:pt x="13447" y="12465"/>
                    </a:cubicBezTo>
                    <a:cubicBezTo>
                      <a:pt x="13569" y="12516"/>
                      <a:pt x="13692" y="12552"/>
                      <a:pt x="13822" y="12588"/>
                    </a:cubicBezTo>
                    <a:cubicBezTo>
                      <a:pt x="13952" y="12624"/>
                      <a:pt x="14075" y="12660"/>
                      <a:pt x="14204" y="12674"/>
                    </a:cubicBezTo>
                    <a:cubicBezTo>
                      <a:pt x="14419" y="12719"/>
                      <a:pt x="14634" y="12741"/>
                      <a:pt x="14849" y="12741"/>
                    </a:cubicBezTo>
                    <a:cubicBezTo>
                      <a:pt x="14879" y="12741"/>
                      <a:pt x="14910" y="12740"/>
                      <a:pt x="14941" y="12739"/>
                    </a:cubicBezTo>
                    <a:lnTo>
                      <a:pt x="14941" y="12739"/>
                    </a:lnTo>
                    <a:cubicBezTo>
                      <a:pt x="14688" y="12833"/>
                      <a:pt x="14428" y="12898"/>
                      <a:pt x="14161" y="12912"/>
                    </a:cubicBezTo>
                    <a:lnTo>
                      <a:pt x="13952" y="12920"/>
                    </a:lnTo>
                    <a:cubicBezTo>
                      <a:pt x="13880" y="12920"/>
                      <a:pt x="13807" y="12912"/>
                      <a:pt x="13743" y="12905"/>
                    </a:cubicBezTo>
                    <a:cubicBezTo>
                      <a:pt x="13598" y="12898"/>
                      <a:pt x="13461" y="12876"/>
                      <a:pt x="13324" y="12848"/>
                    </a:cubicBezTo>
                    <a:cubicBezTo>
                      <a:pt x="13252" y="12833"/>
                      <a:pt x="13187" y="12811"/>
                      <a:pt x="13122" y="12790"/>
                    </a:cubicBezTo>
                    <a:lnTo>
                      <a:pt x="12912" y="12732"/>
                    </a:lnTo>
                    <a:cubicBezTo>
                      <a:pt x="12783" y="12674"/>
                      <a:pt x="12653" y="12624"/>
                      <a:pt x="12523" y="12566"/>
                    </a:cubicBezTo>
                    <a:cubicBezTo>
                      <a:pt x="12082" y="12342"/>
                      <a:pt x="11671" y="12068"/>
                      <a:pt x="11296" y="11750"/>
                    </a:cubicBezTo>
                    <a:lnTo>
                      <a:pt x="11014" y="11505"/>
                    </a:lnTo>
                    <a:cubicBezTo>
                      <a:pt x="10928" y="11426"/>
                      <a:pt x="10834" y="11339"/>
                      <a:pt x="10747" y="11252"/>
                    </a:cubicBezTo>
                    <a:lnTo>
                      <a:pt x="10610" y="11130"/>
                    </a:lnTo>
                    <a:lnTo>
                      <a:pt x="10480" y="11000"/>
                    </a:lnTo>
                    <a:cubicBezTo>
                      <a:pt x="10394" y="10913"/>
                      <a:pt x="10300" y="10834"/>
                      <a:pt x="10220" y="10747"/>
                    </a:cubicBezTo>
                    <a:lnTo>
                      <a:pt x="9672" y="10213"/>
                    </a:lnTo>
                    <a:close/>
                    <a:moveTo>
                      <a:pt x="7420" y="9058"/>
                    </a:moveTo>
                    <a:cubicBezTo>
                      <a:pt x="7196" y="9181"/>
                      <a:pt x="6965" y="9297"/>
                      <a:pt x="6741" y="9419"/>
                    </a:cubicBezTo>
                    <a:cubicBezTo>
                      <a:pt x="6323" y="9650"/>
                      <a:pt x="5904" y="9881"/>
                      <a:pt x="5500" y="10127"/>
                    </a:cubicBezTo>
                    <a:cubicBezTo>
                      <a:pt x="5089" y="10372"/>
                      <a:pt x="4684" y="10625"/>
                      <a:pt x="4280" y="10877"/>
                    </a:cubicBezTo>
                    <a:cubicBezTo>
                      <a:pt x="3869" y="11130"/>
                      <a:pt x="3479" y="11390"/>
                      <a:pt x="3082" y="11664"/>
                    </a:cubicBezTo>
                    <a:cubicBezTo>
                      <a:pt x="2880" y="11801"/>
                      <a:pt x="2685" y="11938"/>
                      <a:pt x="2490" y="12082"/>
                    </a:cubicBezTo>
                    <a:cubicBezTo>
                      <a:pt x="2288" y="12227"/>
                      <a:pt x="2101" y="12371"/>
                      <a:pt x="1906" y="12523"/>
                    </a:cubicBezTo>
                    <a:cubicBezTo>
                      <a:pt x="1718" y="12674"/>
                      <a:pt x="1538" y="12840"/>
                      <a:pt x="1357" y="13006"/>
                    </a:cubicBezTo>
                    <a:cubicBezTo>
                      <a:pt x="1271" y="13100"/>
                      <a:pt x="1191" y="13187"/>
                      <a:pt x="1112" y="13281"/>
                    </a:cubicBezTo>
                    <a:lnTo>
                      <a:pt x="1105" y="13288"/>
                    </a:lnTo>
                    <a:cubicBezTo>
                      <a:pt x="1105" y="13259"/>
                      <a:pt x="1097" y="13223"/>
                      <a:pt x="1097" y="13187"/>
                    </a:cubicBezTo>
                    <a:cubicBezTo>
                      <a:pt x="1090" y="13122"/>
                      <a:pt x="1090" y="13057"/>
                      <a:pt x="1097" y="12992"/>
                    </a:cubicBezTo>
                    <a:cubicBezTo>
                      <a:pt x="1097" y="12985"/>
                      <a:pt x="1097" y="12985"/>
                      <a:pt x="1097" y="12977"/>
                    </a:cubicBezTo>
                    <a:cubicBezTo>
                      <a:pt x="1112" y="12941"/>
                      <a:pt x="1126" y="12898"/>
                      <a:pt x="1148" y="12862"/>
                    </a:cubicBezTo>
                    <a:cubicBezTo>
                      <a:pt x="1256" y="12624"/>
                      <a:pt x="1393" y="12400"/>
                      <a:pt x="1566" y="12198"/>
                    </a:cubicBezTo>
                    <a:cubicBezTo>
                      <a:pt x="1646" y="12097"/>
                      <a:pt x="1740" y="12003"/>
                      <a:pt x="1826" y="11909"/>
                    </a:cubicBezTo>
                    <a:cubicBezTo>
                      <a:pt x="1913" y="11808"/>
                      <a:pt x="2014" y="11729"/>
                      <a:pt x="2108" y="11635"/>
                    </a:cubicBezTo>
                    <a:cubicBezTo>
                      <a:pt x="2209" y="11548"/>
                      <a:pt x="2310" y="11469"/>
                      <a:pt x="2418" y="11382"/>
                    </a:cubicBezTo>
                    <a:lnTo>
                      <a:pt x="2736" y="11151"/>
                    </a:lnTo>
                    <a:cubicBezTo>
                      <a:pt x="3140" y="10884"/>
                      <a:pt x="3559" y="10646"/>
                      <a:pt x="3992" y="10430"/>
                    </a:cubicBezTo>
                    <a:cubicBezTo>
                      <a:pt x="4425" y="10213"/>
                      <a:pt x="4865" y="10018"/>
                      <a:pt x="5312" y="9831"/>
                    </a:cubicBezTo>
                    <a:cubicBezTo>
                      <a:pt x="5536" y="9737"/>
                      <a:pt x="5760" y="9643"/>
                      <a:pt x="5984" y="9556"/>
                    </a:cubicBezTo>
                    <a:cubicBezTo>
                      <a:pt x="6207" y="9477"/>
                      <a:pt x="6431" y="9376"/>
                      <a:pt x="6655" y="9289"/>
                    </a:cubicBezTo>
                    <a:lnTo>
                      <a:pt x="6770" y="9246"/>
                    </a:lnTo>
                    <a:lnTo>
                      <a:pt x="7420" y="9058"/>
                    </a:lnTo>
                    <a:close/>
                    <a:moveTo>
                      <a:pt x="7766" y="8965"/>
                    </a:moveTo>
                    <a:lnTo>
                      <a:pt x="7766" y="8965"/>
                    </a:lnTo>
                    <a:cubicBezTo>
                      <a:pt x="7304" y="9369"/>
                      <a:pt x="6828" y="9766"/>
                      <a:pt x="6352" y="10148"/>
                    </a:cubicBezTo>
                    <a:cubicBezTo>
                      <a:pt x="5789" y="10596"/>
                      <a:pt x="5219" y="11036"/>
                      <a:pt x="4641" y="11462"/>
                    </a:cubicBezTo>
                    <a:cubicBezTo>
                      <a:pt x="4064" y="11895"/>
                      <a:pt x="3479" y="12306"/>
                      <a:pt x="2866" y="12689"/>
                    </a:cubicBezTo>
                    <a:cubicBezTo>
                      <a:pt x="2563" y="12876"/>
                      <a:pt x="2252" y="13057"/>
                      <a:pt x="1935" y="13223"/>
                    </a:cubicBezTo>
                    <a:cubicBezTo>
                      <a:pt x="1776" y="13302"/>
                      <a:pt x="1610" y="13374"/>
                      <a:pt x="1444" y="13439"/>
                    </a:cubicBezTo>
                    <a:cubicBezTo>
                      <a:pt x="1372" y="13461"/>
                      <a:pt x="1292" y="13490"/>
                      <a:pt x="1213" y="13512"/>
                    </a:cubicBezTo>
                    <a:cubicBezTo>
                      <a:pt x="1198" y="13504"/>
                      <a:pt x="1184" y="13497"/>
                      <a:pt x="1170" y="13490"/>
                    </a:cubicBezTo>
                    <a:lnTo>
                      <a:pt x="1126" y="13468"/>
                    </a:lnTo>
                    <a:cubicBezTo>
                      <a:pt x="1119" y="13447"/>
                      <a:pt x="1119" y="13418"/>
                      <a:pt x="1112" y="13396"/>
                    </a:cubicBezTo>
                    <a:cubicBezTo>
                      <a:pt x="1133" y="13374"/>
                      <a:pt x="1148" y="13353"/>
                      <a:pt x="1162" y="13331"/>
                    </a:cubicBezTo>
                    <a:cubicBezTo>
                      <a:pt x="1242" y="13237"/>
                      <a:pt x="1321" y="13143"/>
                      <a:pt x="1400" y="13057"/>
                    </a:cubicBezTo>
                    <a:cubicBezTo>
                      <a:pt x="1566" y="12884"/>
                      <a:pt x="1747" y="12718"/>
                      <a:pt x="1927" y="12559"/>
                    </a:cubicBezTo>
                    <a:cubicBezTo>
                      <a:pt x="2115" y="12400"/>
                      <a:pt x="2303" y="12248"/>
                      <a:pt x="2498" y="12111"/>
                    </a:cubicBezTo>
                    <a:cubicBezTo>
                      <a:pt x="2692" y="11967"/>
                      <a:pt x="2887" y="11823"/>
                      <a:pt x="3089" y="11678"/>
                    </a:cubicBezTo>
                    <a:cubicBezTo>
                      <a:pt x="3486" y="11418"/>
                      <a:pt x="3883" y="11159"/>
                      <a:pt x="4295" y="10913"/>
                    </a:cubicBezTo>
                    <a:cubicBezTo>
                      <a:pt x="4706" y="10675"/>
                      <a:pt x="5118" y="10437"/>
                      <a:pt x="5536" y="10191"/>
                    </a:cubicBezTo>
                    <a:lnTo>
                      <a:pt x="6778" y="9491"/>
                    </a:lnTo>
                    <a:cubicBezTo>
                      <a:pt x="7073" y="9325"/>
                      <a:pt x="7369" y="9159"/>
                      <a:pt x="7673" y="8993"/>
                    </a:cubicBezTo>
                    <a:lnTo>
                      <a:pt x="7766" y="8965"/>
                    </a:lnTo>
                    <a:close/>
                    <a:moveTo>
                      <a:pt x="7723" y="9037"/>
                    </a:moveTo>
                    <a:lnTo>
                      <a:pt x="7723" y="9037"/>
                    </a:lnTo>
                    <a:cubicBezTo>
                      <a:pt x="7687" y="9094"/>
                      <a:pt x="7651" y="9159"/>
                      <a:pt x="7615" y="9217"/>
                    </a:cubicBezTo>
                    <a:cubicBezTo>
                      <a:pt x="7268" y="9636"/>
                      <a:pt x="6900" y="10047"/>
                      <a:pt x="6518" y="10444"/>
                    </a:cubicBezTo>
                    <a:cubicBezTo>
                      <a:pt x="6005" y="10985"/>
                      <a:pt x="5464" y="11498"/>
                      <a:pt x="4894" y="11981"/>
                    </a:cubicBezTo>
                    <a:cubicBezTo>
                      <a:pt x="4324" y="12465"/>
                      <a:pt x="3732" y="12920"/>
                      <a:pt x="3068" y="13245"/>
                    </a:cubicBezTo>
                    <a:cubicBezTo>
                      <a:pt x="2743" y="13418"/>
                      <a:pt x="2397" y="13548"/>
                      <a:pt x="2036" y="13627"/>
                    </a:cubicBezTo>
                    <a:cubicBezTo>
                      <a:pt x="1935" y="13641"/>
                      <a:pt x="1841" y="13656"/>
                      <a:pt x="1747" y="13663"/>
                    </a:cubicBezTo>
                    <a:cubicBezTo>
                      <a:pt x="1675" y="13656"/>
                      <a:pt x="1603" y="13641"/>
                      <a:pt x="1530" y="13620"/>
                    </a:cubicBezTo>
                    <a:cubicBezTo>
                      <a:pt x="1465" y="13605"/>
                      <a:pt x="1408" y="13584"/>
                      <a:pt x="1343" y="13562"/>
                    </a:cubicBezTo>
                    <a:cubicBezTo>
                      <a:pt x="1386" y="13548"/>
                      <a:pt x="1437" y="13533"/>
                      <a:pt x="1480" y="13519"/>
                    </a:cubicBezTo>
                    <a:cubicBezTo>
                      <a:pt x="1646" y="13454"/>
                      <a:pt x="1812" y="13374"/>
                      <a:pt x="1978" y="13295"/>
                    </a:cubicBezTo>
                    <a:cubicBezTo>
                      <a:pt x="2295" y="13136"/>
                      <a:pt x="2613" y="12956"/>
                      <a:pt x="2916" y="12761"/>
                    </a:cubicBezTo>
                    <a:cubicBezTo>
                      <a:pt x="3530" y="12378"/>
                      <a:pt x="4114" y="11960"/>
                      <a:pt x="4684" y="11520"/>
                    </a:cubicBezTo>
                    <a:cubicBezTo>
                      <a:pt x="5255" y="11079"/>
                      <a:pt x="5818" y="10632"/>
                      <a:pt x="6373" y="10170"/>
                    </a:cubicBezTo>
                    <a:cubicBezTo>
                      <a:pt x="6828" y="9795"/>
                      <a:pt x="7276" y="9412"/>
                      <a:pt x="7723" y="9037"/>
                    </a:cubicBezTo>
                    <a:close/>
                    <a:moveTo>
                      <a:pt x="7499" y="9398"/>
                    </a:moveTo>
                    <a:lnTo>
                      <a:pt x="7499" y="9398"/>
                    </a:lnTo>
                    <a:cubicBezTo>
                      <a:pt x="7225" y="9831"/>
                      <a:pt x="6929" y="10242"/>
                      <a:pt x="6612" y="10632"/>
                    </a:cubicBezTo>
                    <a:lnTo>
                      <a:pt x="6604" y="10632"/>
                    </a:lnTo>
                    <a:cubicBezTo>
                      <a:pt x="6114" y="11231"/>
                      <a:pt x="5572" y="11787"/>
                      <a:pt x="4980" y="12292"/>
                    </a:cubicBezTo>
                    <a:lnTo>
                      <a:pt x="4771" y="12479"/>
                    </a:lnTo>
                    <a:cubicBezTo>
                      <a:pt x="4699" y="12544"/>
                      <a:pt x="4620" y="12602"/>
                      <a:pt x="4547" y="12660"/>
                    </a:cubicBezTo>
                    <a:cubicBezTo>
                      <a:pt x="4403" y="12783"/>
                      <a:pt x="4244" y="12891"/>
                      <a:pt x="4093" y="12999"/>
                    </a:cubicBezTo>
                    <a:cubicBezTo>
                      <a:pt x="3782" y="13208"/>
                      <a:pt x="3450" y="13382"/>
                      <a:pt x="3104" y="13512"/>
                    </a:cubicBezTo>
                    <a:cubicBezTo>
                      <a:pt x="2801" y="13620"/>
                      <a:pt x="2483" y="13678"/>
                      <a:pt x="2158" y="13692"/>
                    </a:cubicBezTo>
                    <a:cubicBezTo>
                      <a:pt x="2490" y="13613"/>
                      <a:pt x="2808" y="13490"/>
                      <a:pt x="3111" y="13331"/>
                    </a:cubicBezTo>
                    <a:cubicBezTo>
                      <a:pt x="3443" y="13165"/>
                      <a:pt x="3768" y="12963"/>
                      <a:pt x="4071" y="12739"/>
                    </a:cubicBezTo>
                    <a:cubicBezTo>
                      <a:pt x="4143" y="12682"/>
                      <a:pt x="4223" y="12631"/>
                      <a:pt x="4295" y="12573"/>
                    </a:cubicBezTo>
                    <a:lnTo>
                      <a:pt x="4518" y="12400"/>
                    </a:lnTo>
                    <a:cubicBezTo>
                      <a:pt x="4663" y="12285"/>
                      <a:pt x="4800" y="12155"/>
                      <a:pt x="4944" y="12039"/>
                    </a:cubicBezTo>
                    <a:cubicBezTo>
                      <a:pt x="5507" y="11541"/>
                      <a:pt x="6034" y="11007"/>
                      <a:pt x="6547" y="10466"/>
                    </a:cubicBezTo>
                    <a:cubicBezTo>
                      <a:pt x="6871" y="10112"/>
                      <a:pt x="7189" y="9758"/>
                      <a:pt x="7499" y="9398"/>
                    </a:cubicBezTo>
                    <a:close/>
                    <a:moveTo>
                      <a:pt x="8308" y="9527"/>
                    </a:moveTo>
                    <a:lnTo>
                      <a:pt x="8308" y="9527"/>
                    </a:lnTo>
                    <a:cubicBezTo>
                      <a:pt x="8539" y="9982"/>
                      <a:pt x="8748" y="10444"/>
                      <a:pt x="8928" y="10920"/>
                    </a:cubicBezTo>
                    <a:cubicBezTo>
                      <a:pt x="9195" y="11649"/>
                      <a:pt x="9405" y="12393"/>
                      <a:pt x="9549" y="13151"/>
                    </a:cubicBezTo>
                    <a:lnTo>
                      <a:pt x="9607" y="13432"/>
                    </a:lnTo>
                    <a:cubicBezTo>
                      <a:pt x="9621" y="13526"/>
                      <a:pt x="9636" y="13620"/>
                      <a:pt x="9650" y="13721"/>
                    </a:cubicBezTo>
                    <a:cubicBezTo>
                      <a:pt x="9686" y="13909"/>
                      <a:pt x="9701" y="14096"/>
                      <a:pt x="9715" y="14284"/>
                    </a:cubicBezTo>
                    <a:cubicBezTo>
                      <a:pt x="9744" y="14652"/>
                      <a:pt x="9722" y="15020"/>
                      <a:pt x="9665" y="15388"/>
                    </a:cubicBezTo>
                    <a:cubicBezTo>
                      <a:pt x="9607" y="15706"/>
                      <a:pt x="9499" y="16016"/>
                      <a:pt x="9354" y="16298"/>
                    </a:cubicBezTo>
                    <a:cubicBezTo>
                      <a:pt x="9448" y="15973"/>
                      <a:pt x="9506" y="15641"/>
                      <a:pt x="9520" y="15301"/>
                    </a:cubicBezTo>
                    <a:cubicBezTo>
                      <a:pt x="9542" y="14919"/>
                      <a:pt x="9527" y="14544"/>
                      <a:pt x="9484" y="14176"/>
                    </a:cubicBezTo>
                    <a:cubicBezTo>
                      <a:pt x="9477" y="14082"/>
                      <a:pt x="9470" y="13988"/>
                      <a:pt x="9455" y="13894"/>
                    </a:cubicBezTo>
                    <a:lnTo>
                      <a:pt x="9412" y="13613"/>
                    </a:lnTo>
                    <a:cubicBezTo>
                      <a:pt x="9390" y="13425"/>
                      <a:pt x="9347" y="13245"/>
                      <a:pt x="9311" y="13064"/>
                    </a:cubicBezTo>
                    <a:cubicBezTo>
                      <a:pt x="9167" y="12328"/>
                      <a:pt x="8964" y="11606"/>
                      <a:pt x="8748" y="10892"/>
                    </a:cubicBezTo>
                    <a:cubicBezTo>
                      <a:pt x="8611" y="10430"/>
                      <a:pt x="8459" y="9982"/>
                      <a:pt x="8308" y="9527"/>
                    </a:cubicBezTo>
                    <a:close/>
                    <a:moveTo>
                      <a:pt x="7600" y="10913"/>
                    </a:moveTo>
                    <a:lnTo>
                      <a:pt x="7600" y="10913"/>
                    </a:lnTo>
                    <a:cubicBezTo>
                      <a:pt x="7564" y="11151"/>
                      <a:pt x="7535" y="11390"/>
                      <a:pt x="7507" y="11628"/>
                    </a:cubicBezTo>
                    <a:cubicBezTo>
                      <a:pt x="7456" y="12104"/>
                      <a:pt x="7427" y="12595"/>
                      <a:pt x="7405" y="13078"/>
                    </a:cubicBezTo>
                    <a:cubicBezTo>
                      <a:pt x="7391" y="13562"/>
                      <a:pt x="7391" y="14046"/>
                      <a:pt x="7427" y="14529"/>
                    </a:cubicBezTo>
                    <a:lnTo>
                      <a:pt x="7470" y="14919"/>
                    </a:lnTo>
                    <a:cubicBezTo>
                      <a:pt x="7485" y="15056"/>
                      <a:pt x="7507" y="15186"/>
                      <a:pt x="7528" y="15316"/>
                    </a:cubicBezTo>
                    <a:cubicBezTo>
                      <a:pt x="7550" y="15439"/>
                      <a:pt x="7579" y="15569"/>
                      <a:pt x="7608" y="15698"/>
                    </a:cubicBezTo>
                    <a:cubicBezTo>
                      <a:pt x="7644" y="15828"/>
                      <a:pt x="7680" y="15951"/>
                      <a:pt x="7723" y="16081"/>
                    </a:cubicBezTo>
                    <a:cubicBezTo>
                      <a:pt x="7802" y="16312"/>
                      <a:pt x="7911" y="16536"/>
                      <a:pt x="8041" y="16745"/>
                    </a:cubicBezTo>
                    <a:cubicBezTo>
                      <a:pt x="7831" y="16579"/>
                      <a:pt x="7651" y="16384"/>
                      <a:pt x="7499" y="16160"/>
                    </a:cubicBezTo>
                    <a:lnTo>
                      <a:pt x="7384" y="15980"/>
                    </a:lnTo>
                    <a:cubicBezTo>
                      <a:pt x="7348" y="15922"/>
                      <a:pt x="7326" y="15857"/>
                      <a:pt x="7297" y="15792"/>
                    </a:cubicBezTo>
                    <a:cubicBezTo>
                      <a:pt x="7232" y="15670"/>
                      <a:pt x="7182" y="15532"/>
                      <a:pt x="7146" y="15403"/>
                    </a:cubicBezTo>
                    <a:cubicBezTo>
                      <a:pt x="7117" y="15330"/>
                      <a:pt x="7102" y="15265"/>
                      <a:pt x="7088" y="15193"/>
                    </a:cubicBezTo>
                    <a:lnTo>
                      <a:pt x="7037" y="14991"/>
                    </a:lnTo>
                    <a:cubicBezTo>
                      <a:pt x="7016" y="14847"/>
                      <a:pt x="7001" y="14710"/>
                      <a:pt x="6980" y="14565"/>
                    </a:cubicBezTo>
                    <a:cubicBezTo>
                      <a:pt x="6958" y="14075"/>
                      <a:pt x="6987" y="13584"/>
                      <a:pt x="7081" y="13093"/>
                    </a:cubicBezTo>
                    <a:lnTo>
                      <a:pt x="7146" y="12732"/>
                    </a:lnTo>
                    <a:cubicBezTo>
                      <a:pt x="7175" y="12617"/>
                      <a:pt x="7203" y="12494"/>
                      <a:pt x="7232" y="12371"/>
                    </a:cubicBezTo>
                    <a:lnTo>
                      <a:pt x="7276" y="12191"/>
                    </a:lnTo>
                    <a:lnTo>
                      <a:pt x="7319" y="12010"/>
                    </a:lnTo>
                    <a:cubicBezTo>
                      <a:pt x="7355" y="11895"/>
                      <a:pt x="7377" y="11772"/>
                      <a:pt x="7413" y="11657"/>
                    </a:cubicBezTo>
                    <a:cubicBezTo>
                      <a:pt x="7470" y="11411"/>
                      <a:pt x="7535" y="11159"/>
                      <a:pt x="7600" y="10913"/>
                    </a:cubicBezTo>
                    <a:close/>
                    <a:moveTo>
                      <a:pt x="8106" y="9159"/>
                    </a:moveTo>
                    <a:cubicBezTo>
                      <a:pt x="8142" y="9224"/>
                      <a:pt x="8171" y="9282"/>
                      <a:pt x="8207" y="9340"/>
                    </a:cubicBezTo>
                    <a:cubicBezTo>
                      <a:pt x="8394" y="9859"/>
                      <a:pt x="8568" y="10379"/>
                      <a:pt x="8719" y="10906"/>
                    </a:cubicBezTo>
                    <a:cubicBezTo>
                      <a:pt x="8928" y="11621"/>
                      <a:pt x="9102" y="12350"/>
                      <a:pt x="9239" y="13078"/>
                    </a:cubicBezTo>
                    <a:cubicBezTo>
                      <a:pt x="9369" y="13815"/>
                      <a:pt x="9477" y="14558"/>
                      <a:pt x="9419" y="15301"/>
                    </a:cubicBezTo>
                    <a:cubicBezTo>
                      <a:pt x="9405" y="15670"/>
                      <a:pt x="9340" y="16030"/>
                      <a:pt x="9232" y="16377"/>
                    </a:cubicBezTo>
                    <a:lnTo>
                      <a:pt x="9232" y="16384"/>
                    </a:lnTo>
                    <a:cubicBezTo>
                      <a:pt x="9195" y="16471"/>
                      <a:pt x="9159" y="16565"/>
                      <a:pt x="9123" y="16651"/>
                    </a:cubicBezTo>
                    <a:cubicBezTo>
                      <a:pt x="9080" y="16709"/>
                      <a:pt x="9029" y="16759"/>
                      <a:pt x="8979" y="16817"/>
                    </a:cubicBezTo>
                    <a:cubicBezTo>
                      <a:pt x="8928" y="16860"/>
                      <a:pt x="8878" y="16904"/>
                      <a:pt x="8827" y="16947"/>
                    </a:cubicBezTo>
                    <a:cubicBezTo>
                      <a:pt x="8842" y="16904"/>
                      <a:pt x="8849" y="16853"/>
                      <a:pt x="8856" y="16810"/>
                    </a:cubicBezTo>
                    <a:cubicBezTo>
                      <a:pt x="8885" y="16630"/>
                      <a:pt x="8907" y="16449"/>
                      <a:pt x="8914" y="16269"/>
                    </a:cubicBezTo>
                    <a:cubicBezTo>
                      <a:pt x="8936" y="15908"/>
                      <a:pt x="8936" y="15547"/>
                      <a:pt x="8928" y="15186"/>
                    </a:cubicBezTo>
                    <a:cubicBezTo>
                      <a:pt x="8900" y="14464"/>
                      <a:pt x="8827" y="13743"/>
                      <a:pt x="8734" y="13035"/>
                    </a:cubicBezTo>
                    <a:cubicBezTo>
                      <a:pt x="8640" y="12328"/>
                      <a:pt x="8524" y="11606"/>
                      <a:pt x="8409" y="10899"/>
                    </a:cubicBezTo>
                    <a:cubicBezTo>
                      <a:pt x="8308" y="10321"/>
                      <a:pt x="8207" y="9737"/>
                      <a:pt x="8106" y="9159"/>
                    </a:cubicBezTo>
                    <a:close/>
                    <a:moveTo>
                      <a:pt x="7968" y="9419"/>
                    </a:moveTo>
                    <a:cubicBezTo>
                      <a:pt x="7954" y="9679"/>
                      <a:pt x="7947" y="9939"/>
                      <a:pt x="7940" y="10191"/>
                    </a:cubicBezTo>
                    <a:cubicBezTo>
                      <a:pt x="7932" y="10668"/>
                      <a:pt x="7925" y="11144"/>
                      <a:pt x="7932" y="11628"/>
                    </a:cubicBezTo>
                    <a:cubicBezTo>
                      <a:pt x="7940" y="12104"/>
                      <a:pt x="7954" y="12580"/>
                      <a:pt x="7976" y="13057"/>
                    </a:cubicBezTo>
                    <a:cubicBezTo>
                      <a:pt x="7990" y="13533"/>
                      <a:pt x="8019" y="14010"/>
                      <a:pt x="8055" y="14486"/>
                    </a:cubicBezTo>
                    <a:cubicBezTo>
                      <a:pt x="8077" y="14724"/>
                      <a:pt x="8091" y="14969"/>
                      <a:pt x="8120" y="15208"/>
                    </a:cubicBezTo>
                    <a:cubicBezTo>
                      <a:pt x="8149" y="15446"/>
                      <a:pt x="8178" y="15691"/>
                      <a:pt x="8214" y="15929"/>
                    </a:cubicBezTo>
                    <a:cubicBezTo>
                      <a:pt x="8243" y="16168"/>
                      <a:pt x="8293" y="16406"/>
                      <a:pt x="8358" y="16644"/>
                    </a:cubicBezTo>
                    <a:cubicBezTo>
                      <a:pt x="8387" y="16759"/>
                      <a:pt x="8423" y="16882"/>
                      <a:pt x="8466" y="16998"/>
                    </a:cubicBezTo>
                    <a:lnTo>
                      <a:pt x="8474" y="17005"/>
                    </a:lnTo>
                    <a:cubicBezTo>
                      <a:pt x="8438" y="16990"/>
                      <a:pt x="8409" y="16976"/>
                      <a:pt x="8380" y="16962"/>
                    </a:cubicBezTo>
                    <a:cubicBezTo>
                      <a:pt x="8322" y="16933"/>
                      <a:pt x="8264" y="16897"/>
                      <a:pt x="8214" y="16860"/>
                    </a:cubicBezTo>
                    <a:lnTo>
                      <a:pt x="8199" y="16853"/>
                    </a:lnTo>
                    <a:cubicBezTo>
                      <a:pt x="8178" y="16832"/>
                      <a:pt x="8149" y="16796"/>
                      <a:pt x="8120" y="16767"/>
                    </a:cubicBezTo>
                    <a:cubicBezTo>
                      <a:pt x="7976" y="16550"/>
                      <a:pt x="7853" y="16319"/>
                      <a:pt x="7759" y="16074"/>
                    </a:cubicBezTo>
                    <a:cubicBezTo>
                      <a:pt x="7709" y="15951"/>
                      <a:pt x="7680" y="15821"/>
                      <a:pt x="7636" y="15698"/>
                    </a:cubicBezTo>
                    <a:cubicBezTo>
                      <a:pt x="7593" y="15576"/>
                      <a:pt x="7571" y="15446"/>
                      <a:pt x="7550" y="15316"/>
                    </a:cubicBezTo>
                    <a:cubicBezTo>
                      <a:pt x="7521" y="15186"/>
                      <a:pt x="7499" y="15056"/>
                      <a:pt x="7485" y="14926"/>
                    </a:cubicBezTo>
                    <a:lnTo>
                      <a:pt x="7442" y="14536"/>
                    </a:lnTo>
                    <a:cubicBezTo>
                      <a:pt x="7413" y="14053"/>
                      <a:pt x="7413" y="13569"/>
                      <a:pt x="7442" y="13086"/>
                    </a:cubicBezTo>
                    <a:cubicBezTo>
                      <a:pt x="7470" y="12602"/>
                      <a:pt x="7521" y="12119"/>
                      <a:pt x="7579" y="11642"/>
                    </a:cubicBezTo>
                    <a:cubicBezTo>
                      <a:pt x="7608" y="11404"/>
                      <a:pt x="7644" y="11159"/>
                      <a:pt x="7680" y="10920"/>
                    </a:cubicBezTo>
                    <a:cubicBezTo>
                      <a:pt x="7709" y="10675"/>
                      <a:pt x="7745" y="10444"/>
                      <a:pt x="7781" y="10199"/>
                    </a:cubicBezTo>
                    <a:cubicBezTo>
                      <a:pt x="7788" y="10155"/>
                      <a:pt x="7795" y="10119"/>
                      <a:pt x="7802" y="10076"/>
                    </a:cubicBezTo>
                    <a:cubicBezTo>
                      <a:pt x="7860" y="9859"/>
                      <a:pt x="7911" y="9643"/>
                      <a:pt x="7968" y="9419"/>
                    </a:cubicBezTo>
                    <a:close/>
                    <a:moveTo>
                      <a:pt x="8055" y="9087"/>
                    </a:moveTo>
                    <a:cubicBezTo>
                      <a:pt x="8178" y="9686"/>
                      <a:pt x="8279" y="10293"/>
                      <a:pt x="8373" y="10906"/>
                    </a:cubicBezTo>
                    <a:cubicBezTo>
                      <a:pt x="8481" y="11613"/>
                      <a:pt x="8575" y="12328"/>
                      <a:pt x="8661" y="13042"/>
                    </a:cubicBezTo>
                    <a:cubicBezTo>
                      <a:pt x="8741" y="13757"/>
                      <a:pt x="8806" y="14471"/>
                      <a:pt x="8835" y="15186"/>
                    </a:cubicBezTo>
                    <a:cubicBezTo>
                      <a:pt x="8842" y="15547"/>
                      <a:pt x="8849" y="15908"/>
                      <a:pt x="8827" y="16261"/>
                    </a:cubicBezTo>
                    <a:cubicBezTo>
                      <a:pt x="8813" y="16442"/>
                      <a:pt x="8798" y="16615"/>
                      <a:pt x="8770" y="16796"/>
                    </a:cubicBezTo>
                    <a:cubicBezTo>
                      <a:pt x="8755" y="16875"/>
                      <a:pt x="8741" y="16954"/>
                      <a:pt x="8719" y="17034"/>
                    </a:cubicBezTo>
                    <a:lnTo>
                      <a:pt x="8683" y="17063"/>
                    </a:lnTo>
                    <a:lnTo>
                      <a:pt x="8640" y="17091"/>
                    </a:lnTo>
                    <a:cubicBezTo>
                      <a:pt x="8618" y="17077"/>
                      <a:pt x="8589" y="17070"/>
                      <a:pt x="8568" y="17063"/>
                    </a:cubicBezTo>
                    <a:cubicBezTo>
                      <a:pt x="8553" y="17034"/>
                      <a:pt x="8546" y="17012"/>
                      <a:pt x="8539" y="16983"/>
                    </a:cubicBezTo>
                    <a:cubicBezTo>
                      <a:pt x="8488" y="16875"/>
                      <a:pt x="8452" y="16759"/>
                      <a:pt x="8416" y="16644"/>
                    </a:cubicBezTo>
                    <a:cubicBezTo>
                      <a:pt x="8351" y="16413"/>
                      <a:pt x="8300" y="16175"/>
                      <a:pt x="8250" y="15937"/>
                    </a:cubicBezTo>
                    <a:cubicBezTo>
                      <a:pt x="8207" y="15698"/>
                      <a:pt x="8163" y="15460"/>
                      <a:pt x="8142" y="15215"/>
                    </a:cubicBezTo>
                    <a:cubicBezTo>
                      <a:pt x="8113" y="14969"/>
                      <a:pt x="8084" y="14731"/>
                      <a:pt x="8062" y="14493"/>
                    </a:cubicBezTo>
                    <a:cubicBezTo>
                      <a:pt x="8033" y="14017"/>
                      <a:pt x="8012" y="13540"/>
                      <a:pt x="8005" y="13064"/>
                    </a:cubicBezTo>
                    <a:cubicBezTo>
                      <a:pt x="7997" y="12588"/>
                      <a:pt x="8005" y="12111"/>
                      <a:pt x="8005" y="11635"/>
                    </a:cubicBezTo>
                    <a:lnTo>
                      <a:pt x="8019" y="10206"/>
                    </a:lnTo>
                    <a:cubicBezTo>
                      <a:pt x="8019" y="9859"/>
                      <a:pt x="8019" y="9520"/>
                      <a:pt x="8033" y="9181"/>
                    </a:cubicBezTo>
                    <a:cubicBezTo>
                      <a:pt x="8041" y="9145"/>
                      <a:pt x="8048" y="9116"/>
                      <a:pt x="8055" y="9087"/>
                    </a:cubicBezTo>
                    <a:close/>
                    <a:moveTo>
                      <a:pt x="7348" y="0"/>
                    </a:moveTo>
                    <a:lnTo>
                      <a:pt x="7283" y="29"/>
                    </a:lnTo>
                    <a:cubicBezTo>
                      <a:pt x="6446" y="426"/>
                      <a:pt x="6020" y="1263"/>
                      <a:pt x="5897" y="2079"/>
                    </a:cubicBezTo>
                    <a:cubicBezTo>
                      <a:pt x="5839" y="2483"/>
                      <a:pt x="5839" y="2895"/>
                      <a:pt x="5883" y="3299"/>
                    </a:cubicBezTo>
                    <a:cubicBezTo>
                      <a:pt x="5911" y="3501"/>
                      <a:pt x="5933" y="3703"/>
                      <a:pt x="5976" y="3898"/>
                    </a:cubicBezTo>
                    <a:cubicBezTo>
                      <a:pt x="5998" y="3992"/>
                      <a:pt x="6013" y="4093"/>
                      <a:pt x="6041" y="4187"/>
                    </a:cubicBezTo>
                    <a:lnTo>
                      <a:pt x="6114" y="4475"/>
                    </a:lnTo>
                    <a:cubicBezTo>
                      <a:pt x="6330" y="5240"/>
                      <a:pt x="6640" y="5962"/>
                      <a:pt x="6951" y="6684"/>
                    </a:cubicBezTo>
                    <a:lnTo>
                      <a:pt x="7189" y="7225"/>
                    </a:lnTo>
                    <a:lnTo>
                      <a:pt x="7427" y="7759"/>
                    </a:lnTo>
                    <a:cubicBezTo>
                      <a:pt x="7463" y="7831"/>
                      <a:pt x="7492" y="7911"/>
                      <a:pt x="7528" y="7990"/>
                    </a:cubicBezTo>
                    <a:cubicBezTo>
                      <a:pt x="7405" y="7839"/>
                      <a:pt x="7276" y="7694"/>
                      <a:pt x="7138" y="7550"/>
                    </a:cubicBezTo>
                    <a:cubicBezTo>
                      <a:pt x="6799" y="7189"/>
                      <a:pt x="6438" y="6843"/>
                      <a:pt x="6049" y="6532"/>
                    </a:cubicBezTo>
                    <a:cubicBezTo>
                      <a:pt x="5659" y="6222"/>
                      <a:pt x="5247" y="5933"/>
                      <a:pt x="4822" y="5673"/>
                    </a:cubicBezTo>
                    <a:cubicBezTo>
                      <a:pt x="4721" y="5601"/>
                      <a:pt x="4612" y="5543"/>
                      <a:pt x="4504" y="5478"/>
                    </a:cubicBezTo>
                    <a:lnTo>
                      <a:pt x="4345" y="5377"/>
                    </a:lnTo>
                    <a:lnTo>
                      <a:pt x="4179" y="5291"/>
                    </a:lnTo>
                    <a:lnTo>
                      <a:pt x="4020" y="5197"/>
                    </a:lnTo>
                    <a:cubicBezTo>
                      <a:pt x="3963" y="5168"/>
                      <a:pt x="3912" y="5139"/>
                      <a:pt x="3854" y="5110"/>
                    </a:cubicBezTo>
                    <a:cubicBezTo>
                      <a:pt x="3746" y="5053"/>
                      <a:pt x="3638" y="4995"/>
                      <a:pt x="3522" y="4937"/>
                    </a:cubicBezTo>
                    <a:lnTo>
                      <a:pt x="3133" y="4764"/>
                    </a:lnTo>
                    <a:cubicBezTo>
                      <a:pt x="2996" y="4721"/>
                      <a:pt x="2858" y="4663"/>
                      <a:pt x="2729" y="4620"/>
                    </a:cubicBezTo>
                    <a:cubicBezTo>
                      <a:pt x="2591" y="4576"/>
                      <a:pt x="2454" y="4526"/>
                      <a:pt x="2303" y="4504"/>
                    </a:cubicBezTo>
                    <a:cubicBezTo>
                      <a:pt x="2238" y="4490"/>
                      <a:pt x="2166" y="4475"/>
                      <a:pt x="2086" y="4461"/>
                    </a:cubicBezTo>
                    <a:lnTo>
                      <a:pt x="1870" y="4432"/>
                    </a:lnTo>
                    <a:cubicBezTo>
                      <a:pt x="1785" y="4424"/>
                      <a:pt x="1700" y="4420"/>
                      <a:pt x="1615" y="4420"/>
                    </a:cubicBezTo>
                    <a:cubicBezTo>
                      <a:pt x="1401" y="4420"/>
                      <a:pt x="1186" y="4445"/>
                      <a:pt x="975" y="4497"/>
                    </a:cubicBezTo>
                    <a:cubicBezTo>
                      <a:pt x="902" y="4511"/>
                      <a:pt x="823" y="4533"/>
                      <a:pt x="751" y="4562"/>
                    </a:cubicBezTo>
                    <a:cubicBezTo>
                      <a:pt x="679" y="4584"/>
                      <a:pt x="607" y="4620"/>
                      <a:pt x="542" y="4648"/>
                    </a:cubicBezTo>
                    <a:cubicBezTo>
                      <a:pt x="469" y="4685"/>
                      <a:pt x="397" y="4721"/>
                      <a:pt x="332" y="4764"/>
                    </a:cubicBezTo>
                    <a:cubicBezTo>
                      <a:pt x="296" y="4786"/>
                      <a:pt x="267" y="4807"/>
                      <a:pt x="231" y="4836"/>
                    </a:cubicBezTo>
                    <a:cubicBezTo>
                      <a:pt x="217" y="4843"/>
                      <a:pt x="202" y="4858"/>
                      <a:pt x="181" y="4872"/>
                    </a:cubicBezTo>
                    <a:cubicBezTo>
                      <a:pt x="166" y="4887"/>
                      <a:pt x="145" y="4901"/>
                      <a:pt x="130" y="4916"/>
                    </a:cubicBezTo>
                    <a:lnTo>
                      <a:pt x="72" y="4973"/>
                    </a:lnTo>
                    <a:lnTo>
                      <a:pt x="72" y="5038"/>
                    </a:lnTo>
                    <a:cubicBezTo>
                      <a:pt x="0" y="5962"/>
                      <a:pt x="506" y="6749"/>
                      <a:pt x="1155" y="7261"/>
                    </a:cubicBezTo>
                    <a:cubicBezTo>
                      <a:pt x="1473" y="7514"/>
                      <a:pt x="1826" y="7723"/>
                      <a:pt x="2209" y="7882"/>
                    </a:cubicBezTo>
                    <a:cubicBezTo>
                      <a:pt x="2397" y="7961"/>
                      <a:pt x="2577" y="8041"/>
                      <a:pt x="2772" y="8098"/>
                    </a:cubicBezTo>
                    <a:cubicBezTo>
                      <a:pt x="2858" y="8135"/>
                      <a:pt x="2959" y="8163"/>
                      <a:pt x="3053" y="8192"/>
                    </a:cubicBezTo>
                    <a:lnTo>
                      <a:pt x="3342" y="8272"/>
                    </a:lnTo>
                    <a:cubicBezTo>
                      <a:pt x="4107" y="8467"/>
                      <a:pt x="4894" y="8553"/>
                      <a:pt x="5673" y="8647"/>
                    </a:cubicBezTo>
                    <a:lnTo>
                      <a:pt x="6251" y="8712"/>
                    </a:lnTo>
                    <a:lnTo>
                      <a:pt x="6835" y="8770"/>
                    </a:lnTo>
                    <a:lnTo>
                      <a:pt x="7088" y="8799"/>
                    </a:lnTo>
                    <a:cubicBezTo>
                      <a:pt x="6893" y="8835"/>
                      <a:pt x="6705" y="8871"/>
                      <a:pt x="6518" y="8914"/>
                    </a:cubicBezTo>
                    <a:cubicBezTo>
                      <a:pt x="6027" y="9029"/>
                      <a:pt x="5551" y="9174"/>
                      <a:pt x="5081" y="9354"/>
                    </a:cubicBezTo>
                    <a:cubicBezTo>
                      <a:pt x="4620" y="9535"/>
                      <a:pt x="4165" y="9744"/>
                      <a:pt x="3725" y="9982"/>
                    </a:cubicBezTo>
                    <a:cubicBezTo>
                      <a:pt x="3616" y="10040"/>
                      <a:pt x="3508" y="10105"/>
                      <a:pt x="3400" y="10163"/>
                    </a:cubicBezTo>
                    <a:lnTo>
                      <a:pt x="3234" y="10256"/>
                    </a:lnTo>
                    <a:lnTo>
                      <a:pt x="3075" y="10350"/>
                    </a:lnTo>
                    <a:lnTo>
                      <a:pt x="2916" y="10437"/>
                    </a:lnTo>
                    <a:cubicBezTo>
                      <a:pt x="2858" y="10466"/>
                      <a:pt x="2808" y="10502"/>
                      <a:pt x="2757" y="10538"/>
                    </a:cubicBezTo>
                    <a:cubicBezTo>
                      <a:pt x="2656" y="10603"/>
                      <a:pt x="2548" y="10668"/>
                      <a:pt x="2447" y="10740"/>
                    </a:cubicBezTo>
                    <a:lnTo>
                      <a:pt x="2093" y="10993"/>
                    </a:lnTo>
                    <a:cubicBezTo>
                      <a:pt x="1985" y="11079"/>
                      <a:pt x="1870" y="11173"/>
                      <a:pt x="1761" y="11267"/>
                    </a:cubicBezTo>
                    <a:cubicBezTo>
                      <a:pt x="1660" y="11368"/>
                      <a:pt x="1552" y="11462"/>
                      <a:pt x="1458" y="11577"/>
                    </a:cubicBezTo>
                    <a:cubicBezTo>
                      <a:pt x="1408" y="11628"/>
                      <a:pt x="1357" y="11686"/>
                      <a:pt x="1314" y="11736"/>
                    </a:cubicBezTo>
                    <a:lnTo>
                      <a:pt x="1177" y="11916"/>
                    </a:lnTo>
                    <a:cubicBezTo>
                      <a:pt x="1004" y="12162"/>
                      <a:pt x="866" y="12436"/>
                      <a:pt x="787" y="12725"/>
                    </a:cubicBezTo>
                    <a:cubicBezTo>
                      <a:pt x="758" y="12797"/>
                      <a:pt x="744" y="12876"/>
                      <a:pt x="729" y="12949"/>
                    </a:cubicBezTo>
                    <a:cubicBezTo>
                      <a:pt x="715" y="13028"/>
                      <a:pt x="708" y="13100"/>
                      <a:pt x="700" y="13180"/>
                    </a:cubicBezTo>
                    <a:cubicBezTo>
                      <a:pt x="693" y="13259"/>
                      <a:pt x="693" y="13338"/>
                      <a:pt x="700" y="13418"/>
                    </a:cubicBezTo>
                    <a:cubicBezTo>
                      <a:pt x="700" y="13454"/>
                      <a:pt x="700" y="13497"/>
                      <a:pt x="708" y="13540"/>
                    </a:cubicBezTo>
                    <a:cubicBezTo>
                      <a:pt x="708" y="13555"/>
                      <a:pt x="708" y="13577"/>
                      <a:pt x="715" y="13598"/>
                    </a:cubicBezTo>
                    <a:cubicBezTo>
                      <a:pt x="729" y="13620"/>
                      <a:pt x="722" y="13641"/>
                      <a:pt x="729" y="13670"/>
                    </a:cubicBezTo>
                    <a:lnTo>
                      <a:pt x="751" y="13743"/>
                    </a:lnTo>
                    <a:lnTo>
                      <a:pt x="809" y="13786"/>
                    </a:lnTo>
                    <a:cubicBezTo>
                      <a:pt x="1217" y="14065"/>
                      <a:pt x="1677" y="14180"/>
                      <a:pt x="2134" y="14180"/>
                    </a:cubicBezTo>
                    <a:cubicBezTo>
                      <a:pt x="2526" y="14180"/>
                      <a:pt x="2917" y="14096"/>
                      <a:pt x="3270" y="13959"/>
                    </a:cubicBezTo>
                    <a:cubicBezTo>
                      <a:pt x="3652" y="13800"/>
                      <a:pt x="4013" y="13598"/>
                      <a:pt x="4338" y="13353"/>
                    </a:cubicBezTo>
                    <a:cubicBezTo>
                      <a:pt x="4497" y="13230"/>
                      <a:pt x="4663" y="13115"/>
                      <a:pt x="4807" y="12977"/>
                    </a:cubicBezTo>
                    <a:cubicBezTo>
                      <a:pt x="4879" y="12905"/>
                      <a:pt x="4959" y="12840"/>
                      <a:pt x="5031" y="12775"/>
                    </a:cubicBezTo>
                    <a:lnTo>
                      <a:pt x="5240" y="12566"/>
                    </a:lnTo>
                    <a:cubicBezTo>
                      <a:pt x="5796" y="11996"/>
                      <a:pt x="6265" y="11361"/>
                      <a:pt x="6734" y="10733"/>
                    </a:cubicBezTo>
                    <a:lnTo>
                      <a:pt x="7081" y="10264"/>
                    </a:lnTo>
                    <a:lnTo>
                      <a:pt x="7427" y="9787"/>
                    </a:lnTo>
                    <a:lnTo>
                      <a:pt x="7571" y="9585"/>
                    </a:lnTo>
                    <a:lnTo>
                      <a:pt x="7571" y="9585"/>
                    </a:lnTo>
                    <a:cubicBezTo>
                      <a:pt x="7507" y="9766"/>
                      <a:pt x="7449" y="9953"/>
                      <a:pt x="7391" y="10141"/>
                    </a:cubicBezTo>
                    <a:cubicBezTo>
                      <a:pt x="7247" y="10617"/>
                      <a:pt x="7131" y="11101"/>
                      <a:pt x="7052" y="11599"/>
                    </a:cubicBezTo>
                    <a:cubicBezTo>
                      <a:pt x="6980" y="12090"/>
                      <a:pt x="6936" y="12588"/>
                      <a:pt x="6922" y="13086"/>
                    </a:cubicBezTo>
                    <a:cubicBezTo>
                      <a:pt x="6915" y="13216"/>
                      <a:pt x="6915" y="13338"/>
                      <a:pt x="6915" y="13461"/>
                    </a:cubicBezTo>
                    <a:lnTo>
                      <a:pt x="6915" y="13649"/>
                    </a:lnTo>
                    <a:lnTo>
                      <a:pt x="6915" y="13836"/>
                    </a:lnTo>
                    <a:lnTo>
                      <a:pt x="6915" y="14024"/>
                    </a:lnTo>
                    <a:cubicBezTo>
                      <a:pt x="6907" y="14082"/>
                      <a:pt x="6907" y="14147"/>
                      <a:pt x="6915" y="14204"/>
                    </a:cubicBezTo>
                    <a:cubicBezTo>
                      <a:pt x="6922" y="14327"/>
                      <a:pt x="6929" y="14457"/>
                      <a:pt x="6929" y="14580"/>
                    </a:cubicBezTo>
                    <a:lnTo>
                      <a:pt x="6972" y="15006"/>
                    </a:lnTo>
                    <a:cubicBezTo>
                      <a:pt x="7001" y="15150"/>
                      <a:pt x="7023" y="15287"/>
                      <a:pt x="7052" y="15431"/>
                    </a:cubicBezTo>
                    <a:cubicBezTo>
                      <a:pt x="7081" y="15569"/>
                      <a:pt x="7110" y="15713"/>
                      <a:pt x="7160" y="15850"/>
                    </a:cubicBezTo>
                    <a:cubicBezTo>
                      <a:pt x="7189" y="15922"/>
                      <a:pt x="7203" y="15987"/>
                      <a:pt x="7232" y="16059"/>
                    </a:cubicBezTo>
                    <a:lnTo>
                      <a:pt x="7326" y="16261"/>
                    </a:lnTo>
                    <a:cubicBezTo>
                      <a:pt x="7449" y="16536"/>
                      <a:pt x="7615" y="16788"/>
                      <a:pt x="7824" y="17005"/>
                    </a:cubicBezTo>
                    <a:cubicBezTo>
                      <a:pt x="7875" y="17063"/>
                      <a:pt x="7932" y="17120"/>
                      <a:pt x="7990" y="17164"/>
                    </a:cubicBezTo>
                    <a:cubicBezTo>
                      <a:pt x="8048" y="17214"/>
                      <a:pt x="8113" y="17265"/>
                      <a:pt x="8178" y="17308"/>
                    </a:cubicBezTo>
                    <a:cubicBezTo>
                      <a:pt x="8243" y="17351"/>
                      <a:pt x="8308" y="17395"/>
                      <a:pt x="8380" y="17431"/>
                    </a:cubicBezTo>
                    <a:cubicBezTo>
                      <a:pt x="8416" y="17445"/>
                      <a:pt x="8452" y="17467"/>
                      <a:pt x="8488" y="17481"/>
                    </a:cubicBezTo>
                    <a:cubicBezTo>
                      <a:pt x="8510" y="17488"/>
                      <a:pt x="8524" y="17496"/>
                      <a:pt x="8546" y="17503"/>
                    </a:cubicBezTo>
                    <a:cubicBezTo>
                      <a:pt x="8568" y="17510"/>
                      <a:pt x="8582" y="17517"/>
                      <a:pt x="8611" y="17532"/>
                    </a:cubicBezTo>
                    <a:lnTo>
                      <a:pt x="8683" y="17553"/>
                    </a:lnTo>
                    <a:lnTo>
                      <a:pt x="8748" y="17517"/>
                    </a:lnTo>
                    <a:cubicBezTo>
                      <a:pt x="9578" y="17120"/>
                      <a:pt x="10011" y="16283"/>
                      <a:pt x="10134" y="15467"/>
                    </a:cubicBezTo>
                    <a:cubicBezTo>
                      <a:pt x="10191" y="15063"/>
                      <a:pt x="10191" y="14652"/>
                      <a:pt x="10141" y="14248"/>
                    </a:cubicBezTo>
                    <a:cubicBezTo>
                      <a:pt x="10119" y="14046"/>
                      <a:pt x="10098" y="13844"/>
                      <a:pt x="10054" y="13649"/>
                    </a:cubicBezTo>
                    <a:cubicBezTo>
                      <a:pt x="10033" y="13555"/>
                      <a:pt x="10018" y="13454"/>
                      <a:pt x="9989" y="13360"/>
                    </a:cubicBezTo>
                    <a:lnTo>
                      <a:pt x="9917" y="13071"/>
                    </a:lnTo>
                    <a:cubicBezTo>
                      <a:pt x="9701" y="12306"/>
                      <a:pt x="9383" y="11584"/>
                      <a:pt x="9080" y="10863"/>
                    </a:cubicBezTo>
                    <a:lnTo>
                      <a:pt x="8842" y="10321"/>
                    </a:lnTo>
                    <a:lnTo>
                      <a:pt x="8604" y="9787"/>
                    </a:lnTo>
                    <a:lnTo>
                      <a:pt x="8503" y="9556"/>
                    </a:lnTo>
                    <a:lnTo>
                      <a:pt x="8503" y="9556"/>
                    </a:lnTo>
                    <a:cubicBezTo>
                      <a:pt x="8625" y="9708"/>
                      <a:pt x="8755" y="9852"/>
                      <a:pt x="8892" y="9997"/>
                    </a:cubicBezTo>
                    <a:cubicBezTo>
                      <a:pt x="9232" y="10358"/>
                      <a:pt x="9592" y="10704"/>
                      <a:pt x="9982" y="11014"/>
                    </a:cubicBezTo>
                    <a:cubicBezTo>
                      <a:pt x="10372" y="11325"/>
                      <a:pt x="10783" y="11613"/>
                      <a:pt x="11209" y="11873"/>
                    </a:cubicBezTo>
                    <a:cubicBezTo>
                      <a:pt x="11310" y="11945"/>
                      <a:pt x="11418" y="12003"/>
                      <a:pt x="11527" y="12068"/>
                    </a:cubicBezTo>
                    <a:lnTo>
                      <a:pt x="11686" y="12169"/>
                    </a:lnTo>
                    <a:lnTo>
                      <a:pt x="11852" y="12256"/>
                    </a:lnTo>
                    <a:lnTo>
                      <a:pt x="12010" y="12350"/>
                    </a:lnTo>
                    <a:cubicBezTo>
                      <a:pt x="12068" y="12378"/>
                      <a:pt x="12119" y="12407"/>
                      <a:pt x="12176" y="12436"/>
                    </a:cubicBezTo>
                    <a:cubicBezTo>
                      <a:pt x="12285" y="12494"/>
                      <a:pt x="12393" y="12552"/>
                      <a:pt x="12508" y="12609"/>
                    </a:cubicBezTo>
                    <a:lnTo>
                      <a:pt x="12898" y="12790"/>
                    </a:lnTo>
                    <a:cubicBezTo>
                      <a:pt x="13035" y="12833"/>
                      <a:pt x="13172" y="12891"/>
                      <a:pt x="13302" y="12934"/>
                    </a:cubicBezTo>
                    <a:cubicBezTo>
                      <a:pt x="13439" y="12977"/>
                      <a:pt x="13576" y="13028"/>
                      <a:pt x="13728" y="13050"/>
                    </a:cubicBezTo>
                    <a:cubicBezTo>
                      <a:pt x="13793" y="13064"/>
                      <a:pt x="13865" y="13078"/>
                      <a:pt x="13937" y="13093"/>
                    </a:cubicBezTo>
                    <a:lnTo>
                      <a:pt x="14161" y="13122"/>
                    </a:lnTo>
                    <a:cubicBezTo>
                      <a:pt x="14246" y="13130"/>
                      <a:pt x="14331" y="13134"/>
                      <a:pt x="14416" y="13134"/>
                    </a:cubicBezTo>
                    <a:cubicBezTo>
                      <a:pt x="14630" y="13134"/>
                      <a:pt x="14845" y="13108"/>
                      <a:pt x="15056" y="13057"/>
                    </a:cubicBezTo>
                    <a:cubicBezTo>
                      <a:pt x="15128" y="13042"/>
                      <a:pt x="15208" y="13021"/>
                      <a:pt x="15280" y="12992"/>
                    </a:cubicBezTo>
                    <a:cubicBezTo>
                      <a:pt x="15352" y="12963"/>
                      <a:pt x="15424" y="12934"/>
                      <a:pt x="15489" y="12898"/>
                    </a:cubicBezTo>
                    <a:cubicBezTo>
                      <a:pt x="15561" y="12869"/>
                      <a:pt x="15634" y="12833"/>
                      <a:pt x="15698" y="12790"/>
                    </a:cubicBezTo>
                    <a:cubicBezTo>
                      <a:pt x="15735" y="12768"/>
                      <a:pt x="15763" y="12746"/>
                      <a:pt x="15800" y="12718"/>
                    </a:cubicBezTo>
                    <a:cubicBezTo>
                      <a:pt x="15814" y="12710"/>
                      <a:pt x="15828" y="12696"/>
                      <a:pt x="15850" y="12682"/>
                    </a:cubicBezTo>
                    <a:cubicBezTo>
                      <a:pt x="15864" y="12667"/>
                      <a:pt x="15886" y="12653"/>
                      <a:pt x="15901" y="12638"/>
                    </a:cubicBezTo>
                    <a:lnTo>
                      <a:pt x="15958" y="12580"/>
                    </a:lnTo>
                    <a:lnTo>
                      <a:pt x="15958" y="12516"/>
                    </a:lnTo>
                    <a:cubicBezTo>
                      <a:pt x="16030" y="11592"/>
                      <a:pt x="15518" y="10798"/>
                      <a:pt x="14876" y="10285"/>
                    </a:cubicBezTo>
                    <a:cubicBezTo>
                      <a:pt x="14551" y="10033"/>
                      <a:pt x="14197" y="9823"/>
                      <a:pt x="13822" y="9665"/>
                    </a:cubicBezTo>
                    <a:cubicBezTo>
                      <a:pt x="13634" y="9585"/>
                      <a:pt x="13447" y="9506"/>
                      <a:pt x="13259" y="9448"/>
                    </a:cubicBezTo>
                    <a:cubicBezTo>
                      <a:pt x="13165" y="9419"/>
                      <a:pt x="13071" y="9383"/>
                      <a:pt x="12970" y="9354"/>
                    </a:cubicBezTo>
                    <a:lnTo>
                      <a:pt x="12682" y="9282"/>
                    </a:lnTo>
                    <a:cubicBezTo>
                      <a:pt x="11916" y="9080"/>
                      <a:pt x="11130" y="8993"/>
                      <a:pt x="10357" y="8907"/>
                    </a:cubicBezTo>
                    <a:lnTo>
                      <a:pt x="9773" y="8842"/>
                    </a:lnTo>
                    <a:lnTo>
                      <a:pt x="9188" y="8777"/>
                    </a:lnTo>
                    <a:lnTo>
                      <a:pt x="8936" y="8748"/>
                    </a:lnTo>
                    <a:cubicBezTo>
                      <a:pt x="9130" y="8712"/>
                      <a:pt x="9318" y="8676"/>
                      <a:pt x="9513" y="8633"/>
                    </a:cubicBezTo>
                    <a:cubicBezTo>
                      <a:pt x="9997" y="8524"/>
                      <a:pt x="10473" y="8373"/>
                      <a:pt x="10942" y="8199"/>
                    </a:cubicBezTo>
                    <a:cubicBezTo>
                      <a:pt x="11404" y="8012"/>
                      <a:pt x="11859" y="7803"/>
                      <a:pt x="12292" y="7564"/>
                    </a:cubicBezTo>
                    <a:cubicBezTo>
                      <a:pt x="12407" y="7507"/>
                      <a:pt x="12516" y="7442"/>
                      <a:pt x="12624" y="7384"/>
                    </a:cubicBezTo>
                    <a:lnTo>
                      <a:pt x="12783" y="7297"/>
                    </a:lnTo>
                    <a:lnTo>
                      <a:pt x="12941" y="7196"/>
                    </a:lnTo>
                    <a:lnTo>
                      <a:pt x="13107" y="7110"/>
                    </a:lnTo>
                    <a:cubicBezTo>
                      <a:pt x="13158" y="7081"/>
                      <a:pt x="13216" y="7045"/>
                      <a:pt x="13266" y="7009"/>
                    </a:cubicBezTo>
                    <a:cubicBezTo>
                      <a:pt x="13367" y="6944"/>
                      <a:pt x="13475" y="6879"/>
                      <a:pt x="13576" y="6814"/>
                    </a:cubicBezTo>
                    <a:lnTo>
                      <a:pt x="13923" y="6561"/>
                    </a:lnTo>
                    <a:cubicBezTo>
                      <a:pt x="14031" y="6467"/>
                      <a:pt x="14147" y="6381"/>
                      <a:pt x="14255" y="6280"/>
                    </a:cubicBezTo>
                    <a:cubicBezTo>
                      <a:pt x="14363" y="6186"/>
                      <a:pt x="14471" y="6085"/>
                      <a:pt x="14565" y="5976"/>
                    </a:cubicBezTo>
                    <a:cubicBezTo>
                      <a:pt x="14616" y="5919"/>
                      <a:pt x="14666" y="5868"/>
                      <a:pt x="14710" y="5810"/>
                    </a:cubicBezTo>
                    <a:lnTo>
                      <a:pt x="14840" y="5630"/>
                    </a:lnTo>
                    <a:cubicBezTo>
                      <a:pt x="15020" y="5385"/>
                      <a:pt x="15150" y="5110"/>
                      <a:pt x="15237" y="4822"/>
                    </a:cubicBezTo>
                    <a:cubicBezTo>
                      <a:pt x="15258" y="4750"/>
                      <a:pt x="15280" y="4670"/>
                      <a:pt x="15287" y="4598"/>
                    </a:cubicBezTo>
                    <a:cubicBezTo>
                      <a:pt x="15301" y="4519"/>
                      <a:pt x="15316" y="4446"/>
                      <a:pt x="15323" y="4367"/>
                    </a:cubicBezTo>
                    <a:cubicBezTo>
                      <a:pt x="15323" y="4288"/>
                      <a:pt x="15330" y="4208"/>
                      <a:pt x="15323" y="4129"/>
                    </a:cubicBezTo>
                    <a:cubicBezTo>
                      <a:pt x="15323" y="4093"/>
                      <a:pt x="15323" y="4049"/>
                      <a:pt x="15316" y="4006"/>
                    </a:cubicBezTo>
                    <a:cubicBezTo>
                      <a:pt x="15316" y="3992"/>
                      <a:pt x="15316" y="3970"/>
                      <a:pt x="15309" y="3948"/>
                    </a:cubicBezTo>
                    <a:cubicBezTo>
                      <a:pt x="15301" y="3927"/>
                      <a:pt x="15301" y="3905"/>
                      <a:pt x="15294" y="3876"/>
                    </a:cubicBezTo>
                    <a:lnTo>
                      <a:pt x="15273" y="3804"/>
                    </a:lnTo>
                    <a:lnTo>
                      <a:pt x="15215" y="3768"/>
                    </a:lnTo>
                    <a:cubicBezTo>
                      <a:pt x="14808" y="3485"/>
                      <a:pt x="14348" y="3368"/>
                      <a:pt x="13891" y="3368"/>
                    </a:cubicBezTo>
                    <a:cubicBezTo>
                      <a:pt x="13498" y="3368"/>
                      <a:pt x="13108" y="3455"/>
                      <a:pt x="12754" y="3595"/>
                    </a:cubicBezTo>
                    <a:cubicBezTo>
                      <a:pt x="12371" y="3746"/>
                      <a:pt x="12018" y="3948"/>
                      <a:pt x="11686" y="4194"/>
                    </a:cubicBezTo>
                    <a:cubicBezTo>
                      <a:pt x="11527" y="4316"/>
                      <a:pt x="11361" y="4439"/>
                      <a:pt x="11216" y="4569"/>
                    </a:cubicBezTo>
                    <a:cubicBezTo>
                      <a:pt x="11144" y="4641"/>
                      <a:pt x="11065" y="4706"/>
                      <a:pt x="10993" y="4771"/>
                    </a:cubicBezTo>
                    <a:lnTo>
                      <a:pt x="10783" y="4980"/>
                    </a:lnTo>
                    <a:cubicBezTo>
                      <a:pt x="10228" y="5551"/>
                      <a:pt x="9758" y="6186"/>
                      <a:pt x="9296" y="6814"/>
                    </a:cubicBezTo>
                    <a:lnTo>
                      <a:pt x="8943" y="7283"/>
                    </a:lnTo>
                    <a:lnTo>
                      <a:pt x="8604" y="7759"/>
                    </a:lnTo>
                    <a:lnTo>
                      <a:pt x="8452" y="7961"/>
                    </a:lnTo>
                    <a:cubicBezTo>
                      <a:pt x="8517" y="7781"/>
                      <a:pt x="8582" y="7593"/>
                      <a:pt x="8632" y="7406"/>
                    </a:cubicBezTo>
                    <a:cubicBezTo>
                      <a:pt x="8784" y="6929"/>
                      <a:pt x="8892" y="6446"/>
                      <a:pt x="8972" y="5955"/>
                    </a:cubicBezTo>
                    <a:cubicBezTo>
                      <a:pt x="9044" y="5457"/>
                      <a:pt x="9087" y="4959"/>
                      <a:pt x="9102" y="4461"/>
                    </a:cubicBezTo>
                    <a:cubicBezTo>
                      <a:pt x="9109" y="4338"/>
                      <a:pt x="9109" y="4208"/>
                      <a:pt x="9109" y="4085"/>
                    </a:cubicBezTo>
                    <a:lnTo>
                      <a:pt x="9109" y="3898"/>
                    </a:lnTo>
                    <a:lnTo>
                      <a:pt x="9109" y="3710"/>
                    </a:lnTo>
                    <a:lnTo>
                      <a:pt x="9109" y="3530"/>
                    </a:lnTo>
                    <a:cubicBezTo>
                      <a:pt x="9116" y="3465"/>
                      <a:pt x="9116" y="3400"/>
                      <a:pt x="9109" y="3342"/>
                    </a:cubicBezTo>
                    <a:cubicBezTo>
                      <a:pt x="9102" y="3219"/>
                      <a:pt x="9102" y="3089"/>
                      <a:pt x="9094" y="2967"/>
                    </a:cubicBezTo>
                    <a:lnTo>
                      <a:pt x="9051" y="2541"/>
                    </a:lnTo>
                    <a:cubicBezTo>
                      <a:pt x="9022" y="2404"/>
                      <a:pt x="9008" y="2259"/>
                      <a:pt x="8972" y="2115"/>
                    </a:cubicBezTo>
                    <a:cubicBezTo>
                      <a:pt x="8943" y="1971"/>
                      <a:pt x="8914" y="1834"/>
                      <a:pt x="8863" y="1697"/>
                    </a:cubicBezTo>
                    <a:cubicBezTo>
                      <a:pt x="8842" y="1624"/>
                      <a:pt x="8820" y="1559"/>
                      <a:pt x="8791" y="1487"/>
                    </a:cubicBezTo>
                    <a:lnTo>
                      <a:pt x="8705" y="1285"/>
                    </a:lnTo>
                    <a:cubicBezTo>
                      <a:pt x="8575" y="1011"/>
                      <a:pt x="8409" y="758"/>
                      <a:pt x="8199" y="542"/>
                    </a:cubicBezTo>
                    <a:cubicBezTo>
                      <a:pt x="8149" y="484"/>
                      <a:pt x="8091" y="426"/>
                      <a:pt x="8033" y="383"/>
                    </a:cubicBezTo>
                    <a:cubicBezTo>
                      <a:pt x="7976" y="332"/>
                      <a:pt x="7918" y="282"/>
                      <a:pt x="7853" y="239"/>
                    </a:cubicBezTo>
                    <a:cubicBezTo>
                      <a:pt x="7788" y="195"/>
                      <a:pt x="7723" y="152"/>
                      <a:pt x="7651" y="116"/>
                    </a:cubicBezTo>
                    <a:cubicBezTo>
                      <a:pt x="7615" y="94"/>
                      <a:pt x="7579" y="80"/>
                      <a:pt x="7543" y="65"/>
                    </a:cubicBezTo>
                    <a:cubicBezTo>
                      <a:pt x="7521" y="58"/>
                      <a:pt x="7507" y="51"/>
                      <a:pt x="7485" y="44"/>
                    </a:cubicBezTo>
                    <a:cubicBezTo>
                      <a:pt x="7463" y="29"/>
                      <a:pt x="7442" y="22"/>
                      <a:pt x="7420" y="15"/>
                    </a:cubicBez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89" name="Google Shape;10589;p31"/>
          <p:cNvSpPr/>
          <p:nvPr/>
        </p:nvSpPr>
        <p:spPr>
          <a:xfrm>
            <a:off x="2193225" y="-38250"/>
            <a:ext cx="4757400" cy="5220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434343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91" name="Google Shape;10591;p31"/>
          <p:cNvSpPr txBox="1">
            <a:spLocks noGrp="1"/>
          </p:cNvSpPr>
          <p:nvPr>
            <p:ph type="subTitle" idx="1"/>
          </p:nvPr>
        </p:nvSpPr>
        <p:spPr>
          <a:xfrm>
            <a:off x="2641855" y="3341185"/>
            <a:ext cx="3627949" cy="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/>
              <a:t>Lứa tuổi: MGB 3-4 tuổi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/>
              <a:t>Giáo viên: Lý Thị Kê</a:t>
            </a:r>
            <a:endParaRPr sz="1600" b="1" dirty="0"/>
          </a:p>
        </p:txBody>
      </p:sp>
      <p:cxnSp>
        <p:nvCxnSpPr>
          <p:cNvPr id="10592" name="Google Shape;10592;p31"/>
          <p:cNvCxnSpPr/>
          <p:nvPr/>
        </p:nvCxnSpPr>
        <p:spPr>
          <a:xfrm flipV="1">
            <a:off x="3848472" y="4860758"/>
            <a:ext cx="1443083" cy="440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 flipH="1">
            <a:off x="-75" y="2049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NĂNG MAI</a:t>
            </a:r>
            <a:endParaRPr lang="en-US" sz="1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7089" y="2120862"/>
            <a:ext cx="4616970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Truyện</a:t>
            </a:r>
            <a:r>
              <a:rPr lang="en-US" sz="3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: </a:t>
            </a:r>
            <a:r>
              <a:rPr lang="en-US" sz="34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Ngày</a:t>
            </a:r>
            <a:r>
              <a:rPr lang="en-US" sz="3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</a:t>
            </a:r>
            <a:r>
              <a:rPr lang="en-US" sz="34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ết</a:t>
            </a:r>
            <a:r>
              <a:rPr lang="en-US" sz="3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4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của</a:t>
            </a:r>
            <a:endParaRPr lang="en-US" sz="3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3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M</a:t>
            </a:r>
            <a:r>
              <a:rPr lang="en-US" sz="34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èo</a:t>
            </a:r>
            <a:r>
              <a:rPr lang="en-US" sz="3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4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khoang</a:t>
            </a:r>
            <a:endParaRPr lang="en-US" sz="3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42" name="Google Shape;10556;p31"/>
          <p:cNvGrpSpPr/>
          <p:nvPr/>
        </p:nvGrpSpPr>
        <p:grpSpPr>
          <a:xfrm rot="-520719">
            <a:off x="6351316" y="185216"/>
            <a:ext cx="2604332" cy="2355696"/>
            <a:chOff x="4967100" y="1157125"/>
            <a:chExt cx="2604201" cy="2355577"/>
          </a:xfrm>
        </p:grpSpPr>
        <p:sp>
          <p:nvSpPr>
            <p:cNvPr id="44" name="Google Shape;10557;p31"/>
            <p:cNvSpPr/>
            <p:nvPr/>
          </p:nvSpPr>
          <p:spPr>
            <a:xfrm>
              <a:off x="5408243" y="1276971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743" y="0"/>
                  </a:moveTo>
                  <a:cubicBezTo>
                    <a:pt x="1435" y="0"/>
                    <a:pt x="1249" y="53"/>
                    <a:pt x="1249" y="53"/>
                  </a:cubicBezTo>
                  <a:cubicBezTo>
                    <a:pt x="1249" y="53"/>
                    <a:pt x="1" y="1691"/>
                    <a:pt x="1747" y="4246"/>
                  </a:cubicBezTo>
                  <a:cubicBezTo>
                    <a:pt x="3494" y="6794"/>
                    <a:pt x="7565" y="9299"/>
                    <a:pt x="7565" y="9299"/>
                  </a:cubicBezTo>
                  <a:cubicBezTo>
                    <a:pt x="7565" y="9299"/>
                    <a:pt x="6720" y="4593"/>
                    <a:pt x="4974" y="2038"/>
                  </a:cubicBezTo>
                  <a:cubicBezTo>
                    <a:pt x="3762" y="271"/>
                    <a:pt x="2440" y="0"/>
                    <a:pt x="1743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558;p31"/>
            <p:cNvSpPr/>
            <p:nvPr/>
          </p:nvSpPr>
          <p:spPr>
            <a:xfrm>
              <a:off x="4998399" y="2174960"/>
              <a:ext cx="1270858" cy="448421"/>
            </a:xfrm>
            <a:custGeom>
              <a:avLst/>
              <a:gdLst/>
              <a:ahLst/>
              <a:cxnLst/>
              <a:rect l="l" t="t" r="r" b="b"/>
              <a:pathLst>
                <a:path w="11166" h="3940" extrusionOk="0">
                  <a:moveTo>
                    <a:pt x="4221" y="0"/>
                  </a:moveTo>
                  <a:cubicBezTo>
                    <a:pt x="4005" y="0"/>
                    <a:pt x="3793" y="8"/>
                    <a:pt x="3587" y="23"/>
                  </a:cubicBezTo>
                  <a:cubicBezTo>
                    <a:pt x="505" y="261"/>
                    <a:pt x="0" y="2253"/>
                    <a:pt x="0" y="2253"/>
                  </a:cubicBezTo>
                  <a:cubicBezTo>
                    <a:pt x="0" y="2253"/>
                    <a:pt x="712" y="3940"/>
                    <a:pt x="3375" y="3940"/>
                  </a:cubicBezTo>
                  <a:cubicBezTo>
                    <a:pt x="3537" y="3940"/>
                    <a:pt x="3707" y="3934"/>
                    <a:pt x="3883" y="3920"/>
                  </a:cubicBezTo>
                  <a:cubicBezTo>
                    <a:pt x="6965" y="3689"/>
                    <a:pt x="11166" y="1409"/>
                    <a:pt x="11166" y="1409"/>
                  </a:cubicBezTo>
                  <a:cubicBezTo>
                    <a:pt x="11166" y="1409"/>
                    <a:pt x="7249" y="0"/>
                    <a:pt x="4221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559;p31"/>
            <p:cNvSpPr/>
            <p:nvPr/>
          </p:nvSpPr>
          <p:spPr>
            <a:xfrm>
              <a:off x="5549599" y="2335210"/>
              <a:ext cx="719652" cy="1149279"/>
            </a:xfrm>
            <a:custGeom>
              <a:avLst/>
              <a:gdLst/>
              <a:ahLst/>
              <a:cxnLst/>
              <a:rect l="l" t="t" r="r" b="b"/>
              <a:pathLst>
                <a:path w="6323" h="10098" extrusionOk="0">
                  <a:moveTo>
                    <a:pt x="6323" y="1"/>
                  </a:moveTo>
                  <a:cubicBezTo>
                    <a:pt x="6323" y="1"/>
                    <a:pt x="2678" y="3083"/>
                    <a:pt x="1335" y="5876"/>
                  </a:cubicBezTo>
                  <a:cubicBezTo>
                    <a:pt x="0" y="8662"/>
                    <a:pt x="1480" y="10091"/>
                    <a:pt x="1480" y="10091"/>
                  </a:cubicBezTo>
                  <a:cubicBezTo>
                    <a:pt x="1480" y="10091"/>
                    <a:pt x="1530" y="10097"/>
                    <a:pt x="1621" y="10097"/>
                  </a:cubicBezTo>
                  <a:cubicBezTo>
                    <a:pt x="2105" y="10097"/>
                    <a:pt x="3732" y="9913"/>
                    <a:pt x="4858" y="7565"/>
                  </a:cubicBezTo>
                  <a:cubicBezTo>
                    <a:pt x="6200" y="4786"/>
                    <a:pt x="6323" y="1"/>
                    <a:pt x="6323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560;p31"/>
            <p:cNvSpPr/>
            <p:nvPr/>
          </p:nvSpPr>
          <p:spPr>
            <a:xfrm>
              <a:off x="6269131" y="2335210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" y="1"/>
                  </a:moveTo>
                  <a:cubicBezTo>
                    <a:pt x="1" y="1"/>
                    <a:pt x="853" y="4699"/>
                    <a:pt x="2599" y="7254"/>
                  </a:cubicBezTo>
                  <a:cubicBezTo>
                    <a:pt x="3806" y="9028"/>
                    <a:pt x="5132" y="9299"/>
                    <a:pt x="5830" y="9299"/>
                  </a:cubicBezTo>
                  <a:cubicBezTo>
                    <a:pt x="6138" y="9299"/>
                    <a:pt x="6323" y="9246"/>
                    <a:pt x="6323" y="9246"/>
                  </a:cubicBezTo>
                  <a:cubicBezTo>
                    <a:pt x="6323" y="9246"/>
                    <a:pt x="7565" y="7601"/>
                    <a:pt x="5818" y="5053"/>
                  </a:cubicBezTo>
                  <a:cubicBezTo>
                    <a:pt x="4079" y="2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561;p31"/>
            <p:cNvSpPr/>
            <p:nvPr/>
          </p:nvSpPr>
          <p:spPr>
            <a:xfrm>
              <a:off x="6269131" y="2046351"/>
              <a:ext cx="1270972" cy="448649"/>
            </a:xfrm>
            <a:custGeom>
              <a:avLst/>
              <a:gdLst/>
              <a:ahLst/>
              <a:cxnLst/>
              <a:rect l="l" t="t" r="r" b="b"/>
              <a:pathLst>
                <a:path w="11167" h="3942" extrusionOk="0">
                  <a:moveTo>
                    <a:pt x="7798" y="0"/>
                  </a:moveTo>
                  <a:cubicBezTo>
                    <a:pt x="7636" y="0"/>
                    <a:pt x="7467" y="7"/>
                    <a:pt x="7291" y="20"/>
                  </a:cubicBezTo>
                  <a:cubicBezTo>
                    <a:pt x="4201" y="258"/>
                    <a:pt x="1" y="2539"/>
                    <a:pt x="1" y="2539"/>
                  </a:cubicBezTo>
                  <a:cubicBezTo>
                    <a:pt x="1" y="2539"/>
                    <a:pt x="3902" y="3941"/>
                    <a:pt x="6927" y="3941"/>
                  </a:cubicBezTo>
                  <a:cubicBezTo>
                    <a:pt x="7150" y="3941"/>
                    <a:pt x="7368" y="3934"/>
                    <a:pt x="7579" y="3917"/>
                  </a:cubicBezTo>
                  <a:cubicBezTo>
                    <a:pt x="10661" y="3686"/>
                    <a:pt x="11166" y="1687"/>
                    <a:pt x="11166" y="1687"/>
                  </a:cubicBezTo>
                  <a:cubicBezTo>
                    <a:pt x="11166" y="1687"/>
                    <a:pt x="10461" y="0"/>
                    <a:pt x="7798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562;p31"/>
            <p:cNvSpPr/>
            <p:nvPr/>
          </p:nvSpPr>
          <p:spPr>
            <a:xfrm>
              <a:off x="6269131" y="1185351"/>
              <a:ext cx="720563" cy="1149165"/>
            </a:xfrm>
            <a:custGeom>
              <a:avLst/>
              <a:gdLst/>
              <a:ahLst/>
              <a:cxnLst/>
              <a:rect l="l" t="t" r="r" b="b"/>
              <a:pathLst>
                <a:path w="6331" h="10097" extrusionOk="0">
                  <a:moveTo>
                    <a:pt x="4710" y="0"/>
                  </a:moveTo>
                  <a:cubicBezTo>
                    <a:pt x="4226" y="0"/>
                    <a:pt x="2597" y="185"/>
                    <a:pt x="1466" y="2533"/>
                  </a:cubicBezTo>
                  <a:cubicBezTo>
                    <a:pt x="131" y="5319"/>
                    <a:pt x="1" y="10097"/>
                    <a:pt x="1" y="10097"/>
                  </a:cubicBezTo>
                  <a:cubicBezTo>
                    <a:pt x="1" y="10097"/>
                    <a:pt x="3653" y="7015"/>
                    <a:pt x="4988" y="4229"/>
                  </a:cubicBezTo>
                  <a:cubicBezTo>
                    <a:pt x="6331" y="1443"/>
                    <a:pt x="4851" y="6"/>
                    <a:pt x="4851" y="6"/>
                  </a:cubicBezTo>
                  <a:cubicBezTo>
                    <a:pt x="4851" y="6"/>
                    <a:pt x="4801" y="0"/>
                    <a:pt x="4710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563;p31"/>
            <p:cNvSpPr/>
            <p:nvPr/>
          </p:nvSpPr>
          <p:spPr>
            <a:xfrm>
              <a:off x="4967100" y="1157125"/>
              <a:ext cx="2604201" cy="2355577"/>
            </a:xfrm>
            <a:custGeom>
              <a:avLst/>
              <a:gdLst/>
              <a:ahLst/>
              <a:cxnLst/>
              <a:rect l="l" t="t" r="r" b="b"/>
              <a:pathLst>
                <a:path w="22881" h="20697" extrusionOk="0">
                  <a:moveTo>
                    <a:pt x="6131" y="1302"/>
                  </a:moveTo>
                  <a:lnTo>
                    <a:pt x="6194" y="1308"/>
                  </a:lnTo>
                  <a:cubicBezTo>
                    <a:pt x="6547" y="1359"/>
                    <a:pt x="6887" y="1474"/>
                    <a:pt x="7204" y="1633"/>
                  </a:cubicBezTo>
                  <a:lnTo>
                    <a:pt x="7442" y="1763"/>
                  </a:lnTo>
                  <a:cubicBezTo>
                    <a:pt x="7522" y="1806"/>
                    <a:pt x="7594" y="1864"/>
                    <a:pt x="7673" y="1914"/>
                  </a:cubicBezTo>
                  <a:cubicBezTo>
                    <a:pt x="7825" y="2023"/>
                    <a:pt x="7969" y="2138"/>
                    <a:pt x="8106" y="2261"/>
                  </a:cubicBezTo>
                  <a:cubicBezTo>
                    <a:pt x="8171" y="2326"/>
                    <a:pt x="8236" y="2391"/>
                    <a:pt x="8301" y="2463"/>
                  </a:cubicBezTo>
                  <a:lnTo>
                    <a:pt x="8489" y="2665"/>
                  </a:lnTo>
                  <a:cubicBezTo>
                    <a:pt x="8604" y="2809"/>
                    <a:pt x="8713" y="2961"/>
                    <a:pt x="8828" y="3105"/>
                  </a:cubicBezTo>
                  <a:cubicBezTo>
                    <a:pt x="9182" y="3647"/>
                    <a:pt x="9470" y="4224"/>
                    <a:pt x="9687" y="4830"/>
                  </a:cubicBezTo>
                  <a:lnTo>
                    <a:pt x="9846" y="5278"/>
                  </a:lnTo>
                  <a:cubicBezTo>
                    <a:pt x="9896" y="5429"/>
                    <a:pt x="9940" y="5588"/>
                    <a:pt x="9990" y="5740"/>
                  </a:cubicBezTo>
                  <a:lnTo>
                    <a:pt x="10062" y="5971"/>
                  </a:lnTo>
                  <a:lnTo>
                    <a:pt x="10127" y="6202"/>
                  </a:lnTo>
                  <a:cubicBezTo>
                    <a:pt x="10171" y="6353"/>
                    <a:pt x="10221" y="6505"/>
                    <a:pt x="10264" y="6664"/>
                  </a:cubicBezTo>
                  <a:lnTo>
                    <a:pt x="10640" y="7970"/>
                  </a:lnTo>
                  <a:cubicBezTo>
                    <a:pt x="10481" y="7566"/>
                    <a:pt x="10315" y="7169"/>
                    <a:pt x="10142" y="6772"/>
                  </a:cubicBezTo>
                  <a:cubicBezTo>
                    <a:pt x="9882" y="6194"/>
                    <a:pt x="9608" y="5624"/>
                    <a:pt x="9312" y="5061"/>
                  </a:cubicBezTo>
                  <a:cubicBezTo>
                    <a:pt x="9008" y="4506"/>
                    <a:pt x="8691" y="3957"/>
                    <a:pt x="8337" y="3437"/>
                  </a:cubicBezTo>
                  <a:lnTo>
                    <a:pt x="8034" y="3012"/>
                  </a:lnTo>
                  <a:cubicBezTo>
                    <a:pt x="7933" y="2882"/>
                    <a:pt x="7825" y="2744"/>
                    <a:pt x="7717" y="2615"/>
                  </a:cubicBezTo>
                  <a:cubicBezTo>
                    <a:pt x="7608" y="2477"/>
                    <a:pt x="7486" y="2355"/>
                    <a:pt x="7370" y="2232"/>
                  </a:cubicBezTo>
                  <a:cubicBezTo>
                    <a:pt x="7247" y="2109"/>
                    <a:pt x="7125" y="1987"/>
                    <a:pt x="6988" y="1878"/>
                  </a:cubicBezTo>
                  <a:cubicBezTo>
                    <a:pt x="6728" y="1648"/>
                    <a:pt x="6440" y="1453"/>
                    <a:pt x="6131" y="1302"/>
                  </a:cubicBezTo>
                  <a:close/>
                  <a:moveTo>
                    <a:pt x="16623" y="1214"/>
                  </a:moveTo>
                  <a:lnTo>
                    <a:pt x="16645" y="1272"/>
                  </a:lnTo>
                  <a:cubicBezTo>
                    <a:pt x="16775" y="1611"/>
                    <a:pt x="16854" y="1965"/>
                    <a:pt x="16868" y="2326"/>
                  </a:cubicBezTo>
                  <a:lnTo>
                    <a:pt x="16876" y="2593"/>
                  </a:lnTo>
                  <a:cubicBezTo>
                    <a:pt x="16876" y="2687"/>
                    <a:pt x="16861" y="2773"/>
                    <a:pt x="16861" y="2867"/>
                  </a:cubicBezTo>
                  <a:cubicBezTo>
                    <a:pt x="16840" y="3048"/>
                    <a:pt x="16818" y="3228"/>
                    <a:pt x="16775" y="3408"/>
                  </a:cubicBezTo>
                  <a:cubicBezTo>
                    <a:pt x="16753" y="3495"/>
                    <a:pt x="16731" y="3589"/>
                    <a:pt x="16702" y="3676"/>
                  </a:cubicBezTo>
                  <a:lnTo>
                    <a:pt x="16616" y="3943"/>
                  </a:lnTo>
                  <a:cubicBezTo>
                    <a:pt x="16551" y="4116"/>
                    <a:pt x="16479" y="4282"/>
                    <a:pt x="16406" y="4455"/>
                  </a:cubicBezTo>
                  <a:cubicBezTo>
                    <a:pt x="16118" y="5032"/>
                    <a:pt x="15757" y="5567"/>
                    <a:pt x="15345" y="6065"/>
                  </a:cubicBezTo>
                  <a:lnTo>
                    <a:pt x="15028" y="6425"/>
                  </a:lnTo>
                  <a:cubicBezTo>
                    <a:pt x="14927" y="6548"/>
                    <a:pt x="14811" y="6664"/>
                    <a:pt x="14703" y="6779"/>
                  </a:cubicBezTo>
                  <a:lnTo>
                    <a:pt x="14544" y="6959"/>
                  </a:lnTo>
                  <a:lnTo>
                    <a:pt x="14371" y="7133"/>
                  </a:lnTo>
                  <a:cubicBezTo>
                    <a:pt x="14263" y="7248"/>
                    <a:pt x="14155" y="7364"/>
                    <a:pt x="14039" y="7479"/>
                  </a:cubicBezTo>
                  <a:lnTo>
                    <a:pt x="13094" y="8454"/>
                  </a:lnTo>
                  <a:cubicBezTo>
                    <a:pt x="13368" y="8122"/>
                    <a:pt x="13628" y="7782"/>
                    <a:pt x="13880" y="7429"/>
                  </a:cubicBezTo>
                  <a:cubicBezTo>
                    <a:pt x="14256" y="6916"/>
                    <a:pt x="14609" y="6397"/>
                    <a:pt x="14949" y="5855"/>
                  </a:cubicBezTo>
                  <a:cubicBezTo>
                    <a:pt x="15281" y="5314"/>
                    <a:pt x="15598" y="4773"/>
                    <a:pt x="15872" y="4202"/>
                  </a:cubicBezTo>
                  <a:lnTo>
                    <a:pt x="16089" y="3726"/>
                  </a:lnTo>
                  <a:cubicBezTo>
                    <a:pt x="16154" y="3567"/>
                    <a:pt x="16212" y="3408"/>
                    <a:pt x="16277" y="3250"/>
                  </a:cubicBezTo>
                  <a:cubicBezTo>
                    <a:pt x="16334" y="3091"/>
                    <a:pt x="16385" y="2925"/>
                    <a:pt x="16428" y="2759"/>
                  </a:cubicBezTo>
                  <a:cubicBezTo>
                    <a:pt x="16479" y="2593"/>
                    <a:pt x="16522" y="2427"/>
                    <a:pt x="16544" y="2254"/>
                  </a:cubicBezTo>
                  <a:cubicBezTo>
                    <a:pt x="16616" y="1914"/>
                    <a:pt x="16637" y="1568"/>
                    <a:pt x="16623" y="1222"/>
                  </a:cubicBezTo>
                  <a:cubicBezTo>
                    <a:pt x="16623" y="1214"/>
                    <a:pt x="16623" y="1214"/>
                    <a:pt x="16623" y="1214"/>
                  </a:cubicBezTo>
                  <a:close/>
                  <a:moveTo>
                    <a:pt x="15006" y="825"/>
                  </a:moveTo>
                  <a:lnTo>
                    <a:pt x="14970" y="853"/>
                  </a:lnTo>
                  <a:cubicBezTo>
                    <a:pt x="14602" y="1185"/>
                    <a:pt x="14277" y="1561"/>
                    <a:pt x="14010" y="1979"/>
                  </a:cubicBezTo>
                  <a:cubicBezTo>
                    <a:pt x="13743" y="2391"/>
                    <a:pt x="13512" y="2824"/>
                    <a:pt x="13317" y="3271"/>
                  </a:cubicBezTo>
                  <a:cubicBezTo>
                    <a:pt x="13267" y="3387"/>
                    <a:pt x="13216" y="3495"/>
                    <a:pt x="13166" y="3611"/>
                  </a:cubicBezTo>
                  <a:lnTo>
                    <a:pt x="13036" y="3950"/>
                  </a:lnTo>
                  <a:cubicBezTo>
                    <a:pt x="12942" y="4181"/>
                    <a:pt x="12870" y="4412"/>
                    <a:pt x="12783" y="4643"/>
                  </a:cubicBezTo>
                  <a:cubicBezTo>
                    <a:pt x="12480" y="5567"/>
                    <a:pt x="12213" y="6512"/>
                    <a:pt x="12004" y="7465"/>
                  </a:cubicBezTo>
                  <a:cubicBezTo>
                    <a:pt x="11852" y="8100"/>
                    <a:pt x="11722" y="8742"/>
                    <a:pt x="11592" y="9385"/>
                  </a:cubicBezTo>
                  <a:cubicBezTo>
                    <a:pt x="11621" y="8692"/>
                    <a:pt x="11693" y="7999"/>
                    <a:pt x="11809" y="7320"/>
                  </a:cubicBezTo>
                  <a:lnTo>
                    <a:pt x="11809" y="7313"/>
                  </a:lnTo>
                  <a:cubicBezTo>
                    <a:pt x="11975" y="6317"/>
                    <a:pt x="12220" y="5336"/>
                    <a:pt x="12545" y="4376"/>
                  </a:cubicBezTo>
                  <a:lnTo>
                    <a:pt x="12661" y="4015"/>
                  </a:lnTo>
                  <a:cubicBezTo>
                    <a:pt x="12704" y="3899"/>
                    <a:pt x="12754" y="3784"/>
                    <a:pt x="12798" y="3668"/>
                  </a:cubicBezTo>
                  <a:cubicBezTo>
                    <a:pt x="12877" y="3430"/>
                    <a:pt x="12985" y="3206"/>
                    <a:pt x="13094" y="2983"/>
                  </a:cubicBezTo>
                  <a:cubicBezTo>
                    <a:pt x="13303" y="2542"/>
                    <a:pt x="13563" y="2131"/>
                    <a:pt x="13873" y="1756"/>
                  </a:cubicBezTo>
                  <a:cubicBezTo>
                    <a:pt x="14176" y="1395"/>
                    <a:pt x="14544" y="1084"/>
                    <a:pt x="14956" y="846"/>
                  </a:cubicBezTo>
                  <a:lnTo>
                    <a:pt x="15006" y="825"/>
                  </a:lnTo>
                  <a:close/>
                  <a:moveTo>
                    <a:pt x="5883" y="1279"/>
                  </a:moveTo>
                  <a:cubicBezTo>
                    <a:pt x="5955" y="1308"/>
                    <a:pt x="6028" y="1337"/>
                    <a:pt x="6100" y="1373"/>
                  </a:cubicBezTo>
                  <a:cubicBezTo>
                    <a:pt x="6410" y="1517"/>
                    <a:pt x="6699" y="1698"/>
                    <a:pt x="6959" y="1922"/>
                  </a:cubicBezTo>
                  <a:cubicBezTo>
                    <a:pt x="7096" y="2023"/>
                    <a:pt x="7219" y="2145"/>
                    <a:pt x="7348" y="2261"/>
                  </a:cubicBezTo>
                  <a:cubicBezTo>
                    <a:pt x="7471" y="2376"/>
                    <a:pt x="7587" y="2506"/>
                    <a:pt x="7702" y="2636"/>
                  </a:cubicBezTo>
                  <a:cubicBezTo>
                    <a:pt x="7818" y="2759"/>
                    <a:pt x="7919" y="2896"/>
                    <a:pt x="8027" y="3033"/>
                  </a:cubicBezTo>
                  <a:lnTo>
                    <a:pt x="8330" y="3452"/>
                  </a:lnTo>
                  <a:cubicBezTo>
                    <a:pt x="8676" y="3979"/>
                    <a:pt x="8994" y="4527"/>
                    <a:pt x="9276" y="5090"/>
                  </a:cubicBezTo>
                  <a:cubicBezTo>
                    <a:pt x="9564" y="5653"/>
                    <a:pt x="9817" y="6238"/>
                    <a:pt x="10069" y="6815"/>
                  </a:cubicBezTo>
                  <a:cubicBezTo>
                    <a:pt x="10185" y="7104"/>
                    <a:pt x="10308" y="7400"/>
                    <a:pt x="10430" y="7688"/>
                  </a:cubicBezTo>
                  <a:cubicBezTo>
                    <a:pt x="10546" y="7984"/>
                    <a:pt x="10661" y="8280"/>
                    <a:pt x="10777" y="8576"/>
                  </a:cubicBezTo>
                  <a:cubicBezTo>
                    <a:pt x="10820" y="8706"/>
                    <a:pt x="10871" y="8836"/>
                    <a:pt x="10921" y="8966"/>
                  </a:cubicBezTo>
                  <a:cubicBezTo>
                    <a:pt x="10993" y="9204"/>
                    <a:pt x="11058" y="9450"/>
                    <a:pt x="11123" y="9688"/>
                  </a:cubicBezTo>
                  <a:cubicBezTo>
                    <a:pt x="10950" y="9348"/>
                    <a:pt x="10770" y="9016"/>
                    <a:pt x="10589" y="8684"/>
                  </a:cubicBezTo>
                  <a:cubicBezTo>
                    <a:pt x="10293" y="8136"/>
                    <a:pt x="9983" y="7595"/>
                    <a:pt x="9665" y="7061"/>
                  </a:cubicBezTo>
                  <a:cubicBezTo>
                    <a:pt x="9348" y="6526"/>
                    <a:pt x="9023" y="5992"/>
                    <a:pt x="8691" y="5465"/>
                  </a:cubicBezTo>
                  <a:cubicBezTo>
                    <a:pt x="8359" y="4939"/>
                    <a:pt x="8012" y="4419"/>
                    <a:pt x="7659" y="3906"/>
                  </a:cubicBezTo>
                  <a:cubicBezTo>
                    <a:pt x="7478" y="3647"/>
                    <a:pt x="7298" y="3380"/>
                    <a:pt x="7110" y="3127"/>
                  </a:cubicBezTo>
                  <a:cubicBezTo>
                    <a:pt x="6923" y="2874"/>
                    <a:pt x="6735" y="2615"/>
                    <a:pt x="6533" y="2369"/>
                  </a:cubicBezTo>
                  <a:cubicBezTo>
                    <a:pt x="6331" y="2124"/>
                    <a:pt x="6121" y="1886"/>
                    <a:pt x="5905" y="1655"/>
                  </a:cubicBezTo>
                  <a:cubicBezTo>
                    <a:pt x="5789" y="1546"/>
                    <a:pt x="5674" y="1431"/>
                    <a:pt x="5551" y="1330"/>
                  </a:cubicBezTo>
                  <a:lnTo>
                    <a:pt x="5501" y="1294"/>
                  </a:lnTo>
                  <a:cubicBezTo>
                    <a:pt x="5515" y="1294"/>
                    <a:pt x="5530" y="1294"/>
                    <a:pt x="5551" y="1287"/>
                  </a:cubicBezTo>
                  <a:cubicBezTo>
                    <a:pt x="5595" y="1287"/>
                    <a:pt x="5631" y="1279"/>
                    <a:pt x="5674" y="1279"/>
                  </a:cubicBezTo>
                  <a:close/>
                  <a:moveTo>
                    <a:pt x="4974" y="2506"/>
                  </a:moveTo>
                  <a:lnTo>
                    <a:pt x="4981" y="2550"/>
                  </a:lnTo>
                  <a:cubicBezTo>
                    <a:pt x="5082" y="3033"/>
                    <a:pt x="5248" y="3502"/>
                    <a:pt x="5479" y="3943"/>
                  </a:cubicBezTo>
                  <a:cubicBezTo>
                    <a:pt x="5703" y="4376"/>
                    <a:pt x="5955" y="4794"/>
                    <a:pt x="6251" y="5191"/>
                  </a:cubicBezTo>
                  <a:cubicBezTo>
                    <a:pt x="6324" y="5292"/>
                    <a:pt x="6396" y="5393"/>
                    <a:pt x="6468" y="5487"/>
                  </a:cubicBezTo>
                  <a:lnTo>
                    <a:pt x="6699" y="5776"/>
                  </a:lnTo>
                  <a:cubicBezTo>
                    <a:pt x="6843" y="5971"/>
                    <a:pt x="7009" y="6151"/>
                    <a:pt x="7168" y="6339"/>
                  </a:cubicBezTo>
                  <a:cubicBezTo>
                    <a:pt x="7818" y="7075"/>
                    <a:pt x="8510" y="7761"/>
                    <a:pt x="9225" y="8425"/>
                  </a:cubicBezTo>
                  <a:cubicBezTo>
                    <a:pt x="9701" y="8872"/>
                    <a:pt x="10185" y="9312"/>
                    <a:pt x="10683" y="9738"/>
                  </a:cubicBezTo>
                  <a:cubicBezTo>
                    <a:pt x="10098" y="9363"/>
                    <a:pt x="9535" y="8959"/>
                    <a:pt x="9001" y="8518"/>
                  </a:cubicBezTo>
                  <a:cubicBezTo>
                    <a:pt x="8215" y="7876"/>
                    <a:pt x="7486" y="7169"/>
                    <a:pt x="6822" y="6411"/>
                  </a:cubicBezTo>
                  <a:lnTo>
                    <a:pt x="6569" y="6129"/>
                  </a:lnTo>
                  <a:cubicBezTo>
                    <a:pt x="6490" y="6036"/>
                    <a:pt x="6417" y="5935"/>
                    <a:pt x="6338" y="5834"/>
                  </a:cubicBezTo>
                  <a:cubicBezTo>
                    <a:pt x="6172" y="5646"/>
                    <a:pt x="6035" y="5444"/>
                    <a:pt x="5890" y="5242"/>
                  </a:cubicBezTo>
                  <a:cubicBezTo>
                    <a:pt x="5616" y="4838"/>
                    <a:pt x="5392" y="4404"/>
                    <a:pt x="5219" y="3950"/>
                  </a:cubicBezTo>
                  <a:cubicBezTo>
                    <a:pt x="5053" y="3502"/>
                    <a:pt x="4974" y="3033"/>
                    <a:pt x="4974" y="2557"/>
                  </a:cubicBezTo>
                  <a:lnTo>
                    <a:pt x="4974" y="2506"/>
                  </a:lnTo>
                  <a:close/>
                  <a:moveTo>
                    <a:pt x="16313" y="680"/>
                  </a:moveTo>
                  <a:cubicBezTo>
                    <a:pt x="16320" y="695"/>
                    <a:pt x="16334" y="702"/>
                    <a:pt x="16342" y="716"/>
                  </a:cubicBezTo>
                  <a:cubicBezTo>
                    <a:pt x="16363" y="752"/>
                    <a:pt x="16392" y="789"/>
                    <a:pt x="16414" y="825"/>
                  </a:cubicBezTo>
                  <a:cubicBezTo>
                    <a:pt x="16450" y="882"/>
                    <a:pt x="16479" y="947"/>
                    <a:pt x="16515" y="1005"/>
                  </a:cubicBezTo>
                  <a:cubicBezTo>
                    <a:pt x="16529" y="1077"/>
                    <a:pt x="16544" y="1157"/>
                    <a:pt x="16544" y="1236"/>
                  </a:cubicBezTo>
                  <a:cubicBezTo>
                    <a:pt x="16580" y="1575"/>
                    <a:pt x="16565" y="1922"/>
                    <a:pt x="16500" y="2254"/>
                  </a:cubicBezTo>
                  <a:cubicBezTo>
                    <a:pt x="16479" y="2427"/>
                    <a:pt x="16435" y="2593"/>
                    <a:pt x="16399" y="2759"/>
                  </a:cubicBezTo>
                  <a:cubicBezTo>
                    <a:pt x="16363" y="2925"/>
                    <a:pt x="16313" y="3091"/>
                    <a:pt x="16255" y="3250"/>
                  </a:cubicBezTo>
                  <a:cubicBezTo>
                    <a:pt x="16197" y="3416"/>
                    <a:pt x="16132" y="3574"/>
                    <a:pt x="16074" y="3733"/>
                  </a:cubicBezTo>
                  <a:lnTo>
                    <a:pt x="15865" y="4202"/>
                  </a:lnTo>
                  <a:cubicBezTo>
                    <a:pt x="15584" y="4773"/>
                    <a:pt x="15266" y="5321"/>
                    <a:pt x="14920" y="5848"/>
                  </a:cubicBezTo>
                  <a:cubicBezTo>
                    <a:pt x="14566" y="6375"/>
                    <a:pt x="14198" y="6880"/>
                    <a:pt x="13815" y="7393"/>
                  </a:cubicBezTo>
                  <a:cubicBezTo>
                    <a:pt x="13628" y="7638"/>
                    <a:pt x="13433" y="7891"/>
                    <a:pt x="13238" y="8143"/>
                  </a:cubicBezTo>
                  <a:cubicBezTo>
                    <a:pt x="13043" y="8389"/>
                    <a:pt x="12848" y="8634"/>
                    <a:pt x="12646" y="8879"/>
                  </a:cubicBezTo>
                  <a:cubicBezTo>
                    <a:pt x="12560" y="8988"/>
                    <a:pt x="12473" y="9096"/>
                    <a:pt x="12386" y="9204"/>
                  </a:cubicBezTo>
                  <a:cubicBezTo>
                    <a:pt x="12206" y="9385"/>
                    <a:pt x="12033" y="9565"/>
                    <a:pt x="11859" y="9745"/>
                  </a:cubicBezTo>
                  <a:cubicBezTo>
                    <a:pt x="12062" y="9428"/>
                    <a:pt x="12264" y="9103"/>
                    <a:pt x="12458" y="8778"/>
                  </a:cubicBezTo>
                  <a:cubicBezTo>
                    <a:pt x="12783" y="8251"/>
                    <a:pt x="13101" y="7710"/>
                    <a:pt x="13404" y="7169"/>
                  </a:cubicBezTo>
                  <a:cubicBezTo>
                    <a:pt x="13707" y="6627"/>
                    <a:pt x="14003" y="6079"/>
                    <a:pt x="14292" y="5523"/>
                  </a:cubicBezTo>
                  <a:cubicBezTo>
                    <a:pt x="14588" y="4975"/>
                    <a:pt x="14869" y="4419"/>
                    <a:pt x="15136" y="3856"/>
                  </a:cubicBezTo>
                  <a:cubicBezTo>
                    <a:pt x="15273" y="3567"/>
                    <a:pt x="15403" y="3279"/>
                    <a:pt x="15533" y="2990"/>
                  </a:cubicBezTo>
                  <a:cubicBezTo>
                    <a:pt x="15663" y="2701"/>
                    <a:pt x="15786" y="2405"/>
                    <a:pt x="15894" y="2109"/>
                  </a:cubicBezTo>
                  <a:cubicBezTo>
                    <a:pt x="16002" y="1813"/>
                    <a:pt x="16111" y="1510"/>
                    <a:pt x="16197" y="1207"/>
                  </a:cubicBezTo>
                  <a:cubicBezTo>
                    <a:pt x="16240" y="1056"/>
                    <a:pt x="16277" y="897"/>
                    <a:pt x="16305" y="738"/>
                  </a:cubicBezTo>
                  <a:cubicBezTo>
                    <a:pt x="16305" y="724"/>
                    <a:pt x="16305" y="702"/>
                    <a:pt x="16313" y="680"/>
                  </a:cubicBezTo>
                  <a:close/>
                  <a:moveTo>
                    <a:pt x="15908" y="529"/>
                  </a:moveTo>
                  <a:cubicBezTo>
                    <a:pt x="15851" y="586"/>
                    <a:pt x="15800" y="651"/>
                    <a:pt x="15742" y="709"/>
                  </a:cubicBezTo>
                  <a:cubicBezTo>
                    <a:pt x="15598" y="890"/>
                    <a:pt x="15454" y="1084"/>
                    <a:pt x="15324" y="1279"/>
                  </a:cubicBezTo>
                  <a:cubicBezTo>
                    <a:pt x="15064" y="1676"/>
                    <a:pt x="14833" y="2088"/>
                    <a:pt x="14602" y="2499"/>
                  </a:cubicBezTo>
                  <a:cubicBezTo>
                    <a:pt x="14169" y="3336"/>
                    <a:pt x="13779" y="4195"/>
                    <a:pt x="13418" y="5061"/>
                  </a:cubicBezTo>
                  <a:cubicBezTo>
                    <a:pt x="13058" y="5935"/>
                    <a:pt x="12718" y="6808"/>
                    <a:pt x="12394" y="7688"/>
                  </a:cubicBezTo>
                  <a:lnTo>
                    <a:pt x="11903" y="9009"/>
                  </a:lnTo>
                  <a:lnTo>
                    <a:pt x="11578" y="9897"/>
                  </a:lnTo>
                  <a:cubicBezTo>
                    <a:pt x="11578" y="9810"/>
                    <a:pt x="11578" y="9731"/>
                    <a:pt x="11585" y="9644"/>
                  </a:cubicBezTo>
                  <a:cubicBezTo>
                    <a:pt x="11708" y="8915"/>
                    <a:pt x="11859" y="8194"/>
                    <a:pt x="12033" y="7479"/>
                  </a:cubicBezTo>
                  <a:cubicBezTo>
                    <a:pt x="12264" y="6534"/>
                    <a:pt x="12538" y="5595"/>
                    <a:pt x="12855" y="4672"/>
                  </a:cubicBezTo>
                  <a:cubicBezTo>
                    <a:pt x="12942" y="4448"/>
                    <a:pt x="13021" y="4217"/>
                    <a:pt x="13115" y="3993"/>
                  </a:cubicBezTo>
                  <a:lnTo>
                    <a:pt x="13252" y="3654"/>
                  </a:lnTo>
                  <a:cubicBezTo>
                    <a:pt x="13296" y="3538"/>
                    <a:pt x="13353" y="3430"/>
                    <a:pt x="13404" y="3322"/>
                  </a:cubicBezTo>
                  <a:cubicBezTo>
                    <a:pt x="13599" y="2874"/>
                    <a:pt x="13830" y="2449"/>
                    <a:pt x="14097" y="2044"/>
                  </a:cubicBezTo>
                  <a:cubicBezTo>
                    <a:pt x="14357" y="1633"/>
                    <a:pt x="14667" y="1265"/>
                    <a:pt x="15035" y="940"/>
                  </a:cubicBezTo>
                  <a:cubicBezTo>
                    <a:pt x="15158" y="832"/>
                    <a:pt x="15295" y="731"/>
                    <a:pt x="15432" y="644"/>
                  </a:cubicBezTo>
                  <a:cubicBezTo>
                    <a:pt x="15490" y="623"/>
                    <a:pt x="15540" y="608"/>
                    <a:pt x="15598" y="594"/>
                  </a:cubicBezTo>
                  <a:cubicBezTo>
                    <a:pt x="15699" y="565"/>
                    <a:pt x="15807" y="543"/>
                    <a:pt x="15908" y="529"/>
                  </a:cubicBezTo>
                  <a:close/>
                  <a:moveTo>
                    <a:pt x="19129" y="8071"/>
                  </a:moveTo>
                  <a:cubicBezTo>
                    <a:pt x="19453" y="8071"/>
                    <a:pt x="19777" y="8100"/>
                    <a:pt x="20095" y="8158"/>
                  </a:cubicBezTo>
                  <a:cubicBezTo>
                    <a:pt x="20564" y="8237"/>
                    <a:pt x="21011" y="8396"/>
                    <a:pt x="21423" y="8634"/>
                  </a:cubicBezTo>
                  <a:lnTo>
                    <a:pt x="21466" y="8663"/>
                  </a:lnTo>
                  <a:cubicBezTo>
                    <a:pt x="21452" y="8663"/>
                    <a:pt x="21437" y="8656"/>
                    <a:pt x="21423" y="8648"/>
                  </a:cubicBezTo>
                  <a:cubicBezTo>
                    <a:pt x="20954" y="8490"/>
                    <a:pt x="20463" y="8403"/>
                    <a:pt x="19972" y="8381"/>
                  </a:cubicBezTo>
                  <a:cubicBezTo>
                    <a:pt x="19808" y="8372"/>
                    <a:pt x="19645" y="8367"/>
                    <a:pt x="19481" y="8367"/>
                  </a:cubicBezTo>
                  <a:cubicBezTo>
                    <a:pt x="19154" y="8367"/>
                    <a:pt x="18827" y="8386"/>
                    <a:pt x="18500" y="8425"/>
                  </a:cubicBezTo>
                  <a:cubicBezTo>
                    <a:pt x="18377" y="8439"/>
                    <a:pt x="18254" y="8446"/>
                    <a:pt x="18139" y="8468"/>
                  </a:cubicBezTo>
                  <a:lnTo>
                    <a:pt x="17778" y="8518"/>
                  </a:lnTo>
                  <a:cubicBezTo>
                    <a:pt x="17540" y="8547"/>
                    <a:pt x="17294" y="8605"/>
                    <a:pt x="17056" y="8648"/>
                  </a:cubicBezTo>
                  <a:cubicBezTo>
                    <a:pt x="16096" y="8836"/>
                    <a:pt x="15158" y="9096"/>
                    <a:pt x="14220" y="9385"/>
                  </a:cubicBezTo>
                  <a:cubicBezTo>
                    <a:pt x="13599" y="9572"/>
                    <a:pt x="12978" y="9774"/>
                    <a:pt x="12357" y="9991"/>
                  </a:cubicBezTo>
                  <a:cubicBezTo>
                    <a:pt x="12971" y="9673"/>
                    <a:pt x="13599" y="9392"/>
                    <a:pt x="14248" y="9154"/>
                  </a:cubicBezTo>
                  <a:lnTo>
                    <a:pt x="14248" y="9146"/>
                  </a:lnTo>
                  <a:cubicBezTo>
                    <a:pt x="15194" y="8793"/>
                    <a:pt x="16168" y="8511"/>
                    <a:pt x="17164" y="8316"/>
                  </a:cubicBezTo>
                  <a:lnTo>
                    <a:pt x="17532" y="8237"/>
                  </a:lnTo>
                  <a:cubicBezTo>
                    <a:pt x="17655" y="8215"/>
                    <a:pt x="17778" y="8201"/>
                    <a:pt x="17901" y="8179"/>
                  </a:cubicBezTo>
                  <a:cubicBezTo>
                    <a:pt x="18146" y="8136"/>
                    <a:pt x="18391" y="8122"/>
                    <a:pt x="18644" y="8093"/>
                  </a:cubicBezTo>
                  <a:cubicBezTo>
                    <a:pt x="18805" y="8078"/>
                    <a:pt x="18967" y="8071"/>
                    <a:pt x="19129" y="8071"/>
                  </a:cubicBezTo>
                  <a:close/>
                  <a:moveTo>
                    <a:pt x="5169" y="1568"/>
                  </a:moveTo>
                  <a:cubicBezTo>
                    <a:pt x="5198" y="1647"/>
                    <a:pt x="5219" y="1727"/>
                    <a:pt x="5248" y="1799"/>
                  </a:cubicBezTo>
                  <a:cubicBezTo>
                    <a:pt x="5335" y="2023"/>
                    <a:pt x="5429" y="2239"/>
                    <a:pt x="5537" y="2449"/>
                  </a:cubicBezTo>
                  <a:cubicBezTo>
                    <a:pt x="5746" y="2874"/>
                    <a:pt x="5984" y="3286"/>
                    <a:pt x="6230" y="3683"/>
                  </a:cubicBezTo>
                  <a:cubicBezTo>
                    <a:pt x="6735" y="4484"/>
                    <a:pt x="7283" y="5249"/>
                    <a:pt x="7854" y="5992"/>
                  </a:cubicBezTo>
                  <a:cubicBezTo>
                    <a:pt x="8424" y="6743"/>
                    <a:pt x="9016" y="7472"/>
                    <a:pt x="9615" y="8201"/>
                  </a:cubicBezTo>
                  <a:lnTo>
                    <a:pt x="10517" y="9284"/>
                  </a:lnTo>
                  <a:lnTo>
                    <a:pt x="11123" y="10005"/>
                  </a:lnTo>
                  <a:lnTo>
                    <a:pt x="11123" y="10005"/>
                  </a:lnTo>
                  <a:lnTo>
                    <a:pt x="10907" y="9868"/>
                  </a:lnTo>
                  <a:cubicBezTo>
                    <a:pt x="10344" y="9399"/>
                    <a:pt x="9795" y="8908"/>
                    <a:pt x="9261" y="8396"/>
                  </a:cubicBezTo>
                  <a:cubicBezTo>
                    <a:pt x="8554" y="7717"/>
                    <a:pt x="7868" y="7024"/>
                    <a:pt x="7240" y="6281"/>
                  </a:cubicBezTo>
                  <a:cubicBezTo>
                    <a:pt x="7089" y="6093"/>
                    <a:pt x="6923" y="5906"/>
                    <a:pt x="6778" y="5711"/>
                  </a:cubicBezTo>
                  <a:lnTo>
                    <a:pt x="6555" y="5429"/>
                  </a:lnTo>
                  <a:cubicBezTo>
                    <a:pt x="6475" y="5328"/>
                    <a:pt x="6410" y="5227"/>
                    <a:pt x="6338" y="5133"/>
                  </a:cubicBezTo>
                  <a:cubicBezTo>
                    <a:pt x="6049" y="4737"/>
                    <a:pt x="5797" y="4325"/>
                    <a:pt x="5580" y="3892"/>
                  </a:cubicBezTo>
                  <a:cubicBezTo>
                    <a:pt x="5356" y="3459"/>
                    <a:pt x="5190" y="3004"/>
                    <a:pt x="5089" y="2528"/>
                  </a:cubicBezTo>
                  <a:cubicBezTo>
                    <a:pt x="5060" y="2362"/>
                    <a:pt x="5039" y="2196"/>
                    <a:pt x="5032" y="2030"/>
                  </a:cubicBezTo>
                  <a:cubicBezTo>
                    <a:pt x="5046" y="1979"/>
                    <a:pt x="5053" y="1929"/>
                    <a:pt x="5068" y="1871"/>
                  </a:cubicBezTo>
                  <a:cubicBezTo>
                    <a:pt x="5097" y="1770"/>
                    <a:pt x="5133" y="1669"/>
                    <a:pt x="5169" y="1568"/>
                  </a:cubicBezTo>
                  <a:close/>
                  <a:moveTo>
                    <a:pt x="16183" y="507"/>
                  </a:moveTo>
                  <a:lnTo>
                    <a:pt x="16190" y="521"/>
                  </a:lnTo>
                  <a:cubicBezTo>
                    <a:pt x="16212" y="543"/>
                    <a:pt x="16226" y="558"/>
                    <a:pt x="16240" y="586"/>
                  </a:cubicBezTo>
                  <a:cubicBezTo>
                    <a:pt x="16240" y="630"/>
                    <a:pt x="16233" y="680"/>
                    <a:pt x="16226" y="731"/>
                  </a:cubicBezTo>
                  <a:cubicBezTo>
                    <a:pt x="16204" y="882"/>
                    <a:pt x="16168" y="1041"/>
                    <a:pt x="16132" y="1193"/>
                  </a:cubicBezTo>
                  <a:cubicBezTo>
                    <a:pt x="16060" y="1496"/>
                    <a:pt x="15966" y="1799"/>
                    <a:pt x="15865" y="2102"/>
                  </a:cubicBezTo>
                  <a:cubicBezTo>
                    <a:pt x="15764" y="2398"/>
                    <a:pt x="15641" y="2694"/>
                    <a:pt x="15519" y="2983"/>
                  </a:cubicBezTo>
                  <a:cubicBezTo>
                    <a:pt x="15396" y="3279"/>
                    <a:pt x="15266" y="3567"/>
                    <a:pt x="15129" y="3856"/>
                  </a:cubicBezTo>
                  <a:cubicBezTo>
                    <a:pt x="14855" y="4412"/>
                    <a:pt x="14566" y="4967"/>
                    <a:pt x="14263" y="5509"/>
                  </a:cubicBezTo>
                  <a:cubicBezTo>
                    <a:pt x="13960" y="6050"/>
                    <a:pt x="13649" y="6591"/>
                    <a:pt x="13339" y="7133"/>
                  </a:cubicBezTo>
                  <a:lnTo>
                    <a:pt x="12386" y="8742"/>
                  </a:lnTo>
                  <a:cubicBezTo>
                    <a:pt x="12148" y="9146"/>
                    <a:pt x="11910" y="9551"/>
                    <a:pt x="11665" y="9948"/>
                  </a:cubicBezTo>
                  <a:lnTo>
                    <a:pt x="11585" y="10027"/>
                  </a:lnTo>
                  <a:cubicBezTo>
                    <a:pt x="11852" y="9247"/>
                    <a:pt x="12134" y="8482"/>
                    <a:pt x="12437" y="7717"/>
                  </a:cubicBezTo>
                  <a:cubicBezTo>
                    <a:pt x="12776" y="6844"/>
                    <a:pt x="13130" y="5971"/>
                    <a:pt x="13505" y="5112"/>
                  </a:cubicBezTo>
                  <a:cubicBezTo>
                    <a:pt x="13880" y="4246"/>
                    <a:pt x="14270" y="3394"/>
                    <a:pt x="14710" y="2564"/>
                  </a:cubicBezTo>
                  <a:cubicBezTo>
                    <a:pt x="14934" y="2153"/>
                    <a:pt x="15158" y="1741"/>
                    <a:pt x="15418" y="1351"/>
                  </a:cubicBezTo>
                  <a:cubicBezTo>
                    <a:pt x="15548" y="1157"/>
                    <a:pt x="15685" y="969"/>
                    <a:pt x="15829" y="789"/>
                  </a:cubicBezTo>
                  <a:cubicBezTo>
                    <a:pt x="15901" y="687"/>
                    <a:pt x="15973" y="601"/>
                    <a:pt x="16053" y="514"/>
                  </a:cubicBezTo>
                  <a:lnTo>
                    <a:pt x="16060" y="514"/>
                  </a:lnTo>
                  <a:lnTo>
                    <a:pt x="16067" y="507"/>
                  </a:lnTo>
                  <a:close/>
                  <a:moveTo>
                    <a:pt x="5378" y="1308"/>
                  </a:moveTo>
                  <a:cubicBezTo>
                    <a:pt x="5421" y="1337"/>
                    <a:pt x="5457" y="1373"/>
                    <a:pt x="5501" y="1402"/>
                  </a:cubicBezTo>
                  <a:cubicBezTo>
                    <a:pt x="5623" y="1496"/>
                    <a:pt x="5739" y="1604"/>
                    <a:pt x="5854" y="1712"/>
                  </a:cubicBezTo>
                  <a:cubicBezTo>
                    <a:pt x="6085" y="1929"/>
                    <a:pt x="6295" y="2160"/>
                    <a:pt x="6504" y="2405"/>
                  </a:cubicBezTo>
                  <a:cubicBezTo>
                    <a:pt x="6713" y="2643"/>
                    <a:pt x="6908" y="2889"/>
                    <a:pt x="7103" y="3141"/>
                  </a:cubicBezTo>
                  <a:cubicBezTo>
                    <a:pt x="7291" y="3401"/>
                    <a:pt x="7471" y="3654"/>
                    <a:pt x="7659" y="3914"/>
                  </a:cubicBezTo>
                  <a:cubicBezTo>
                    <a:pt x="8005" y="4433"/>
                    <a:pt x="8337" y="4960"/>
                    <a:pt x="8655" y="5494"/>
                  </a:cubicBezTo>
                  <a:cubicBezTo>
                    <a:pt x="8972" y="6028"/>
                    <a:pt x="9290" y="6570"/>
                    <a:pt x="9593" y="7111"/>
                  </a:cubicBezTo>
                  <a:lnTo>
                    <a:pt x="10517" y="8735"/>
                  </a:lnTo>
                  <a:cubicBezTo>
                    <a:pt x="10748" y="9139"/>
                    <a:pt x="10979" y="9551"/>
                    <a:pt x="11203" y="9962"/>
                  </a:cubicBezTo>
                  <a:lnTo>
                    <a:pt x="11231" y="10063"/>
                  </a:lnTo>
                  <a:cubicBezTo>
                    <a:pt x="10690" y="9450"/>
                    <a:pt x="10163" y="8814"/>
                    <a:pt x="9651" y="8179"/>
                  </a:cubicBezTo>
                  <a:cubicBezTo>
                    <a:pt x="9066" y="7443"/>
                    <a:pt x="8489" y="6700"/>
                    <a:pt x="7926" y="5949"/>
                  </a:cubicBezTo>
                  <a:cubicBezTo>
                    <a:pt x="7370" y="5191"/>
                    <a:pt x="6822" y="4426"/>
                    <a:pt x="6324" y="3632"/>
                  </a:cubicBezTo>
                  <a:cubicBezTo>
                    <a:pt x="6078" y="3235"/>
                    <a:pt x="5840" y="2824"/>
                    <a:pt x="5631" y="2412"/>
                  </a:cubicBezTo>
                  <a:cubicBezTo>
                    <a:pt x="5530" y="2203"/>
                    <a:pt x="5436" y="1987"/>
                    <a:pt x="5349" y="1770"/>
                  </a:cubicBezTo>
                  <a:cubicBezTo>
                    <a:pt x="5306" y="1662"/>
                    <a:pt x="5270" y="1554"/>
                    <a:pt x="5241" y="1438"/>
                  </a:cubicBezTo>
                  <a:lnTo>
                    <a:pt x="5241" y="1431"/>
                  </a:lnTo>
                  <a:cubicBezTo>
                    <a:pt x="5241" y="1416"/>
                    <a:pt x="5241" y="1402"/>
                    <a:pt x="5248" y="1388"/>
                  </a:cubicBezTo>
                  <a:lnTo>
                    <a:pt x="5255" y="1388"/>
                  </a:lnTo>
                  <a:cubicBezTo>
                    <a:pt x="5263" y="1366"/>
                    <a:pt x="5277" y="1344"/>
                    <a:pt x="5291" y="1323"/>
                  </a:cubicBezTo>
                  <a:lnTo>
                    <a:pt x="5306" y="1323"/>
                  </a:lnTo>
                  <a:cubicBezTo>
                    <a:pt x="5328" y="1315"/>
                    <a:pt x="5356" y="1315"/>
                    <a:pt x="5378" y="1308"/>
                  </a:cubicBezTo>
                  <a:close/>
                  <a:moveTo>
                    <a:pt x="19462" y="8482"/>
                  </a:moveTo>
                  <a:cubicBezTo>
                    <a:pt x="19629" y="8482"/>
                    <a:pt x="19796" y="8487"/>
                    <a:pt x="19965" y="8497"/>
                  </a:cubicBezTo>
                  <a:cubicBezTo>
                    <a:pt x="20448" y="8518"/>
                    <a:pt x="20925" y="8605"/>
                    <a:pt x="21387" y="8757"/>
                  </a:cubicBezTo>
                  <a:cubicBezTo>
                    <a:pt x="21545" y="8807"/>
                    <a:pt x="21697" y="8872"/>
                    <a:pt x="21841" y="8952"/>
                  </a:cubicBezTo>
                  <a:cubicBezTo>
                    <a:pt x="21892" y="8988"/>
                    <a:pt x="21928" y="9031"/>
                    <a:pt x="21971" y="9067"/>
                  </a:cubicBezTo>
                  <a:cubicBezTo>
                    <a:pt x="22043" y="9139"/>
                    <a:pt x="22116" y="9219"/>
                    <a:pt x="22181" y="9305"/>
                  </a:cubicBezTo>
                  <a:cubicBezTo>
                    <a:pt x="22101" y="9284"/>
                    <a:pt x="22022" y="9269"/>
                    <a:pt x="21942" y="9255"/>
                  </a:cubicBezTo>
                  <a:cubicBezTo>
                    <a:pt x="21704" y="9219"/>
                    <a:pt x="21473" y="9190"/>
                    <a:pt x="21235" y="9175"/>
                  </a:cubicBezTo>
                  <a:cubicBezTo>
                    <a:pt x="20960" y="9158"/>
                    <a:pt x="20683" y="9151"/>
                    <a:pt x="20406" y="9151"/>
                  </a:cubicBezTo>
                  <a:cubicBezTo>
                    <a:pt x="20210" y="9151"/>
                    <a:pt x="20015" y="9155"/>
                    <a:pt x="19820" y="9161"/>
                  </a:cubicBezTo>
                  <a:cubicBezTo>
                    <a:pt x="18875" y="9204"/>
                    <a:pt x="17944" y="9298"/>
                    <a:pt x="17006" y="9413"/>
                  </a:cubicBezTo>
                  <a:cubicBezTo>
                    <a:pt x="16074" y="9536"/>
                    <a:pt x="15143" y="9688"/>
                    <a:pt x="14220" y="9839"/>
                  </a:cubicBezTo>
                  <a:lnTo>
                    <a:pt x="12827" y="10077"/>
                  </a:lnTo>
                  <a:lnTo>
                    <a:pt x="11896" y="10243"/>
                  </a:lnTo>
                  <a:cubicBezTo>
                    <a:pt x="11975" y="10200"/>
                    <a:pt x="12047" y="10157"/>
                    <a:pt x="12119" y="10121"/>
                  </a:cubicBezTo>
                  <a:cubicBezTo>
                    <a:pt x="12812" y="9868"/>
                    <a:pt x="13512" y="9637"/>
                    <a:pt x="14220" y="9428"/>
                  </a:cubicBezTo>
                  <a:cubicBezTo>
                    <a:pt x="15158" y="9154"/>
                    <a:pt x="16103" y="8923"/>
                    <a:pt x="17063" y="8742"/>
                  </a:cubicBezTo>
                  <a:cubicBezTo>
                    <a:pt x="17301" y="8699"/>
                    <a:pt x="17547" y="8648"/>
                    <a:pt x="17785" y="8620"/>
                  </a:cubicBezTo>
                  <a:lnTo>
                    <a:pt x="18146" y="8569"/>
                  </a:lnTo>
                  <a:cubicBezTo>
                    <a:pt x="18269" y="8555"/>
                    <a:pt x="18391" y="8547"/>
                    <a:pt x="18507" y="8533"/>
                  </a:cubicBezTo>
                  <a:cubicBezTo>
                    <a:pt x="18824" y="8500"/>
                    <a:pt x="19142" y="8482"/>
                    <a:pt x="19462" y="8482"/>
                  </a:cubicBezTo>
                  <a:close/>
                  <a:moveTo>
                    <a:pt x="20411" y="9267"/>
                  </a:moveTo>
                  <a:cubicBezTo>
                    <a:pt x="20685" y="9267"/>
                    <a:pt x="20960" y="9274"/>
                    <a:pt x="21235" y="9291"/>
                  </a:cubicBezTo>
                  <a:cubicBezTo>
                    <a:pt x="21466" y="9298"/>
                    <a:pt x="21697" y="9327"/>
                    <a:pt x="21928" y="9363"/>
                  </a:cubicBezTo>
                  <a:cubicBezTo>
                    <a:pt x="22043" y="9377"/>
                    <a:pt x="22159" y="9399"/>
                    <a:pt x="22274" y="9428"/>
                  </a:cubicBezTo>
                  <a:lnTo>
                    <a:pt x="22282" y="9428"/>
                  </a:lnTo>
                  <a:lnTo>
                    <a:pt x="22303" y="9464"/>
                  </a:lnTo>
                  <a:lnTo>
                    <a:pt x="22347" y="9529"/>
                  </a:lnTo>
                  <a:lnTo>
                    <a:pt x="22347" y="9543"/>
                  </a:lnTo>
                  <a:cubicBezTo>
                    <a:pt x="22339" y="9565"/>
                    <a:pt x="22325" y="9594"/>
                    <a:pt x="22318" y="9616"/>
                  </a:cubicBezTo>
                  <a:cubicBezTo>
                    <a:pt x="22274" y="9637"/>
                    <a:pt x="22224" y="9659"/>
                    <a:pt x="22181" y="9673"/>
                  </a:cubicBezTo>
                  <a:cubicBezTo>
                    <a:pt x="22036" y="9731"/>
                    <a:pt x="21885" y="9782"/>
                    <a:pt x="21726" y="9825"/>
                  </a:cubicBezTo>
                  <a:cubicBezTo>
                    <a:pt x="21423" y="9919"/>
                    <a:pt x="21120" y="9984"/>
                    <a:pt x="20809" y="10041"/>
                  </a:cubicBezTo>
                  <a:cubicBezTo>
                    <a:pt x="20499" y="10106"/>
                    <a:pt x="20181" y="10150"/>
                    <a:pt x="19864" y="10186"/>
                  </a:cubicBezTo>
                  <a:cubicBezTo>
                    <a:pt x="19553" y="10229"/>
                    <a:pt x="19236" y="10258"/>
                    <a:pt x="18918" y="10287"/>
                  </a:cubicBezTo>
                  <a:cubicBezTo>
                    <a:pt x="18297" y="10330"/>
                    <a:pt x="17677" y="10352"/>
                    <a:pt x="17056" y="10366"/>
                  </a:cubicBezTo>
                  <a:cubicBezTo>
                    <a:pt x="16847" y="10369"/>
                    <a:pt x="16638" y="10369"/>
                    <a:pt x="16430" y="10369"/>
                  </a:cubicBezTo>
                  <a:cubicBezTo>
                    <a:pt x="16014" y="10369"/>
                    <a:pt x="15601" y="10366"/>
                    <a:pt x="15187" y="10366"/>
                  </a:cubicBezTo>
                  <a:lnTo>
                    <a:pt x="13317" y="10352"/>
                  </a:lnTo>
                  <a:cubicBezTo>
                    <a:pt x="12848" y="10352"/>
                    <a:pt x="12379" y="10345"/>
                    <a:pt x="11910" y="10330"/>
                  </a:cubicBezTo>
                  <a:lnTo>
                    <a:pt x="11802" y="10308"/>
                  </a:lnTo>
                  <a:cubicBezTo>
                    <a:pt x="12610" y="10150"/>
                    <a:pt x="13418" y="10005"/>
                    <a:pt x="14227" y="9883"/>
                  </a:cubicBezTo>
                  <a:cubicBezTo>
                    <a:pt x="15158" y="9745"/>
                    <a:pt x="16089" y="9616"/>
                    <a:pt x="17027" y="9507"/>
                  </a:cubicBezTo>
                  <a:cubicBezTo>
                    <a:pt x="17958" y="9399"/>
                    <a:pt x="18897" y="9312"/>
                    <a:pt x="19828" y="9276"/>
                  </a:cubicBezTo>
                  <a:cubicBezTo>
                    <a:pt x="20022" y="9270"/>
                    <a:pt x="20216" y="9267"/>
                    <a:pt x="20411" y="9267"/>
                  </a:cubicBezTo>
                  <a:close/>
                  <a:moveTo>
                    <a:pt x="4367" y="8978"/>
                  </a:moveTo>
                  <a:cubicBezTo>
                    <a:pt x="4843" y="8978"/>
                    <a:pt x="5318" y="9023"/>
                    <a:pt x="5789" y="9103"/>
                  </a:cubicBezTo>
                  <a:lnTo>
                    <a:pt x="6266" y="9197"/>
                  </a:lnTo>
                  <a:cubicBezTo>
                    <a:pt x="6425" y="9226"/>
                    <a:pt x="6583" y="9269"/>
                    <a:pt x="6735" y="9298"/>
                  </a:cubicBezTo>
                  <a:lnTo>
                    <a:pt x="6973" y="9356"/>
                  </a:lnTo>
                  <a:lnTo>
                    <a:pt x="7204" y="9413"/>
                  </a:lnTo>
                  <a:cubicBezTo>
                    <a:pt x="7363" y="9450"/>
                    <a:pt x="7514" y="9486"/>
                    <a:pt x="7673" y="9529"/>
                  </a:cubicBezTo>
                  <a:lnTo>
                    <a:pt x="8987" y="9854"/>
                  </a:lnTo>
                  <a:cubicBezTo>
                    <a:pt x="8561" y="9789"/>
                    <a:pt x="8135" y="9731"/>
                    <a:pt x="7709" y="9688"/>
                  </a:cubicBezTo>
                  <a:cubicBezTo>
                    <a:pt x="7081" y="9623"/>
                    <a:pt x="6446" y="9579"/>
                    <a:pt x="5811" y="9551"/>
                  </a:cubicBezTo>
                  <a:cubicBezTo>
                    <a:pt x="5581" y="9545"/>
                    <a:pt x="5350" y="9542"/>
                    <a:pt x="5119" y="9542"/>
                  </a:cubicBezTo>
                  <a:cubicBezTo>
                    <a:pt x="4718" y="9542"/>
                    <a:pt x="4316" y="9552"/>
                    <a:pt x="3913" y="9579"/>
                  </a:cubicBezTo>
                  <a:lnTo>
                    <a:pt x="3400" y="9630"/>
                  </a:lnTo>
                  <a:cubicBezTo>
                    <a:pt x="3227" y="9652"/>
                    <a:pt x="3061" y="9680"/>
                    <a:pt x="2888" y="9709"/>
                  </a:cubicBezTo>
                  <a:cubicBezTo>
                    <a:pt x="2722" y="9731"/>
                    <a:pt x="2556" y="9782"/>
                    <a:pt x="2383" y="9818"/>
                  </a:cubicBezTo>
                  <a:cubicBezTo>
                    <a:pt x="2217" y="9861"/>
                    <a:pt x="2051" y="9911"/>
                    <a:pt x="1892" y="9969"/>
                  </a:cubicBezTo>
                  <a:cubicBezTo>
                    <a:pt x="1560" y="10077"/>
                    <a:pt x="1250" y="10229"/>
                    <a:pt x="961" y="10424"/>
                  </a:cubicBezTo>
                  <a:lnTo>
                    <a:pt x="954" y="10424"/>
                  </a:lnTo>
                  <a:lnTo>
                    <a:pt x="997" y="10366"/>
                  </a:lnTo>
                  <a:cubicBezTo>
                    <a:pt x="1221" y="10092"/>
                    <a:pt x="1481" y="9854"/>
                    <a:pt x="1784" y="9659"/>
                  </a:cubicBezTo>
                  <a:lnTo>
                    <a:pt x="2015" y="9514"/>
                  </a:lnTo>
                  <a:cubicBezTo>
                    <a:pt x="2094" y="9471"/>
                    <a:pt x="2181" y="9435"/>
                    <a:pt x="2260" y="9399"/>
                  </a:cubicBezTo>
                  <a:cubicBezTo>
                    <a:pt x="2426" y="9320"/>
                    <a:pt x="2599" y="9247"/>
                    <a:pt x="2773" y="9197"/>
                  </a:cubicBezTo>
                  <a:cubicBezTo>
                    <a:pt x="2866" y="9168"/>
                    <a:pt x="2953" y="9146"/>
                    <a:pt x="3047" y="9125"/>
                  </a:cubicBezTo>
                  <a:lnTo>
                    <a:pt x="3314" y="9060"/>
                  </a:lnTo>
                  <a:cubicBezTo>
                    <a:pt x="3494" y="9038"/>
                    <a:pt x="3682" y="9016"/>
                    <a:pt x="3870" y="8995"/>
                  </a:cubicBezTo>
                  <a:cubicBezTo>
                    <a:pt x="4036" y="8984"/>
                    <a:pt x="4201" y="8978"/>
                    <a:pt x="4367" y="8978"/>
                  </a:cubicBezTo>
                  <a:close/>
                  <a:moveTo>
                    <a:pt x="4855" y="9569"/>
                  </a:moveTo>
                  <a:cubicBezTo>
                    <a:pt x="5171" y="9569"/>
                    <a:pt x="5486" y="9579"/>
                    <a:pt x="5804" y="9601"/>
                  </a:cubicBezTo>
                  <a:cubicBezTo>
                    <a:pt x="6432" y="9637"/>
                    <a:pt x="7067" y="9702"/>
                    <a:pt x="7688" y="9782"/>
                  </a:cubicBezTo>
                  <a:cubicBezTo>
                    <a:pt x="8005" y="9818"/>
                    <a:pt x="8316" y="9861"/>
                    <a:pt x="8626" y="9904"/>
                  </a:cubicBezTo>
                  <a:cubicBezTo>
                    <a:pt x="8944" y="9948"/>
                    <a:pt x="9261" y="9991"/>
                    <a:pt x="9571" y="10041"/>
                  </a:cubicBezTo>
                  <a:lnTo>
                    <a:pt x="9983" y="10106"/>
                  </a:lnTo>
                  <a:cubicBezTo>
                    <a:pt x="10221" y="10171"/>
                    <a:pt x="10466" y="10229"/>
                    <a:pt x="10712" y="10294"/>
                  </a:cubicBezTo>
                  <a:cubicBezTo>
                    <a:pt x="10329" y="10280"/>
                    <a:pt x="9954" y="10265"/>
                    <a:pt x="9579" y="10258"/>
                  </a:cubicBezTo>
                  <a:cubicBezTo>
                    <a:pt x="9119" y="10247"/>
                    <a:pt x="8663" y="10241"/>
                    <a:pt x="8208" y="10241"/>
                  </a:cubicBezTo>
                  <a:cubicBezTo>
                    <a:pt x="8042" y="10241"/>
                    <a:pt x="7876" y="10242"/>
                    <a:pt x="7709" y="10243"/>
                  </a:cubicBezTo>
                  <a:cubicBezTo>
                    <a:pt x="7081" y="10251"/>
                    <a:pt x="6461" y="10272"/>
                    <a:pt x="5840" y="10294"/>
                  </a:cubicBezTo>
                  <a:cubicBezTo>
                    <a:pt x="5212" y="10316"/>
                    <a:pt x="4591" y="10352"/>
                    <a:pt x="3971" y="10402"/>
                  </a:cubicBezTo>
                  <a:cubicBezTo>
                    <a:pt x="3653" y="10424"/>
                    <a:pt x="3343" y="10453"/>
                    <a:pt x="3025" y="10489"/>
                  </a:cubicBezTo>
                  <a:cubicBezTo>
                    <a:pt x="2708" y="10532"/>
                    <a:pt x="2390" y="10568"/>
                    <a:pt x="2080" y="10619"/>
                  </a:cubicBezTo>
                  <a:cubicBezTo>
                    <a:pt x="1762" y="10662"/>
                    <a:pt x="1452" y="10727"/>
                    <a:pt x="1141" y="10806"/>
                  </a:cubicBezTo>
                  <a:cubicBezTo>
                    <a:pt x="990" y="10850"/>
                    <a:pt x="838" y="10893"/>
                    <a:pt x="687" y="10951"/>
                  </a:cubicBezTo>
                  <a:lnTo>
                    <a:pt x="629" y="10972"/>
                  </a:lnTo>
                  <a:cubicBezTo>
                    <a:pt x="636" y="10958"/>
                    <a:pt x="643" y="10944"/>
                    <a:pt x="651" y="10929"/>
                  </a:cubicBezTo>
                  <a:cubicBezTo>
                    <a:pt x="665" y="10893"/>
                    <a:pt x="679" y="10850"/>
                    <a:pt x="701" y="10814"/>
                  </a:cubicBezTo>
                  <a:cubicBezTo>
                    <a:pt x="737" y="10756"/>
                    <a:pt x="773" y="10691"/>
                    <a:pt x="809" y="10633"/>
                  </a:cubicBezTo>
                  <a:cubicBezTo>
                    <a:pt x="874" y="10583"/>
                    <a:pt x="932" y="10532"/>
                    <a:pt x="997" y="10489"/>
                  </a:cubicBezTo>
                  <a:cubicBezTo>
                    <a:pt x="1278" y="10294"/>
                    <a:pt x="1582" y="10135"/>
                    <a:pt x="1899" y="10020"/>
                  </a:cubicBezTo>
                  <a:cubicBezTo>
                    <a:pt x="2058" y="9948"/>
                    <a:pt x="2224" y="9911"/>
                    <a:pt x="2390" y="9854"/>
                  </a:cubicBezTo>
                  <a:cubicBezTo>
                    <a:pt x="2549" y="9803"/>
                    <a:pt x="2722" y="9774"/>
                    <a:pt x="2888" y="9738"/>
                  </a:cubicBezTo>
                  <a:cubicBezTo>
                    <a:pt x="3054" y="9702"/>
                    <a:pt x="3227" y="9680"/>
                    <a:pt x="3393" y="9652"/>
                  </a:cubicBezTo>
                  <a:lnTo>
                    <a:pt x="3906" y="9601"/>
                  </a:lnTo>
                  <a:cubicBezTo>
                    <a:pt x="4223" y="9579"/>
                    <a:pt x="4539" y="9569"/>
                    <a:pt x="4855" y="9569"/>
                  </a:cubicBezTo>
                  <a:close/>
                  <a:moveTo>
                    <a:pt x="22260" y="9724"/>
                  </a:moveTo>
                  <a:lnTo>
                    <a:pt x="22260" y="9724"/>
                  </a:lnTo>
                  <a:cubicBezTo>
                    <a:pt x="22253" y="9738"/>
                    <a:pt x="22245" y="9753"/>
                    <a:pt x="22238" y="9774"/>
                  </a:cubicBezTo>
                  <a:cubicBezTo>
                    <a:pt x="22217" y="9810"/>
                    <a:pt x="22202" y="9846"/>
                    <a:pt x="22181" y="9883"/>
                  </a:cubicBezTo>
                  <a:cubicBezTo>
                    <a:pt x="22152" y="9948"/>
                    <a:pt x="22116" y="10005"/>
                    <a:pt x="22072" y="10063"/>
                  </a:cubicBezTo>
                  <a:cubicBezTo>
                    <a:pt x="22015" y="10114"/>
                    <a:pt x="21957" y="10164"/>
                    <a:pt x="21892" y="10207"/>
                  </a:cubicBezTo>
                  <a:cubicBezTo>
                    <a:pt x="21610" y="10402"/>
                    <a:pt x="21307" y="10561"/>
                    <a:pt x="20990" y="10684"/>
                  </a:cubicBezTo>
                  <a:cubicBezTo>
                    <a:pt x="20831" y="10749"/>
                    <a:pt x="20665" y="10792"/>
                    <a:pt x="20499" y="10843"/>
                  </a:cubicBezTo>
                  <a:cubicBezTo>
                    <a:pt x="20333" y="10900"/>
                    <a:pt x="20167" y="10929"/>
                    <a:pt x="20001" y="10965"/>
                  </a:cubicBezTo>
                  <a:cubicBezTo>
                    <a:pt x="19828" y="11001"/>
                    <a:pt x="19662" y="11023"/>
                    <a:pt x="19488" y="11045"/>
                  </a:cubicBezTo>
                  <a:lnTo>
                    <a:pt x="18976" y="11102"/>
                  </a:lnTo>
                  <a:cubicBezTo>
                    <a:pt x="18662" y="11120"/>
                    <a:pt x="18346" y="11129"/>
                    <a:pt x="18030" y="11129"/>
                  </a:cubicBezTo>
                  <a:cubicBezTo>
                    <a:pt x="17715" y="11129"/>
                    <a:pt x="17399" y="11120"/>
                    <a:pt x="17085" y="11102"/>
                  </a:cubicBezTo>
                  <a:cubicBezTo>
                    <a:pt x="16450" y="11066"/>
                    <a:pt x="15822" y="10994"/>
                    <a:pt x="15194" y="10922"/>
                  </a:cubicBezTo>
                  <a:cubicBezTo>
                    <a:pt x="14884" y="10879"/>
                    <a:pt x="14566" y="10843"/>
                    <a:pt x="14256" y="10792"/>
                  </a:cubicBezTo>
                  <a:cubicBezTo>
                    <a:pt x="13945" y="10749"/>
                    <a:pt x="13628" y="10705"/>
                    <a:pt x="13317" y="10655"/>
                  </a:cubicBezTo>
                  <a:lnTo>
                    <a:pt x="12906" y="10590"/>
                  </a:lnTo>
                  <a:cubicBezTo>
                    <a:pt x="12661" y="10532"/>
                    <a:pt x="12415" y="10467"/>
                    <a:pt x="12177" y="10402"/>
                  </a:cubicBezTo>
                  <a:lnTo>
                    <a:pt x="12177" y="10402"/>
                  </a:lnTo>
                  <a:cubicBezTo>
                    <a:pt x="12552" y="10417"/>
                    <a:pt x="12935" y="10431"/>
                    <a:pt x="13310" y="10446"/>
                  </a:cubicBezTo>
                  <a:cubicBezTo>
                    <a:pt x="13749" y="10451"/>
                    <a:pt x="14192" y="10456"/>
                    <a:pt x="14633" y="10456"/>
                  </a:cubicBezTo>
                  <a:cubicBezTo>
                    <a:pt x="14815" y="10456"/>
                    <a:pt x="14998" y="10455"/>
                    <a:pt x="15179" y="10453"/>
                  </a:cubicBezTo>
                  <a:cubicBezTo>
                    <a:pt x="15800" y="10446"/>
                    <a:pt x="16428" y="10431"/>
                    <a:pt x="17049" y="10402"/>
                  </a:cubicBezTo>
                  <a:cubicBezTo>
                    <a:pt x="17670" y="10381"/>
                    <a:pt x="18290" y="10345"/>
                    <a:pt x="18911" y="10294"/>
                  </a:cubicBezTo>
                  <a:cubicBezTo>
                    <a:pt x="19229" y="10272"/>
                    <a:pt x="19546" y="10243"/>
                    <a:pt x="19864" y="10207"/>
                  </a:cubicBezTo>
                  <a:cubicBezTo>
                    <a:pt x="20181" y="10164"/>
                    <a:pt x="20492" y="10135"/>
                    <a:pt x="20809" y="10085"/>
                  </a:cubicBezTo>
                  <a:cubicBezTo>
                    <a:pt x="21120" y="10034"/>
                    <a:pt x="21437" y="9969"/>
                    <a:pt x="21740" y="9890"/>
                  </a:cubicBezTo>
                  <a:cubicBezTo>
                    <a:pt x="21899" y="9846"/>
                    <a:pt x="22051" y="9803"/>
                    <a:pt x="22202" y="9753"/>
                  </a:cubicBezTo>
                  <a:lnTo>
                    <a:pt x="22260" y="9724"/>
                  </a:lnTo>
                  <a:close/>
                  <a:moveTo>
                    <a:pt x="7717" y="10330"/>
                  </a:moveTo>
                  <a:lnTo>
                    <a:pt x="9579" y="10345"/>
                  </a:lnTo>
                  <a:cubicBezTo>
                    <a:pt x="10048" y="10352"/>
                    <a:pt x="10517" y="10359"/>
                    <a:pt x="10986" y="10366"/>
                  </a:cubicBezTo>
                  <a:lnTo>
                    <a:pt x="11094" y="10395"/>
                  </a:lnTo>
                  <a:cubicBezTo>
                    <a:pt x="10286" y="10554"/>
                    <a:pt x="9478" y="10691"/>
                    <a:pt x="8669" y="10821"/>
                  </a:cubicBezTo>
                  <a:cubicBezTo>
                    <a:pt x="7738" y="10958"/>
                    <a:pt x="6807" y="11088"/>
                    <a:pt x="5876" y="11196"/>
                  </a:cubicBezTo>
                  <a:cubicBezTo>
                    <a:pt x="4938" y="11304"/>
                    <a:pt x="4007" y="11391"/>
                    <a:pt x="3068" y="11427"/>
                  </a:cubicBezTo>
                  <a:cubicBezTo>
                    <a:pt x="2874" y="11433"/>
                    <a:pt x="2680" y="11437"/>
                    <a:pt x="2485" y="11437"/>
                  </a:cubicBezTo>
                  <a:cubicBezTo>
                    <a:pt x="2211" y="11437"/>
                    <a:pt x="1936" y="11430"/>
                    <a:pt x="1661" y="11413"/>
                  </a:cubicBezTo>
                  <a:cubicBezTo>
                    <a:pt x="1430" y="11398"/>
                    <a:pt x="1199" y="11377"/>
                    <a:pt x="968" y="11341"/>
                  </a:cubicBezTo>
                  <a:cubicBezTo>
                    <a:pt x="845" y="11326"/>
                    <a:pt x="730" y="11297"/>
                    <a:pt x="622" y="11268"/>
                  </a:cubicBezTo>
                  <a:lnTo>
                    <a:pt x="614" y="11268"/>
                  </a:lnTo>
                  <a:lnTo>
                    <a:pt x="593" y="11239"/>
                  </a:lnTo>
                  <a:cubicBezTo>
                    <a:pt x="578" y="11218"/>
                    <a:pt x="564" y="11196"/>
                    <a:pt x="550" y="11175"/>
                  </a:cubicBezTo>
                  <a:cubicBezTo>
                    <a:pt x="550" y="11175"/>
                    <a:pt x="550" y="11160"/>
                    <a:pt x="557" y="11160"/>
                  </a:cubicBezTo>
                  <a:cubicBezTo>
                    <a:pt x="564" y="11131"/>
                    <a:pt x="571" y="11110"/>
                    <a:pt x="586" y="11088"/>
                  </a:cubicBezTo>
                  <a:cubicBezTo>
                    <a:pt x="629" y="11066"/>
                    <a:pt x="672" y="11045"/>
                    <a:pt x="723" y="11023"/>
                  </a:cubicBezTo>
                  <a:cubicBezTo>
                    <a:pt x="867" y="10965"/>
                    <a:pt x="1011" y="10922"/>
                    <a:pt x="1170" y="10871"/>
                  </a:cubicBezTo>
                  <a:cubicBezTo>
                    <a:pt x="1473" y="10785"/>
                    <a:pt x="1784" y="10713"/>
                    <a:pt x="2094" y="10655"/>
                  </a:cubicBezTo>
                  <a:cubicBezTo>
                    <a:pt x="2404" y="10597"/>
                    <a:pt x="2722" y="10547"/>
                    <a:pt x="3032" y="10511"/>
                  </a:cubicBezTo>
                  <a:cubicBezTo>
                    <a:pt x="3350" y="10474"/>
                    <a:pt x="3667" y="10446"/>
                    <a:pt x="3978" y="10417"/>
                  </a:cubicBezTo>
                  <a:cubicBezTo>
                    <a:pt x="4599" y="10373"/>
                    <a:pt x="5226" y="10345"/>
                    <a:pt x="5847" y="10337"/>
                  </a:cubicBezTo>
                  <a:cubicBezTo>
                    <a:pt x="6158" y="10334"/>
                    <a:pt x="6468" y="10334"/>
                    <a:pt x="6779" y="10334"/>
                  </a:cubicBezTo>
                  <a:cubicBezTo>
                    <a:pt x="7090" y="10334"/>
                    <a:pt x="7403" y="10334"/>
                    <a:pt x="7717" y="10330"/>
                  </a:cubicBezTo>
                  <a:close/>
                  <a:moveTo>
                    <a:pt x="21928" y="10272"/>
                  </a:moveTo>
                  <a:lnTo>
                    <a:pt x="21885" y="10323"/>
                  </a:lnTo>
                  <a:cubicBezTo>
                    <a:pt x="21668" y="10604"/>
                    <a:pt x="21401" y="10843"/>
                    <a:pt x="21105" y="11037"/>
                  </a:cubicBezTo>
                  <a:lnTo>
                    <a:pt x="20874" y="11182"/>
                  </a:lnTo>
                  <a:cubicBezTo>
                    <a:pt x="20795" y="11225"/>
                    <a:pt x="20708" y="11261"/>
                    <a:pt x="20629" y="11297"/>
                  </a:cubicBezTo>
                  <a:cubicBezTo>
                    <a:pt x="20463" y="11377"/>
                    <a:pt x="20290" y="11442"/>
                    <a:pt x="20109" y="11499"/>
                  </a:cubicBezTo>
                  <a:cubicBezTo>
                    <a:pt x="20022" y="11528"/>
                    <a:pt x="19936" y="11550"/>
                    <a:pt x="19842" y="11571"/>
                  </a:cubicBezTo>
                  <a:lnTo>
                    <a:pt x="19568" y="11629"/>
                  </a:lnTo>
                  <a:cubicBezTo>
                    <a:pt x="19387" y="11658"/>
                    <a:pt x="19200" y="11680"/>
                    <a:pt x="19019" y="11701"/>
                  </a:cubicBezTo>
                  <a:cubicBezTo>
                    <a:pt x="18861" y="11710"/>
                    <a:pt x="18702" y="11715"/>
                    <a:pt x="18542" y="11715"/>
                  </a:cubicBezTo>
                  <a:cubicBezTo>
                    <a:pt x="18057" y="11715"/>
                    <a:pt x="17570" y="11673"/>
                    <a:pt x="17092" y="11586"/>
                  </a:cubicBezTo>
                  <a:lnTo>
                    <a:pt x="16623" y="11499"/>
                  </a:lnTo>
                  <a:cubicBezTo>
                    <a:pt x="16464" y="11470"/>
                    <a:pt x="16305" y="11427"/>
                    <a:pt x="16154" y="11391"/>
                  </a:cubicBezTo>
                  <a:lnTo>
                    <a:pt x="15916" y="11341"/>
                  </a:lnTo>
                  <a:lnTo>
                    <a:pt x="15685" y="11283"/>
                  </a:lnTo>
                  <a:cubicBezTo>
                    <a:pt x="15526" y="11239"/>
                    <a:pt x="15374" y="11211"/>
                    <a:pt x="15216" y="11167"/>
                  </a:cubicBezTo>
                  <a:lnTo>
                    <a:pt x="13902" y="10835"/>
                  </a:lnTo>
                  <a:lnTo>
                    <a:pt x="13902" y="10835"/>
                  </a:lnTo>
                  <a:cubicBezTo>
                    <a:pt x="14328" y="10900"/>
                    <a:pt x="14754" y="10958"/>
                    <a:pt x="15179" y="11009"/>
                  </a:cubicBezTo>
                  <a:cubicBezTo>
                    <a:pt x="15807" y="11073"/>
                    <a:pt x="16443" y="11117"/>
                    <a:pt x="17078" y="11138"/>
                  </a:cubicBezTo>
                  <a:cubicBezTo>
                    <a:pt x="17326" y="11147"/>
                    <a:pt x="17576" y="11152"/>
                    <a:pt x="17826" y="11152"/>
                  </a:cubicBezTo>
                  <a:cubicBezTo>
                    <a:pt x="18207" y="11152"/>
                    <a:pt x="18589" y="11140"/>
                    <a:pt x="18969" y="11110"/>
                  </a:cubicBezTo>
                  <a:lnTo>
                    <a:pt x="19481" y="11066"/>
                  </a:lnTo>
                  <a:cubicBezTo>
                    <a:pt x="19654" y="11037"/>
                    <a:pt x="19820" y="11009"/>
                    <a:pt x="19994" y="10987"/>
                  </a:cubicBezTo>
                  <a:cubicBezTo>
                    <a:pt x="20167" y="10958"/>
                    <a:pt x="20333" y="10915"/>
                    <a:pt x="20499" y="10871"/>
                  </a:cubicBezTo>
                  <a:cubicBezTo>
                    <a:pt x="20665" y="10835"/>
                    <a:pt x="20831" y="10785"/>
                    <a:pt x="20990" y="10727"/>
                  </a:cubicBezTo>
                  <a:cubicBezTo>
                    <a:pt x="21322" y="10612"/>
                    <a:pt x="21632" y="10460"/>
                    <a:pt x="21921" y="10272"/>
                  </a:cubicBezTo>
                  <a:close/>
                  <a:moveTo>
                    <a:pt x="10986" y="10453"/>
                  </a:moveTo>
                  <a:cubicBezTo>
                    <a:pt x="10914" y="10496"/>
                    <a:pt x="10842" y="10532"/>
                    <a:pt x="10762" y="10575"/>
                  </a:cubicBezTo>
                  <a:cubicBezTo>
                    <a:pt x="10069" y="10828"/>
                    <a:pt x="9369" y="11059"/>
                    <a:pt x="8662" y="11268"/>
                  </a:cubicBezTo>
                  <a:cubicBezTo>
                    <a:pt x="7724" y="11543"/>
                    <a:pt x="6778" y="11774"/>
                    <a:pt x="5818" y="11954"/>
                  </a:cubicBezTo>
                  <a:cubicBezTo>
                    <a:pt x="5580" y="11997"/>
                    <a:pt x="5342" y="12048"/>
                    <a:pt x="5097" y="12077"/>
                  </a:cubicBezTo>
                  <a:lnTo>
                    <a:pt x="4736" y="12127"/>
                  </a:lnTo>
                  <a:cubicBezTo>
                    <a:pt x="4613" y="12142"/>
                    <a:pt x="4498" y="12149"/>
                    <a:pt x="4375" y="12163"/>
                  </a:cubicBezTo>
                  <a:cubicBezTo>
                    <a:pt x="4058" y="12196"/>
                    <a:pt x="3742" y="12211"/>
                    <a:pt x="3425" y="12211"/>
                  </a:cubicBezTo>
                  <a:cubicBezTo>
                    <a:pt x="3258" y="12211"/>
                    <a:pt x="3091" y="12207"/>
                    <a:pt x="2924" y="12199"/>
                  </a:cubicBezTo>
                  <a:cubicBezTo>
                    <a:pt x="2441" y="12178"/>
                    <a:pt x="1957" y="12091"/>
                    <a:pt x="1502" y="11940"/>
                  </a:cubicBezTo>
                  <a:cubicBezTo>
                    <a:pt x="1343" y="11882"/>
                    <a:pt x="1185" y="11817"/>
                    <a:pt x="1040" y="11745"/>
                  </a:cubicBezTo>
                  <a:cubicBezTo>
                    <a:pt x="997" y="11709"/>
                    <a:pt x="954" y="11673"/>
                    <a:pt x="918" y="11629"/>
                  </a:cubicBezTo>
                  <a:cubicBezTo>
                    <a:pt x="838" y="11550"/>
                    <a:pt x="766" y="11470"/>
                    <a:pt x="701" y="11391"/>
                  </a:cubicBezTo>
                  <a:lnTo>
                    <a:pt x="701" y="11391"/>
                  </a:lnTo>
                  <a:cubicBezTo>
                    <a:pt x="788" y="11405"/>
                    <a:pt x="867" y="11427"/>
                    <a:pt x="946" y="11442"/>
                  </a:cubicBezTo>
                  <a:cubicBezTo>
                    <a:pt x="1177" y="11478"/>
                    <a:pt x="1416" y="11499"/>
                    <a:pt x="1654" y="11514"/>
                  </a:cubicBezTo>
                  <a:cubicBezTo>
                    <a:pt x="1929" y="11531"/>
                    <a:pt x="2203" y="11538"/>
                    <a:pt x="2480" y="11538"/>
                  </a:cubicBezTo>
                  <a:cubicBezTo>
                    <a:pt x="2675" y="11538"/>
                    <a:pt x="2871" y="11534"/>
                    <a:pt x="3068" y="11528"/>
                  </a:cubicBezTo>
                  <a:cubicBezTo>
                    <a:pt x="4007" y="11492"/>
                    <a:pt x="4945" y="11398"/>
                    <a:pt x="5876" y="11276"/>
                  </a:cubicBezTo>
                  <a:cubicBezTo>
                    <a:pt x="6814" y="11160"/>
                    <a:pt x="7738" y="11009"/>
                    <a:pt x="8669" y="10857"/>
                  </a:cubicBezTo>
                  <a:lnTo>
                    <a:pt x="10055" y="10619"/>
                  </a:lnTo>
                  <a:lnTo>
                    <a:pt x="10986" y="10453"/>
                  </a:lnTo>
                  <a:close/>
                  <a:moveTo>
                    <a:pt x="10539" y="10705"/>
                  </a:moveTo>
                  <a:lnTo>
                    <a:pt x="10539" y="10705"/>
                  </a:lnTo>
                  <a:cubicBezTo>
                    <a:pt x="9918" y="11023"/>
                    <a:pt x="9283" y="11304"/>
                    <a:pt x="8640" y="11550"/>
                  </a:cubicBezTo>
                  <a:cubicBezTo>
                    <a:pt x="7688" y="11903"/>
                    <a:pt x="6713" y="12178"/>
                    <a:pt x="5724" y="12380"/>
                  </a:cubicBezTo>
                  <a:lnTo>
                    <a:pt x="5356" y="12452"/>
                  </a:lnTo>
                  <a:cubicBezTo>
                    <a:pt x="5234" y="12481"/>
                    <a:pt x="5111" y="12495"/>
                    <a:pt x="4988" y="12510"/>
                  </a:cubicBezTo>
                  <a:cubicBezTo>
                    <a:pt x="4743" y="12560"/>
                    <a:pt x="4490" y="12575"/>
                    <a:pt x="4245" y="12604"/>
                  </a:cubicBezTo>
                  <a:cubicBezTo>
                    <a:pt x="4094" y="12615"/>
                    <a:pt x="3942" y="12620"/>
                    <a:pt x="3790" y="12620"/>
                  </a:cubicBezTo>
                  <a:cubicBezTo>
                    <a:pt x="3456" y="12620"/>
                    <a:pt x="3122" y="12593"/>
                    <a:pt x="2794" y="12539"/>
                  </a:cubicBezTo>
                  <a:cubicBezTo>
                    <a:pt x="2325" y="12459"/>
                    <a:pt x="1878" y="12293"/>
                    <a:pt x="1466" y="12055"/>
                  </a:cubicBezTo>
                  <a:lnTo>
                    <a:pt x="1423" y="12026"/>
                  </a:lnTo>
                  <a:lnTo>
                    <a:pt x="1466" y="12048"/>
                  </a:lnTo>
                  <a:cubicBezTo>
                    <a:pt x="1935" y="12199"/>
                    <a:pt x="2419" y="12293"/>
                    <a:pt x="2917" y="12315"/>
                  </a:cubicBezTo>
                  <a:cubicBezTo>
                    <a:pt x="3064" y="12321"/>
                    <a:pt x="3211" y="12325"/>
                    <a:pt x="3359" y="12325"/>
                  </a:cubicBezTo>
                  <a:cubicBezTo>
                    <a:pt x="3702" y="12325"/>
                    <a:pt x="4046" y="12307"/>
                    <a:pt x="4389" y="12272"/>
                  </a:cubicBezTo>
                  <a:cubicBezTo>
                    <a:pt x="4505" y="12257"/>
                    <a:pt x="4627" y="12243"/>
                    <a:pt x="4750" y="12228"/>
                  </a:cubicBezTo>
                  <a:lnTo>
                    <a:pt x="5111" y="12178"/>
                  </a:lnTo>
                  <a:cubicBezTo>
                    <a:pt x="5356" y="12142"/>
                    <a:pt x="5595" y="12084"/>
                    <a:pt x="5833" y="12048"/>
                  </a:cubicBezTo>
                  <a:cubicBezTo>
                    <a:pt x="6793" y="11853"/>
                    <a:pt x="7738" y="11593"/>
                    <a:pt x="8669" y="11312"/>
                  </a:cubicBezTo>
                  <a:cubicBezTo>
                    <a:pt x="9297" y="11124"/>
                    <a:pt x="9918" y="10922"/>
                    <a:pt x="10539" y="10705"/>
                  </a:cubicBezTo>
                  <a:close/>
                  <a:moveTo>
                    <a:pt x="12206" y="10958"/>
                  </a:moveTo>
                  <a:lnTo>
                    <a:pt x="12206" y="10958"/>
                  </a:lnTo>
                  <a:cubicBezTo>
                    <a:pt x="12790" y="11333"/>
                    <a:pt x="13346" y="11737"/>
                    <a:pt x="13888" y="12178"/>
                  </a:cubicBezTo>
                  <a:cubicBezTo>
                    <a:pt x="14667" y="12820"/>
                    <a:pt x="15396" y="13527"/>
                    <a:pt x="16067" y="14285"/>
                  </a:cubicBezTo>
                  <a:lnTo>
                    <a:pt x="16313" y="14567"/>
                  </a:lnTo>
                  <a:cubicBezTo>
                    <a:pt x="16399" y="14661"/>
                    <a:pt x="16471" y="14762"/>
                    <a:pt x="16551" y="14855"/>
                  </a:cubicBezTo>
                  <a:cubicBezTo>
                    <a:pt x="16717" y="15050"/>
                    <a:pt x="16854" y="15252"/>
                    <a:pt x="16998" y="15454"/>
                  </a:cubicBezTo>
                  <a:cubicBezTo>
                    <a:pt x="17273" y="15859"/>
                    <a:pt x="17496" y="16292"/>
                    <a:pt x="17670" y="16746"/>
                  </a:cubicBezTo>
                  <a:cubicBezTo>
                    <a:pt x="17828" y="17194"/>
                    <a:pt x="17915" y="17663"/>
                    <a:pt x="17915" y="18139"/>
                  </a:cubicBezTo>
                  <a:lnTo>
                    <a:pt x="17915" y="18190"/>
                  </a:lnTo>
                  <a:lnTo>
                    <a:pt x="17908" y="18139"/>
                  </a:lnTo>
                  <a:cubicBezTo>
                    <a:pt x="17807" y="17656"/>
                    <a:pt x="17641" y="17194"/>
                    <a:pt x="17410" y="16754"/>
                  </a:cubicBezTo>
                  <a:cubicBezTo>
                    <a:pt x="17186" y="16313"/>
                    <a:pt x="16926" y="15895"/>
                    <a:pt x="16637" y="15505"/>
                  </a:cubicBezTo>
                  <a:cubicBezTo>
                    <a:pt x="16565" y="15404"/>
                    <a:pt x="16493" y="15303"/>
                    <a:pt x="16421" y="15209"/>
                  </a:cubicBezTo>
                  <a:lnTo>
                    <a:pt x="16190" y="14920"/>
                  </a:lnTo>
                  <a:cubicBezTo>
                    <a:pt x="16038" y="14726"/>
                    <a:pt x="15872" y="14545"/>
                    <a:pt x="15721" y="14357"/>
                  </a:cubicBezTo>
                  <a:cubicBezTo>
                    <a:pt x="15071" y="13621"/>
                    <a:pt x="14378" y="12936"/>
                    <a:pt x="13664" y="12264"/>
                  </a:cubicBezTo>
                  <a:cubicBezTo>
                    <a:pt x="13187" y="11824"/>
                    <a:pt x="12697" y="11384"/>
                    <a:pt x="12206" y="10958"/>
                  </a:cubicBezTo>
                  <a:close/>
                  <a:moveTo>
                    <a:pt x="11766" y="10691"/>
                  </a:moveTo>
                  <a:lnTo>
                    <a:pt x="11982" y="10821"/>
                  </a:lnTo>
                  <a:cubicBezTo>
                    <a:pt x="12545" y="11297"/>
                    <a:pt x="13094" y="11788"/>
                    <a:pt x="13628" y="12300"/>
                  </a:cubicBezTo>
                  <a:cubicBezTo>
                    <a:pt x="14335" y="12972"/>
                    <a:pt x="15006" y="13679"/>
                    <a:pt x="15649" y="14415"/>
                  </a:cubicBezTo>
                  <a:cubicBezTo>
                    <a:pt x="15800" y="14603"/>
                    <a:pt x="15959" y="14790"/>
                    <a:pt x="16111" y="14978"/>
                  </a:cubicBezTo>
                  <a:lnTo>
                    <a:pt x="16334" y="15267"/>
                  </a:lnTo>
                  <a:cubicBezTo>
                    <a:pt x="16406" y="15368"/>
                    <a:pt x="16479" y="15469"/>
                    <a:pt x="16551" y="15563"/>
                  </a:cubicBezTo>
                  <a:cubicBezTo>
                    <a:pt x="16832" y="15960"/>
                    <a:pt x="17085" y="16371"/>
                    <a:pt x="17301" y="16804"/>
                  </a:cubicBezTo>
                  <a:cubicBezTo>
                    <a:pt x="17532" y="17237"/>
                    <a:pt x="17691" y="17692"/>
                    <a:pt x="17792" y="18168"/>
                  </a:cubicBezTo>
                  <a:cubicBezTo>
                    <a:pt x="17828" y="18327"/>
                    <a:pt x="17843" y="18493"/>
                    <a:pt x="17850" y="18659"/>
                  </a:cubicBezTo>
                  <a:cubicBezTo>
                    <a:pt x="17843" y="18724"/>
                    <a:pt x="17828" y="18775"/>
                    <a:pt x="17814" y="18825"/>
                  </a:cubicBezTo>
                  <a:cubicBezTo>
                    <a:pt x="17785" y="18926"/>
                    <a:pt x="17756" y="19027"/>
                    <a:pt x="17713" y="19128"/>
                  </a:cubicBezTo>
                  <a:cubicBezTo>
                    <a:pt x="17691" y="19049"/>
                    <a:pt x="17662" y="18969"/>
                    <a:pt x="17633" y="18890"/>
                  </a:cubicBezTo>
                  <a:cubicBezTo>
                    <a:pt x="17554" y="18673"/>
                    <a:pt x="17460" y="18457"/>
                    <a:pt x="17352" y="18240"/>
                  </a:cubicBezTo>
                  <a:cubicBezTo>
                    <a:pt x="17143" y="17822"/>
                    <a:pt x="16904" y="17410"/>
                    <a:pt x="16659" y="17013"/>
                  </a:cubicBezTo>
                  <a:cubicBezTo>
                    <a:pt x="16154" y="16212"/>
                    <a:pt x="15598" y="15447"/>
                    <a:pt x="15035" y="14704"/>
                  </a:cubicBezTo>
                  <a:cubicBezTo>
                    <a:pt x="14465" y="13953"/>
                    <a:pt x="13866" y="13224"/>
                    <a:pt x="13267" y="12495"/>
                  </a:cubicBezTo>
                  <a:lnTo>
                    <a:pt x="12365" y="11413"/>
                  </a:lnTo>
                  <a:lnTo>
                    <a:pt x="11766" y="10691"/>
                  </a:lnTo>
                  <a:close/>
                  <a:moveTo>
                    <a:pt x="11657" y="10633"/>
                  </a:moveTo>
                  <a:lnTo>
                    <a:pt x="11657" y="10633"/>
                  </a:lnTo>
                  <a:cubicBezTo>
                    <a:pt x="12199" y="11254"/>
                    <a:pt x="12726" y="11882"/>
                    <a:pt x="13238" y="12524"/>
                  </a:cubicBezTo>
                  <a:cubicBezTo>
                    <a:pt x="13823" y="13260"/>
                    <a:pt x="14400" y="13997"/>
                    <a:pt x="14963" y="14754"/>
                  </a:cubicBezTo>
                  <a:cubicBezTo>
                    <a:pt x="15519" y="15512"/>
                    <a:pt x="16067" y="16277"/>
                    <a:pt x="16565" y="17071"/>
                  </a:cubicBezTo>
                  <a:cubicBezTo>
                    <a:pt x="16811" y="17468"/>
                    <a:pt x="17049" y="17872"/>
                    <a:pt x="17258" y="18291"/>
                  </a:cubicBezTo>
                  <a:cubicBezTo>
                    <a:pt x="17359" y="18500"/>
                    <a:pt x="17453" y="18710"/>
                    <a:pt x="17540" y="18933"/>
                  </a:cubicBezTo>
                  <a:cubicBezTo>
                    <a:pt x="17583" y="19042"/>
                    <a:pt x="17619" y="19150"/>
                    <a:pt x="17648" y="19258"/>
                  </a:cubicBezTo>
                  <a:lnTo>
                    <a:pt x="17648" y="19265"/>
                  </a:lnTo>
                  <a:cubicBezTo>
                    <a:pt x="17648" y="19287"/>
                    <a:pt x="17641" y="19294"/>
                    <a:pt x="17633" y="19309"/>
                  </a:cubicBezTo>
                  <a:lnTo>
                    <a:pt x="17597" y="19374"/>
                  </a:lnTo>
                  <a:lnTo>
                    <a:pt x="17583" y="19374"/>
                  </a:lnTo>
                  <a:cubicBezTo>
                    <a:pt x="17561" y="19381"/>
                    <a:pt x="17532" y="19388"/>
                    <a:pt x="17511" y="19388"/>
                  </a:cubicBezTo>
                  <a:cubicBezTo>
                    <a:pt x="17467" y="19359"/>
                    <a:pt x="17424" y="19330"/>
                    <a:pt x="17388" y="19301"/>
                  </a:cubicBezTo>
                  <a:cubicBezTo>
                    <a:pt x="17265" y="19200"/>
                    <a:pt x="17150" y="19092"/>
                    <a:pt x="17034" y="18991"/>
                  </a:cubicBezTo>
                  <a:cubicBezTo>
                    <a:pt x="16803" y="18767"/>
                    <a:pt x="16594" y="18536"/>
                    <a:pt x="16385" y="18298"/>
                  </a:cubicBezTo>
                  <a:cubicBezTo>
                    <a:pt x="16176" y="18060"/>
                    <a:pt x="15981" y="17807"/>
                    <a:pt x="15786" y="17555"/>
                  </a:cubicBezTo>
                  <a:cubicBezTo>
                    <a:pt x="15598" y="17302"/>
                    <a:pt x="15418" y="17042"/>
                    <a:pt x="15230" y="16783"/>
                  </a:cubicBezTo>
                  <a:cubicBezTo>
                    <a:pt x="14884" y="16263"/>
                    <a:pt x="14552" y="15743"/>
                    <a:pt x="14234" y="15209"/>
                  </a:cubicBezTo>
                  <a:cubicBezTo>
                    <a:pt x="13916" y="14675"/>
                    <a:pt x="13599" y="14134"/>
                    <a:pt x="13296" y="13592"/>
                  </a:cubicBezTo>
                  <a:lnTo>
                    <a:pt x="12372" y="11968"/>
                  </a:lnTo>
                  <a:cubicBezTo>
                    <a:pt x="12141" y="11557"/>
                    <a:pt x="11910" y="11153"/>
                    <a:pt x="11686" y="10741"/>
                  </a:cubicBezTo>
                  <a:cubicBezTo>
                    <a:pt x="11679" y="10705"/>
                    <a:pt x="11672" y="10669"/>
                    <a:pt x="11657" y="10633"/>
                  </a:cubicBezTo>
                  <a:close/>
                  <a:moveTo>
                    <a:pt x="11758" y="11016"/>
                  </a:moveTo>
                  <a:lnTo>
                    <a:pt x="11758" y="11016"/>
                  </a:lnTo>
                  <a:cubicBezTo>
                    <a:pt x="11939" y="11348"/>
                    <a:pt x="12112" y="11687"/>
                    <a:pt x="12292" y="12019"/>
                  </a:cubicBezTo>
                  <a:cubicBezTo>
                    <a:pt x="12596" y="12560"/>
                    <a:pt x="12899" y="13109"/>
                    <a:pt x="13216" y="13643"/>
                  </a:cubicBezTo>
                  <a:cubicBezTo>
                    <a:pt x="13534" y="14177"/>
                    <a:pt x="13866" y="14704"/>
                    <a:pt x="14198" y="15231"/>
                  </a:cubicBezTo>
                  <a:cubicBezTo>
                    <a:pt x="14530" y="15758"/>
                    <a:pt x="14869" y="16285"/>
                    <a:pt x="15223" y="16797"/>
                  </a:cubicBezTo>
                  <a:cubicBezTo>
                    <a:pt x="15403" y="17057"/>
                    <a:pt x="15584" y="17317"/>
                    <a:pt x="15771" y="17576"/>
                  </a:cubicBezTo>
                  <a:cubicBezTo>
                    <a:pt x="15959" y="17829"/>
                    <a:pt x="16154" y="18082"/>
                    <a:pt x="16349" y="18327"/>
                  </a:cubicBezTo>
                  <a:cubicBezTo>
                    <a:pt x="16551" y="18580"/>
                    <a:pt x="16760" y="18818"/>
                    <a:pt x="16984" y="19042"/>
                  </a:cubicBezTo>
                  <a:cubicBezTo>
                    <a:pt x="17099" y="19157"/>
                    <a:pt x="17208" y="19265"/>
                    <a:pt x="17338" y="19366"/>
                  </a:cubicBezTo>
                  <a:lnTo>
                    <a:pt x="17381" y="19410"/>
                  </a:lnTo>
                  <a:lnTo>
                    <a:pt x="17338" y="19410"/>
                  </a:lnTo>
                  <a:cubicBezTo>
                    <a:pt x="17294" y="19410"/>
                    <a:pt x="17251" y="19424"/>
                    <a:pt x="17208" y="19424"/>
                  </a:cubicBezTo>
                  <a:lnTo>
                    <a:pt x="16998" y="19424"/>
                  </a:lnTo>
                  <a:cubicBezTo>
                    <a:pt x="16926" y="19388"/>
                    <a:pt x="16854" y="19359"/>
                    <a:pt x="16782" y="19330"/>
                  </a:cubicBezTo>
                  <a:cubicBezTo>
                    <a:pt x="16471" y="19186"/>
                    <a:pt x="16183" y="18998"/>
                    <a:pt x="15923" y="18782"/>
                  </a:cubicBezTo>
                  <a:cubicBezTo>
                    <a:pt x="15786" y="18673"/>
                    <a:pt x="15663" y="18551"/>
                    <a:pt x="15540" y="18443"/>
                  </a:cubicBezTo>
                  <a:cubicBezTo>
                    <a:pt x="15410" y="18327"/>
                    <a:pt x="15302" y="18190"/>
                    <a:pt x="15187" y="18067"/>
                  </a:cubicBezTo>
                  <a:cubicBezTo>
                    <a:pt x="15071" y="17937"/>
                    <a:pt x="14963" y="17800"/>
                    <a:pt x="14862" y="17670"/>
                  </a:cubicBezTo>
                  <a:lnTo>
                    <a:pt x="14552" y="17252"/>
                  </a:lnTo>
                  <a:lnTo>
                    <a:pt x="14552" y="17252"/>
                  </a:lnTo>
                  <a:lnTo>
                    <a:pt x="14847" y="17677"/>
                  </a:lnTo>
                  <a:cubicBezTo>
                    <a:pt x="14956" y="17807"/>
                    <a:pt x="15064" y="17945"/>
                    <a:pt x="15172" y="18074"/>
                  </a:cubicBezTo>
                  <a:cubicBezTo>
                    <a:pt x="15281" y="18212"/>
                    <a:pt x="15403" y="18334"/>
                    <a:pt x="15519" y="18457"/>
                  </a:cubicBezTo>
                  <a:cubicBezTo>
                    <a:pt x="15641" y="18580"/>
                    <a:pt x="15764" y="18702"/>
                    <a:pt x="15901" y="18811"/>
                  </a:cubicBezTo>
                  <a:cubicBezTo>
                    <a:pt x="16153" y="19041"/>
                    <a:pt x="16441" y="19236"/>
                    <a:pt x="16751" y="19387"/>
                  </a:cubicBezTo>
                  <a:lnTo>
                    <a:pt x="16751" y="19387"/>
                  </a:lnTo>
                  <a:lnTo>
                    <a:pt x="16695" y="19381"/>
                  </a:lnTo>
                  <a:cubicBezTo>
                    <a:pt x="16342" y="19330"/>
                    <a:pt x="15995" y="19222"/>
                    <a:pt x="15677" y="19063"/>
                  </a:cubicBezTo>
                  <a:lnTo>
                    <a:pt x="15685" y="19063"/>
                  </a:lnTo>
                  <a:lnTo>
                    <a:pt x="15439" y="18933"/>
                  </a:lnTo>
                  <a:cubicBezTo>
                    <a:pt x="15360" y="18883"/>
                    <a:pt x="15288" y="18825"/>
                    <a:pt x="15216" y="18775"/>
                  </a:cubicBezTo>
                  <a:cubicBezTo>
                    <a:pt x="15064" y="18673"/>
                    <a:pt x="14920" y="18558"/>
                    <a:pt x="14783" y="18428"/>
                  </a:cubicBezTo>
                  <a:cubicBezTo>
                    <a:pt x="14718" y="18370"/>
                    <a:pt x="14653" y="18305"/>
                    <a:pt x="14588" y="18233"/>
                  </a:cubicBezTo>
                  <a:lnTo>
                    <a:pt x="14400" y="18031"/>
                  </a:lnTo>
                  <a:cubicBezTo>
                    <a:pt x="14285" y="17887"/>
                    <a:pt x="14176" y="17735"/>
                    <a:pt x="14061" y="17591"/>
                  </a:cubicBezTo>
                  <a:cubicBezTo>
                    <a:pt x="13707" y="17050"/>
                    <a:pt x="13418" y="16472"/>
                    <a:pt x="13202" y="15866"/>
                  </a:cubicBezTo>
                  <a:lnTo>
                    <a:pt x="13043" y="15411"/>
                  </a:lnTo>
                  <a:cubicBezTo>
                    <a:pt x="12985" y="15260"/>
                    <a:pt x="12942" y="15101"/>
                    <a:pt x="12899" y="14949"/>
                  </a:cubicBezTo>
                  <a:lnTo>
                    <a:pt x="12827" y="14718"/>
                  </a:lnTo>
                  <a:lnTo>
                    <a:pt x="12754" y="14487"/>
                  </a:lnTo>
                  <a:cubicBezTo>
                    <a:pt x="12718" y="14336"/>
                    <a:pt x="12668" y="14184"/>
                    <a:pt x="12624" y="14025"/>
                  </a:cubicBezTo>
                  <a:lnTo>
                    <a:pt x="12249" y="12719"/>
                  </a:lnTo>
                  <a:lnTo>
                    <a:pt x="12249" y="12719"/>
                  </a:lnTo>
                  <a:cubicBezTo>
                    <a:pt x="12408" y="13123"/>
                    <a:pt x="12574" y="13520"/>
                    <a:pt x="12747" y="13917"/>
                  </a:cubicBezTo>
                  <a:cubicBezTo>
                    <a:pt x="13000" y="14495"/>
                    <a:pt x="13281" y="15065"/>
                    <a:pt x="13577" y="15628"/>
                  </a:cubicBezTo>
                  <a:cubicBezTo>
                    <a:pt x="13880" y="16183"/>
                    <a:pt x="14191" y="16732"/>
                    <a:pt x="14552" y="17252"/>
                  </a:cubicBezTo>
                  <a:cubicBezTo>
                    <a:pt x="14205" y="16725"/>
                    <a:pt x="13888" y="16176"/>
                    <a:pt x="13606" y="15606"/>
                  </a:cubicBezTo>
                  <a:cubicBezTo>
                    <a:pt x="13325" y="15043"/>
                    <a:pt x="13072" y="14466"/>
                    <a:pt x="12819" y="13888"/>
                  </a:cubicBezTo>
                  <a:cubicBezTo>
                    <a:pt x="12697" y="13592"/>
                    <a:pt x="12574" y="13304"/>
                    <a:pt x="12458" y="13008"/>
                  </a:cubicBezTo>
                  <a:cubicBezTo>
                    <a:pt x="12343" y="12712"/>
                    <a:pt x="12220" y="12423"/>
                    <a:pt x="12112" y="12127"/>
                  </a:cubicBezTo>
                  <a:cubicBezTo>
                    <a:pt x="12062" y="11997"/>
                    <a:pt x="12011" y="11867"/>
                    <a:pt x="11960" y="11737"/>
                  </a:cubicBezTo>
                  <a:cubicBezTo>
                    <a:pt x="11896" y="11492"/>
                    <a:pt x="11823" y="11254"/>
                    <a:pt x="11758" y="11016"/>
                  </a:cubicBezTo>
                  <a:close/>
                  <a:moveTo>
                    <a:pt x="11289" y="11304"/>
                  </a:moveTo>
                  <a:lnTo>
                    <a:pt x="11289" y="11304"/>
                  </a:lnTo>
                  <a:cubicBezTo>
                    <a:pt x="11260" y="12005"/>
                    <a:pt x="11188" y="12690"/>
                    <a:pt x="11080" y="13383"/>
                  </a:cubicBezTo>
                  <a:lnTo>
                    <a:pt x="11080" y="13376"/>
                  </a:lnTo>
                  <a:cubicBezTo>
                    <a:pt x="10914" y="14372"/>
                    <a:pt x="10669" y="15361"/>
                    <a:pt x="10344" y="16321"/>
                  </a:cubicBezTo>
                  <a:lnTo>
                    <a:pt x="10228" y="16674"/>
                  </a:lnTo>
                  <a:cubicBezTo>
                    <a:pt x="10185" y="16790"/>
                    <a:pt x="10134" y="16905"/>
                    <a:pt x="10091" y="17021"/>
                  </a:cubicBezTo>
                  <a:cubicBezTo>
                    <a:pt x="10005" y="17259"/>
                    <a:pt x="9896" y="17483"/>
                    <a:pt x="9795" y="17706"/>
                  </a:cubicBezTo>
                  <a:cubicBezTo>
                    <a:pt x="9586" y="18147"/>
                    <a:pt x="9326" y="18558"/>
                    <a:pt x="9016" y="18933"/>
                  </a:cubicBezTo>
                  <a:cubicBezTo>
                    <a:pt x="8705" y="19301"/>
                    <a:pt x="8344" y="19605"/>
                    <a:pt x="7933" y="19843"/>
                  </a:cubicBezTo>
                  <a:lnTo>
                    <a:pt x="7883" y="19864"/>
                  </a:lnTo>
                  <a:cubicBezTo>
                    <a:pt x="7897" y="19857"/>
                    <a:pt x="7904" y="19843"/>
                    <a:pt x="7919" y="19836"/>
                  </a:cubicBezTo>
                  <a:cubicBezTo>
                    <a:pt x="8287" y="19511"/>
                    <a:pt x="8612" y="19128"/>
                    <a:pt x="8871" y="18710"/>
                  </a:cubicBezTo>
                  <a:cubicBezTo>
                    <a:pt x="9138" y="18298"/>
                    <a:pt x="9377" y="17865"/>
                    <a:pt x="9571" y="17418"/>
                  </a:cubicBezTo>
                  <a:cubicBezTo>
                    <a:pt x="9622" y="17302"/>
                    <a:pt x="9672" y="17194"/>
                    <a:pt x="9716" y="17078"/>
                  </a:cubicBezTo>
                  <a:lnTo>
                    <a:pt x="9853" y="16739"/>
                  </a:lnTo>
                  <a:cubicBezTo>
                    <a:pt x="9947" y="16515"/>
                    <a:pt x="10019" y="16277"/>
                    <a:pt x="10106" y="16046"/>
                  </a:cubicBezTo>
                  <a:cubicBezTo>
                    <a:pt x="10409" y="15122"/>
                    <a:pt x="10669" y="14177"/>
                    <a:pt x="10885" y="13224"/>
                  </a:cubicBezTo>
                  <a:cubicBezTo>
                    <a:pt x="11029" y="12589"/>
                    <a:pt x="11167" y="11947"/>
                    <a:pt x="11289" y="11304"/>
                  </a:cubicBezTo>
                  <a:close/>
                  <a:moveTo>
                    <a:pt x="11029" y="10951"/>
                  </a:moveTo>
                  <a:lnTo>
                    <a:pt x="11029" y="10951"/>
                  </a:lnTo>
                  <a:cubicBezTo>
                    <a:pt x="10827" y="11276"/>
                    <a:pt x="10625" y="11593"/>
                    <a:pt x="10430" y="11918"/>
                  </a:cubicBezTo>
                  <a:cubicBezTo>
                    <a:pt x="10106" y="12452"/>
                    <a:pt x="9788" y="12986"/>
                    <a:pt x="9478" y="13535"/>
                  </a:cubicBezTo>
                  <a:cubicBezTo>
                    <a:pt x="9174" y="14076"/>
                    <a:pt x="8879" y="14624"/>
                    <a:pt x="8590" y="15173"/>
                  </a:cubicBezTo>
                  <a:cubicBezTo>
                    <a:pt x="8301" y="15729"/>
                    <a:pt x="8020" y="16285"/>
                    <a:pt x="7753" y="16847"/>
                  </a:cubicBezTo>
                  <a:cubicBezTo>
                    <a:pt x="7615" y="17129"/>
                    <a:pt x="7478" y="17418"/>
                    <a:pt x="7348" y="17706"/>
                  </a:cubicBezTo>
                  <a:cubicBezTo>
                    <a:pt x="7219" y="18002"/>
                    <a:pt x="7103" y="18291"/>
                    <a:pt x="6988" y="18587"/>
                  </a:cubicBezTo>
                  <a:cubicBezTo>
                    <a:pt x="6879" y="18883"/>
                    <a:pt x="6771" y="19186"/>
                    <a:pt x="6692" y="19489"/>
                  </a:cubicBezTo>
                  <a:cubicBezTo>
                    <a:pt x="6648" y="19648"/>
                    <a:pt x="6612" y="19799"/>
                    <a:pt x="6583" y="19958"/>
                  </a:cubicBezTo>
                  <a:cubicBezTo>
                    <a:pt x="6583" y="19980"/>
                    <a:pt x="6576" y="20002"/>
                    <a:pt x="6576" y="20023"/>
                  </a:cubicBezTo>
                  <a:cubicBezTo>
                    <a:pt x="6562" y="20009"/>
                    <a:pt x="6555" y="19994"/>
                    <a:pt x="6547" y="19980"/>
                  </a:cubicBezTo>
                  <a:cubicBezTo>
                    <a:pt x="6518" y="19944"/>
                    <a:pt x="6497" y="19915"/>
                    <a:pt x="6475" y="19872"/>
                  </a:cubicBezTo>
                  <a:cubicBezTo>
                    <a:pt x="6439" y="19814"/>
                    <a:pt x="6403" y="19756"/>
                    <a:pt x="6374" y="19691"/>
                  </a:cubicBezTo>
                  <a:cubicBezTo>
                    <a:pt x="6360" y="19626"/>
                    <a:pt x="6345" y="19540"/>
                    <a:pt x="6338" y="19467"/>
                  </a:cubicBezTo>
                  <a:cubicBezTo>
                    <a:pt x="6309" y="19121"/>
                    <a:pt x="6324" y="18782"/>
                    <a:pt x="6381" y="18443"/>
                  </a:cubicBezTo>
                  <a:cubicBezTo>
                    <a:pt x="6403" y="18277"/>
                    <a:pt x="6446" y="18111"/>
                    <a:pt x="6482" y="17945"/>
                  </a:cubicBezTo>
                  <a:cubicBezTo>
                    <a:pt x="6518" y="17779"/>
                    <a:pt x="6576" y="17613"/>
                    <a:pt x="6634" y="17447"/>
                  </a:cubicBezTo>
                  <a:cubicBezTo>
                    <a:pt x="6684" y="17288"/>
                    <a:pt x="6749" y="17129"/>
                    <a:pt x="6814" y="16970"/>
                  </a:cubicBezTo>
                  <a:lnTo>
                    <a:pt x="7016" y="16494"/>
                  </a:lnTo>
                  <a:lnTo>
                    <a:pt x="6800" y="16963"/>
                  </a:lnTo>
                  <a:cubicBezTo>
                    <a:pt x="6735" y="17122"/>
                    <a:pt x="6677" y="17281"/>
                    <a:pt x="6612" y="17439"/>
                  </a:cubicBezTo>
                  <a:cubicBezTo>
                    <a:pt x="6555" y="17598"/>
                    <a:pt x="6504" y="17771"/>
                    <a:pt x="6453" y="17937"/>
                  </a:cubicBezTo>
                  <a:cubicBezTo>
                    <a:pt x="6410" y="18103"/>
                    <a:pt x="6367" y="18269"/>
                    <a:pt x="6338" y="18435"/>
                  </a:cubicBezTo>
                  <a:cubicBezTo>
                    <a:pt x="6273" y="18775"/>
                    <a:pt x="6244" y="19121"/>
                    <a:pt x="6266" y="19467"/>
                  </a:cubicBezTo>
                  <a:lnTo>
                    <a:pt x="6266" y="19475"/>
                  </a:lnTo>
                  <a:lnTo>
                    <a:pt x="6244" y="19417"/>
                  </a:lnTo>
                  <a:cubicBezTo>
                    <a:pt x="6114" y="19085"/>
                    <a:pt x="6035" y="18731"/>
                    <a:pt x="6013" y="18378"/>
                  </a:cubicBezTo>
                  <a:lnTo>
                    <a:pt x="6013" y="18370"/>
                  </a:lnTo>
                  <a:lnTo>
                    <a:pt x="6006" y="18103"/>
                  </a:lnTo>
                  <a:cubicBezTo>
                    <a:pt x="6006" y="18009"/>
                    <a:pt x="6020" y="17923"/>
                    <a:pt x="6028" y="17829"/>
                  </a:cubicBezTo>
                  <a:cubicBezTo>
                    <a:pt x="6042" y="17649"/>
                    <a:pt x="6071" y="17468"/>
                    <a:pt x="6114" y="17288"/>
                  </a:cubicBezTo>
                  <a:cubicBezTo>
                    <a:pt x="6129" y="17194"/>
                    <a:pt x="6158" y="17107"/>
                    <a:pt x="6186" y="17021"/>
                  </a:cubicBezTo>
                  <a:lnTo>
                    <a:pt x="6266" y="16754"/>
                  </a:lnTo>
                  <a:cubicBezTo>
                    <a:pt x="6338" y="16580"/>
                    <a:pt x="6410" y="16407"/>
                    <a:pt x="6482" y="16241"/>
                  </a:cubicBezTo>
                  <a:cubicBezTo>
                    <a:pt x="6771" y="15664"/>
                    <a:pt x="7125" y="15122"/>
                    <a:pt x="7543" y="14632"/>
                  </a:cubicBezTo>
                  <a:lnTo>
                    <a:pt x="7854" y="14264"/>
                  </a:lnTo>
                  <a:cubicBezTo>
                    <a:pt x="7962" y="14141"/>
                    <a:pt x="8077" y="14025"/>
                    <a:pt x="8186" y="13910"/>
                  </a:cubicBezTo>
                  <a:lnTo>
                    <a:pt x="8344" y="13730"/>
                  </a:lnTo>
                  <a:lnTo>
                    <a:pt x="8510" y="13556"/>
                  </a:lnTo>
                  <a:cubicBezTo>
                    <a:pt x="8626" y="13441"/>
                    <a:pt x="8734" y="13325"/>
                    <a:pt x="8850" y="13210"/>
                  </a:cubicBezTo>
                  <a:lnTo>
                    <a:pt x="9788" y="12235"/>
                  </a:lnTo>
                  <a:lnTo>
                    <a:pt x="9788" y="12235"/>
                  </a:lnTo>
                  <a:cubicBezTo>
                    <a:pt x="9521" y="12567"/>
                    <a:pt x="9261" y="12914"/>
                    <a:pt x="9001" y="13260"/>
                  </a:cubicBezTo>
                  <a:cubicBezTo>
                    <a:pt x="8633" y="13773"/>
                    <a:pt x="8272" y="14292"/>
                    <a:pt x="7940" y="14834"/>
                  </a:cubicBezTo>
                  <a:cubicBezTo>
                    <a:pt x="7608" y="15375"/>
                    <a:pt x="7291" y="15916"/>
                    <a:pt x="7016" y="16494"/>
                  </a:cubicBezTo>
                  <a:cubicBezTo>
                    <a:pt x="7305" y="15931"/>
                    <a:pt x="7623" y="15382"/>
                    <a:pt x="7969" y="14855"/>
                  </a:cubicBezTo>
                  <a:cubicBezTo>
                    <a:pt x="8316" y="14329"/>
                    <a:pt x="8691" y="13816"/>
                    <a:pt x="9066" y="13311"/>
                  </a:cubicBezTo>
                  <a:cubicBezTo>
                    <a:pt x="9261" y="13058"/>
                    <a:pt x="9449" y="12806"/>
                    <a:pt x="9651" y="12560"/>
                  </a:cubicBezTo>
                  <a:cubicBezTo>
                    <a:pt x="9846" y="12308"/>
                    <a:pt x="10041" y="12062"/>
                    <a:pt x="10235" y="11817"/>
                  </a:cubicBezTo>
                  <a:lnTo>
                    <a:pt x="10503" y="11492"/>
                  </a:lnTo>
                  <a:cubicBezTo>
                    <a:pt x="10676" y="11312"/>
                    <a:pt x="10849" y="11131"/>
                    <a:pt x="11029" y="10951"/>
                  </a:cubicBezTo>
                  <a:close/>
                  <a:moveTo>
                    <a:pt x="11304" y="10799"/>
                  </a:moveTo>
                  <a:lnTo>
                    <a:pt x="11304" y="11052"/>
                  </a:lnTo>
                  <a:cubicBezTo>
                    <a:pt x="11181" y="11774"/>
                    <a:pt x="11022" y="12503"/>
                    <a:pt x="10856" y="13217"/>
                  </a:cubicBezTo>
                  <a:cubicBezTo>
                    <a:pt x="10625" y="14163"/>
                    <a:pt x="10351" y="15101"/>
                    <a:pt x="10026" y="16025"/>
                  </a:cubicBezTo>
                  <a:cubicBezTo>
                    <a:pt x="9940" y="16248"/>
                    <a:pt x="9867" y="16479"/>
                    <a:pt x="9774" y="16703"/>
                  </a:cubicBezTo>
                  <a:lnTo>
                    <a:pt x="9636" y="17042"/>
                  </a:lnTo>
                  <a:cubicBezTo>
                    <a:pt x="9586" y="17158"/>
                    <a:pt x="9535" y="17266"/>
                    <a:pt x="9485" y="17374"/>
                  </a:cubicBezTo>
                  <a:cubicBezTo>
                    <a:pt x="9290" y="17822"/>
                    <a:pt x="9052" y="18248"/>
                    <a:pt x="8785" y="18652"/>
                  </a:cubicBezTo>
                  <a:cubicBezTo>
                    <a:pt x="8532" y="19063"/>
                    <a:pt x="8215" y="19431"/>
                    <a:pt x="7854" y="19756"/>
                  </a:cubicBezTo>
                  <a:cubicBezTo>
                    <a:pt x="7724" y="19864"/>
                    <a:pt x="7594" y="19965"/>
                    <a:pt x="7449" y="20059"/>
                  </a:cubicBezTo>
                  <a:cubicBezTo>
                    <a:pt x="7399" y="20074"/>
                    <a:pt x="7341" y="20095"/>
                    <a:pt x="7283" y="20110"/>
                  </a:cubicBezTo>
                  <a:cubicBezTo>
                    <a:pt x="7182" y="20131"/>
                    <a:pt x="7081" y="20153"/>
                    <a:pt x="6973" y="20175"/>
                  </a:cubicBezTo>
                  <a:cubicBezTo>
                    <a:pt x="7031" y="20110"/>
                    <a:pt x="7089" y="20052"/>
                    <a:pt x="7139" y="19994"/>
                  </a:cubicBezTo>
                  <a:cubicBezTo>
                    <a:pt x="7291" y="19814"/>
                    <a:pt x="7428" y="19612"/>
                    <a:pt x="7558" y="19417"/>
                  </a:cubicBezTo>
                  <a:cubicBezTo>
                    <a:pt x="7818" y="19027"/>
                    <a:pt x="8056" y="18616"/>
                    <a:pt x="8280" y="18197"/>
                  </a:cubicBezTo>
                  <a:cubicBezTo>
                    <a:pt x="8720" y="17367"/>
                    <a:pt x="9102" y="16508"/>
                    <a:pt x="9470" y="15635"/>
                  </a:cubicBezTo>
                  <a:cubicBezTo>
                    <a:pt x="9831" y="14769"/>
                    <a:pt x="10171" y="13888"/>
                    <a:pt x="10495" y="13008"/>
                  </a:cubicBezTo>
                  <a:lnTo>
                    <a:pt x="10986" y="11687"/>
                  </a:lnTo>
                  <a:lnTo>
                    <a:pt x="11304" y="10799"/>
                  </a:lnTo>
                  <a:close/>
                  <a:moveTo>
                    <a:pt x="11304" y="10669"/>
                  </a:moveTo>
                  <a:cubicBezTo>
                    <a:pt x="11037" y="11449"/>
                    <a:pt x="10755" y="12221"/>
                    <a:pt x="10459" y="12986"/>
                  </a:cubicBezTo>
                  <a:cubicBezTo>
                    <a:pt x="10113" y="13859"/>
                    <a:pt x="9759" y="14733"/>
                    <a:pt x="9391" y="15592"/>
                  </a:cubicBezTo>
                  <a:cubicBezTo>
                    <a:pt x="9016" y="16451"/>
                    <a:pt x="8626" y="17302"/>
                    <a:pt x="8186" y="18132"/>
                  </a:cubicBezTo>
                  <a:cubicBezTo>
                    <a:pt x="7962" y="18551"/>
                    <a:pt x="7731" y="18955"/>
                    <a:pt x="7471" y="19345"/>
                  </a:cubicBezTo>
                  <a:cubicBezTo>
                    <a:pt x="7341" y="19540"/>
                    <a:pt x="7204" y="19727"/>
                    <a:pt x="7060" y="19915"/>
                  </a:cubicBezTo>
                  <a:cubicBezTo>
                    <a:pt x="6988" y="20009"/>
                    <a:pt x="6908" y="20103"/>
                    <a:pt x="6836" y="20182"/>
                  </a:cubicBezTo>
                  <a:lnTo>
                    <a:pt x="6829" y="20189"/>
                  </a:lnTo>
                  <a:lnTo>
                    <a:pt x="6706" y="20189"/>
                  </a:lnTo>
                  <a:lnTo>
                    <a:pt x="6699" y="20182"/>
                  </a:lnTo>
                  <a:cubicBezTo>
                    <a:pt x="6684" y="20160"/>
                    <a:pt x="6663" y="20139"/>
                    <a:pt x="6648" y="20117"/>
                  </a:cubicBezTo>
                  <a:cubicBezTo>
                    <a:pt x="6656" y="20066"/>
                    <a:pt x="6663" y="20016"/>
                    <a:pt x="6670" y="19973"/>
                  </a:cubicBezTo>
                  <a:cubicBezTo>
                    <a:pt x="6692" y="19814"/>
                    <a:pt x="6721" y="19662"/>
                    <a:pt x="6757" y="19511"/>
                  </a:cubicBezTo>
                  <a:cubicBezTo>
                    <a:pt x="6829" y="19200"/>
                    <a:pt x="6930" y="18897"/>
                    <a:pt x="7031" y="18601"/>
                  </a:cubicBezTo>
                  <a:cubicBezTo>
                    <a:pt x="7132" y="18298"/>
                    <a:pt x="7247" y="18002"/>
                    <a:pt x="7370" y="17714"/>
                  </a:cubicBezTo>
                  <a:cubicBezTo>
                    <a:pt x="7500" y="17425"/>
                    <a:pt x="7630" y="17136"/>
                    <a:pt x="7760" y="16847"/>
                  </a:cubicBezTo>
                  <a:cubicBezTo>
                    <a:pt x="8034" y="16285"/>
                    <a:pt x="8323" y="15736"/>
                    <a:pt x="8626" y="15187"/>
                  </a:cubicBezTo>
                  <a:cubicBezTo>
                    <a:pt x="8929" y="14646"/>
                    <a:pt x="9247" y="14105"/>
                    <a:pt x="9557" y="13564"/>
                  </a:cubicBezTo>
                  <a:lnTo>
                    <a:pt x="10503" y="11954"/>
                  </a:lnTo>
                  <a:cubicBezTo>
                    <a:pt x="10748" y="11550"/>
                    <a:pt x="10986" y="11153"/>
                    <a:pt x="11224" y="10749"/>
                  </a:cubicBezTo>
                  <a:lnTo>
                    <a:pt x="11304" y="10669"/>
                  </a:lnTo>
                  <a:close/>
                  <a:moveTo>
                    <a:pt x="16096" y="0"/>
                  </a:moveTo>
                  <a:cubicBezTo>
                    <a:pt x="15008" y="0"/>
                    <a:pt x="14069" y="632"/>
                    <a:pt x="13447" y="1416"/>
                  </a:cubicBezTo>
                  <a:cubicBezTo>
                    <a:pt x="13115" y="1828"/>
                    <a:pt x="12841" y="2290"/>
                    <a:pt x="12632" y="2781"/>
                  </a:cubicBezTo>
                  <a:cubicBezTo>
                    <a:pt x="12531" y="3026"/>
                    <a:pt x="12430" y="3264"/>
                    <a:pt x="12350" y="3510"/>
                  </a:cubicBezTo>
                  <a:cubicBezTo>
                    <a:pt x="12307" y="3639"/>
                    <a:pt x="12264" y="3762"/>
                    <a:pt x="12228" y="3885"/>
                  </a:cubicBezTo>
                  <a:lnTo>
                    <a:pt x="12126" y="4260"/>
                  </a:lnTo>
                  <a:cubicBezTo>
                    <a:pt x="11867" y="5263"/>
                    <a:pt x="11744" y="6281"/>
                    <a:pt x="11621" y="7299"/>
                  </a:cubicBezTo>
                  <a:cubicBezTo>
                    <a:pt x="11563" y="7804"/>
                    <a:pt x="11506" y="8309"/>
                    <a:pt x="11455" y="8822"/>
                  </a:cubicBezTo>
                  <a:cubicBezTo>
                    <a:pt x="11441" y="8966"/>
                    <a:pt x="11426" y="9118"/>
                    <a:pt x="11405" y="9269"/>
                  </a:cubicBezTo>
                  <a:cubicBezTo>
                    <a:pt x="11354" y="8980"/>
                    <a:pt x="11296" y="8692"/>
                    <a:pt x="11224" y="8410"/>
                  </a:cubicBezTo>
                  <a:cubicBezTo>
                    <a:pt x="11080" y="7775"/>
                    <a:pt x="10892" y="7147"/>
                    <a:pt x="10661" y="6541"/>
                  </a:cubicBezTo>
                  <a:cubicBezTo>
                    <a:pt x="10423" y="5935"/>
                    <a:pt x="10156" y="5336"/>
                    <a:pt x="9853" y="4758"/>
                  </a:cubicBezTo>
                  <a:cubicBezTo>
                    <a:pt x="9781" y="4614"/>
                    <a:pt x="9694" y="4477"/>
                    <a:pt x="9615" y="4332"/>
                  </a:cubicBezTo>
                  <a:lnTo>
                    <a:pt x="9499" y="4116"/>
                  </a:lnTo>
                  <a:lnTo>
                    <a:pt x="9377" y="3906"/>
                  </a:lnTo>
                  <a:lnTo>
                    <a:pt x="9254" y="3697"/>
                  </a:lnTo>
                  <a:cubicBezTo>
                    <a:pt x="9218" y="3632"/>
                    <a:pt x="9174" y="3560"/>
                    <a:pt x="9131" y="3495"/>
                  </a:cubicBezTo>
                  <a:cubicBezTo>
                    <a:pt x="9037" y="3358"/>
                    <a:pt x="8951" y="3221"/>
                    <a:pt x="8864" y="3084"/>
                  </a:cubicBezTo>
                  <a:lnTo>
                    <a:pt x="8539" y="2629"/>
                  </a:lnTo>
                  <a:cubicBezTo>
                    <a:pt x="8409" y="2492"/>
                    <a:pt x="8301" y="2340"/>
                    <a:pt x="8178" y="2203"/>
                  </a:cubicBezTo>
                  <a:cubicBezTo>
                    <a:pt x="8049" y="2059"/>
                    <a:pt x="7911" y="1929"/>
                    <a:pt x="7774" y="1799"/>
                  </a:cubicBezTo>
                  <a:cubicBezTo>
                    <a:pt x="7702" y="1741"/>
                    <a:pt x="7630" y="1676"/>
                    <a:pt x="7558" y="1619"/>
                  </a:cubicBezTo>
                  <a:lnTo>
                    <a:pt x="7327" y="1445"/>
                  </a:lnTo>
                  <a:cubicBezTo>
                    <a:pt x="7002" y="1222"/>
                    <a:pt x="6648" y="1048"/>
                    <a:pt x="6273" y="940"/>
                  </a:cubicBezTo>
                  <a:cubicBezTo>
                    <a:pt x="6179" y="911"/>
                    <a:pt x="6078" y="890"/>
                    <a:pt x="5984" y="875"/>
                  </a:cubicBezTo>
                  <a:cubicBezTo>
                    <a:pt x="5883" y="853"/>
                    <a:pt x="5782" y="839"/>
                    <a:pt x="5681" y="839"/>
                  </a:cubicBezTo>
                  <a:cubicBezTo>
                    <a:pt x="5631" y="832"/>
                    <a:pt x="5580" y="832"/>
                    <a:pt x="5530" y="832"/>
                  </a:cubicBezTo>
                  <a:cubicBezTo>
                    <a:pt x="5513" y="829"/>
                    <a:pt x="5496" y="829"/>
                    <a:pt x="5479" y="829"/>
                  </a:cubicBezTo>
                  <a:cubicBezTo>
                    <a:pt x="5445" y="829"/>
                    <a:pt x="5412" y="832"/>
                    <a:pt x="5378" y="832"/>
                  </a:cubicBezTo>
                  <a:cubicBezTo>
                    <a:pt x="5328" y="832"/>
                    <a:pt x="5277" y="832"/>
                    <a:pt x="5219" y="839"/>
                  </a:cubicBezTo>
                  <a:cubicBezTo>
                    <a:pt x="5198" y="839"/>
                    <a:pt x="5169" y="846"/>
                    <a:pt x="5140" y="853"/>
                  </a:cubicBezTo>
                  <a:cubicBezTo>
                    <a:pt x="5118" y="861"/>
                    <a:pt x="5089" y="861"/>
                    <a:pt x="5053" y="868"/>
                  </a:cubicBezTo>
                  <a:lnTo>
                    <a:pt x="4967" y="890"/>
                  </a:lnTo>
                  <a:lnTo>
                    <a:pt x="4923" y="962"/>
                  </a:lnTo>
                  <a:cubicBezTo>
                    <a:pt x="4252" y="1936"/>
                    <a:pt x="4310" y="3156"/>
                    <a:pt x="4700" y="4152"/>
                  </a:cubicBezTo>
                  <a:cubicBezTo>
                    <a:pt x="4902" y="4643"/>
                    <a:pt x="5162" y="5112"/>
                    <a:pt x="5479" y="5538"/>
                  </a:cubicBezTo>
                  <a:cubicBezTo>
                    <a:pt x="5645" y="5747"/>
                    <a:pt x="5797" y="5956"/>
                    <a:pt x="5977" y="6144"/>
                  </a:cubicBezTo>
                  <a:cubicBezTo>
                    <a:pt x="6064" y="6245"/>
                    <a:pt x="6143" y="6346"/>
                    <a:pt x="6237" y="6440"/>
                  </a:cubicBezTo>
                  <a:lnTo>
                    <a:pt x="6504" y="6714"/>
                  </a:lnTo>
                  <a:cubicBezTo>
                    <a:pt x="7240" y="7443"/>
                    <a:pt x="8063" y="8057"/>
                    <a:pt x="8886" y="8670"/>
                  </a:cubicBezTo>
                  <a:cubicBezTo>
                    <a:pt x="9290" y="8973"/>
                    <a:pt x="9709" y="9276"/>
                    <a:pt x="10120" y="9572"/>
                  </a:cubicBezTo>
                  <a:lnTo>
                    <a:pt x="10481" y="9839"/>
                  </a:lnTo>
                  <a:cubicBezTo>
                    <a:pt x="10207" y="9738"/>
                    <a:pt x="9925" y="9644"/>
                    <a:pt x="9644" y="9558"/>
                  </a:cubicBezTo>
                  <a:cubicBezTo>
                    <a:pt x="9023" y="9370"/>
                    <a:pt x="8388" y="9219"/>
                    <a:pt x="7745" y="9118"/>
                  </a:cubicBezTo>
                  <a:cubicBezTo>
                    <a:pt x="7103" y="9016"/>
                    <a:pt x="6453" y="8952"/>
                    <a:pt x="5797" y="8930"/>
                  </a:cubicBezTo>
                  <a:cubicBezTo>
                    <a:pt x="5638" y="8923"/>
                    <a:pt x="5472" y="8923"/>
                    <a:pt x="5313" y="8915"/>
                  </a:cubicBezTo>
                  <a:lnTo>
                    <a:pt x="5068" y="8908"/>
                  </a:lnTo>
                  <a:lnTo>
                    <a:pt x="4577" y="8908"/>
                  </a:lnTo>
                  <a:cubicBezTo>
                    <a:pt x="4498" y="8908"/>
                    <a:pt x="4418" y="8908"/>
                    <a:pt x="4339" y="8915"/>
                  </a:cubicBezTo>
                  <a:cubicBezTo>
                    <a:pt x="4173" y="8930"/>
                    <a:pt x="4014" y="8930"/>
                    <a:pt x="3855" y="8937"/>
                  </a:cubicBezTo>
                  <a:lnTo>
                    <a:pt x="3292" y="8995"/>
                  </a:lnTo>
                  <a:cubicBezTo>
                    <a:pt x="3112" y="9031"/>
                    <a:pt x="2924" y="9060"/>
                    <a:pt x="2736" y="9096"/>
                  </a:cubicBezTo>
                  <a:cubicBezTo>
                    <a:pt x="2556" y="9139"/>
                    <a:pt x="2368" y="9175"/>
                    <a:pt x="2195" y="9247"/>
                  </a:cubicBezTo>
                  <a:cubicBezTo>
                    <a:pt x="2101" y="9276"/>
                    <a:pt x="2015" y="9305"/>
                    <a:pt x="1921" y="9334"/>
                  </a:cubicBezTo>
                  <a:lnTo>
                    <a:pt x="1661" y="9450"/>
                  </a:lnTo>
                  <a:cubicBezTo>
                    <a:pt x="1300" y="9616"/>
                    <a:pt x="975" y="9839"/>
                    <a:pt x="694" y="10114"/>
                  </a:cubicBezTo>
                  <a:cubicBezTo>
                    <a:pt x="622" y="10178"/>
                    <a:pt x="557" y="10251"/>
                    <a:pt x="492" y="10330"/>
                  </a:cubicBezTo>
                  <a:cubicBezTo>
                    <a:pt x="427" y="10402"/>
                    <a:pt x="369" y="10489"/>
                    <a:pt x="311" y="10568"/>
                  </a:cubicBezTo>
                  <a:cubicBezTo>
                    <a:pt x="282" y="10612"/>
                    <a:pt x="254" y="10655"/>
                    <a:pt x="232" y="10698"/>
                  </a:cubicBezTo>
                  <a:cubicBezTo>
                    <a:pt x="203" y="10741"/>
                    <a:pt x="174" y="10785"/>
                    <a:pt x="153" y="10828"/>
                  </a:cubicBezTo>
                  <a:cubicBezTo>
                    <a:pt x="131" y="10871"/>
                    <a:pt x="109" y="10922"/>
                    <a:pt x="88" y="10972"/>
                  </a:cubicBezTo>
                  <a:cubicBezTo>
                    <a:pt x="73" y="10994"/>
                    <a:pt x="66" y="11023"/>
                    <a:pt x="59" y="11045"/>
                  </a:cubicBezTo>
                  <a:cubicBezTo>
                    <a:pt x="44" y="11073"/>
                    <a:pt x="37" y="11095"/>
                    <a:pt x="30" y="11131"/>
                  </a:cubicBezTo>
                  <a:lnTo>
                    <a:pt x="1" y="11218"/>
                  </a:lnTo>
                  <a:lnTo>
                    <a:pt x="37" y="11290"/>
                  </a:lnTo>
                  <a:cubicBezTo>
                    <a:pt x="557" y="12358"/>
                    <a:pt x="1632" y="12914"/>
                    <a:pt x="2693" y="13073"/>
                  </a:cubicBezTo>
                  <a:cubicBezTo>
                    <a:pt x="2983" y="13116"/>
                    <a:pt x="3275" y="13138"/>
                    <a:pt x="3567" y="13138"/>
                  </a:cubicBezTo>
                  <a:cubicBezTo>
                    <a:pt x="3805" y="13138"/>
                    <a:pt x="4044" y="13124"/>
                    <a:pt x="4281" y="13094"/>
                  </a:cubicBezTo>
                  <a:cubicBezTo>
                    <a:pt x="4541" y="13058"/>
                    <a:pt x="4801" y="13029"/>
                    <a:pt x="5060" y="12972"/>
                  </a:cubicBezTo>
                  <a:cubicBezTo>
                    <a:pt x="5183" y="12943"/>
                    <a:pt x="5313" y="12921"/>
                    <a:pt x="5436" y="12892"/>
                  </a:cubicBezTo>
                  <a:lnTo>
                    <a:pt x="5811" y="12791"/>
                  </a:lnTo>
                  <a:cubicBezTo>
                    <a:pt x="6814" y="12524"/>
                    <a:pt x="7760" y="12113"/>
                    <a:pt x="8698" y="11709"/>
                  </a:cubicBezTo>
                  <a:cubicBezTo>
                    <a:pt x="9167" y="11507"/>
                    <a:pt x="9636" y="11304"/>
                    <a:pt x="10106" y="11095"/>
                  </a:cubicBezTo>
                  <a:lnTo>
                    <a:pt x="10517" y="10915"/>
                  </a:lnTo>
                  <a:lnTo>
                    <a:pt x="10517" y="10915"/>
                  </a:lnTo>
                  <a:cubicBezTo>
                    <a:pt x="10293" y="11102"/>
                    <a:pt x="10069" y="11297"/>
                    <a:pt x="9860" y="11499"/>
                  </a:cubicBezTo>
                  <a:cubicBezTo>
                    <a:pt x="9384" y="11947"/>
                    <a:pt x="8936" y="12416"/>
                    <a:pt x="8525" y="12921"/>
                  </a:cubicBezTo>
                  <a:cubicBezTo>
                    <a:pt x="8114" y="13434"/>
                    <a:pt x="7738" y="13960"/>
                    <a:pt x="7392" y="14516"/>
                  </a:cubicBezTo>
                  <a:cubicBezTo>
                    <a:pt x="7298" y="14653"/>
                    <a:pt x="7219" y="14790"/>
                    <a:pt x="7132" y="14928"/>
                  </a:cubicBezTo>
                  <a:lnTo>
                    <a:pt x="7009" y="15137"/>
                  </a:lnTo>
                  <a:lnTo>
                    <a:pt x="6887" y="15353"/>
                  </a:lnTo>
                  <a:lnTo>
                    <a:pt x="6764" y="15563"/>
                  </a:lnTo>
                  <a:cubicBezTo>
                    <a:pt x="6728" y="15628"/>
                    <a:pt x="6684" y="15700"/>
                    <a:pt x="6648" y="15772"/>
                  </a:cubicBezTo>
                  <a:cubicBezTo>
                    <a:pt x="6576" y="15924"/>
                    <a:pt x="6504" y="16061"/>
                    <a:pt x="6425" y="16205"/>
                  </a:cubicBezTo>
                  <a:lnTo>
                    <a:pt x="6201" y="16718"/>
                  </a:lnTo>
                  <a:cubicBezTo>
                    <a:pt x="6136" y="16898"/>
                    <a:pt x="6064" y="17071"/>
                    <a:pt x="6006" y="17252"/>
                  </a:cubicBezTo>
                  <a:cubicBezTo>
                    <a:pt x="5955" y="17432"/>
                    <a:pt x="5890" y="17613"/>
                    <a:pt x="5862" y="17800"/>
                  </a:cubicBezTo>
                  <a:cubicBezTo>
                    <a:pt x="5847" y="17887"/>
                    <a:pt x="5826" y="17988"/>
                    <a:pt x="5811" y="18082"/>
                  </a:cubicBezTo>
                  <a:lnTo>
                    <a:pt x="5775" y="18363"/>
                  </a:lnTo>
                  <a:cubicBezTo>
                    <a:pt x="5746" y="18753"/>
                    <a:pt x="5775" y="19150"/>
                    <a:pt x="5869" y="19532"/>
                  </a:cubicBezTo>
                  <a:cubicBezTo>
                    <a:pt x="5890" y="19626"/>
                    <a:pt x="5919" y="19720"/>
                    <a:pt x="5955" y="19814"/>
                  </a:cubicBezTo>
                  <a:cubicBezTo>
                    <a:pt x="5992" y="19908"/>
                    <a:pt x="6035" y="20002"/>
                    <a:pt x="6078" y="20095"/>
                  </a:cubicBezTo>
                  <a:cubicBezTo>
                    <a:pt x="6093" y="20139"/>
                    <a:pt x="6121" y="20182"/>
                    <a:pt x="6143" y="20225"/>
                  </a:cubicBezTo>
                  <a:cubicBezTo>
                    <a:pt x="6172" y="20269"/>
                    <a:pt x="6194" y="20319"/>
                    <a:pt x="6223" y="20362"/>
                  </a:cubicBezTo>
                  <a:cubicBezTo>
                    <a:pt x="6251" y="20406"/>
                    <a:pt x="6280" y="20449"/>
                    <a:pt x="6316" y="20485"/>
                  </a:cubicBezTo>
                  <a:cubicBezTo>
                    <a:pt x="6331" y="20507"/>
                    <a:pt x="6345" y="20528"/>
                    <a:pt x="6367" y="20550"/>
                  </a:cubicBezTo>
                  <a:cubicBezTo>
                    <a:pt x="6381" y="20572"/>
                    <a:pt x="6403" y="20601"/>
                    <a:pt x="6425" y="20622"/>
                  </a:cubicBezTo>
                  <a:lnTo>
                    <a:pt x="6482" y="20680"/>
                  </a:lnTo>
                  <a:lnTo>
                    <a:pt x="6569" y="20687"/>
                  </a:lnTo>
                  <a:cubicBezTo>
                    <a:pt x="6644" y="20693"/>
                    <a:pt x="6719" y="20696"/>
                    <a:pt x="6792" y="20696"/>
                  </a:cubicBezTo>
                  <a:cubicBezTo>
                    <a:pt x="7880" y="20696"/>
                    <a:pt x="8812" y="20064"/>
                    <a:pt x="9434" y="19280"/>
                  </a:cubicBezTo>
                  <a:cubicBezTo>
                    <a:pt x="9766" y="18861"/>
                    <a:pt x="10041" y="18406"/>
                    <a:pt x="10250" y="17916"/>
                  </a:cubicBezTo>
                  <a:cubicBezTo>
                    <a:pt x="10351" y="17670"/>
                    <a:pt x="10452" y="17432"/>
                    <a:pt x="10531" y="17179"/>
                  </a:cubicBezTo>
                  <a:cubicBezTo>
                    <a:pt x="10575" y="17057"/>
                    <a:pt x="10618" y="16934"/>
                    <a:pt x="10654" y="16811"/>
                  </a:cubicBezTo>
                  <a:lnTo>
                    <a:pt x="10755" y="16436"/>
                  </a:lnTo>
                  <a:cubicBezTo>
                    <a:pt x="11022" y="15433"/>
                    <a:pt x="11138" y="14415"/>
                    <a:pt x="11260" y="13398"/>
                  </a:cubicBezTo>
                  <a:cubicBezTo>
                    <a:pt x="11325" y="12892"/>
                    <a:pt x="11376" y="12387"/>
                    <a:pt x="11426" y="11875"/>
                  </a:cubicBezTo>
                  <a:cubicBezTo>
                    <a:pt x="11441" y="11730"/>
                    <a:pt x="11462" y="11579"/>
                    <a:pt x="11477" y="11427"/>
                  </a:cubicBezTo>
                  <a:cubicBezTo>
                    <a:pt x="11527" y="11716"/>
                    <a:pt x="11585" y="12005"/>
                    <a:pt x="11657" y="12286"/>
                  </a:cubicBezTo>
                  <a:cubicBezTo>
                    <a:pt x="11802" y="12921"/>
                    <a:pt x="11989" y="13549"/>
                    <a:pt x="12220" y="14155"/>
                  </a:cubicBezTo>
                  <a:cubicBezTo>
                    <a:pt x="12458" y="14762"/>
                    <a:pt x="12726" y="15361"/>
                    <a:pt x="13036" y="15931"/>
                  </a:cubicBezTo>
                  <a:cubicBezTo>
                    <a:pt x="13108" y="16082"/>
                    <a:pt x="13187" y="16220"/>
                    <a:pt x="13267" y="16364"/>
                  </a:cubicBezTo>
                  <a:lnTo>
                    <a:pt x="13382" y="16580"/>
                  </a:lnTo>
                  <a:lnTo>
                    <a:pt x="13505" y="16790"/>
                  </a:lnTo>
                  <a:lnTo>
                    <a:pt x="13628" y="16999"/>
                  </a:lnTo>
                  <a:cubicBezTo>
                    <a:pt x="13671" y="17064"/>
                    <a:pt x="13707" y="17136"/>
                    <a:pt x="13758" y="17201"/>
                  </a:cubicBezTo>
                  <a:cubicBezTo>
                    <a:pt x="13844" y="17338"/>
                    <a:pt x="13931" y="17475"/>
                    <a:pt x="14017" y="17613"/>
                  </a:cubicBezTo>
                  <a:lnTo>
                    <a:pt x="14349" y="18067"/>
                  </a:lnTo>
                  <a:cubicBezTo>
                    <a:pt x="14472" y="18204"/>
                    <a:pt x="14580" y="18356"/>
                    <a:pt x="14710" y="18493"/>
                  </a:cubicBezTo>
                  <a:cubicBezTo>
                    <a:pt x="14833" y="18630"/>
                    <a:pt x="14970" y="18767"/>
                    <a:pt x="15115" y="18890"/>
                  </a:cubicBezTo>
                  <a:cubicBezTo>
                    <a:pt x="15179" y="18955"/>
                    <a:pt x="15252" y="19020"/>
                    <a:pt x="15331" y="19078"/>
                  </a:cubicBezTo>
                  <a:lnTo>
                    <a:pt x="15562" y="19251"/>
                  </a:lnTo>
                  <a:cubicBezTo>
                    <a:pt x="15880" y="19475"/>
                    <a:pt x="16233" y="19648"/>
                    <a:pt x="16609" y="19756"/>
                  </a:cubicBezTo>
                  <a:cubicBezTo>
                    <a:pt x="16710" y="19785"/>
                    <a:pt x="16803" y="19807"/>
                    <a:pt x="16904" y="19821"/>
                  </a:cubicBezTo>
                  <a:cubicBezTo>
                    <a:pt x="16998" y="19843"/>
                    <a:pt x="17099" y="19850"/>
                    <a:pt x="17200" y="19857"/>
                  </a:cubicBezTo>
                  <a:cubicBezTo>
                    <a:pt x="17226" y="19861"/>
                    <a:pt x="17251" y="19861"/>
                    <a:pt x="17276" y="19861"/>
                  </a:cubicBezTo>
                  <a:cubicBezTo>
                    <a:pt x="17301" y="19861"/>
                    <a:pt x="17327" y="19861"/>
                    <a:pt x="17352" y="19864"/>
                  </a:cubicBezTo>
                  <a:cubicBezTo>
                    <a:pt x="17369" y="19867"/>
                    <a:pt x="17386" y="19868"/>
                    <a:pt x="17402" y="19868"/>
                  </a:cubicBezTo>
                  <a:cubicBezTo>
                    <a:pt x="17436" y="19868"/>
                    <a:pt x="17470" y="19864"/>
                    <a:pt x="17504" y="19864"/>
                  </a:cubicBezTo>
                  <a:cubicBezTo>
                    <a:pt x="17561" y="19864"/>
                    <a:pt x="17612" y="19864"/>
                    <a:pt x="17662" y="19857"/>
                  </a:cubicBezTo>
                  <a:cubicBezTo>
                    <a:pt x="17691" y="19857"/>
                    <a:pt x="17713" y="19850"/>
                    <a:pt x="17742" y="19843"/>
                  </a:cubicBezTo>
                  <a:cubicBezTo>
                    <a:pt x="17771" y="19836"/>
                    <a:pt x="17792" y="19836"/>
                    <a:pt x="17828" y="19828"/>
                  </a:cubicBezTo>
                  <a:lnTo>
                    <a:pt x="17915" y="19807"/>
                  </a:lnTo>
                  <a:lnTo>
                    <a:pt x="17965" y="19734"/>
                  </a:lnTo>
                  <a:cubicBezTo>
                    <a:pt x="18629" y="18753"/>
                    <a:pt x="18572" y="17540"/>
                    <a:pt x="18182" y="16544"/>
                  </a:cubicBezTo>
                  <a:cubicBezTo>
                    <a:pt x="17980" y="16054"/>
                    <a:pt x="17720" y="15584"/>
                    <a:pt x="17402" y="15159"/>
                  </a:cubicBezTo>
                  <a:cubicBezTo>
                    <a:pt x="17244" y="14949"/>
                    <a:pt x="17085" y="14740"/>
                    <a:pt x="16912" y="14552"/>
                  </a:cubicBezTo>
                  <a:cubicBezTo>
                    <a:pt x="16818" y="14451"/>
                    <a:pt x="16738" y="14350"/>
                    <a:pt x="16652" y="14256"/>
                  </a:cubicBezTo>
                  <a:lnTo>
                    <a:pt x="16378" y="13982"/>
                  </a:lnTo>
                  <a:cubicBezTo>
                    <a:pt x="15641" y="13253"/>
                    <a:pt x="14819" y="12640"/>
                    <a:pt x="14003" y="12026"/>
                  </a:cubicBezTo>
                  <a:cubicBezTo>
                    <a:pt x="13592" y="11723"/>
                    <a:pt x="13180" y="11420"/>
                    <a:pt x="12769" y="11124"/>
                  </a:cubicBezTo>
                  <a:cubicBezTo>
                    <a:pt x="12646" y="11037"/>
                    <a:pt x="12523" y="10944"/>
                    <a:pt x="12408" y="10857"/>
                  </a:cubicBezTo>
                  <a:lnTo>
                    <a:pt x="12408" y="10857"/>
                  </a:lnTo>
                  <a:cubicBezTo>
                    <a:pt x="12682" y="10958"/>
                    <a:pt x="12956" y="11052"/>
                    <a:pt x="13238" y="11131"/>
                  </a:cubicBezTo>
                  <a:cubicBezTo>
                    <a:pt x="13866" y="11326"/>
                    <a:pt x="14501" y="11470"/>
                    <a:pt x="15143" y="11579"/>
                  </a:cubicBezTo>
                  <a:cubicBezTo>
                    <a:pt x="15786" y="11680"/>
                    <a:pt x="16435" y="11737"/>
                    <a:pt x="17085" y="11766"/>
                  </a:cubicBezTo>
                  <a:cubicBezTo>
                    <a:pt x="17251" y="11774"/>
                    <a:pt x="17410" y="11774"/>
                    <a:pt x="17576" y="11781"/>
                  </a:cubicBezTo>
                  <a:lnTo>
                    <a:pt x="18550" y="11781"/>
                  </a:lnTo>
                  <a:cubicBezTo>
                    <a:pt x="18709" y="11766"/>
                    <a:pt x="18875" y="11766"/>
                    <a:pt x="19034" y="11759"/>
                  </a:cubicBezTo>
                  <a:lnTo>
                    <a:pt x="19589" y="11694"/>
                  </a:lnTo>
                  <a:cubicBezTo>
                    <a:pt x="19770" y="11658"/>
                    <a:pt x="19965" y="11636"/>
                    <a:pt x="20145" y="11600"/>
                  </a:cubicBezTo>
                  <a:cubicBezTo>
                    <a:pt x="20333" y="11557"/>
                    <a:pt x="20513" y="11514"/>
                    <a:pt x="20694" y="11449"/>
                  </a:cubicBezTo>
                  <a:cubicBezTo>
                    <a:pt x="20788" y="11420"/>
                    <a:pt x="20874" y="11391"/>
                    <a:pt x="20968" y="11355"/>
                  </a:cubicBezTo>
                  <a:lnTo>
                    <a:pt x="21228" y="11239"/>
                  </a:lnTo>
                  <a:cubicBezTo>
                    <a:pt x="21581" y="11073"/>
                    <a:pt x="21906" y="10850"/>
                    <a:pt x="22195" y="10583"/>
                  </a:cubicBezTo>
                  <a:cubicBezTo>
                    <a:pt x="22267" y="10511"/>
                    <a:pt x="22332" y="10438"/>
                    <a:pt x="22397" y="10359"/>
                  </a:cubicBezTo>
                  <a:cubicBezTo>
                    <a:pt x="22462" y="10287"/>
                    <a:pt x="22520" y="10207"/>
                    <a:pt x="22577" y="10121"/>
                  </a:cubicBezTo>
                  <a:cubicBezTo>
                    <a:pt x="22606" y="10077"/>
                    <a:pt x="22635" y="10034"/>
                    <a:pt x="22657" y="9991"/>
                  </a:cubicBezTo>
                  <a:cubicBezTo>
                    <a:pt x="22686" y="9948"/>
                    <a:pt x="22707" y="9904"/>
                    <a:pt x="22736" y="9861"/>
                  </a:cubicBezTo>
                  <a:cubicBezTo>
                    <a:pt x="22758" y="9810"/>
                    <a:pt x="22780" y="9767"/>
                    <a:pt x="22801" y="9717"/>
                  </a:cubicBezTo>
                  <a:cubicBezTo>
                    <a:pt x="22808" y="9695"/>
                    <a:pt x="22823" y="9673"/>
                    <a:pt x="22830" y="9644"/>
                  </a:cubicBezTo>
                  <a:cubicBezTo>
                    <a:pt x="22837" y="9616"/>
                    <a:pt x="22852" y="9594"/>
                    <a:pt x="22859" y="9558"/>
                  </a:cubicBezTo>
                  <a:lnTo>
                    <a:pt x="22881" y="9471"/>
                  </a:lnTo>
                  <a:lnTo>
                    <a:pt x="22837" y="9406"/>
                  </a:lnTo>
                  <a:cubicBezTo>
                    <a:pt x="22325" y="8338"/>
                    <a:pt x="21242" y="7782"/>
                    <a:pt x="20188" y="7616"/>
                  </a:cubicBezTo>
                  <a:cubicBezTo>
                    <a:pt x="19904" y="7577"/>
                    <a:pt x="19618" y="7557"/>
                    <a:pt x="19331" y="7557"/>
                  </a:cubicBezTo>
                  <a:cubicBezTo>
                    <a:pt x="19085" y="7557"/>
                    <a:pt x="18839" y="7572"/>
                    <a:pt x="18593" y="7602"/>
                  </a:cubicBezTo>
                  <a:cubicBezTo>
                    <a:pt x="18334" y="7638"/>
                    <a:pt x="18074" y="7667"/>
                    <a:pt x="17821" y="7725"/>
                  </a:cubicBezTo>
                  <a:cubicBezTo>
                    <a:pt x="17691" y="7746"/>
                    <a:pt x="17568" y="7768"/>
                    <a:pt x="17439" y="7804"/>
                  </a:cubicBezTo>
                  <a:lnTo>
                    <a:pt x="17063" y="7898"/>
                  </a:lnTo>
                  <a:cubicBezTo>
                    <a:pt x="16067" y="8172"/>
                    <a:pt x="15122" y="8576"/>
                    <a:pt x="14176" y="8980"/>
                  </a:cubicBezTo>
                  <a:cubicBezTo>
                    <a:pt x="13707" y="9182"/>
                    <a:pt x="13238" y="9392"/>
                    <a:pt x="12776" y="9601"/>
                  </a:cubicBezTo>
                  <a:lnTo>
                    <a:pt x="12365" y="9782"/>
                  </a:lnTo>
                  <a:cubicBezTo>
                    <a:pt x="12588" y="9587"/>
                    <a:pt x="12805" y="9399"/>
                    <a:pt x="13021" y="9197"/>
                  </a:cubicBezTo>
                  <a:cubicBezTo>
                    <a:pt x="13498" y="8749"/>
                    <a:pt x="13938" y="8273"/>
                    <a:pt x="14357" y="7768"/>
                  </a:cubicBezTo>
                  <a:cubicBezTo>
                    <a:pt x="14761" y="7263"/>
                    <a:pt x="15143" y="6729"/>
                    <a:pt x="15497" y="6180"/>
                  </a:cubicBezTo>
                  <a:cubicBezTo>
                    <a:pt x="15584" y="6043"/>
                    <a:pt x="15663" y="5906"/>
                    <a:pt x="15750" y="5761"/>
                  </a:cubicBezTo>
                  <a:lnTo>
                    <a:pt x="15880" y="5559"/>
                  </a:lnTo>
                  <a:lnTo>
                    <a:pt x="15995" y="5343"/>
                  </a:lnTo>
                  <a:lnTo>
                    <a:pt x="16118" y="5133"/>
                  </a:lnTo>
                  <a:cubicBezTo>
                    <a:pt x="16154" y="5061"/>
                    <a:pt x="16197" y="4996"/>
                    <a:pt x="16233" y="4917"/>
                  </a:cubicBezTo>
                  <a:cubicBezTo>
                    <a:pt x="16305" y="4773"/>
                    <a:pt x="16385" y="4635"/>
                    <a:pt x="16457" y="4491"/>
                  </a:cubicBezTo>
                  <a:lnTo>
                    <a:pt x="16681" y="3979"/>
                  </a:lnTo>
                  <a:cubicBezTo>
                    <a:pt x="16746" y="3798"/>
                    <a:pt x="16818" y="3625"/>
                    <a:pt x="16876" y="3445"/>
                  </a:cubicBezTo>
                  <a:cubicBezTo>
                    <a:pt x="16933" y="3264"/>
                    <a:pt x="16991" y="3084"/>
                    <a:pt x="17020" y="2896"/>
                  </a:cubicBezTo>
                  <a:cubicBezTo>
                    <a:pt x="17034" y="2809"/>
                    <a:pt x="17056" y="2708"/>
                    <a:pt x="17070" y="2615"/>
                  </a:cubicBezTo>
                  <a:lnTo>
                    <a:pt x="17107" y="2333"/>
                  </a:lnTo>
                  <a:cubicBezTo>
                    <a:pt x="17135" y="1936"/>
                    <a:pt x="17107" y="1546"/>
                    <a:pt x="17013" y="1164"/>
                  </a:cubicBezTo>
                  <a:cubicBezTo>
                    <a:pt x="16991" y="1070"/>
                    <a:pt x="16962" y="976"/>
                    <a:pt x="16926" y="882"/>
                  </a:cubicBezTo>
                  <a:cubicBezTo>
                    <a:pt x="16890" y="789"/>
                    <a:pt x="16854" y="695"/>
                    <a:pt x="16803" y="601"/>
                  </a:cubicBezTo>
                  <a:cubicBezTo>
                    <a:pt x="16789" y="558"/>
                    <a:pt x="16760" y="514"/>
                    <a:pt x="16738" y="471"/>
                  </a:cubicBezTo>
                  <a:cubicBezTo>
                    <a:pt x="16710" y="420"/>
                    <a:pt x="16688" y="377"/>
                    <a:pt x="16659" y="334"/>
                  </a:cubicBezTo>
                  <a:cubicBezTo>
                    <a:pt x="16630" y="291"/>
                    <a:pt x="16601" y="247"/>
                    <a:pt x="16565" y="211"/>
                  </a:cubicBezTo>
                  <a:cubicBezTo>
                    <a:pt x="16551" y="189"/>
                    <a:pt x="16536" y="168"/>
                    <a:pt x="16522" y="146"/>
                  </a:cubicBezTo>
                  <a:cubicBezTo>
                    <a:pt x="16500" y="117"/>
                    <a:pt x="16479" y="96"/>
                    <a:pt x="16457" y="74"/>
                  </a:cubicBezTo>
                  <a:lnTo>
                    <a:pt x="16399" y="16"/>
                  </a:lnTo>
                  <a:lnTo>
                    <a:pt x="16320" y="9"/>
                  </a:lnTo>
                  <a:cubicBezTo>
                    <a:pt x="16245" y="3"/>
                    <a:pt x="16170" y="0"/>
                    <a:pt x="16096" y="0"/>
                  </a:cubicBez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564;p31"/>
            <p:cNvSpPr/>
            <p:nvPr/>
          </p:nvSpPr>
          <p:spPr>
            <a:xfrm>
              <a:off x="5991539" y="1203333"/>
              <a:ext cx="442057" cy="1131979"/>
            </a:xfrm>
            <a:custGeom>
              <a:avLst/>
              <a:gdLst/>
              <a:ahLst/>
              <a:cxnLst/>
              <a:rect l="l" t="t" r="r" b="b"/>
              <a:pathLst>
                <a:path w="3884" h="9946" extrusionOk="0">
                  <a:moveTo>
                    <a:pt x="1689" y="0"/>
                  </a:moveTo>
                  <a:cubicBezTo>
                    <a:pt x="1689" y="0"/>
                    <a:pt x="0" y="707"/>
                    <a:pt x="210" y="3457"/>
                  </a:cubicBezTo>
                  <a:cubicBezTo>
                    <a:pt x="419" y="6200"/>
                    <a:pt x="2447" y="9946"/>
                    <a:pt x="2447" y="9946"/>
                  </a:cubicBezTo>
                  <a:cubicBezTo>
                    <a:pt x="2447" y="9946"/>
                    <a:pt x="3883" y="5940"/>
                    <a:pt x="3674" y="3190"/>
                  </a:cubicBezTo>
                  <a:cubicBezTo>
                    <a:pt x="3465" y="447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565;p31"/>
            <p:cNvSpPr/>
            <p:nvPr/>
          </p:nvSpPr>
          <p:spPr>
            <a:xfrm>
              <a:off x="5220108" y="1772857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2015" y="1"/>
                  </a:moveTo>
                  <a:cubicBezTo>
                    <a:pt x="829" y="1"/>
                    <a:pt x="225" y="626"/>
                    <a:pt x="225" y="626"/>
                  </a:cubicBezTo>
                  <a:cubicBezTo>
                    <a:pt x="225" y="626"/>
                    <a:pt x="1" y="2444"/>
                    <a:pt x="2484" y="3635"/>
                  </a:cubicBezTo>
                  <a:cubicBezTo>
                    <a:pt x="4967" y="4826"/>
                    <a:pt x="9225" y="4942"/>
                    <a:pt x="9225" y="4942"/>
                  </a:cubicBezTo>
                  <a:cubicBezTo>
                    <a:pt x="9225" y="4942"/>
                    <a:pt x="6468" y="1687"/>
                    <a:pt x="3985" y="503"/>
                  </a:cubicBezTo>
                  <a:cubicBezTo>
                    <a:pt x="3210" y="129"/>
                    <a:pt x="2553" y="1"/>
                    <a:pt x="2015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566;p31"/>
            <p:cNvSpPr/>
            <p:nvPr/>
          </p:nvSpPr>
          <p:spPr>
            <a:xfrm>
              <a:off x="5275194" y="2335210"/>
              <a:ext cx="994060" cy="684241"/>
            </a:xfrm>
            <a:custGeom>
              <a:avLst/>
              <a:gdLst/>
              <a:ahLst/>
              <a:cxnLst/>
              <a:rect l="l" t="t" r="r" b="b"/>
              <a:pathLst>
                <a:path w="8734" h="6012" extrusionOk="0">
                  <a:moveTo>
                    <a:pt x="8734" y="1"/>
                  </a:moveTo>
                  <a:cubicBezTo>
                    <a:pt x="8733" y="1"/>
                    <a:pt x="4548" y="751"/>
                    <a:pt x="2274" y="2310"/>
                  </a:cubicBezTo>
                  <a:cubicBezTo>
                    <a:pt x="1" y="3862"/>
                    <a:pt x="499" y="5630"/>
                    <a:pt x="499" y="5630"/>
                  </a:cubicBezTo>
                  <a:cubicBezTo>
                    <a:pt x="499" y="5630"/>
                    <a:pt x="1004" y="6011"/>
                    <a:pt x="1882" y="6011"/>
                  </a:cubicBezTo>
                  <a:cubicBezTo>
                    <a:pt x="2498" y="6011"/>
                    <a:pt x="3299" y="5823"/>
                    <a:pt x="4237" y="5183"/>
                  </a:cubicBezTo>
                  <a:cubicBezTo>
                    <a:pt x="6511" y="3631"/>
                    <a:pt x="8734" y="1"/>
                    <a:pt x="8734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567;p31"/>
            <p:cNvSpPr/>
            <p:nvPr/>
          </p:nvSpPr>
          <p:spPr>
            <a:xfrm>
              <a:off x="6105694" y="2335210"/>
              <a:ext cx="442057" cy="1132093"/>
            </a:xfrm>
            <a:custGeom>
              <a:avLst/>
              <a:gdLst/>
              <a:ahLst/>
              <a:cxnLst/>
              <a:rect l="l" t="t" r="r" b="b"/>
              <a:pathLst>
                <a:path w="3884" h="9947" extrusionOk="0">
                  <a:moveTo>
                    <a:pt x="1437" y="1"/>
                  </a:moveTo>
                  <a:cubicBezTo>
                    <a:pt x="1437" y="1"/>
                    <a:pt x="1" y="4006"/>
                    <a:pt x="210" y="6749"/>
                  </a:cubicBezTo>
                  <a:cubicBezTo>
                    <a:pt x="419" y="9499"/>
                    <a:pt x="2195" y="9946"/>
                    <a:pt x="2195" y="9946"/>
                  </a:cubicBezTo>
                  <a:cubicBezTo>
                    <a:pt x="2195" y="9946"/>
                    <a:pt x="3884" y="9232"/>
                    <a:pt x="3674" y="6489"/>
                  </a:cubicBezTo>
                  <a:cubicBezTo>
                    <a:pt x="3465" y="3739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568;p31"/>
            <p:cNvSpPr/>
            <p:nvPr/>
          </p:nvSpPr>
          <p:spPr>
            <a:xfrm>
              <a:off x="6269131" y="2335210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1" y="3249"/>
                    <a:pt x="5234" y="4439"/>
                  </a:cubicBezTo>
                  <a:cubicBezTo>
                    <a:pt x="6008" y="4813"/>
                    <a:pt x="6666" y="4942"/>
                    <a:pt x="7203" y="4942"/>
                  </a:cubicBezTo>
                  <a:cubicBezTo>
                    <a:pt x="8389" y="4942"/>
                    <a:pt x="8994" y="4317"/>
                    <a:pt x="8994" y="4317"/>
                  </a:cubicBezTo>
                  <a:cubicBezTo>
                    <a:pt x="8994" y="4317"/>
                    <a:pt x="9225" y="2498"/>
                    <a:pt x="6742" y="1307"/>
                  </a:cubicBezTo>
                  <a:cubicBezTo>
                    <a:pt x="4259" y="10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569;p31"/>
            <p:cNvSpPr/>
            <p:nvPr/>
          </p:nvSpPr>
          <p:spPr>
            <a:xfrm>
              <a:off x="6269131" y="1650848"/>
              <a:ext cx="994971" cy="684468"/>
            </a:xfrm>
            <a:custGeom>
              <a:avLst/>
              <a:gdLst/>
              <a:ahLst/>
              <a:cxnLst/>
              <a:rect l="l" t="t" r="r" b="b"/>
              <a:pathLst>
                <a:path w="8742" h="6014" extrusionOk="0">
                  <a:moveTo>
                    <a:pt x="6855" y="0"/>
                  </a:moveTo>
                  <a:cubicBezTo>
                    <a:pt x="6240" y="0"/>
                    <a:pt x="5442" y="189"/>
                    <a:pt x="4505" y="832"/>
                  </a:cubicBezTo>
                  <a:cubicBezTo>
                    <a:pt x="2224" y="2383"/>
                    <a:pt x="1" y="6014"/>
                    <a:pt x="1" y="6014"/>
                  </a:cubicBezTo>
                  <a:cubicBezTo>
                    <a:pt x="1" y="6014"/>
                    <a:pt x="4194" y="5256"/>
                    <a:pt x="6468" y="3704"/>
                  </a:cubicBezTo>
                  <a:cubicBezTo>
                    <a:pt x="8741" y="2145"/>
                    <a:pt x="8236" y="384"/>
                    <a:pt x="8236" y="384"/>
                  </a:cubicBezTo>
                  <a:cubicBezTo>
                    <a:pt x="8236" y="384"/>
                    <a:pt x="7732" y="0"/>
                    <a:pt x="6855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570;p31"/>
            <p:cNvSpPr/>
            <p:nvPr/>
          </p:nvSpPr>
          <p:spPr>
            <a:xfrm>
              <a:off x="5208613" y="1172831"/>
              <a:ext cx="2121967" cy="2324848"/>
            </a:xfrm>
            <a:custGeom>
              <a:avLst/>
              <a:gdLst/>
              <a:ahLst/>
              <a:cxnLst/>
              <a:rect l="l" t="t" r="r" b="b"/>
              <a:pathLst>
                <a:path w="18644" h="20427" extrusionOk="0">
                  <a:moveTo>
                    <a:pt x="9290" y="925"/>
                  </a:moveTo>
                  <a:lnTo>
                    <a:pt x="9290" y="925"/>
                  </a:lnTo>
                  <a:cubicBezTo>
                    <a:pt x="9535" y="1120"/>
                    <a:pt x="9752" y="1351"/>
                    <a:pt x="9925" y="1610"/>
                  </a:cubicBezTo>
                  <a:lnTo>
                    <a:pt x="9925" y="1603"/>
                  </a:lnTo>
                  <a:lnTo>
                    <a:pt x="10048" y="1813"/>
                  </a:lnTo>
                  <a:cubicBezTo>
                    <a:pt x="10091" y="1878"/>
                    <a:pt x="10120" y="1957"/>
                    <a:pt x="10156" y="2029"/>
                  </a:cubicBezTo>
                  <a:cubicBezTo>
                    <a:pt x="10228" y="2173"/>
                    <a:pt x="10293" y="2332"/>
                    <a:pt x="10336" y="2484"/>
                  </a:cubicBezTo>
                  <a:cubicBezTo>
                    <a:pt x="10365" y="2563"/>
                    <a:pt x="10387" y="2643"/>
                    <a:pt x="10401" y="2722"/>
                  </a:cubicBezTo>
                  <a:lnTo>
                    <a:pt x="10459" y="2967"/>
                  </a:lnTo>
                  <a:cubicBezTo>
                    <a:pt x="10488" y="3126"/>
                    <a:pt x="10502" y="3292"/>
                    <a:pt x="10524" y="3458"/>
                  </a:cubicBezTo>
                  <a:cubicBezTo>
                    <a:pt x="10560" y="4028"/>
                    <a:pt x="10517" y="4606"/>
                    <a:pt x="10416" y="5169"/>
                  </a:cubicBezTo>
                  <a:lnTo>
                    <a:pt x="10329" y="5595"/>
                  </a:lnTo>
                  <a:cubicBezTo>
                    <a:pt x="10300" y="5732"/>
                    <a:pt x="10264" y="5869"/>
                    <a:pt x="10235" y="6013"/>
                  </a:cubicBezTo>
                  <a:lnTo>
                    <a:pt x="10185" y="6222"/>
                  </a:lnTo>
                  <a:lnTo>
                    <a:pt x="10134" y="6425"/>
                  </a:lnTo>
                  <a:cubicBezTo>
                    <a:pt x="10098" y="6562"/>
                    <a:pt x="10062" y="6706"/>
                    <a:pt x="10026" y="6843"/>
                  </a:cubicBezTo>
                  <a:cubicBezTo>
                    <a:pt x="9954" y="7132"/>
                    <a:pt x="9882" y="7421"/>
                    <a:pt x="9810" y="7709"/>
                  </a:cubicBezTo>
                  <a:cubicBezTo>
                    <a:pt x="9846" y="7435"/>
                    <a:pt x="9882" y="7153"/>
                    <a:pt x="9911" y="6879"/>
                  </a:cubicBezTo>
                  <a:cubicBezTo>
                    <a:pt x="9968" y="6316"/>
                    <a:pt x="10012" y="5753"/>
                    <a:pt x="10026" y="5190"/>
                  </a:cubicBezTo>
                  <a:cubicBezTo>
                    <a:pt x="10048" y="4627"/>
                    <a:pt x="10048" y="4064"/>
                    <a:pt x="10004" y="3501"/>
                  </a:cubicBezTo>
                  <a:lnTo>
                    <a:pt x="9961" y="3040"/>
                  </a:lnTo>
                  <a:cubicBezTo>
                    <a:pt x="9940" y="2888"/>
                    <a:pt x="9911" y="2736"/>
                    <a:pt x="9889" y="2592"/>
                  </a:cubicBezTo>
                  <a:cubicBezTo>
                    <a:pt x="9867" y="2440"/>
                    <a:pt x="9824" y="2289"/>
                    <a:pt x="9788" y="2137"/>
                  </a:cubicBezTo>
                  <a:cubicBezTo>
                    <a:pt x="9752" y="1986"/>
                    <a:pt x="9716" y="1841"/>
                    <a:pt x="9658" y="1697"/>
                  </a:cubicBezTo>
                  <a:cubicBezTo>
                    <a:pt x="9564" y="1430"/>
                    <a:pt x="9441" y="1170"/>
                    <a:pt x="9290" y="925"/>
                  </a:cubicBezTo>
                  <a:close/>
                  <a:moveTo>
                    <a:pt x="2412" y="5378"/>
                  </a:moveTo>
                  <a:cubicBezTo>
                    <a:pt x="2498" y="5378"/>
                    <a:pt x="2578" y="5385"/>
                    <a:pt x="2657" y="5392"/>
                  </a:cubicBezTo>
                  <a:cubicBezTo>
                    <a:pt x="2823" y="5407"/>
                    <a:pt x="2982" y="5429"/>
                    <a:pt x="3141" y="5465"/>
                  </a:cubicBezTo>
                  <a:cubicBezTo>
                    <a:pt x="3220" y="5479"/>
                    <a:pt x="3299" y="5501"/>
                    <a:pt x="3379" y="5530"/>
                  </a:cubicBezTo>
                  <a:lnTo>
                    <a:pt x="3617" y="5602"/>
                  </a:lnTo>
                  <a:cubicBezTo>
                    <a:pt x="3768" y="5659"/>
                    <a:pt x="3920" y="5724"/>
                    <a:pt x="4079" y="5789"/>
                  </a:cubicBezTo>
                  <a:cubicBezTo>
                    <a:pt x="4591" y="6049"/>
                    <a:pt x="5068" y="6367"/>
                    <a:pt x="5501" y="6735"/>
                  </a:cubicBezTo>
                  <a:lnTo>
                    <a:pt x="5826" y="7024"/>
                  </a:lnTo>
                  <a:cubicBezTo>
                    <a:pt x="5934" y="7110"/>
                    <a:pt x="6035" y="7218"/>
                    <a:pt x="6143" y="7312"/>
                  </a:cubicBezTo>
                  <a:lnTo>
                    <a:pt x="6295" y="7464"/>
                  </a:lnTo>
                  <a:lnTo>
                    <a:pt x="6453" y="7608"/>
                  </a:lnTo>
                  <a:cubicBezTo>
                    <a:pt x="6547" y="7709"/>
                    <a:pt x="6656" y="7810"/>
                    <a:pt x="6757" y="7911"/>
                  </a:cubicBezTo>
                  <a:lnTo>
                    <a:pt x="7399" y="8532"/>
                  </a:lnTo>
                  <a:cubicBezTo>
                    <a:pt x="7175" y="8359"/>
                    <a:pt x="6951" y="8193"/>
                    <a:pt x="6728" y="8027"/>
                  </a:cubicBezTo>
                  <a:cubicBezTo>
                    <a:pt x="6273" y="7695"/>
                    <a:pt x="5804" y="7384"/>
                    <a:pt x="5327" y="7081"/>
                  </a:cubicBezTo>
                  <a:cubicBezTo>
                    <a:pt x="4844" y="6793"/>
                    <a:pt x="4360" y="6504"/>
                    <a:pt x="3848" y="6259"/>
                  </a:cubicBezTo>
                  <a:lnTo>
                    <a:pt x="3429" y="6071"/>
                  </a:lnTo>
                  <a:cubicBezTo>
                    <a:pt x="3292" y="6013"/>
                    <a:pt x="3148" y="5955"/>
                    <a:pt x="3003" y="5905"/>
                  </a:cubicBezTo>
                  <a:cubicBezTo>
                    <a:pt x="2859" y="5847"/>
                    <a:pt x="2715" y="5804"/>
                    <a:pt x="2563" y="5761"/>
                  </a:cubicBezTo>
                  <a:cubicBezTo>
                    <a:pt x="2419" y="5717"/>
                    <a:pt x="2267" y="5681"/>
                    <a:pt x="2116" y="5659"/>
                  </a:cubicBezTo>
                  <a:cubicBezTo>
                    <a:pt x="1869" y="5609"/>
                    <a:pt x="1616" y="5586"/>
                    <a:pt x="1363" y="5586"/>
                  </a:cubicBezTo>
                  <a:cubicBezTo>
                    <a:pt x="1328" y="5586"/>
                    <a:pt x="1292" y="5586"/>
                    <a:pt x="1257" y="5587"/>
                  </a:cubicBezTo>
                  <a:cubicBezTo>
                    <a:pt x="1553" y="5472"/>
                    <a:pt x="1856" y="5407"/>
                    <a:pt x="2173" y="5392"/>
                  </a:cubicBezTo>
                  <a:lnTo>
                    <a:pt x="2173" y="5385"/>
                  </a:lnTo>
                  <a:lnTo>
                    <a:pt x="2412" y="5378"/>
                  </a:lnTo>
                  <a:close/>
                  <a:moveTo>
                    <a:pt x="7760" y="1444"/>
                  </a:moveTo>
                  <a:lnTo>
                    <a:pt x="7760" y="1444"/>
                  </a:lnTo>
                  <a:cubicBezTo>
                    <a:pt x="7652" y="1820"/>
                    <a:pt x="7579" y="2217"/>
                    <a:pt x="7565" y="2606"/>
                  </a:cubicBezTo>
                  <a:cubicBezTo>
                    <a:pt x="7543" y="3047"/>
                    <a:pt x="7558" y="3487"/>
                    <a:pt x="7608" y="3920"/>
                  </a:cubicBezTo>
                  <a:cubicBezTo>
                    <a:pt x="7615" y="4028"/>
                    <a:pt x="7630" y="4137"/>
                    <a:pt x="7644" y="4245"/>
                  </a:cubicBezTo>
                  <a:lnTo>
                    <a:pt x="7688" y="4570"/>
                  </a:lnTo>
                  <a:cubicBezTo>
                    <a:pt x="7716" y="4786"/>
                    <a:pt x="7767" y="4995"/>
                    <a:pt x="7803" y="5212"/>
                  </a:cubicBezTo>
                  <a:cubicBezTo>
                    <a:pt x="7984" y="6064"/>
                    <a:pt x="8200" y="6908"/>
                    <a:pt x="8467" y="7738"/>
                  </a:cubicBezTo>
                  <a:cubicBezTo>
                    <a:pt x="8626" y="8272"/>
                    <a:pt x="8799" y="8799"/>
                    <a:pt x="8980" y="9319"/>
                  </a:cubicBezTo>
                  <a:cubicBezTo>
                    <a:pt x="8705" y="8799"/>
                    <a:pt x="8467" y="8258"/>
                    <a:pt x="8265" y="7709"/>
                  </a:cubicBezTo>
                  <a:lnTo>
                    <a:pt x="8258" y="7702"/>
                  </a:lnTo>
                  <a:cubicBezTo>
                    <a:pt x="7947" y="6858"/>
                    <a:pt x="7702" y="5991"/>
                    <a:pt x="7529" y="5104"/>
                  </a:cubicBezTo>
                  <a:lnTo>
                    <a:pt x="7464" y="4779"/>
                  </a:lnTo>
                  <a:cubicBezTo>
                    <a:pt x="7449" y="4671"/>
                    <a:pt x="7435" y="4555"/>
                    <a:pt x="7413" y="4447"/>
                  </a:cubicBezTo>
                  <a:cubicBezTo>
                    <a:pt x="7377" y="4230"/>
                    <a:pt x="7363" y="4014"/>
                    <a:pt x="7341" y="3790"/>
                  </a:cubicBezTo>
                  <a:cubicBezTo>
                    <a:pt x="7305" y="3364"/>
                    <a:pt x="7327" y="2931"/>
                    <a:pt x="7399" y="2505"/>
                  </a:cubicBezTo>
                  <a:cubicBezTo>
                    <a:pt x="7464" y="2137"/>
                    <a:pt x="7587" y="1776"/>
                    <a:pt x="7760" y="1444"/>
                  </a:cubicBezTo>
                  <a:close/>
                  <a:moveTo>
                    <a:pt x="17352" y="5537"/>
                  </a:moveTo>
                  <a:lnTo>
                    <a:pt x="17352" y="5537"/>
                  </a:lnTo>
                  <a:cubicBezTo>
                    <a:pt x="17309" y="5847"/>
                    <a:pt x="17215" y="6150"/>
                    <a:pt x="17070" y="6432"/>
                  </a:cubicBezTo>
                  <a:lnTo>
                    <a:pt x="16955" y="6641"/>
                  </a:lnTo>
                  <a:cubicBezTo>
                    <a:pt x="16919" y="6713"/>
                    <a:pt x="16868" y="6778"/>
                    <a:pt x="16825" y="6843"/>
                  </a:cubicBezTo>
                  <a:cubicBezTo>
                    <a:pt x="16731" y="6980"/>
                    <a:pt x="16630" y="7110"/>
                    <a:pt x="16515" y="7226"/>
                  </a:cubicBezTo>
                  <a:cubicBezTo>
                    <a:pt x="16464" y="7291"/>
                    <a:pt x="16406" y="7348"/>
                    <a:pt x="16341" y="7406"/>
                  </a:cubicBezTo>
                  <a:lnTo>
                    <a:pt x="16161" y="7572"/>
                  </a:lnTo>
                  <a:cubicBezTo>
                    <a:pt x="16031" y="7673"/>
                    <a:pt x="15901" y="7774"/>
                    <a:pt x="15771" y="7875"/>
                  </a:cubicBezTo>
                  <a:cubicBezTo>
                    <a:pt x="15288" y="8193"/>
                    <a:pt x="14775" y="8445"/>
                    <a:pt x="14234" y="8633"/>
                  </a:cubicBezTo>
                  <a:lnTo>
                    <a:pt x="13830" y="8777"/>
                  </a:lnTo>
                  <a:cubicBezTo>
                    <a:pt x="13693" y="8821"/>
                    <a:pt x="13555" y="8857"/>
                    <a:pt x="13418" y="8900"/>
                  </a:cubicBezTo>
                  <a:lnTo>
                    <a:pt x="13216" y="8965"/>
                  </a:lnTo>
                  <a:lnTo>
                    <a:pt x="13007" y="9023"/>
                  </a:lnTo>
                  <a:cubicBezTo>
                    <a:pt x="12870" y="9059"/>
                    <a:pt x="12740" y="9102"/>
                    <a:pt x="12596" y="9138"/>
                  </a:cubicBezTo>
                  <a:cubicBezTo>
                    <a:pt x="12307" y="9218"/>
                    <a:pt x="12025" y="9297"/>
                    <a:pt x="11737" y="9376"/>
                  </a:cubicBezTo>
                  <a:cubicBezTo>
                    <a:pt x="11997" y="9275"/>
                    <a:pt x="12249" y="9167"/>
                    <a:pt x="12502" y="9052"/>
                  </a:cubicBezTo>
                  <a:cubicBezTo>
                    <a:pt x="13021" y="8828"/>
                    <a:pt x="13527" y="8575"/>
                    <a:pt x="14025" y="8316"/>
                  </a:cubicBezTo>
                  <a:cubicBezTo>
                    <a:pt x="14523" y="8048"/>
                    <a:pt x="15013" y="7760"/>
                    <a:pt x="15475" y="7442"/>
                  </a:cubicBezTo>
                  <a:lnTo>
                    <a:pt x="15851" y="7175"/>
                  </a:lnTo>
                  <a:cubicBezTo>
                    <a:pt x="15973" y="7081"/>
                    <a:pt x="16089" y="6980"/>
                    <a:pt x="16212" y="6886"/>
                  </a:cubicBezTo>
                  <a:cubicBezTo>
                    <a:pt x="16334" y="6793"/>
                    <a:pt x="16443" y="6684"/>
                    <a:pt x="16551" y="6576"/>
                  </a:cubicBezTo>
                  <a:cubicBezTo>
                    <a:pt x="16666" y="6468"/>
                    <a:pt x="16775" y="6360"/>
                    <a:pt x="16868" y="6237"/>
                  </a:cubicBezTo>
                  <a:cubicBezTo>
                    <a:pt x="17056" y="6028"/>
                    <a:pt x="17222" y="5789"/>
                    <a:pt x="17352" y="5537"/>
                  </a:cubicBezTo>
                  <a:close/>
                  <a:moveTo>
                    <a:pt x="8792" y="614"/>
                  </a:moveTo>
                  <a:lnTo>
                    <a:pt x="8792" y="614"/>
                  </a:lnTo>
                  <a:cubicBezTo>
                    <a:pt x="8828" y="629"/>
                    <a:pt x="8864" y="651"/>
                    <a:pt x="8900" y="665"/>
                  </a:cubicBezTo>
                  <a:cubicBezTo>
                    <a:pt x="8965" y="701"/>
                    <a:pt x="9030" y="737"/>
                    <a:pt x="9095" y="780"/>
                  </a:cubicBezTo>
                  <a:cubicBezTo>
                    <a:pt x="9095" y="788"/>
                    <a:pt x="9102" y="788"/>
                    <a:pt x="9109" y="788"/>
                  </a:cubicBezTo>
                  <a:cubicBezTo>
                    <a:pt x="9138" y="831"/>
                    <a:pt x="9167" y="867"/>
                    <a:pt x="9196" y="910"/>
                  </a:cubicBezTo>
                  <a:cubicBezTo>
                    <a:pt x="9369" y="1163"/>
                    <a:pt x="9514" y="1430"/>
                    <a:pt x="9615" y="1719"/>
                  </a:cubicBezTo>
                  <a:cubicBezTo>
                    <a:pt x="9680" y="1856"/>
                    <a:pt x="9716" y="2007"/>
                    <a:pt x="9759" y="2152"/>
                  </a:cubicBezTo>
                  <a:cubicBezTo>
                    <a:pt x="9810" y="2296"/>
                    <a:pt x="9838" y="2448"/>
                    <a:pt x="9867" y="2599"/>
                  </a:cubicBezTo>
                  <a:cubicBezTo>
                    <a:pt x="9903" y="2744"/>
                    <a:pt x="9925" y="2895"/>
                    <a:pt x="9947" y="3047"/>
                  </a:cubicBezTo>
                  <a:lnTo>
                    <a:pt x="9990" y="3501"/>
                  </a:lnTo>
                  <a:cubicBezTo>
                    <a:pt x="10026" y="4064"/>
                    <a:pt x="10026" y="4627"/>
                    <a:pt x="9990" y="5190"/>
                  </a:cubicBezTo>
                  <a:cubicBezTo>
                    <a:pt x="9961" y="5753"/>
                    <a:pt x="9896" y="6316"/>
                    <a:pt x="9831" y="6872"/>
                  </a:cubicBezTo>
                  <a:cubicBezTo>
                    <a:pt x="9795" y="7153"/>
                    <a:pt x="9759" y="7435"/>
                    <a:pt x="9716" y="7709"/>
                  </a:cubicBezTo>
                  <a:cubicBezTo>
                    <a:pt x="9672" y="7991"/>
                    <a:pt x="9636" y="8265"/>
                    <a:pt x="9593" y="8546"/>
                  </a:cubicBezTo>
                  <a:cubicBezTo>
                    <a:pt x="9586" y="8590"/>
                    <a:pt x="9579" y="8633"/>
                    <a:pt x="9571" y="8684"/>
                  </a:cubicBezTo>
                  <a:cubicBezTo>
                    <a:pt x="9506" y="8943"/>
                    <a:pt x="9441" y="9196"/>
                    <a:pt x="9384" y="9449"/>
                  </a:cubicBezTo>
                  <a:cubicBezTo>
                    <a:pt x="9391" y="9146"/>
                    <a:pt x="9398" y="8850"/>
                    <a:pt x="9413" y="8546"/>
                  </a:cubicBezTo>
                  <a:cubicBezTo>
                    <a:pt x="9420" y="7991"/>
                    <a:pt x="9427" y="7435"/>
                    <a:pt x="9420" y="6879"/>
                  </a:cubicBezTo>
                  <a:cubicBezTo>
                    <a:pt x="9413" y="6323"/>
                    <a:pt x="9398" y="5775"/>
                    <a:pt x="9377" y="5219"/>
                  </a:cubicBezTo>
                  <a:cubicBezTo>
                    <a:pt x="9348" y="4663"/>
                    <a:pt x="9319" y="4108"/>
                    <a:pt x="9275" y="3552"/>
                  </a:cubicBezTo>
                  <a:cubicBezTo>
                    <a:pt x="9254" y="3270"/>
                    <a:pt x="9232" y="2989"/>
                    <a:pt x="9203" y="2708"/>
                  </a:cubicBezTo>
                  <a:cubicBezTo>
                    <a:pt x="9167" y="2426"/>
                    <a:pt x="9138" y="2152"/>
                    <a:pt x="9095" y="1870"/>
                  </a:cubicBezTo>
                  <a:cubicBezTo>
                    <a:pt x="9052" y="1589"/>
                    <a:pt x="8994" y="1315"/>
                    <a:pt x="8922" y="1033"/>
                  </a:cubicBezTo>
                  <a:cubicBezTo>
                    <a:pt x="8886" y="896"/>
                    <a:pt x="8850" y="766"/>
                    <a:pt x="8799" y="629"/>
                  </a:cubicBezTo>
                  <a:lnTo>
                    <a:pt x="8792" y="614"/>
                  </a:lnTo>
                  <a:close/>
                  <a:moveTo>
                    <a:pt x="16132" y="4476"/>
                  </a:moveTo>
                  <a:lnTo>
                    <a:pt x="16132" y="4476"/>
                  </a:lnTo>
                  <a:cubicBezTo>
                    <a:pt x="15750" y="4570"/>
                    <a:pt x="15374" y="4707"/>
                    <a:pt x="15021" y="4887"/>
                  </a:cubicBezTo>
                  <a:cubicBezTo>
                    <a:pt x="14631" y="5097"/>
                    <a:pt x="14263" y="5327"/>
                    <a:pt x="13916" y="5595"/>
                  </a:cubicBezTo>
                  <a:cubicBezTo>
                    <a:pt x="13823" y="5659"/>
                    <a:pt x="13736" y="5717"/>
                    <a:pt x="13649" y="5782"/>
                  </a:cubicBezTo>
                  <a:lnTo>
                    <a:pt x="13389" y="5991"/>
                  </a:lnTo>
                  <a:cubicBezTo>
                    <a:pt x="13216" y="6121"/>
                    <a:pt x="13057" y="6273"/>
                    <a:pt x="12891" y="6410"/>
                  </a:cubicBezTo>
                  <a:cubicBezTo>
                    <a:pt x="12242" y="6987"/>
                    <a:pt x="11621" y="7601"/>
                    <a:pt x="11037" y="8243"/>
                  </a:cubicBezTo>
                  <a:cubicBezTo>
                    <a:pt x="10654" y="8648"/>
                    <a:pt x="10286" y="9059"/>
                    <a:pt x="9918" y="9478"/>
                  </a:cubicBezTo>
                  <a:cubicBezTo>
                    <a:pt x="10235" y="8980"/>
                    <a:pt x="10582" y="8503"/>
                    <a:pt x="10957" y="8041"/>
                  </a:cubicBezTo>
                  <a:lnTo>
                    <a:pt x="10957" y="8034"/>
                  </a:lnTo>
                  <a:cubicBezTo>
                    <a:pt x="11535" y="7341"/>
                    <a:pt x="12163" y="6699"/>
                    <a:pt x="12841" y="6107"/>
                  </a:cubicBezTo>
                  <a:lnTo>
                    <a:pt x="13094" y="5890"/>
                  </a:lnTo>
                  <a:cubicBezTo>
                    <a:pt x="13180" y="5818"/>
                    <a:pt x="13267" y="5746"/>
                    <a:pt x="13353" y="5681"/>
                  </a:cubicBezTo>
                  <a:cubicBezTo>
                    <a:pt x="13527" y="5537"/>
                    <a:pt x="13707" y="5407"/>
                    <a:pt x="13888" y="5284"/>
                  </a:cubicBezTo>
                  <a:cubicBezTo>
                    <a:pt x="14241" y="5046"/>
                    <a:pt x="14624" y="4844"/>
                    <a:pt x="15028" y="4692"/>
                  </a:cubicBezTo>
                  <a:cubicBezTo>
                    <a:pt x="15382" y="4570"/>
                    <a:pt x="15757" y="4490"/>
                    <a:pt x="16132" y="4476"/>
                  </a:cubicBezTo>
                  <a:close/>
                  <a:moveTo>
                    <a:pt x="8373" y="694"/>
                  </a:moveTo>
                  <a:cubicBezTo>
                    <a:pt x="8359" y="744"/>
                    <a:pt x="8352" y="802"/>
                    <a:pt x="8344" y="853"/>
                  </a:cubicBezTo>
                  <a:cubicBezTo>
                    <a:pt x="8308" y="1062"/>
                    <a:pt x="8287" y="1271"/>
                    <a:pt x="8272" y="1488"/>
                  </a:cubicBezTo>
                  <a:cubicBezTo>
                    <a:pt x="8243" y="1906"/>
                    <a:pt x="8251" y="2325"/>
                    <a:pt x="8258" y="2751"/>
                  </a:cubicBezTo>
                  <a:cubicBezTo>
                    <a:pt x="8294" y="3588"/>
                    <a:pt x="8381" y="4425"/>
                    <a:pt x="8489" y="5255"/>
                  </a:cubicBezTo>
                  <a:cubicBezTo>
                    <a:pt x="8597" y="6085"/>
                    <a:pt x="8727" y="6915"/>
                    <a:pt x="8864" y="7738"/>
                  </a:cubicBezTo>
                  <a:cubicBezTo>
                    <a:pt x="8980" y="8417"/>
                    <a:pt x="9095" y="9088"/>
                    <a:pt x="9218" y="9759"/>
                  </a:cubicBezTo>
                  <a:cubicBezTo>
                    <a:pt x="9174" y="9694"/>
                    <a:pt x="9138" y="9622"/>
                    <a:pt x="9102" y="9550"/>
                  </a:cubicBezTo>
                  <a:cubicBezTo>
                    <a:pt x="8879" y="8951"/>
                    <a:pt x="8684" y="8344"/>
                    <a:pt x="8503" y="7731"/>
                  </a:cubicBezTo>
                  <a:cubicBezTo>
                    <a:pt x="8265" y="6901"/>
                    <a:pt x="8056" y="6056"/>
                    <a:pt x="7890" y="5205"/>
                  </a:cubicBezTo>
                  <a:cubicBezTo>
                    <a:pt x="7731" y="4346"/>
                    <a:pt x="7623" y="3487"/>
                    <a:pt x="7680" y="2621"/>
                  </a:cubicBezTo>
                  <a:cubicBezTo>
                    <a:pt x="7695" y="2188"/>
                    <a:pt x="7774" y="1762"/>
                    <a:pt x="7911" y="1358"/>
                  </a:cubicBezTo>
                  <a:lnTo>
                    <a:pt x="7911" y="1351"/>
                  </a:lnTo>
                  <a:cubicBezTo>
                    <a:pt x="7940" y="1242"/>
                    <a:pt x="7984" y="1141"/>
                    <a:pt x="8034" y="1040"/>
                  </a:cubicBezTo>
                  <a:cubicBezTo>
                    <a:pt x="8085" y="975"/>
                    <a:pt x="8142" y="910"/>
                    <a:pt x="8200" y="853"/>
                  </a:cubicBezTo>
                  <a:cubicBezTo>
                    <a:pt x="8258" y="795"/>
                    <a:pt x="8316" y="744"/>
                    <a:pt x="8373" y="694"/>
                  </a:cubicBezTo>
                  <a:close/>
                  <a:moveTo>
                    <a:pt x="1539" y="5657"/>
                  </a:moveTo>
                  <a:cubicBezTo>
                    <a:pt x="1731" y="5657"/>
                    <a:pt x="1923" y="5674"/>
                    <a:pt x="2108" y="5710"/>
                  </a:cubicBezTo>
                  <a:cubicBezTo>
                    <a:pt x="2260" y="5724"/>
                    <a:pt x="2404" y="5768"/>
                    <a:pt x="2563" y="5797"/>
                  </a:cubicBezTo>
                  <a:cubicBezTo>
                    <a:pt x="2715" y="5825"/>
                    <a:pt x="2852" y="5883"/>
                    <a:pt x="2996" y="5927"/>
                  </a:cubicBezTo>
                  <a:cubicBezTo>
                    <a:pt x="3148" y="5977"/>
                    <a:pt x="3285" y="6035"/>
                    <a:pt x="3429" y="6093"/>
                  </a:cubicBezTo>
                  <a:lnTo>
                    <a:pt x="3848" y="6273"/>
                  </a:lnTo>
                  <a:cubicBezTo>
                    <a:pt x="4353" y="6518"/>
                    <a:pt x="4844" y="6807"/>
                    <a:pt x="5313" y="7117"/>
                  </a:cubicBezTo>
                  <a:cubicBezTo>
                    <a:pt x="5782" y="7428"/>
                    <a:pt x="6237" y="7760"/>
                    <a:pt x="6684" y="8099"/>
                  </a:cubicBezTo>
                  <a:cubicBezTo>
                    <a:pt x="6908" y="8265"/>
                    <a:pt x="7139" y="8438"/>
                    <a:pt x="7356" y="8611"/>
                  </a:cubicBezTo>
                  <a:cubicBezTo>
                    <a:pt x="7572" y="8792"/>
                    <a:pt x="7796" y="8965"/>
                    <a:pt x="8012" y="9146"/>
                  </a:cubicBezTo>
                  <a:lnTo>
                    <a:pt x="8128" y="9239"/>
                  </a:lnTo>
                  <a:lnTo>
                    <a:pt x="8691" y="9781"/>
                  </a:lnTo>
                  <a:cubicBezTo>
                    <a:pt x="8431" y="9622"/>
                    <a:pt x="8178" y="9463"/>
                    <a:pt x="7926" y="9304"/>
                  </a:cubicBezTo>
                  <a:cubicBezTo>
                    <a:pt x="7449" y="9016"/>
                    <a:pt x="6973" y="8734"/>
                    <a:pt x="6490" y="8460"/>
                  </a:cubicBezTo>
                  <a:cubicBezTo>
                    <a:pt x="5999" y="8193"/>
                    <a:pt x="5515" y="7926"/>
                    <a:pt x="5024" y="7673"/>
                  </a:cubicBezTo>
                  <a:cubicBezTo>
                    <a:pt x="4526" y="7413"/>
                    <a:pt x="4036" y="7161"/>
                    <a:pt x="3530" y="6923"/>
                  </a:cubicBezTo>
                  <a:cubicBezTo>
                    <a:pt x="3278" y="6800"/>
                    <a:pt x="3025" y="6677"/>
                    <a:pt x="2765" y="6562"/>
                  </a:cubicBezTo>
                  <a:cubicBezTo>
                    <a:pt x="2505" y="6446"/>
                    <a:pt x="2246" y="6338"/>
                    <a:pt x="1979" y="6237"/>
                  </a:cubicBezTo>
                  <a:cubicBezTo>
                    <a:pt x="1719" y="6136"/>
                    <a:pt x="1444" y="6042"/>
                    <a:pt x="1170" y="5963"/>
                  </a:cubicBezTo>
                  <a:cubicBezTo>
                    <a:pt x="1033" y="5927"/>
                    <a:pt x="903" y="5890"/>
                    <a:pt x="759" y="5876"/>
                  </a:cubicBezTo>
                  <a:lnTo>
                    <a:pt x="744" y="5876"/>
                  </a:lnTo>
                  <a:cubicBezTo>
                    <a:pt x="773" y="5854"/>
                    <a:pt x="809" y="5825"/>
                    <a:pt x="845" y="5804"/>
                  </a:cubicBezTo>
                  <a:cubicBezTo>
                    <a:pt x="910" y="5768"/>
                    <a:pt x="975" y="5732"/>
                    <a:pt x="1040" y="5696"/>
                  </a:cubicBezTo>
                  <a:lnTo>
                    <a:pt x="1055" y="5688"/>
                  </a:lnTo>
                  <a:cubicBezTo>
                    <a:pt x="1105" y="5681"/>
                    <a:pt x="1149" y="5674"/>
                    <a:pt x="1199" y="5674"/>
                  </a:cubicBezTo>
                  <a:cubicBezTo>
                    <a:pt x="1312" y="5663"/>
                    <a:pt x="1426" y="5657"/>
                    <a:pt x="1539" y="5657"/>
                  </a:cubicBezTo>
                  <a:close/>
                  <a:moveTo>
                    <a:pt x="8597" y="535"/>
                  </a:moveTo>
                  <a:cubicBezTo>
                    <a:pt x="8626" y="542"/>
                    <a:pt x="8648" y="557"/>
                    <a:pt x="8676" y="564"/>
                  </a:cubicBezTo>
                  <a:cubicBezTo>
                    <a:pt x="8691" y="600"/>
                    <a:pt x="8705" y="629"/>
                    <a:pt x="8713" y="658"/>
                  </a:cubicBezTo>
                  <a:cubicBezTo>
                    <a:pt x="8770" y="788"/>
                    <a:pt x="8814" y="918"/>
                    <a:pt x="8850" y="1055"/>
                  </a:cubicBezTo>
                  <a:cubicBezTo>
                    <a:pt x="8929" y="1322"/>
                    <a:pt x="8994" y="1596"/>
                    <a:pt x="9045" y="1878"/>
                  </a:cubicBezTo>
                  <a:cubicBezTo>
                    <a:pt x="9102" y="2159"/>
                    <a:pt x="9146" y="2433"/>
                    <a:pt x="9174" y="2715"/>
                  </a:cubicBezTo>
                  <a:cubicBezTo>
                    <a:pt x="9211" y="2996"/>
                    <a:pt x="9239" y="3278"/>
                    <a:pt x="9268" y="3559"/>
                  </a:cubicBezTo>
                  <a:cubicBezTo>
                    <a:pt x="9304" y="4108"/>
                    <a:pt x="9326" y="4663"/>
                    <a:pt x="9333" y="5219"/>
                  </a:cubicBezTo>
                  <a:cubicBezTo>
                    <a:pt x="9340" y="5775"/>
                    <a:pt x="9333" y="6331"/>
                    <a:pt x="9333" y="6886"/>
                  </a:cubicBezTo>
                  <a:lnTo>
                    <a:pt x="9319" y="8546"/>
                  </a:lnTo>
                  <a:cubicBezTo>
                    <a:pt x="9319" y="8943"/>
                    <a:pt x="9312" y="9340"/>
                    <a:pt x="9304" y="9737"/>
                  </a:cubicBezTo>
                  <a:cubicBezTo>
                    <a:pt x="9297" y="9773"/>
                    <a:pt x="9283" y="9810"/>
                    <a:pt x="9275" y="9853"/>
                  </a:cubicBezTo>
                  <a:cubicBezTo>
                    <a:pt x="9138" y="9146"/>
                    <a:pt x="9016" y="8438"/>
                    <a:pt x="8907" y="7731"/>
                  </a:cubicBezTo>
                  <a:cubicBezTo>
                    <a:pt x="8785" y="6908"/>
                    <a:pt x="8669" y="6078"/>
                    <a:pt x="8575" y="5241"/>
                  </a:cubicBezTo>
                  <a:cubicBezTo>
                    <a:pt x="8482" y="4411"/>
                    <a:pt x="8402" y="3581"/>
                    <a:pt x="8373" y="2744"/>
                  </a:cubicBezTo>
                  <a:cubicBezTo>
                    <a:pt x="8359" y="2325"/>
                    <a:pt x="8359" y="1914"/>
                    <a:pt x="8381" y="1495"/>
                  </a:cubicBezTo>
                  <a:cubicBezTo>
                    <a:pt x="8395" y="1286"/>
                    <a:pt x="8417" y="1084"/>
                    <a:pt x="8445" y="874"/>
                  </a:cubicBezTo>
                  <a:cubicBezTo>
                    <a:pt x="8460" y="788"/>
                    <a:pt x="8482" y="687"/>
                    <a:pt x="8503" y="600"/>
                  </a:cubicBezTo>
                  <a:cubicBezTo>
                    <a:pt x="8518" y="586"/>
                    <a:pt x="8532" y="578"/>
                    <a:pt x="8547" y="564"/>
                  </a:cubicBezTo>
                  <a:lnTo>
                    <a:pt x="8597" y="535"/>
                  </a:lnTo>
                  <a:close/>
                  <a:moveTo>
                    <a:pt x="17366" y="4945"/>
                  </a:moveTo>
                  <a:cubicBezTo>
                    <a:pt x="17366" y="4988"/>
                    <a:pt x="17374" y="5024"/>
                    <a:pt x="17374" y="5068"/>
                  </a:cubicBezTo>
                  <a:cubicBezTo>
                    <a:pt x="17381" y="5147"/>
                    <a:pt x="17381" y="5219"/>
                    <a:pt x="17374" y="5299"/>
                  </a:cubicBezTo>
                  <a:cubicBezTo>
                    <a:pt x="17374" y="5299"/>
                    <a:pt x="17374" y="5306"/>
                    <a:pt x="17374" y="5306"/>
                  </a:cubicBezTo>
                  <a:cubicBezTo>
                    <a:pt x="17359" y="5356"/>
                    <a:pt x="17337" y="5400"/>
                    <a:pt x="17316" y="5450"/>
                  </a:cubicBezTo>
                  <a:cubicBezTo>
                    <a:pt x="17186" y="5724"/>
                    <a:pt x="17027" y="5984"/>
                    <a:pt x="16832" y="6215"/>
                  </a:cubicBezTo>
                  <a:cubicBezTo>
                    <a:pt x="16738" y="6338"/>
                    <a:pt x="16630" y="6446"/>
                    <a:pt x="16529" y="6554"/>
                  </a:cubicBezTo>
                  <a:cubicBezTo>
                    <a:pt x="16428" y="6670"/>
                    <a:pt x="16305" y="6771"/>
                    <a:pt x="16197" y="6872"/>
                  </a:cubicBezTo>
                  <a:cubicBezTo>
                    <a:pt x="16082" y="6973"/>
                    <a:pt x="15959" y="7067"/>
                    <a:pt x="15843" y="7161"/>
                  </a:cubicBezTo>
                  <a:lnTo>
                    <a:pt x="15468" y="7435"/>
                  </a:lnTo>
                  <a:cubicBezTo>
                    <a:pt x="14999" y="7745"/>
                    <a:pt x="14508" y="8027"/>
                    <a:pt x="14003" y="8279"/>
                  </a:cubicBezTo>
                  <a:cubicBezTo>
                    <a:pt x="13505" y="8525"/>
                    <a:pt x="12985" y="8756"/>
                    <a:pt x="12473" y="8972"/>
                  </a:cubicBezTo>
                  <a:cubicBezTo>
                    <a:pt x="12213" y="9088"/>
                    <a:pt x="11953" y="9189"/>
                    <a:pt x="11693" y="9297"/>
                  </a:cubicBezTo>
                  <a:cubicBezTo>
                    <a:pt x="11434" y="9398"/>
                    <a:pt x="11166" y="9506"/>
                    <a:pt x="10907" y="9607"/>
                  </a:cubicBezTo>
                  <a:lnTo>
                    <a:pt x="10770" y="9658"/>
                  </a:lnTo>
                  <a:lnTo>
                    <a:pt x="10019" y="9874"/>
                  </a:lnTo>
                  <a:cubicBezTo>
                    <a:pt x="10279" y="9737"/>
                    <a:pt x="10546" y="9593"/>
                    <a:pt x="10813" y="9449"/>
                  </a:cubicBezTo>
                  <a:cubicBezTo>
                    <a:pt x="11296" y="9182"/>
                    <a:pt x="11780" y="8907"/>
                    <a:pt x="12256" y="8626"/>
                  </a:cubicBezTo>
                  <a:cubicBezTo>
                    <a:pt x="12725" y="8344"/>
                    <a:pt x="13202" y="8048"/>
                    <a:pt x="13671" y="7753"/>
                  </a:cubicBezTo>
                  <a:cubicBezTo>
                    <a:pt x="14140" y="7457"/>
                    <a:pt x="14602" y="7153"/>
                    <a:pt x="15064" y="6836"/>
                  </a:cubicBezTo>
                  <a:cubicBezTo>
                    <a:pt x="15295" y="6677"/>
                    <a:pt x="15526" y="6518"/>
                    <a:pt x="15757" y="6352"/>
                  </a:cubicBezTo>
                  <a:cubicBezTo>
                    <a:pt x="15981" y="6179"/>
                    <a:pt x="16204" y="6013"/>
                    <a:pt x="16428" y="5833"/>
                  </a:cubicBezTo>
                  <a:cubicBezTo>
                    <a:pt x="16652" y="5659"/>
                    <a:pt x="16861" y="5472"/>
                    <a:pt x="17063" y="5270"/>
                  </a:cubicBezTo>
                  <a:cubicBezTo>
                    <a:pt x="17164" y="5169"/>
                    <a:pt x="17265" y="5068"/>
                    <a:pt x="17359" y="4959"/>
                  </a:cubicBezTo>
                  <a:lnTo>
                    <a:pt x="17366" y="4945"/>
                  </a:lnTo>
                  <a:close/>
                  <a:moveTo>
                    <a:pt x="16616" y="4512"/>
                  </a:moveTo>
                  <a:cubicBezTo>
                    <a:pt x="16695" y="4519"/>
                    <a:pt x="16782" y="4534"/>
                    <a:pt x="16861" y="4562"/>
                  </a:cubicBezTo>
                  <a:cubicBezTo>
                    <a:pt x="16941" y="4577"/>
                    <a:pt x="17013" y="4606"/>
                    <a:pt x="17085" y="4627"/>
                  </a:cubicBezTo>
                  <a:cubicBezTo>
                    <a:pt x="17034" y="4649"/>
                    <a:pt x="16984" y="4663"/>
                    <a:pt x="16933" y="4685"/>
                  </a:cubicBezTo>
                  <a:cubicBezTo>
                    <a:pt x="16731" y="4757"/>
                    <a:pt x="16536" y="4844"/>
                    <a:pt x="16349" y="4938"/>
                  </a:cubicBezTo>
                  <a:cubicBezTo>
                    <a:pt x="15973" y="5125"/>
                    <a:pt x="15612" y="5335"/>
                    <a:pt x="15252" y="5558"/>
                  </a:cubicBezTo>
                  <a:cubicBezTo>
                    <a:pt x="14544" y="6006"/>
                    <a:pt x="13859" y="6497"/>
                    <a:pt x="13195" y="7009"/>
                  </a:cubicBezTo>
                  <a:cubicBezTo>
                    <a:pt x="12531" y="7514"/>
                    <a:pt x="11881" y="8041"/>
                    <a:pt x="11231" y="8575"/>
                  </a:cubicBezTo>
                  <a:cubicBezTo>
                    <a:pt x="10705" y="9016"/>
                    <a:pt x="10178" y="9456"/>
                    <a:pt x="9658" y="9896"/>
                  </a:cubicBezTo>
                  <a:cubicBezTo>
                    <a:pt x="9694" y="9824"/>
                    <a:pt x="9737" y="9752"/>
                    <a:pt x="9781" y="9687"/>
                  </a:cubicBezTo>
                  <a:cubicBezTo>
                    <a:pt x="10192" y="9196"/>
                    <a:pt x="10618" y="8720"/>
                    <a:pt x="11058" y="8258"/>
                  </a:cubicBezTo>
                  <a:cubicBezTo>
                    <a:pt x="11657" y="7637"/>
                    <a:pt x="12285" y="7024"/>
                    <a:pt x="12942" y="6468"/>
                  </a:cubicBezTo>
                  <a:cubicBezTo>
                    <a:pt x="13606" y="5905"/>
                    <a:pt x="14299" y="5371"/>
                    <a:pt x="15071" y="4988"/>
                  </a:cubicBezTo>
                  <a:cubicBezTo>
                    <a:pt x="15454" y="4793"/>
                    <a:pt x="15858" y="4642"/>
                    <a:pt x="16284" y="4555"/>
                  </a:cubicBezTo>
                  <a:cubicBezTo>
                    <a:pt x="16392" y="4534"/>
                    <a:pt x="16500" y="4519"/>
                    <a:pt x="16616" y="4512"/>
                  </a:cubicBezTo>
                  <a:close/>
                  <a:moveTo>
                    <a:pt x="17236" y="4692"/>
                  </a:moveTo>
                  <a:lnTo>
                    <a:pt x="17287" y="4714"/>
                  </a:lnTo>
                  <a:lnTo>
                    <a:pt x="17337" y="4743"/>
                  </a:lnTo>
                  <a:cubicBezTo>
                    <a:pt x="17345" y="4772"/>
                    <a:pt x="17345" y="4801"/>
                    <a:pt x="17352" y="4829"/>
                  </a:cubicBezTo>
                  <a:lnTo>
                    <a:pt x="17294" y="4909"/>
                  </a:lnTo>
                  <a:cubicBezTo>
                    <a:pt x="17200" y="5017"/>
                    <a:pt x="17114" y="5125"/>
                    <a:pt x="17020" y="5226"/>
                  </a:cubicBezTo>
                  <a:cubicBezTo>
                    <a:pt x="16825" y="5429"/>
                    <a:pt x="16616" y="5623"/>
                    <a:pt x="16406" y="5804"/>
                  </a:cubicBezTo>
                  <a:cubicBezTo>
                    <a:pt x="16197" y="5991"/>
                    <a:pt x="15973" y="6165"/>
                    <a:pt x="15750" y="6338"/>
                  </a:cubicBezTo>
                  <a:cubicBezTo>
                    <a:pt x="15519" y="6504"/>
                    <a:pt x="15288" y="6670"/>
                    <a:pt x="15057" y="6836"/>
                  </a:cubicBezTo>
                  <a:cubicBezTo>
                    <a:pt x="14595" y="7139"/>
                    <a:pt x="14133" y="7442"/>
                    <a:pt x="13657" y="7724"/>
                  </a:cubicBezTo>
                  <a:cubicBezTo>
                    <a:pt x="13173" y="8005"/>
                    <a:pt x="12697" y="8279"/>
                    <a:pt x="12213" y="8561"/>
                  </a:cubicBezTo>
                  <a:lnTo>
                    <a:pt x="10770" y="9376"/>
                  </a:lnTo>
                  <a:cubicBezTo>
                    <a:pt x="10423" y="9571"/>
                    <a:pt x="10077" y="9766"/>
                    <a:pt x="9730" y="9961"/>
                  </a:cubicBezTo>
                  <a:lnTo>
                    <a:pt x="9615" y="9990"/>
                  </a:lnTo>
                  <a:cubicBezTo>
                    <a:pt x="10156" y="9521"/>
                    <a:pt x="10705" y="9059"/>
                    <a:pt x="11260" y="8611"/>
                  </a:cubicBezTo>
                  <a:cubicBezTo>
                    <a:pt x="11917" y="8092"/>
                    <a:pt x="12581" y="7579"/>
                    <a:pt x="13245" y="7081"/>
                  </a:cubicBezTo>
                  <a:cubicBezTo>
                    <a:pt x="13916" y="6576"/>
                    <a:pt x="14602" y="6093"/>
                    <a:pt x="15309" y="5652"/>
                  </a:cubicBezTo>
                  <a:cubicBezTo>
                    <a:pt x="15663" y="5436"/>
                    <a:pt x="16024" y="5219"/>
                    <a:pt x="16392" y="5039"/>
                  </a:cubicBezTo>
                  <a:cubicBezTo>
                    <a:pt x="16580" y="4945"/>
                    <a:pt x="16767" y="4858"/>
                    <a:pt x="16962" y="4786"/>
                  </a:cubicBezTo>
                  <a:cubicBezTo>
                    <a:pt x="17056" y="4750"/>
                    <a:pt x="17143" y="4721"/>
                    <a:pt x="17236" y="4692"/>
                  </a:cubicBezTo>
                  <a:close/>
                  <a:moveTo>
                    <a:pt x="946" y="7161"/>
                  </a:moveTo>
                  <a:cubicBezTo>
                    <a:pt x="1221" y="7449"/>
                    <a:pt x="1531" y="7709"/>
                    <a:pt x="1863" y="7926"/>
                  </a:cubicBezTo>
                  <a:cubicBezTo>
                    <a:pt x="2231" y="8164"/>
                    <a:pt x="2621" y="8373"/>
                    <a:pt x="3018" y="8546"/>
                  </a:cubicBezTo>
                  <a:cubicBezTo>
                    <a:pt x="3119" y="8590"/>
                    <a:pt x="3220" y="8633"/>
                    <a:pt x="3321" y="8676"/>
                  </a:cubicBezTo>
                  <a:lnTo>
                    <a:pt x="3624" y="8799"/>
                  </a:lnTo>
                  <a:cubicBezTo>
                    <a:pt x="3826" y="8878"/>
                    <a:pt x="4036" y="8943"/>
                    <a:pt x="4238" y="9016"/>
                  </a:cubicBezTo>
                  <a:cubicBezTo>
                    <a:pt x="5068" y="9297"/>
                    <a:pt x="5912" y="9514"/>
                    <a:pt x="6757" y="9716"/>
                  </a:cubicBezTo>
                  <a:cubicBezTo>
                    <a:pt x="7298" y="9838"/>
                    <a:pt x="7839" y="9954"/>
                    <a:pt x="8381" y="10062"/>
                  </a:cubicBezTo>
                  <a:cubicBezTo>
                    <a:pt x="7796" y="10033"/>
                    <a:pt x="7204" y="9976"/>
                    <a:pt x="6627" y="9874"/>
                  </a:cubicBezTo>
                  <a:lnTo>
                    <a:pt x="6619" y="9874"/>
                  </a:lnTo>
                  <a:cubicBezTo>
                    <a:pt x="5732" y="9723"/>
                    <a:pt x="4858" y="9499"/>
                    <a:pt x="4007" y="9203"/>
                  </a:cubicBezTo>
                  <a:lnTo>
                    <a:pt x="3689" y="9095"/>
                  </a:lnTo>
                  <a:cubicBezTo>
                    <a:pt x="3581" y="9059"/>
                    <a:pt x="3480" y="9016"/>
                    <a:pt x="3379" y="8980"/>
                  </a:cubicBezTo>
                  <a:cubicBezTo>
                    <a:pt x="3169" y="8900"/>
                    <a:pt x="2975" y="8806"/>
                    <a:pt x="2772" y="8712"/>
                  </a:cubicBezTo>
                  <a:cubicBezTo>
                    <a:pt x="2383" y="8525"/>
                    <a:pt x="2022" y="8294"/>
                    <a:pt x="1690" y="8020"/>
                  </a:cubicBezTo>
                  <a:cubicBezTo>
                    <a:pt x="1401" y="7774"/>
                    <a:pt x="1149" y="7486"/>
                    <a:pt x="946" y="7161"/>
                  </a:cubicBezTo>
                  <a:close/>
                  <a:moveTo>
                    <a:pt x="651" y="5948"/>
                  </a:moveTo>
                  <a:lnTo>
                    <a:pt x="744" y="5955"/>
                  </a:lnTo>
                  <a:cubicBezTo>
                    <a:pt x="881" y="5977"/>
                    <a:pt x="1019" y="6006"/>
                    <a:pt x="1156" y="6035"/>
                  </a:cubicBezTo>
                  <a:cubicBezTo>
                    <a:pt x="1430" y="6107"/>
                    <a:pt x="1697" y="6186"/>
                    <a:pt x="1971" y="6280"/>
                  </a:cubicBezTo>
                  <a:cubicBezTo>
                    <a:pt x="2238" y="6374"/>
                    <a:pt x="2498" y="6475"/>
                    <a:pt x="2758" y="6583"/>
                  </a:cubicBezTo>
                  <a:cubicBezTo>
                    <a:pt x="3018" y="6699"/>
                    <a:pt x="3278" y="6814"/>
                    <a:pt x="3530" y="6930"/>
                  </a:cubicBezTo>
                  <a:cubicBezTo>
                    <a:pt x="4028" y="7175"/>
                    <a:pt x="4519" y="7435"/>
                    <a:pt x="5010" y="7702"/>
                  </a:cubicBezTo>
                  <a:cubicBezTo>
                    <a:pt x="5493" y="7976"/>
                    <a:pt x="5970" y="8258"/>
                    <a:pt x="6453" y="8532"/>
                  </a:cubicBezTo>
                  <a:lnTo>
                    <a:pt x="7883" y="9376"/>
                  </a:lnTo>
                  <a:cubicBezTo>
                    <a:pt x="8229" y="9579"/>
                    <a:pt x="8568" y="9781"/>
                    <a:pt x="8907" y="9990"/>
                  </a:cubicBezTo>
                  <a:lnTo>
                    <a:pt x="8987" y="10069"/>
                  </a:lnTo>
                  <a:cubicBezTo>
                    <a:pt x="8316" y="9838"/>
                    <a:pt x="7644" y="9593"/>
                    <a:pt x="6973" y="9333"/>
                  </a:cubicBezTo>
                  <a:cubicBezTo>
                    <a:pt x="6194" y="9023"/>
                    <a:pt x="5421" y="8705"/>
                    <a:pt x="4649" y="8373"/>
                  </a:cubicBezTo>
                  <a:cubicBezTo>
                    <a:pt x="3884" y="8041"/>
                    <a:pt x="3126" y="7695"/>
                    <a:pt x="2383" y="7298"/>
                  </a:cubicBezTo>
                  <a:cubicBezTo>
                    <a:pt x="2015" y="7103"/>
                    <a:pt x="1654" y="6894"/>
                    <a:pt x="1300" y="6670"/>
                  </a:cubicBezTo>
                  <a:cubicBezTo>
                    <a:pt x="1127" y="6554"/>
                    <a:pt x="961" y="6432"/>
                    <a:pt x="802" y="6302"/>
                  </a:cubicBezTo>
                  <a:cubicBezTo>
                    <a:pt x="723" y="6244"/>
                    <a:pt x="651" y="6179"/>
                    <a:pt x="586" y="6114"/>
                  </a:cubicBezTo>
                  <a:lnTo>
                    <a:pt x="578" y="6056"/>
                  </a:lnTo>
                  <a:lnTo>
                    <a:pt x="578" y="5999"/>
                  </a:lnTo>
                  <a:cubicBezTo>
                    <a:pt x="600" y="5984"/>
                    <a:pt x="622" y="5963"/>
                    <a:pt x="651" y="5948"/>
                  </a:cubicBezTo>
                  <a:close/>
                  <a:moveTo>
                    <a:pt x="607" y="6280"/>
                  </a:moveTo>
                  <a:lnTo>
                    <a:pt x="607" y="6280"/>
                  </a:lnTo>
                  <a:cubicBezTo>
                    <a:pt x="651" y="6316"/>
                    <a:pt x="694" y="6352"/>
                    <a:pt x="730" y="6388"/>
                  </a:cubicBezTo>
                  <a:cubicBezTo>
                    <a:pt x="896" y="6518"/>
                    <a:pt x="1069" y="6641"/>
                    <a:pt x="1242" y="6757"/>
                  </a:cubicBezTo>
                  <a:cubicBezTo>
                    <a:pt x="1596" y="6995"/>
                    <a:pt x="1957" y="7204"/>
                    <a:pt x="2325" y="7399"/>
                  </a:cubicBezTo>
                  <a:cubicBezTo>
                    <a:pt x="3068" y="7789"/>
                    <a:pt x="3833" y="8135"/>
                    <a:pt x="4606" y="8460"/>
                  </a:cubicBezTo>
                  <a:cubicBezTo>
                    <a:pt x="5385" y="8777"/>
                    <a:pt x="6165" y="9081"/>
                    <a:pt x="6951" y="9369"/>
                  </a:cubicBezTo>
                  <a:cubicBezTo>
                    <a:pt x="7594" y="9615"/>
                    <a:pt x="8236" y="9846"/>
                    <a:pt x="8879" y="10077"/>
                  </a:cubicBezTo>
                  <a:lnTo>
                    <a:pt x="8640" y="10077"/>
                  </a:lnTo>
                  <a:cubicBezTo>
                    <a:pt x="8012" y="9968"/>
                    <a:pt x="7392" y="9838"/>
                    <a:pt x="6771" y="9687"/>
                  </a:cubicBezTo>
                  <a:cubicBezTo>
                    <a:pt x="5927" y="9485"/>
                    <a:pt x="5089" y="9232"/>
                    <a:pt x="4267" y="8951"/>
                  </a:cubicBezTo>
                  <a:cubicBezTo>
                    <a:pt x="3458" y="8655"/>
                    <a:pt x="2643" y="8323"/>
                    <a:pt x="1921" y="7839"/>
                  </a:cubicBezTo>
                  <a:cubicBezTo>
                    <a:pt x="1560" y="7615"/>
                    <a:pt x="1228" y="7334"/>
                    <a:pt x="939" y="7009"/>
                  </a:cubicBezTo>
                  <a:cubicBezTo>
                    <a:pt x="867" y="6930"/>
                    <a:pt x="802" y="6836"/>
                    <a:pt x="744" y="6742"/>
                  </a:cubicBezTo>
                  <a:lnTo>
                    <a:pt x="737" y="6749"/>
                  </a:lnTo>
                  <a:cubicBezTo>
                    <a:pt x="708" y="6670"/>
                    <a:pt x="679" y="6591"/>
                    <a:pt x="658" y="6504"/>
                  </a:cubicBezTo>
                  <a:cubicBezTo>
                    <a:pt x="636" y="6432"/>
                    <a:pt x="622" y="6352"/>
                    <a:pt x="607" y="6280"/>
                  </a:cubicBezTo>
                  <a:close/>
                  <a:moveTo>
                    <a:pt x="10257" y="10358"/>
                  </a:moveTo>
                  <a:cubicBezTo>
                    <a:pt x="10849" y="10380"/>
                    <a:pt x="11434" y="10445"/>
                    <a:pt x="12018" y="10546"/>
                  </a:cubicBezTo>
                  <a:lnTo>
                    <a:pt x="12018" y="10539"/>
                  </a:lnTo>
                  <a:cubicBezTo>
                    <a:pt x="12906" y="10690"/>
                    <a:pt x="13779" y="10914"/>
                    <a:pt x="14638" y="11210"/>
                  </a:cubicBezTo>
                  <a:lnTo>
                    <a:pt x="14948" y="11318"/>
                  </a:lnTo>
                  <a:cubicBezTo>
                    <a:pt x="15057" y="11354"/>
                    <a:pt x="15158" y="11397"/>
                    <a:pt x="15259" y="11441"/>
                  </a:cubicBezTo>
                  <a:cubicBezTo>
                    <a:pt x="15468" y="11513"/>
                    <a:pt x="15670" y="11607"/>
                    <a:pt x="15865" y="11701"/>
                  </a:cubicBezTo>
                  <a:cubicBezTo>
                    <a:pt x="16255" y="11888"/>
                    <a:pt x="16616" y="12119"/>
                    <a:pt x="16948" y="12401"/>
                  </a:cubicBezTo>
                  <a:cubicBezTo>
                    <a:pt x="17236" y="12639"/>
                    <a:pt x="17489" y="12927"/>
                    <a:pt x="17691" y="13252"/>
                  </a:cubicBezTo>
                  <a:cubicBezTo>
                    <a:pt x="17417" y="12964"/>
                    <a:pt x="17107" y="12704"/>
                    <a:pt x="16775" y="12487"/>
                  </a:cubicBezTo>
                  <a:cubicBezTo>
                    <a:pt x="16406" y="12249"/>
                    <a:pt x="16017" y="12047"/>
                    <a:pt x="15620" y="11867"/>
                  </a:cubicBezTo>
                  <a:cubicBezTo>
                    <a:pt x="15519" y="11823"/>
                    <a:pt x="15418" y="11780"/>
                    <a:pt x="15317" y="11737"/>
                  </a:cubicBezTo>
                  <a:lnTo>
                    <a:pt x="15013" y="11614"/>
                  </a:lnTo>
                  <a:cubicBezTo>
                    <a:pt x="14811" y="11535"/>
                    <a:pt x="14602" y="11470"/>
                    <a:pt x="14400" y="11397"/>
                  </a:cubicBezTo>
                  <a:cubicBezTo>
                    <a:pt x="13570" y="11116"/>
                    <a:pt x="12725" y="10899"/>
                    <a:pt x="11881" y="10705"/>
                  </a:cubicBezTo>
                  <a:cubicBezTo>
                    <a:pt x="11340" y="10575"/>
                    <a:pt x="10798" y="10459"/>
                    <a:pt x="10257" y="10358"/>
                  </a:cubicBezTo>
                  <a:close/>
                  <a:moveTo>
                    <a:pt x="9997" y="10351"/>
                  </a:moveTo>
                  <a:cubicBezTo>
                    <a:pt x="10632" y="10459"/>
                    <a:pt x="11253" y="10589"/>
                    <a:pt x="11874" y="10741"/>
                  </a:cubicBezTo>
                  <a:cubicBezTo>
                    <a:pt x="12718" y="10943"/>
                    <a:pt x="13555" y="11195"/>
                    <a:pt x="14371" y="11477"/>
                  </a:cubicBezTo>
                  <a:cubicBezTo>
                    <a:pt x="15187" y="11773"/>
                    <a:pt x="15995" y="12105"/>
                    <a:pt x="16717" y="12588"/>
                  </a:cubicBezTo>
                  <a:cubicBezTo>
                    <a:pt x="17085" y="12812"/>
                    <a:pt x="17410" y="13094"/>
                    <a:pt x="17698" y="13418"/>
                  </a:cubicBezTo>
                  <a:cubicBezTo>
                    <a:pt x="17771" y="13498"/>
                    <a:pt x="17843" y="13584"/>
                    <a:pt x="17900" y="13678"/>
                  </a:cubicBezTo>
                  <a:cubicBezTo>
                    <a:pt x="17937" y="13758"/>
                    <a:pt x="17958" y="13844"/>
                    <a:pt x="17987" y="13924"/>
                  </a:cubicBezTo>
                  <a:cubicBezTo>
                    <a:pt x="18002" y="13996"/>
                    <a:pt x="18023" y="14075"/>
                    <a:pt x="18030" y="14154"/>
                  </a:cubicBezTo>
                  <a:cubicBezTo>
                    <a:pt x="17994" y="14111"/>
                    <a:pt x="17951" y="14082"/>
                    <a:pt x="17908" y="14046"/>
                  </a:cubicBezTo>
                  <a:cubicBezTo>
                    <a:pt x="17742" y="13909"/>
                    <a:pt x="17576" y="13786"/>
                    <a:pt x="17395" y="13671"/>
                  </a:cubicBezTo>
                  <a:cubicBezTo>
                    <a:pt x="17049" y="13433"/>
                    <a:pt x="16681" y="13223"/>
                    <a:pt x="16313" y="13029"/>
                  </a:cubicBezTo>
                  <a:cubicBezTo>
                    <a:pt x="15569" y="12639"/>
                    <a:pt x="14804" y="12292"/>
                    <a:pt x="14032" y="11968"/>
                  </a:cubicBezTo>
                  <a:cubicBezTo>
                    <a:pt x="13260" y="11650"/>
                    <a:pt x="12473" y="11347"/>
                    <a:pt x="11686" y="11058"/>
                  </a:cubicBezTo>
                  <a:cubicBezTo>
                    <a:pt x="11044" y="10820"/>
                    <a:pt x="10409" y="10582"/>
                    <a:pt x="9766" y="10351"/>
                  </a:cubicBezTo>
                  <a:close/>
                  <a:moveTo>
                    <a:pt x="9658" y="10351"/>
                  </a:moveTo>
                  <a:cubicBezTo>
                    <a:pt x="10336" y="10582"/>
                    <a:pt x="11008" y="10827"/>
                    <a:pt x="11672" y="11087"/>
                  </a:cubicBezTo>
                  <a:cubicBezTo>
                    <a:pt x="12451" y="11397"/>
                    <a:pt x="13231" y="11708"/>
                    <a:pt x="13996" y="12047"/>
                  </a:cubicBezTo>
                  <a:cubicBezTo>
                    <a:pt x="14761" y="12379"/>
                    <a:pt x="15526" y="12725"/>
                    <a:pt x="16262" y="13115"/>
                  </a:cubicBezTo>
                  <a:cubicBezTo>
                    <a:pt x="16630" y="13317"/>
                    <a:pt x="16991" y="13519"/>
                    <a:pt x="17345" y="13750"/>
                  </a:cubicBezTo>
                  <a:cubicBezTo>
                    <a:pt x="17518" y="13866"/>
                    <a:pt x="17684" y="13988"/>
                    <a:pt x="17850" y="14118"/>
                  </a:cubicBezTo>
                  <a:cubicBezTo>
                    <a:pt x="17922" y="14176"/>
                    <a:pt x="17994" y="14234"/>
                    <a:pt x="18059" y="14299"/>
                  </a:cubicBezTo>
                  <a:lnTo>
                    <a:pt x="18066" y="14357"/>
                  </a:lnTo>
                  <a:lnTo>
                    <a:pt x="18066" y="14407"/>
                  </a:lnTo>
                  <a:cubicBezTo>
                    <a:pt x="18045" y="14429"/>
                    <a:pt x="18016" y="14450"/>
                    <a:pt x="17994" y="14465"/>
                  </a:cubicBezTo>
                  <a:lnTo>
                    <a:pt x="17900" y="14458"/>
                  </a:lnTo>
                  <a:cubicBezTo>
                    <a:pt x="17763" y="14436"/>
                    <a:pt x="17626" y="14407"/>
                    <a:pt x="17489" y="14371"/>
                  </a:cubicBezTo>
                  <a:cubicBezTo>
                    <a:pt x="17215" y="14306"/>
                    <a:pt x="16948" y="14219"/>
                    <a:pt x="16673" y="14133"/>
                  </a:cubicBezTo>
                  <a:cubicBezTo>
                    <a:pt x="16406" y="14039"/>
                    <a:pt x="16147" y="13938"/>
                    <a:pt x="15887" y="13822"/>
                  </a:cubicBezTo>
                  <a:cubicBezTo>
                    <a:pt x="15627" y="13714"/>
                    <a:pt x="15367" y="13599"/>
                    <a:pt x="15114" y="13476"/>
                  </a:cubicBezTo>
                  <a:cubicBezTo>
                    <a:pt x="14616" y="13231"/>
                    <a:pt x="14118" y="12978"/>
                    <a:pt x="13635" y="12704"/>
                  </a:cubicBezTo>
                  <a:cubicBezTo>
                    <a:pt x="13151" y="12437"/>
                    <a:pt x="12675" y="12155"/>
                    <a:pt x="12191" y="11874"/>
                  </a:cubicBezTo>
                  <a:lnTo>
                    <a:pt x="10762" y="11037"/>
                  </a:lnTo>
                  <a:cubicBezTo>
                    <a:pt x="10416" y="10834"/>
                    <a:pt x="10077" y="10625"/>
                    <a:pt x="9737" y="10423"/>
                  </a:cubicBezTo>
                  <a:lnTo>
                    <a:pt x="9658" y="10351"/>
                  </a:lnTo>
                  <a:close/>
                  <a:moveTo>
                    <a:pt x="9954" y="10647"/>
                  </a:moveTo>
                  <a:lnTo>
                    <a:pt x="9954" y="10647"/>
                  </a:lnTo>
                  <a:cubicBezTo>
                    <a:pt x="10207" y="10806"/>
                    <a:pt x="10459" y="10964"/>
                    <a:pt x="10719" y="11123"/>
                  </a:cubicBezTo>
                  <a:cubicBezTo>
                    <a:pt x="11195" y="11412"/>
                    <a:pt x="11672" y="11693"/>
                    <a:pt x="12155" y="11968"/>
                  </a:cubicBezTo>
                  <a:cubicBezTo>
                    <a:pt x="12639" y="12235"/>
                    <a:pt x="13130" y="12502"/>
                    <a:pt x="13620" y="12754"/>
                  </a:cubicBezTo>
                  <a:cubicBezTo>
                    <a:pt x="14111" y="13014"/>
                    <a:pt x="14609" y="13267"/>
                    <a:pt x="15107" y="13505"/>
                  </a:cubicBezTo>
                  <a:cubicBezTo>
                    <a:pt x="15360" y="13628"/>
                    <a:pt x="15620" y="13743"/>
                    <a:pt x="15880" y="13859"/>
                  </a:cubicBezTo>
                  <a:cubicBezTo>
                    <a:pt x="16139" y="13974"/>
                    <a:pt x="16399" y="14082"/>
                    <a:pt x="16659" y="14183"/>
                  </a:cubicBezTo>
                  <a:cubicBezTo>
                    <a:pt x="16926" y="14284"/>
                    <a:pt x="17193" y="14378"/>
                    <a:pt x="17467" y="14458"/>
                  </a:cubicBezTo>
                  <a:cubicBezTo>
                    <a:pt x="17605" y="14494"/>
                    <a:pt x="17742" y="14530"/>
                    <a:pt x="17886" y="14551"/>
                  </a:cubicBezTo>
                  <a:lnTo>
                    <a:pt x="17900" y="14551"/>
                  </a:lnTo>
                  <a:lnTo>
                    <a:pt x="17799" y="14624"/>
                  </a:lnTo>
                  <a:cubicBezTo>
                    <a:pt x="17734" y="14660"/>
                    <a:pt x="17669" y="14696"/>
                    <a:pt x="17597" y="14732"/>
                  </a:cubicBezTo>
                  <a:lnTo>
                    <a:pt x="17590" y="14739"/>
                  </a:lnTo>
                  <a:cubicBezTo>
                    <a:pt x="17540" y="14746"/>
                    <a:pt x="17489" y="14754"/>
                    <a:pt x="17439" y="14754"/>
                  </a:cubicBezTo>
                  <a:cubicBezTo>
                    <a:pt x="17335" y="14763"/>
                    <a:pt x="17230" y="14768"/>
                    <a:pt x="17127" y="14768"/>
                  </a:cubicBezTo>
                  <a:cubicBezTo>
                    <a:pt x="16928" y="14768"/>
                    <a:pt x="16731" y="14751"/>
                    <a:pt x="16536" y="14717"/>
                  </a:cubicBezTo>
                  <a:cubicBezTo>
                    <a:pt x="16385" y="14703"/>
                    <a:pt x="16240" y="14660"/>
                    <a:pt x="16089" y="14631"/>
                  </a:cubicBezTo>
                  <a:cubicBezTo>
                    <a:pt x="15937" y="14595"/>
                    <a:pt x="15793" y="14544"/>
                    <a:pt x="15649" y="14501"/>
                  </a:cubicBezTo>
                  <a:cubicBezTo>
                    <a:pt x="15504" y="14458"/>
                    <a:pt x="15360" y="14393"/>
                    <a:pt x="15216" y="14335"/>
                  </a:cubicBezTo>
                  <a:lnTo>
                    <a:pt x="14797" y="14154"/>
                  </a:lnTo>
                  <a:cubicBezTo>
                    <a:pt x="14292" y="13902"/>
                    <a:pt x="13808" y="13620"/>
                    <a:pt x="13339" y="13303"/>
                  </a:cubicBezTo>
                  <a:cubicBezTo>
                    <a:pt x="12863" y="12992"/>
                    <a:pt x="12415" y="12660"/>
                    <a:pt x="11960" y="12328"/>
                  </a:cubicBezTo>
                  <a:cubicBezTo>
                    <a:pt x="11737" y="12155"/>
                    <a:pt x="11513" y="11982"/>
                    <a:pt x="11296" y="11809"/>
                  </a:cubicBezTo>
                  <a:cubicBezTo>
                    <a:pt x="11073" y="11636"/>
                    <a:pt x="10849" y="11455"/>
                    <a:pt x="10632" y="11282"/>
                  </a:cubicBezTo>
                  <a:cubicBezTo>
                    <a:pt x="10589" y="11246"/>
                    <a:pt x="10553" y="11217"/>
                    <a:pt x="10517" y="11188"/>
                  </a:cubicBezTo>
                  <a:lnTo>
                    <a:pt x="9954" y="10647"/>
                  </a:lnTo>
                  <a:close/>
                  <a:moveTo>
                    <a:pt x="6908" y="11037"/>
                  </a:moveTo>
                  <a:lnTo>
                    <a:pt x="6908" y="11037"/>
                  </a:lnTo>
                  <a:cubicBezTo>
                    <a:pt x="6648" y="11138"/>
                    <a:pt x="6396" y="11246"/>
                    <a:pt x="6136" y="11361"/>
                  </a:cubicBezTo>
                  <a:cubicBezTo>
                    <a:pt x="5623" y="11592"/>
                    <a:pt x="5118" y="11838"/>
                    <a:pt x="4613" y="12105"/>
                  </a:cubicBezTo>
                  <a:cubicBezTo>
                    <a:pt x="4122" y="12372"/>
                    <a:pt x="3631" y="12653"/>
                    <a:pt x="3162" y="12971"/>
                  </a:cubicBezTo>
                  <a:lnTo>
                    <a:pt x="2794" y="13238"/>
                  </a:lnTo>
                  <a:cubicBezTo>
                    <a:pt x="2671" y="13332"/>
                    <a:pt x="2549" y="13433"/>
                    <a:pt x="2433" y="13527"/>
                  </a:cubicBezTo>
                  <a:cubicBezTo>
                    <a:pt x="2311" y="13620"/>
                    <a:pt x="2202" y="13729"/>
                    <a:pt x="2087" y="13837"/>
                  </a:cubicBezTo>
                  <a:cubicBezTo>
                    <a:pt x="1979" y="13945"/>
                    <a:pt x="1870" y="14053"/>
                    <a:pt x="1776" y="14176"/>
                  </a:cubicBezTo>
                  <a:cubicBezTo>
                    <a:pt x="1589" y="14385"/>
                    <a:pt x="1423" y="14624"/>
                    <a:pt x="1286" y="14876"/>
                  </a:cubicBezTo>
                  <a:cubicBezTo>
                    <a:pt x="1336" y="14573"/>
                    <a:pt x="1430" y="14270"/>
                    <a:pt x="1567" y="13988"/>
                  </a:cubicBezTo>
                  <a:lnTo>
                    <a:pt x="1683" y="13772"/>
                  </a:lnTo>
                  <a:cubicBezTo>
                    <a:pt x="1726" y="13700"/>
                    <a:pt x="1776" y="13635"/>
                    <a:pt x="1820" y="13570"/>
                  </a:cubicBezTo>
                  <a:cubicBezTo>
                    <a:pt x="1914" y="13433"/>
                    <a:pt x="2015" y="13303"/>
                    <a:pt x="2123" y="13187"/>
                  </a:cubicBezTo>
                  <a:cubicBezTo>
                    <a:pt x="2181" y="13122"/>
                    <a:pt x="2238" y="13065"/>
                    <a:pt x="2296" y="13007"/>
                  </a:cubicBezTo>
                  <a:lnTo>
                    <a:pt x="2477" y="12841"/>
                  </a:lnTo>
                  <a:cubicBezTo>
                    <a:pt x="2606" y="12740"/>
                    <a:pt x="2744" y="12639"/>
                    <a:pt x="2874" y="12538"/>
                  </a:cubicBezTo>
                  <a:cubicBezTo>
                    <a:pt x="3350" y="12227"/>
                    <a:pt x="3870" y="11968"/>
                    <a:pt x="4404" y="11780"/>
                  </a:cubicBezTo>
                  <a:lnTo>
                    <a:pt x="4815" y="11643"/>
                  </a:lnTo>
                  <a:cubicBezTo>
                    <a:pt x="4952" y="11592"/>
                    <a:pt x="5082" y="11556"/>
                    <a:pt x="5226" y="11513"/>
                  </a:cubicBezTo>
                  <a:lnTo>
                    <a:pt x="5429" y="11448"/>
                  </a:lnTo>
                  <a:lnTo>
                    <a:pt x="5638" y="11397"/>
                  </a:lnTo>
                  <a:cubicBezTo>
                    <a:pt x="5775" y="11354"/>
                    <a:pt x="5905" y="11311"/>
                    <a:pt x="6049" y="11275"/>
                  </a:cubicBezTo>
                  <a:lnTo>
                    <a:pt x="6908" y="11037"/>
                  </a:lnTo>
                  <a:close/>
                  <a:moveTo>
                    <a:pt x="11246" y="11881"/>
                  </a:moveTo>
                  <a:lnTo>
                    <a:pt x="11246" y="11881"/>
                  </a:lnTo>
                  <a:cubicBezTo>
                    <a:pt x="11462" y="12054"/>
                    <a:pt x="11686" y="12220"/>
                    <a:pt x="11910" y="12386"/>
                  </a:cubicBezTo>
                  <a:cubicBezTo>
                    <a:pt x="12365" y="12718"/>
                    <a:pt x="12834" y="13036"/>
                    <a:pt x="13310" y="13332"/>
                  </a:cubicBezTo>
                  <a:cubicBezTo>
                    <a:pt x="13794" y="13620"/>
                    <a:pt x="14284" y="13909"/>
                    <a:pt x="14790" y="14154"/>
                  </a:cubicBezTo>
                  <a:lnTo>
                    <a:pt x="15208" y="14342"/>
                  </a:lnTo>
                  <a:cubicBezTo>
                    <a:pt x="15353" y="14400"/>
                    <a:pt x="15497" y="14458"/>
                    <a:pt x="15634" y="14508"/>
                  </a:cubicBezTo>
                  <a:cubicBezTo>
                    <a:pt x="15779" y="14566"/>
                    <a:pt x="15930" y="14609"/>
                    <a:pt x="16074" y="14652"/>
                  </a:cubicBezTo>
                  <a:cubicBezTo>
                    <a:pt x="16226" y="14696"/>
                    <a:pt x="16370" y="14732"/>
                    <a:pt x="16529" y="14754"/>
                  </a:cubicBezTo>
                  <a:cubicBezTo>
                    <a:pt x="16776" y="14804"/>
                    <a:pt x="17023" y="14827"/>
                    <a:pt x="17274" y="14827"/>
                  </a:cubicBezTo>
                  <a:cubicBezTo>
                    <a:pt x="17310" y="14827"/>
                    <a:pt x="17345" y="14827"/>
                    <a:pt x="17381" y="14826"/>
                  </a:cubicBezTo>
                  <a:lnTo>
                    <a:pt x="17381" y="14826"/>
                  </a:lnTo>
                  <a:cubicBezTo>
                    <a:pt x="17092" y="14941"/>
                    <a:pt x="16782" y="15013"/>
                    <a:pt x="16471" y="15035"/>
                  </a:cubicBezTo>
                  <a:lnTo>
                    <a:pt x="16471" y="15028"/>
                  </a:lnTo>
                  <a:lnTo>
                    <a:pt x="16226" y="15035"/>
                  </a:lnTo>
                  <a:cubicBezTo>
                    <a:pt x="16147" y="15035"/>
                    <a:pt x="16067" y="15028"/>
                    <a:pt x="15981" y="15021"/>
                  </a:cubicBezTo>
                  <a:cubicBezTo>
                    <a:pt x="15822" y="15013"/>
                    <a:pt x="15656" y="14984"/>
                    <a:pt x="15497" y="14948"/>
                  </a:cubicBezTo>
                  <a:cubicBezTo>
                    <a:pt x="15418" y="14934"/>
                    <a:pt x="15338" y="14912"/>
                    <a:pt x="15259" y="14883"/>
                  </a:cubicBezTo>
                  <a:lnTo>
                    <a:pt x="15021" y="14818"/>
                  </a:lnTo>
                  <a:cubicBezTo>
                    <a:pt x="14869" y="14754"/>
                    <a:pt x="14718" y="14689"/>
                    <a:pt x="14566" y="14624"/>
                  </a:cubicBezTo>
                  <a:cubicBezTo>
                    <a:pt x="14054" y="14371"/>
                    <a:pt x="13570" y="14046"/>
                    <a:pt x="13137" y="13678"/>
                  </a:cubicBezTo>
                  <a:lnTo>
                    <a:pt x="12812" y="13389"/>
                  </a:lnTo>
                  <a:cubicBezTo>
                    <a:pt x="12704" y="13303"/>
                    <a:pt x="12603" y="13195"/>
                    <a:pt x="12502" y="13101"/>
                  </a:cubicBezTo>
                  <a:lnTo>
                    <a:pt x="12343" y="12956"/>
                  </a:lnTo>
                  <a:lnTo>
                    <a:pt x="12191" y="12805"/>
                  </a:lnTo>
                  <a:cubicBezTo>
                    <a:pt x="12090" y="12704"/>
                    <a:pt x="11982" y="12603"/>
                    <a:pt x="11881" y="12502"/>
                  </a:cubicBezTo>
                  <a:cubicBezTo>
                    <a:pt x="11672" y="12300"/>
                    <a:pt x="11455" y="12090"/>
                    <a:pt x="11246" y="11881"/>
                  </a:cubicBezTo>
                  <a:close/>
                  <a:moveTo>
                    <a:pt x="8626" y="10546"/>
                  </a:moveTo>
                  <a:cubicBezTo>
                    <a:pt x="8359" y="10683"/>
                    <a:pt x="8099" y="10827"/>
                    <a:pt x="7832" y="10972"/>
                  </a:cubicBezTo>
                  <a:cubicBezTo>
                    <a:pt x="7348" y="11239"/>
                    <a:pt x="6865" y="11513"/>
                    <a:pt x="6388" y="11794"/>
                  </a:cubicBezTo>
                  <a:cubicBezTo>
                    <a:pt x="5905" y="12076"/>
                    <a:pt x="5436" y="12372"/>
                    <a:pt x="4967" y="12668"/>
                  </a:cubicBezTo>
                  <a:cubicBezTo>
                    <a:pt x="4497" y="12964"/>
                    <a:pt x="4036" y="13267"/>
                    <a:pt x="3574" y="13584"/>
                  </a:cubicBezTo>
                  <a:cubicBezTo>
                    <a:pt x="3343" y="13743"/>
                    <a:pt x="3112" y="13902"/>
                    <a:pt x="2881" y="14068"/>
                  </a:cubicBezTo>
                  <a:cubicBezTo>
                    <a:pt x="2657" y="14234"/>
                    <a:pt x="2433" y="14407"/>
                    <a:pt x="2210" y="14588"/>
                  </a:cubicBezTo>
                  <a:cubicBezTo>
                    <a:pt x="1986" y="14761"/>
                    <a:pt x="1776" y="14948"/>
                    <a:pt x="1574" y="15150"/>
                  </a:cubicBezTo>
                  <a:cubicBezTo>
                    <a:pt x="1473" y="15252"/>
                    <a:pt x="1372" y="15353"/>
                    <a:pt x="1278" y="15461"/>
                  </a:cubicBezTo>
                  <a:lnTo>
                    <a:pt x="1271" y="15475"/>
                  </a:lnTo>
                  <a:cubicBezTo>
                    <a:pt x="1264" y="15432"/>
                    <a:pt x="1264" y="15396"/>
                    <a:pt x="1264" y="15353"/>
                  </a:cubicBezTo>
                  <a:cubicBezTo>
                    <a:pt x="1257" y="15273"/>
                    <a:pt x="1257" y="15201"/>
                    <a:pt x="1264" y="15122"/>
                  </a:cubicBezTo>
                  <a:cubicBezTo>
                    <a:pt x="1264" y="15122"/>
                    <a:pt x="1264" y="15114"/>
                    <a:pt x="1264" y="15114"/>
                  </a:cubicBezTo>
                  <a:cubicBezTo>
                    <a:pt x="1286" y="15064"/>
                    <a:pt x="1307" y="15013"/>
                    <a:pt x="1329" y="14977"/>
                  </a:cubicBezTo>
                  <a:cubicBezTo>
                    <a:pt x="1452" y="14696"/>
                    <a:pt x="1618" y="14443"/>
                    <a:pt x="1813" y="14205"/>
                  </a:cubicBezTo>
                  <a:cubicBezTo>
                    <a:pt x="1906" y="14082"/>
                    <a:pt x="2015" y="13981"/>
                    <a:pt x="2116" y="13866"/>
                  </a:cubicBezTo>
                  <a:cubicBezTo>
                    <a:pt x="2217" y="13750"/>
                    <a:pt x="2339" y="13649"/>
                    <a:pt x="2448" y="13548"/>
                  </a:cubicBezTo>
                  <a:cubicBezTo>
                    <a:pt x="2563" y="13447"/>
                    <a:pt x="2686" y="13353"/>
                    <a:pt x="2801" y="13260"/>
                  </a:cubicBezTo>
                  <a:lnTo>
                    <a:pt x="3177" y="12985"/>
                  </a:lnTo>
                  <a:cubicBezTo>
                    <a:pt x="3646" y="12675"/>
                    <a:pt x="4129" y="12393"/>
                    <a:pt x="4635" y="12148"/>
                  </a:cubicBezTo>
                  <a:cubicBezTo>
                    <a:pt x="5140" y="11895"/>
                    <a:pt x="5659" y="11664"/>
                    <a:pt x="6172" y="11448"/>
                  </a:cubicBezTo>
                  <a:cubicBezTo>
                    <a:pt x="6432" y="11332"/>
                    <a:pt x="6692" y="11231"/>
                    <a:pt x="6951" y="11123"/>
                  </a:cubicBezTo>
                  <a:cubicBezTo>
                    <a:pt x="7211" y="11015"/>
                    <a:pt x="7471" y="10914"/>
                    <a:pt x="7738" y="10813"/>
                  </a:cubicBezTo>
                  <a:lnTo>
                    <a:pt x="7868" y="10762"/>
                  </a:lnTo>
                  <a:lnTo>
                    <a:pt x="8626" y="10546"/>
                  </a:lnTo>
                  <a:close/>
                  <a:moveTo>
                    <a:pt x="9030" y="10430"/>
                  </a:moveTo>
                  <a:lnTo>
                    <a:pt x="9030" y="10430"/>
                  </a:lnTo>
                  <a:cubicBezTo>
                    <a:pt x="8489" y="10899"/>
                    <a:pt x="7940" y="11354"/>
                    <a:pt x="7377" y="11809"/>
                  </a:cubicBezTo>
                  <a:cubicBezTo>
                    <a:pt x="6728" y="12328"/>
                    <a:pt x="6064" y="12841"/>
                    <a:pt x="5392" y="13339"/>
                  </a:cubicBezTo>
                  <a:cubicBezTo>
                    <a:pt x="4728" y="13837"/>
                    <a:pt x="4043" y="14320"/>
                    <a:pt x="3328" y="14761"/>
                  </a:cubicBezTo>
                  <a:cubicBezTo>
                    <a:pt x="2975" y="14984"/>
                    <a:pt x="2614" y="15194"/>
                    <a:pt x="2246" y="15381"/>
                  </a:cubicBezTo>
                  <a:cubicBezTo>
                    <a:pt x="2065" y="15468"/>
                    <a:pt x="1870" y="15562"/>
                    <a:pt x="1683" y="15634"/>
                  </a:cubicBezTo>
                  <a:cubicBezTo>
                    <a:pt x="1589" y="15670"/>
                    <a:pt x="1495" y="15699"/>
                    <a:pt x="1408" y="15728"/>
                  </a:cubicBezTo>
                  <a:lnTo>
                    <a:pt x="1351" y="15706"/>
                  </a:lnTo>
                  <a:lnTo>
                    <a:pt x="1307" y="15677"/>
                  </a:lnTo>
                  <a:cubicBezTo>
                    <a:pt x="1300" y="15648"/>
                    <a:pt x="1293" y="15620"/>
                    <a:pt x="1293" y="15584"/>
                  </a:cubicBezTo>
                  <a:lnTo>
                    <a:pt x="1351" y="15511"/>
                  </a:lnTo>
                  <a:cubicBezTo>
                    <a:pt x="1437" y="15396"/>
                    <a:pt x="1531" y="15295"/>
                    <a:pt x="1625" y="15194"/>
                  </a:cubicBezTo>
                  <a:cubicBezTo>
                    <a:pt x="1820" y="14992"/>
                    <a:pt x="2029" y="14797"/>
                    <a:pt x="2238" y="14609"/>
                  </a:cubicBezTo>
                  <a:cubicBezTo>
                    <a:pt x="2448" y="14429"/>
                    <a:pt x="2671" y="14248"/>
                    <a:pt x="2895" y="14082"/>
                  </a:cubicBezTo>
                  <a:cubicBezTo>
                    <a:pt x="3126" y="13909"/>
                    <a:pt x="3350" y="13750"/>
                    <a:pt x="3588" y="13584"/>
                  </a:cubicBezTo>
                  <a:cubicBezTo>
                    <a:pt x="4043" y="13274"/>
                    <a:pt x="4512" y="12978"/>
                    <a:pt x="4988" y="12697"/>
                  </a:cubicBezTo>
                  <a:cubicBezTo>
                    <a:pt x="5465" y="12408"/>
                    <a:pt x="5948" y="12141"/>
                    <a:pt x="6432" y="11859"/>
                  </a:cubicBezTo>
                  <a:lnTo>
                    <a:pt x="7875" y="11044"/>
                  </a:lnTo>
                  <a:cubicBezTo>
                    <a:pt x="8222" y="10842"/>
                    <a:pt x="8568" y="10647"/>
                    <a:pt x="8915" y="10459"/>
                  </a:cubicBezTo>
                  <a:cubicBezTo>
                    <a:pt x="8951" y="10445"/>
                    <a:pt x="8994" y="10437"/>
                    <a:pt x="9030" y="10430"/>
                  </a:cubicBezTo>
                  <a:close/>
                  <a:moveTo>
                    <a:pt x="8987" y="10524"/>
                  </a:moveTo>
                  <a:lnTo>
                    <a:pt x="8864" y="10733"/>
                  </a:lnTo>
                  <a:cubicBezTo>
                    <a:pt x="8453" y="11224"/>
                    <a:pt x="8027" y="11693"/>
                    <a:pt x="7587" y="12155"/>
                  </a:cubicBezTo>
                  <a:cubicBezTo>
                    <a:pt x="6988" y="12790"/>
                    <a:pt x="6352" y="13389"/>
                    <a:pt x="5696" y="13952"/>
                  </a:cubicBezTo>
                  <a:cubicBezTo>
                    <a:pt x="5032" y="14508"/>
                    <a:pt x="4339" y="15049"/>
                    <a:pt x="3566" y="15432"/>
                  </a:cubicBezTo>
                  <a:cubicBezTo>
                    <a:pt x="3184" y="15627"/>
                    <a:pt x="2780" y="15771"/>
                    <a:pt x="2354" y="15865"/>
                  </a:cubicBezTo>
                  <a:cubicBezTo>
                    <a:pt x="2246" y="15887"/>
                    <a:pt x="2137" y="15901"/>
                    <a:pt x="2029" y="15908"/>
                  </a:cubicBezTo>
                  <a:cubicBezTo>
                    <a:pt x="1942" y="15901"/>
                    <a:pt x="1856" y="15879"/>
                    <a:pt x="1776" y="15858"/>
                  </a:cubicBezTo>
                  <a:cubicBezTo>
                    <a:pt x="1704" y="15836"/>
                    <a:pt x="1625" y="15814"/>
                    <a:pt x="1553" y="15786"/>
                  </a:cubicBezTo>
                  <a:cubicBezTo>
                    <a:pt x="1603" y="15771"/>
                    <a:pt x="1661" y="15757"/>
                    <a:pt x="1711" y="15735"/>
                  </a:cubicBezTo>
                  <a:cubicBezTo>
                    <a:pt x="1906" y="15656"/>
                    <a:pt x="2101" y="15576"/>
                    <a:pt x="2289" y="15482"/>
                  </a:cubicBezTo>
                  <a:cubicBezTo>
                    <a:pt x="2664" y="15295"/>
                    <a:pt x="3032" y="15078"/>
                    <a:pt x="3386" y="14862"/>
                  </a:cubicBezTo>
                  <a:cubicBezTo>
                    <a:pt x="4101" y="14407"/>
                    <a:pt x="4779" y="13924"/>
                    <a:pt x="5443" y="13411"/>
                  </a:cubicBezTo>
                  <a:cubicBezTo>
                    <a:pt x="6107" y="12899"/>
                    <a:pt x="6764" y="12372"/>
                    <a:pt x="7406" y="11838"/>
                  </a:cubicBezTo>
                  <a:cubicBezTo>
                    <a:pt x="7933" y="11405"/>
                    <a:pt x="8460" y="10964"/>
                    <a:pt x="8987" y="10524"/>
                  </a:cubicBezTo>
                  <a:close/>
                  <a:moveTo>
                    <a:pt x="8727" y="10943"/>
                  </a:moveTo>
                  <a:cubicBezTo>
                    <a:pt x="8409" y="11441"/>
                    <a:pt x="8056" y="11924"/>
                    <a:pt x="7680" y="12379"/>
                  </a:cubicBezTo>
                  <a:cubicBezTo>
                    <a:pt x="7110" y="13072"/>
                    <a:pt x="6475" y="13714"/>
                    <a:pt x="5797" y="14306"/>
                  </a:cubicBezTo>
                  <a:lnTo>
                    <a:pt x="5544" y="14530"/>
                  </a:lnTo>
                  <a:cubicBezTo>
                    <a:pt x="5457" y="14602"/>
                    <a:pt x="5371" y="14667"/>
                    <a:pt x="5284" y="14732"/>
                  </a:cubicBezTo>
                  <a:cubicBezTo>
                    <a:pt x="5118" y="14876"/>
                    <a:pt x="4938" y="14999"/>
                    <a:pt x="4757" y="15129"/>
                  </a:cubicBezTo>
                  <a:cubicBezTo>
                    <a:pt x="4396" y="15374"/>
                    <a:pt x="4014" y="15569"/>
                    <a:pt x="3610" y="15721"/>
                  </a:cubicBezTo>
                  <a:cubicBezTo>
                    <a:pt x="3256" y="15851"/>
                    <a:pt x="2888" y="15923"/>
                    <a:pt x="2505" y="15937"/>
                  </a:cubicBezTo>
                  <a:cubicBezTo>
                    <a:pt x="2895" y="15843"/>
                    <a:pt x="3263" y="15706"/>
                    <a:pt x="3617" y="15526"/>
                  </a:cubicBezTo>
                  <a:cubicBezTo>
                    <a:pt x="4007" y="15324"/>
                    <a:pt x="4382" y="15093"/>
                    <a:pt x="4736" y="14833"/>
                  </a:cubicBezTo>
                  <a:cubicBezTo>
                    <a:pt x="4822" y="14768"/>
                    <a:pt x="4916" y="14703"/>
                    <a:pt x="4995" y="14638"/>
                  </a:cubicBezTo>
                  <a:lnTo>
                    <a:pt x="5255" y="14436"/>
                  </a:lnTo>
                  <a:cubicBezTo>
                    <a:pt x="5429" y="14299"/>
                    <a:pt x="5587" y="14154"/>
                    <a:pt x="5753" y="14010"/>
                  </a:cubicBezTo>
                  <a:cubicBezTo>
                    <a:pt x="6403" y="13433"/>
                    <a:pt x="7024" y="12819"/>
                    <a:pt x="7608" y="12177"/>
                  </a:cubicBezTo>
                  <a:cubicBezTo>
                    <a:pt x="7991" y="11773"/>
                    <a:pt x="8359" y="11361"/>
                    <a:pt x="8727" y="10943"/>
                  </a:cubicBezTo>
                  <a:close/>
                  <a:moveTo>
                    <a:pt x="9665" y="11094"/>
                  </a:moveTo>
                  <a:lnTo>
                    <a:pt x="9665" y="11094"/>
                  </a:lnTo>
                  <a:cubicBezTo>
                    <a:pt x="9932" y="11621"/>
                    <a:pt x="10178" y="12162"/>
                    <a:pt x="10380" y="12718"/>
                  </a:cubicBezTo>
                  <a:lnTo>
                    <a:pt x="10380" y="12711"/>
                  </a:lnTo>
                  <a:cubicBezTo>
                    <a:pt x="10697" y="13555"/>
                    <a:pt x="10936" y="14422"/>
                    <a:pt x="11109" y="15309"/>
                  </a:cubicBezTo>
                  <a:lnTo>
                    <a:pt x="11174" y="15634"/>
                  </a:lnTo>
                  <a:cubicBezTo>
                    <a:pt x="11195" y="15750"/>
                    <a:pt x="11210" y="15858"/>
                    <a:pt x="11224" y="15966"/>
                  </a:cubicBezTo>
                  <a:cubicBezTo>
                    <a:pt x="11268" y="16183"/>
                    <a:pt x="11282" y="16406"/>
                    <a:pt x="11296" y="16623"/>
                  </a:cubicBezTo>
                  <a:cubicBezTo>
                    <a:pt x="11332" y="17049"/>
                    <a:pt x="11311" y="17482"/>
                    <a:pt x="11239" y="17908"/>
                  </a:cubicBezTo>
                  <a:cubicBezTo>
                    <a:pt x="11174" y="18283"/>
                    <a:pt x="11051" y="18637"/>
                    <a:pt x="10878" y="18969"/>
                  </a:cubicBezTo>
                  <a:cubicBezTo>
                    <a:pt x="10993" y="18593"/>
                    <a:pt x="11058" y="18196"/>
                    <a:pt x="11073" y="17807"/>
                  </a:cubicBezTo>
                  <a:cubicBezTo>
                    <a:pt x="11102" y="17366"/>
                    <a:pt x="11087" y="16926"/>
                    <a:pt x="11037" y="16493"/>
                  </a:cubicBezTo>
                  <a:cubicBezTo>
                    <a:pt x="11022" y="16385"/>
                    <a:pt x="11015" y="16276"/>
                    <a:pt x="11000" y="16168"/>
                  </a:cubicBezTo>
                  <a:lnTo>
                    <a:pt x="10950" y="15843"/>
                  </a:lnTo>
                  <a:cubicBezTo>
                    <a:pt x="10921" y="15627"/>
                    <a:pt x="10871" y="15418"/>
                    <a:pt x="10834" y="15201"/>
                  </a:cubicBezTo>
                  <a:cubicBezTo>
                    <a:pt x="10661" y="14349"/>
                    <a:pt x="10430" y="13505"/>
                    <a:pt x="10178" y="12675"/>
                  </a:cubicBezTo>
                  <a:cubicBezTo>
                    <a:pt x="10019" y="12141"/>
                    <a:pt x="9846" y="11614"/>
                    <a:pt x="9665" y="11094"/>
                  </a:cubicBezTo>
                  <a:close/>
                  <a:moveTo>
                    <a:pt x="8835" y="12711"/>
                  </a:moveTo>
                  <a:lnTo>
                    <a:pt x="8835" y="12711"/>
                  </a:lnTo>
                  <a:cubicBezTo>
                    <a:pt x="8792" y="12978"/>
                    <a:pt x="8763" y="13260"/>
                    <a:pt x="8727" y="13534"/>
                  </a:cubicBezTo>
                  <a:cubicBezTo>
                    <a:pt x="8669" y="14097"/>
                    <a:pt x="8633" y="14660"/>
                    <a:pt x="8611" y="15223"/>
                  </a:cubicBezTo>
                  <a:cubicBezTo>
                    <a:pt x="8590" y="15786"/>
                    <a:pt x="8597" y="16349"/>
                    <a:pt x="8640" y="16912"/>
                  </a:cubicBezTo>
                  <a:lnTo>
                    <a:pt x="8684" y="17373"/>
                  </a:lnTo>
                  <a:cubicBezTo>
                    <a:pt x="8705" y="17525"/>
                    <a:pt x="8727" y="17677"/>
                    <a:pt x="8749" y="17821"/>
                  </a:cubicBezTo>
                  <a:cubicBezTo>
                    <a:pt x="8770" y="17973"/>
                    <a:pt x="8814" y="18124"/>
                    <a:pt x="8850" y="18276"/>
                  </a:cubicBezTo>
                  <a:cubicBezTo>
                    <a:pt x="8886" y="18427"/>
                    <a:pt x="8929" y="18572"/>
                    <a:pt x="8980" y="18716"/>
                  </a:cubicBezTo>
                  <a:cubicBezTo>
                    <a:pt x="9073" y="18990"/>
                    <a:pt x="9196" y="19250"/>
                    <a:pt x="9348" y="19488"/>
                  </a:cubicBezTo>
                  <a:cubicBezTo>
                    <a:pt x="9109" y="19301"/>
                    <a:pt x="8893" y="19070"/>
                    <a:pt x="8720" y="18817"/>
                  </a:cubicBezTo>
                  <a:lnTo>
                    <a:pt x="8720" y="18810"/>
                  </a:lnTo>
                  <a:lnTo>
                    <a:pt x="8590" y="18600"/>
                  </a:lnTo>
                  <a:cubicBezTo>
                    <a:pt x="8547" y="18535"/>
                    <a:pt x="8518" y="18456"/>
                    <a:pt x="8482" y="18384"/>
                  </a:cubicBezTo>
                  <a:cubicBezTo>
                    <a:pt x="8409" y="18240"/>
                    <a:pt x="8352" y="18081"/>
                    <a:pt x="8301" y="17929"/>
                  </a:cubicBezTo>
                  <a:cubicBezTo>
                    <a:pt x="8272" y="17850"/>
                    <a:pt x="8251" y="17770"/>
                    <a:pt x="8236" y="17691"/>
                  </a:cubicBezTo>
                  <a:lnTo>
                    <a:pt x="8178" y="17446"/>
                  </a:lnTo>
                  <a:cubicBezTo>
                    <a:pt x="8157" y="17287"/>
                    <a:pt x="8135" y="17121"/>
                    <a:pt x="8113" y="16955"/>
                  </a:cubicBezTo>
                  <a:cubicBezTo>
                    <a:pt x="8085" y="16385"/>
                    <a:pt x="8121" y="15807"/>
                    <a:pt x="8222" y="15244"/>
                  </a:cubicBezTo>
                  <a:lnTo>
                    <a:pt x="8308" y="14818"/>
                  </a:lnTo>
                  <a:cubicBezTo>
                    <a:pt x="8337" y="14681"/>
                    <a:pt x="8373" y="14544"/>
                    <a:pt x="8402" y="14400"/>
                  </a:cubicBezTo>
                  <a:lnTo>
                    <a:pt x="8453" y="14198"/>
                  </a:lnTo>
                  <a:lnTo>
                    <a:pt x="8510" y="13988"/>
                  </a:lnTo>
                  <a:cubicBezTo>
                    <a:pt x="8547" y="13851"/>
                    <a:pt x="8575" y="13707"/>
                    <a:pt x="8611" y="13570"/>
                  </a:cubicBezTo>
                  <a:cubicBezTo>
                    <a:pt x="8684" y="13281"/>
                    <a:pt x="8756" y="12992"/>
                    <a:pt x="8835" y="12711"/>
                  </a:cubicBezTo>
                  <a:close/>
                  <a:moveTo>
                    <a:pt x="9427" y="10654"/>
                  </a:moveTo>
                  <a:lnTo>
                    <a:pt x="9427" y="10654"/>
                  </a:lnTo>
                  <a:cubicBezTo>
                    <a:pt x="9463" y="10726"/>
                    <a:pt x="9506" y="10791"/>
                    <a:pt x="9543" y="10863"/>
                  </a:cubicBezTo>
                  <a:cubicBezTo>
                    <a:pt x="9759" y="11462"/>
                    <a:pt x="9961" y="12069"/>
                    <a:pt x="10134" y="12682"/>
                  </a:cubicBezTo>
                  <a:cubicBezTo>
                    <a:pt x="10380" y="13512"/>
                    <a:pt x="10589" y="14357"/>
                    <a:pt x="10748" y="15215"/>
                  </a:cubicBezTo>
                  <a:cubicBezTo>
                    <a:pt x="10899" y="16067"/>
                    <a:pt x="11015" y="16926"/>
                    <a:pt x="10957" y="17792"/>
                  </a:cubicBezTo>
                  <a:cubicBezTo>
                    <a:pt x="10943" y="18225"/>
                    <a:pt x="10871" y="18658"/>
                    <a:pt x="10733" y="19070"/>
                  </a:cubicBezTo>
                  <a:lnTo>
                    <a:pt x="10733" y="19062"/>
                  </a:lnTo>
                  <a:cubicBezTo>
                    <a:pt x="10697" y="19171"/>
                    <a:pt x="10654" y="19272"/>
                    <a:pt x="10611" y="19373"/>
                  </a:cubicBezTo>
                  <a:cubicBezTo>
                    <a:pt x="10553" y="19438"/>
                    <a:pt x="10502" y="19503"/>
                    <a:pt x="10438" y="19568"/>
                  </a:cubicBezTo>
                  <a:cubicBezTo>
                    <a:pt x="10387" y="19618"/>
                    <a:pt x="10329" y="19669"/>
                    <a:pt x="10264" y="19719"/>
                  </a:cubicBezTo>
                  <a:cubicBezTo>
                    <a:pt x="10279" y="19669"/>
                    <a:pt x="10286" y="19611"/>
                    <a:pt x="10300" y="19560"/>
                  </a:cubicBezTo>
                  <a:cubicBezTo>
                    <a:pt x="10329" y="19351"/>
                    <a:pt x="10358" y="19142"/>
                    <a:pt x="10365" y="18925"/>
                  </a:cubicBezTo>
                  <a:cubicBezTo>
                    <a:pt x="10394" y="18507"/>
                    <a:pt x="10394" y="18088"/>
                    <a:pt x="10380" y="17662"/>
                  </a:cubicBezTo>
                  <a:cubicBezTo>
                    <a:pt x="10344" y="16825"/>
                    <a:pt x="10264" y="15988"/>
                    <a:pt x="10156" y="15158"/>
                  </a:cubicBezTo>
                  <a:cubicBezTo>
                    <a:pt x="10048" y="14328"/>
                    <a:pt x="9911" y="13498"/>
                    <a:pt x="9774" y="12675"/>
                  </a:cubicBezTo>
                  <a:cubicBezTo>
                    <a:pt x="9658" y="12004"/>
                    <a:pt x="9543" y="11325"/>
                    <a:pt x="9427" y="10654"/>
                  </a:cubicBezTo>
                  <a:close/>
                  <a:moveTo>
                    <a:pt x="9261" y="10979"/>
                  </a:moveTo>
                  <a:cubicBezTo>
                    <a:pt x="9247" y="11275"/>
                    <a:pt x="9239" y="11578"/>
                    <a:pt x="9232" y="11881"/>
                  </a:cubicBezTo>
                  <a:cubicBezTo>
                    <a:pt x="9218" y="12437"/>
                    <a:pt x="9211" y="12992"/>
                    <a:pt x="9218" y="13548"/>
                  </a:cubicBezTo>
                  <a:cubicBezTo>
                    <a:pt x="9225" y="14097"/>
                    <a:pt x="9247" y="14652"/>
                    <a:pt x="9268" y="15208"/>
                  </a:cubicBezTo>
                  <a:cubicBezTo>
                    <a:pt x="9290" y="15764"/>
                    <a:pt x="9319" y="16320"/>
                    <a:pt x="9362" y="16868"/>
                  </a:cubicBezTo>
                  <a:cubicBezTo>
                    <a:pt x="9384" y="17157"/>
                    <a:pt x="9405" y="17438"/>
                    <a:pt x="9441" y="17720"/>
                  </a:cubicBezTo>
                  <a:cubicBezTo>
                    <a:pt x="9470" y="17994"/>
                    <a:pt x="9506" y="18276"/>
                    <a:pt x="9550" y="18557"/>
                  </a:cubicBezTo>
                  <a:cubicBezTo>
                    <a:pt x="9593" y="18839"/>
                    <a:pt x="9651" y="19113"/>
                    <a:pt x="9716" y="19394"/>
                  </a:cubicBezTo>
                  <a:cubicBezTo>
                    <a:pt x="9759" y="19532"/>
                    <a:pt x="9795" y="19661"/>
                    <a:pt x="9846" y="19799"/>
                  </a:cubicBezTo>
                  <a:lnTo>
                    <a:pt x="9853" y="19813"/>
                  </a:lnTo>
                  <a:cubicBezTo>
                    <a:pt x="9817" y="19799"/>
                    <a:pt x="9781" y="19777"/>
                    <a:pt x="9737" y="19762"/>
                  </a:cubicBezTo>
                  <a:cubicBezTo>
                    <a:pt x="9672" y="19726"/>
                    <a:pt x="9607" y="19683"/>
                    <a:pt x="9543" y="19647"/>
                  </a:cubicBezTo>
                  <a:lnTo>
                    <a:pt x="9535" y="19640"/>
                  </a:lnTo>
                  <a:cubicBezTo>
                    <a:pt x="9506" y="19596"/>
                    <a:pt x="9470" y="19553"/>
                    <a:pt x="9441" y="19517"/>
                  </a:cubicBezTo>
                  <a:cubicBezTo>
                    <a:pt x="9268" y="19264"/>
                    <a:pt x="9131" y="18997"/>
                    <a:pt x="9023" y="18709"/>
                  </a:cubicBezTo>
                  <a:cubicBezTo>
                    <a:pt x="8965" y="18572"/>
                    <a:pt x="8929" y="18420"/>
                    <a:pt x="8879" y="18276"/>
                  </a:cubicBezTo>
                  <a:cubicBezTo>
                    <a:pt x="8835" y="18131"/>
                    <a:pt x="8806" y="17980"/>
                    <a:pt x="8770" y="17828"/>
                  </a:cubicBezTo>
                  <a:cubicBezTo>
                    <a:pt x="8741" y="17677"/>
                    <a:pt x="8720" y="17532"/>
                    <a:pt x="8698" y="17381"/>
                  </a:cubicBezTo>
                  <a:lnTo>
                    <a:pt x="8648" y="16926"/>
                  </a:lnTo>
                  <a:cubicBezTo>
                    <a:pt x="8611" y="16363"/>
                    <a:pt x="8611" y="15793"/>
                    <a:pt x="8648" y="15237"/>
                  </a:cubicBezTo>
                  <a:cubicBezTo>
                    <a:pt x="8684" y="14674"/>
                    <a:pt x="8741" y="14111"/>
                    <a:pt x="8806" y="13555"/>
                  </a:cubicBezTo>
                  <a:cubicBezTo>
                    <a:pt x="8850" y="13274"/>
                    <a:pt x="8879" y="12992"/>
                    <a:pt x="8922" y="12718"/>
                  </a:cubicBezTo>
                  <a:cubicBezTo>
                    <a:pt x="8965" y="12437"/>
                    <a:pt x="9001" y="12155"/>
                    <a:pt x="9052" y="11881"/>
                  </a:cubicBezTo>
                  <a:cubicBezTo>
                    <a:pt x="9059" y="11830"/>
                    <a:pt x="9066" y="11787"/>
                    <a:pt x="9073" y="11744"/>
                  </a:cubicBezTo>
                  <a:cubicBezTo>
                    <a:pt x="9138" y="11484"/>
                    <a:pt x="9196" y="11231"/>
                    <a:pt x="9261" y="10979"/>
                  </a:cubicBezTo>
                  <a:close/>
                  <a:moveTo>
                    <a:pt x="9362" y="10575"/>
                  </a:moveTo>
                  <a:cubicBezTo>
                    <a:pt x="9499" y="11275"/>
                    <a:pt x="9622" y="11982"/>
                    <a:pt x="9730" y="12689"/>
                  </a:cubicBezTo>
                  <a:cubicBezTo>
                    <a:pt x="9860" y="13519"/>
                    <a:pt x="9968" y="14349"/>
                    <a:pt x="10062" y="15179"/>
                  </a:cubicBezTo>
                  <a:cubicBezTo>
                    <a:pt x="10163" y="16009"/>
                    <a:pt x="10243" y="16839"/>
                    <a:pt x="10272" y="17677"/>
                  </a:cubicBezTo>
                  <a:cubicBezTo>
                    <a:pt x="10279" y="18095"/>
                    <a:pt x="10286" y="18514"/>
                    <a:pt x="10257" y="18925"/>
                  </a:cubicBezTo>
                  <a:cubicBezTo>
                    <a:pt x="10250" y="19135"/>
                    <a:pt x="10228" y="19344"/>
                    <a:pt x="10192" y="19546"/>
                  </a:cubicBezTo>
                  <a:cubicBezTo>
                    <a:pt x="10178" y="19633"/>
                    <a:pt x="10163" y="19734"/>
                    <a:pt x="10142" y="19820"/>
                  </a:cubicBezTo>
                  <a:lnTo>
                    <a:pt x="10091" y="19856"/>
                  </a:lnTo>
                  <a:cubicBezTo>
                    <a:pt x="10077" y="19864"/>
                    <a:pt x="10062" y="19878"/>
                    <a:pt x="10048" y="19885"/>
                  </a:cubicBezTo>
                  <a:cubicBezTo>
                    <a:pt x="10019" y="19878"/>
                    <a:pt x="9990" y="19864"/>
                    <a:pt x="9961" y="19856"/>
                  </a:cubicBezTo>
                  <a:cubicBezTo>
                    <a:pt x="9947" y="19827"/>
                    <a:pt x="9940" y="19791"/>
                    <a:pt x="9925" y="19762"/>
                  </a:cubicBezTo>
                  <a:cubicBezTo>
                    <a:pt x="9875" y="19633"/>
                    <a:pt x="9831" y="19503"/>
                    <a:pt x="9788" y="19366"/>
                  </a:cubicBezTo>
                  <a:cubicBezTo>
                    <a:pt x="9709" y="19098"/>
                    <a:pt x="9651" y="18824"/>
                    <a:pt x="9593" y="18550"/>
                  </a:cubicBezTo>
                  <a:cubicBezTo>
                    <a:pt x="9535" y="18268"/>
                    <a:pt x="9499" y="17987"/>
                    <a:pt x="9463" y="17713"/>
                  </a:cubicBezTo>
                  <a:cubicBezTo>
                    <a:pt x="9427" y="17431"/>
                    <a:pt x="9405" y="17150"/>
                    <a:pt x="9369" y="16868"/>
                  </a:cubicBezTo>
                  <a:cubicBezTo>
                    <a:pt x="9333" y="16313"/>
                    <a:pt x="9312" y="15757"/>
                    <a:pt x="9304" y="15201"/>
                  </a:cubicBezTo>
                  <a:cubicBezTo>
                    <a:pt x="9297" y="14652"/>
                    <a:pt x="9304" y="14097"/>
                    <a:pt x="9304" y="13541"/>
                  </a:cubicBezTo>
                  <a:lnTo>
                    <a:pt x="9319" y="11874"/>
                  </a:lnTo>
                  <a:cubicBezTo>
                    <a:pt x="9319" y="11477"/>
                    <a:pt x="9326" y="11080"/>
                    <a:pt x="9333" y="10683"/>
                  </a:cubicBezTo>
                  <a:lnTo>
                    <a:pt x="9362" y="10575"/>
                  </a:lnTo>
                  <a:close/>
                  <a:moveTo>
                    <a:pt x="8547" y="1"/>
                  </a:moveTo>
                  <a:lnTo>
                    <a:pt x="8467" y="37"/>
                  </a:lnTo>
                  <a:cubicBezTo>
                    <a:pt x="7500" y="499"/>
                    <a:pt x="7002" y="1473"/>
                    <a:pt x="6858" y="2426"/>
                  </a:cubicBezTo>
                  <a:cubicBezTo>
                    <a:pt x="6793" y="2895"/>
                    <a:pt x="6785" y="3372"/>
                    <a:pt x="6843" y="3848"/>
                  </a:cubicBezTo>
                  <a:cubicBezTo>
                    <a:pt x="6879" y="4079"/>
                    <a:pt x="6901" y="4310"/>
                    <a:pt x="6959" y="4541"/>
                  </a:cubicBezTo>
                  <a:cubicBezTo>
                    <a:pt x="6980" y="4656"/>
                    <a:pt x="7002" y="4765"/>
                    <a:pt x="7031" y="4880"/>
                  </a:cubicBezTo>
                  <a:lnTo>
                    <a:pt x="7117" y="5212"/>
                  </a:lnTo>
                  <a:cubicBezTo>
                    <a:pt x="7363" y="6107"/>
                    <a:pt x="7731" y="6944"/>
                    <a:pt x="8092" y="7781"/>
                  </a:cubicBezTo>
                  <a:lnTo>
                    <a:pt x="8366" y="8409"/>
                  </a:lnTo>
                  <a:lnTo>
                    <a:pt x="8640" y="9030"/>
                  </a:lnTo>
                  <a:cubicBezTo>
                    <a:pt x="8684" y="9124"/>
                    <a:pt x="8720" y="9210"/>
                    <a:pt x="8763" y="9304"/>
                  </a:cubicBezTo>
                  <a:cubicBezTo>
                    <a:pt x="8611" y="9131"/>
                    <a:pt x="8467" y="8958"/>
                    <a:pt x="8308" y="8792"/>
                  </a:cubicBezTo>
                  <a:cubicBezTo>
                    <a:pt x="7911" y="8366"/>
                    <a:pt x="7493" y="7969"/>
                    <a:pt x="7038" y="7608"/>
                  </a:cubicBezTo>
                  <a:cubicBezTo>
                    <a:pt x="6583" y="7247"/>
                    <a:pt x="6107" y="6908"/>
                    <a:pt x="5609" y="6605"/>
                  </a:cubicBezTo>
                  <a:cubicBezTo>
                    <a:pt x="5486" y="6526"/>
                    <a:pt x="5364" y="6453"/>
                    <a:pt x="5241" y="6381"/>
                  </a:cubicBezTo>
                  <a:lnTo>
                    <a:pt x="5060" y="6266"/>
                  </a:lnTo>
                  <a:lnTo>
                    <a:pt x="4866" y="6165"/>
                  </a:lnTo>
                  <a:lnTo>
                    <a:pt x="4678" y="6056"/>
                  </a:lnTo>
                  <a:cubicBezTo>
                    <a:pt x="4620" y="6020"/>
                    <a:pt x="4555" y="5984"/>
                    <a:pt x="4490" y="5948"/>
                  </a:cubicBezTo>
                  <a:cubicBezTo>
                    <a:pt x="4360" y="5890"/>
                    <a:pt x="4230" y="5818"/>
                    <a:pt x="4108" y="5753"/>
                  </a:cubicBezTo>
                  <a:lnTo>
                    <a:pt x="3646" y="5551"/>
                  </a:lnTo>
                  <a:cubicBezTo>
                    <a:pt x="3487" y="5493"/>
                    <a:pt x="3335" y="5429"/>
                    <a:pt x="3177" y="5378"/>
                  </a:cubicBezTo>
                  <a:cubicBezTo>
                    <a:pt x="3018" y="5327"/>
                    <a:pt x="2852" y="5270"/>
                    <a:pt x="2686" y="5248"/>
                  </a:cubicBezTo>
                  <a:cubicBezTo>
                    <a:pt x="2606" y="5226"/>
                    <a:pt x="2520" y="5205"/>
                    <a:pt x="2433" y="5198"/>
                  </a:cubicBezTo>
                  <a:lnTo>
                    <a:pt x="2181" y="5161"/>
                  </a:lnTo>
                  <a:cubicBezTo>
                    <a:pt x="2082" y="5153"/>
                    <a:pt x="1983" y="5149"/>
                    <a:pt x="1885" y="5149"/>
                  </a:cubicBezTo>
                  <a:cubicBezTo>
                    <a:pt x="1633" y="5149"/>
                    <a:pt x="1383" y="5176"/>
                    <a:pt x="1134" y="5234"/>
                  </a:cubicBezTo>
                  <a:cubicBezTo>
                    <a:pt x="1047" y="5255"/>
                    <a:pt x="961" y="5284"/>
                    <a:pt x="881" y="5313"/>
                  </a:cubicBezTo>
                  <a:cubicBezTo>
                    <a:pt x="795" y="5342"/>
                    <a:pt x="708" y="5378"/>
                    <a:pt x="629" y="5414"/>
                  </a:cubicBezTo>
                  <a:cubicBezTo>
                    <a:pt x="549" y="5457"/>
                    <a:pt x="470" y="5501"/>
                    <a:pt x="391" y="5551"/>
                  </a:cubicBezTo>
                  <a:cubicBezTo>
                    <a:pt x="347" y="5573"/>
                    <a:pt x="311" y="5602"/>
                    <a:pt x="275" y="5631"/>
                  </a:cubicBezTo>
                  <a:cubicBezTo>
                    <a:pt x="254" y="5645"/>
                    <a:pt x="239" y="5659"/>
                    <a:pt x="217" y="5674"/>
                  </a:cubicBezTo>
                  <a:cubicBezTo>
                    <a:pt x="196" y="5688"/>
                    <a:pt x="181" y="5703"/>
                    <a:pt x="153" y="5724"/>
                  </a:cubicBezTo>
                  <a:lnTo>
                    <a:pt x="95" y="5789"/>
                  </a:lnTo>
                  <a:lnTo>
                    <a:pt x="88" y="5869"/>
                  </a:lnTo>
                  <a:cubicBezTo>
                    <a:pt x="1" y="6937"/>
                    <a:pt x="593" y="7854"/>
                    <a:pt x="1351" y="8453"/>
                  </a:cubicBezTo>
                  <a:cubicBezTo>
                    <a:pt x="1726" y="8749"/>
                    <a:pt x="2137" y="8994"/>
                    <a:pt x="2578" y="9174"/>
                  </a:cubicBezTo>
                  <a:cubicBezTo>
                    <a:pt x="2794" y="9268"/>
                    <a:pt x="3011" y="9355"/>
                    <a:pt x="3227" y="9427"/>
                  </a:cubicBezTo>
                  <a:cubicBezTo>
                    <a:pt x="3343" y="9463"/>
                    <a:pt x="3451" y="9499"/>
                    <a:pt x="3559" y="9535"/>
                  </a:cubicBezTo>
                  <a:lnTo>
                    <a:pt x="3898" y="9622"/>
                  </a:lnTo>
                  <a:cubicBezTo>
                    <a:pt x="4793" y="9853"/>
                    <a:pt x="5703" y="9961"/>
                    <a:pt x="6605" y="10062"/>
                  </a:cubicBezTo>
                  <a:lnTo>
                    <a:pt x="7283" y="10142"/>
                  </a:lnTo>
                  <a:lnTo>
                    <a:pt x="7962" y="10207"/>
                  </a:lnTo>
                  <a:lnTo>
                    <a:pt x="8258" y="10243"/>
                  </a:lnTo>
                  <a:cubicBezTo>
                    <a:pt x="8034" y="10286"/>
                    <a:pt x="7810" y="10329"/>
                    <a:pt x="7587" y="10380"/>
                  </a:cubicBezTo>
                  <a:cubicBezTo>
                    <a:pt x="7024" y="10510"/>
                    <a:pt x="6468" y="10676"/>
                    <a:pt x="5927" y="10885"/>
                  </a:cubicBezTo>
                  <a:cubicBezTo>
                    <a:pt x="5385" y="11101"/>
                    <a:pt x="4858" y="11347"/>
                    <a:pt x="4346" y="11621"/>
                  </a:cubicBezTo>
                  <a:cubicBezTo>
                    <a:pt x="4216" y="11686"/>
                    <a:pt x="4093" y="11758"/>
                    <a:pt x="3963" y="11830"/>
                  </a:cubicBezTo>
                  <a:lnTo>
                    <a:pt x="3776" y="11931"/>
                  </a:lnTo>
                  <a:lnTo>
                    <a:pt x="3588" y="12047"/>
                  </a:lnTo>
                  <a:lnTo>
                    <a:pt x="3400" y="12155"/>
                  </a:lnTo>
                  <a:cubicBezTo>
                    <a:pt x="3335" y="12191"/>
                    <a:pt x="3278" y="12227"/>
                    <a:pt x="3220" y="12271"/>
                  </a:cubicBezTo>
                  <a:cubicBezTo>
                    <a:pt x="3097" y="12350"/>
                    <a:pt x="2975" y="12422"/>
                    <a:pt x="2859" y="12502"/>
                  </a:cubicBezTo>
                  <a:lnTo>
                    <a:pt x="2455" y="12798"/>
                  </a:lnTo>
                  <a:cubicBezTo>
                    <a:pt x="2325" y="12906"/>
                    <a:pt x="2195" y="13007"/>
                    <a:pt x="2065" y="13122"/>
                  </a:cubicBezTo>
                  <a:cubicBezTo>
                    <a:pt x="1942" y="13238"/>
                    <a:pt x="1820" y="13346"/>
                    <a:pt x="1704" y="13476"/>
                  </a:cubicBezTo>
                  <a:cubicBezTo>
                    <a:pt x="1654" y="13541"/>
                    <a:pt x="1596" y="13606"/>
                    <a:pt x="1538" y="13671"/>
                  </a:cubicBezTo>
                  <a:lnTo>
                    <a:pt x="1387" y="13873"/>
                  </a:lnTo>
                  <a:cubicBezTo>
                    <a:pt x="1177" y="14162"/>
                    <a:pt x="1026" y="14479"/>
                    <a:pt x="925" y="14811"/>
                  </a:cubicBezTo>
                  <a:cubicBezTo>
                    <a:pt x="896" y="14898"/>
                    <a:pt x="874" y="14984"/>
                    <a:pt x="860" y="15078"/>
                  </a:cubicBezTo>
                  <a:cubicBezTo>
                    <a:pt x="845" y="15165"/>
                    <a:pt x="838" y="15259"/>
                    <a:pt x="831" y="15345"/>
                  </a:cubicBezTo>
                  <a:cubicBezTo>
                    <a:pt x="824" y="15439"/>
                    <a:pt x="817" y="15526"/>
                    <a:pt x="824" y="15620"/>
                  </a:cubicBezTo>
                  <a:cubicBezTo>
                    <a:pt x="824" y="15663"/>
                    <a:pt x="831" y="15706"/>
                    <a:pt x="831" y="15757"/>
                  </a:cubicBezTo>
                  <a:cubicBezTo>
                    <a:pt x="831" y="15778"/>
                    <a:pt x="838" y="15807"/>
                    <a:pt x="845" y="15829"/>
                  </a:cubicBezTo>
                  <a:cubicBezTo>
                    <a:pt x="845" y="15858"/>
                    <a:pt x="853" y="15879"/>
                    <a:pt x="860" y="15908"/>
                  </a:cubicBezTo>
                  <a:lnTo>
                    <a:pt x="881" y="15995"/>
                  </a:lnTo>
                  <a:lnTo>
                    <a:pt x="946" y="16038"/>
                  </a:lnTo>
                  <a:cubicBezTo>
                    <a:pt x="1424" y="16368"/>
                    <a:pt x="1960" y="16504"/>
                    <a:pt x="2493" y="16504"/>
                  </a:cubicBezTo>
                  <a:cubicBezTo>
                    <a:pt x="2950" y="16504"/>
                    <a:pt x="3405" y="16404"/>
                    <a:pt x="3819" y="16240"/>
                  </a:cubicBezTo>
                  <a:cubicBezTo>
                    <a:pt x="4259" y="16067"/>
                    <a:pt x="4678" y="15829"/>
                    <a:pt x="5060" y="15540"/>
                  </a:cubicBezTo>
                  <a:cubicBezTo>
                    <a:pt x="5241" y="15403"/>
                    <a:pt x="5429" y="15259"/>
                    <a:pt x="5602" y="15100"/>
                  </a:cubicBezTo>
                  <a:cubicBezTo>
                    <a:pt x="5688" y="15028"/>
                    <a:pt x="5775" y="14948"/>
                    <a:pt x="5854" y="14869"/>
                  </a:cubicBezTo>
                  <a:lnTo>
                    <a:pt x="6100" y="14624"/>
                  </a:lnTo>
                  <a:cubicBezTo>
                    <a:pt x="6749" y="13967"/>
                    <a:pt x="7298" y="13223"/>
                    <a:pt x="7839" y="12494"/>
                  </a:cubicBezTo>
                  <a:lnTo>
                    <a:pt x="8243" y="11946"/>
                  </a:lnTo>
                  <a:lnTo>
                    <a:pt x="8640" y="11397"/>
                  </a:lnTo>
                  <a:cubicBezTo>
                    <a:pt x="8698" y="11318"/>
                    <a:pt x="8756" y="11239"/>
                    <a:pt x="8821" y="11159"/>
                  </a:cubicBezTo>
                  <a:lnTo>
                    <a:pt x="8821" y="11159"/>
                  </a:lnTo>
                  <a:cubicBezTo>
                    <a:pt x="8741" y="11369"/>
                    <a:pt x="8669" y="11585"/>
                    <a:pt x="8604" y="11802"/>
                  </a:cubicBezTo>
                  <a:cubicBezTo>
                    <a:pt x="8431" y="12357"/>
                    <a:pt x="8301" y="12920"/>
                    <a:pt x="8207" y="13498"/>
                  </a:cubicBezTo>
                  <a:cubicBezTo>
                    <a:pt x="8121" y="14075"/>
                    <a:pt x="8070" y="14652"/>
                    <a:pt x="8056" y="15237"/>
                  </a:cubicBezTo>
                  <a:cubicBezTo>
                    <a:pt x="8049" y="15381"/>
                    <a:pt x="8049" y="15526"/>
                    <a:pt x="8049" y="15670"/>
                  </a:cubicBezTo>
                  <a:lnTo>
                    <a:pt x="8049" y="15887"/>
                  </a:lnTo>
                  <a:lnTo>
                    <a:pt x="8049" y="16103"/>
                  </a:lnTo>
                  <a:lnTo>
                    <a:pt x="8049" y="16320"/>
                  </a:lnTo>
                  <a:cubicBezTo>
                    <a:pt x="8049" y="16392"/>
                    <a:pt x="8049" y="16464"/>
                    <a:pt x="8049" y="16536"/>
                  </a:cubicBezTo>
                  <a:cubicBezTo>
                    <a:pt x="8063" y="16681"/>
                    <a:pt x="8063" y="16825"/>
                    <a:pt x="8070" y="16969"/>
                  </a:cubicBezTo>
                  <a:lnTo>
                    <a:pt x="8121" y="17467"/>
                  </a:lnTo>
                  <a:cubicBezTo>
                    <a:pt x="8157" y="17633"/>
                    <a:pt x="8178" y="17799"/>
                    <a:pt x="8215" y="17965"/>
                  </a:cubicBezTo>
                  <a:cubicBezTo>
                    <a:pt x="8251" y="18124"/>
                    <a:pt x="8294" y="18290"/>
                    <a:pt x="8344" y="18449"/>
                  </a:cubicBezTo>
                  <a:cubicBezTo>
                    <a:pt x="8373" y="18528"/>
                    <a:pt x="8395" y="18615"/>
                    <a:pt x="8424" y="18694"/>
                  </a:cubicBezTo>
                  <a:lnTo>
                    <a:pt x="8525" y="18932"/>
                  </a:lnTo>
                  <a:cubicBezTo>
                    <a:pt x="8669" y="19250"/>
                    <a:pt x="8871" y="19539"/>
                    <a:pt x="9109" y="19799"/>
                  </a:cubicBezTo>
                  <a:cubicBezTo>
                    <a:pt x="9167" y="19864"/>
                    <a:pt x="9232" y="19921"/>
                    <a:pt x="9304" y="19979"/>
                  </a:cubicBezTo>
                  <a:cubicBezTo>
                    <a:pt x="9369" y="20037"/>
                    <a:pt x="9441" y="20094"/>
                    <a:pt x="9521" y="20145"/>
                  </a:cubicBezTo>
                  <a:cubicBezTo>
                    <a:pt x="9593" y="20196"/>
                    <a:pt x="9672" y="20239"/>
                    <a:pt x="9752" y="20282"/>
                  </a:cubicBezTo>
                  <a:cubicBezTo>
                    <a:pt x="9795" y="20304"/>
                    <a:pt x="9838" y="20325"/>
                    <a:pt x="9882" y="20347"/>
                  </a:cubicBezTo>
                  <a:cubicBezTo>
                    <a:pt x="9903" y="20354"/>
                    <a:pt x="9925" y="20362"/>
                    <a:pt x="9947" y="20376"/>
                  </a:cubicBezTo>
                  <a:cubicBezTo>
                    <a:pt x="9976" y="20383"/>
                    <a:pt x="9990" y="20390"/>
                    <a:pt x="10026" y="20398"/>
                  </a:cubicBezTo>
                  <a:lnTo>
                    <a:pt x="10113" y="20426"/>
                  </a:lnTo>
                  <a:lnTo>
                    <a:pt x="10185" y="20390"/>
                  </a:lnTo>
                  <a:cubicBezTo>
                    <a:pt x="11152" y="19928"/>
                    <a:pt x="11650" y="18954"/>
                    <a:pt x="11794" y="18009"/>
                  </a:cubicBezTo>
                  <a:cubicBezTo>
                    <a:pt x="11859" y="17532"/>
                    <a:pt x="11867" y="17056"/>
                    <a:pt x="11809" y="16580"/>
                  </a:cubicBezTo>
                  <a:cubicBezTo>
                    <a:pt x="11780" y="16349"/>
                    <a:pt x="11751" y="16118"/>
                    <a:pt x="11701" y="15887"/>
                  </a:cubicBezTo>
                  <a:cubicBezTo>
                    <a:pt x="11672" y="15778"/>
                    <a:pt x="11650" y="15663"/>
                    <a:pt x="11628" y="15547"/>
                  </a:cubicBezTo>
                  <a:lnTo>
                    <a:pt x="11535" y="15215"/>
                  </a:lnTo>
                  <a:cubicBezTo>
                    <a:pt x="11289" y="14320"/>
                    <a:pt x="10921" y="13483"/>
                    <a:pt x="10560" y="12646"/>
                  </a:cubicBezTo>
                  <a:lnTo>
                    <a:pt x="10286" y="12018"/>
                  </a:lnTo>
                  <a:lnTo>
                    <a:pt x="10012" y="11397"/>
                  </a:lnTo>
                  <a:cubicBezTo>
                    <a:pt x="9968" y="11304"/>
                    <a:pt x="9932" y="11217"/>
                    <a:pt x="9896" y="11123"/>
                  </a:cubicBezTo>
                  <a:lnTo>
                    <a:pt x="9896" y="11123"/>
                  </a:lnTo>
                  <a:cubicBezTo>
                    <a:pt x="10041" y="11296"/>
                    <a:pt x="10192" y="11470"/>
                    <a:pt x="10344" y="11636"/>
                  </a:cubicBezTo>
                  <a:cubicBezTo>
                    <a:pt x="10741" y="12061"/>
                    <a:pt x="11159" y="12458"/>
                    <a:pt x="11614" y="12826"/>
                  </a:cubicBezTo>
                  <a:cubicBezTo>
                    <a:pt x="12069" y="13187"/>
                    <a:pt x="12545" y="13519"/>
                    <a:pt x="13043" y="13822"/>
                  </a:cubicBezTo>
                  <a:cubicBezTo>
                    <a:pt x="13166" y="13902"/>
                    <a:pt x="13288" y="13974"/>
                    <a:pt x="13411" y="14046"/>
                  </a:cubicBezTo>
                  <a:lnTo>
                    <a:pt x="13599" y="14162"/>
                  </a:lnTo>
                  <a:lnTo>
                    <a:pt x="13786" y="14270"/>
                  </a:lnTo>
                  <a:lnTo>
                    <a:pt x="13981" y="14371"/>
                  </a:lnTo>
                  <a:cubicBezTo>
                    <a:pt x="14039" y="14407"/>
                    <a:pt x="14104" y="14443"/>
                    <a:pt x="14169" y="14479"/>
                  </a:cubicBezTo>
                  <a:cubicBezTo>
                    <a:pt x="14299" y="14544"/>
                    <a:pt x="14422" y="14609"/>
                    <a:pt x="14552" y="14674"/>
                  </a:cubicBezTo>
                  <a:lnTo>
                    <a:pt x="14999" y="14883"/>
                  </a:lnTo>
                  <a:cubicBezTo>
                    <a:pt x="15151" y="14941"/>
                    <a:pt x="15309" y="15006"/>
                    <a:pt x="15468" y="15057"/>
                  </a:cubicBezTo>
                  <a:cubicBezTo>
                    <a:pt x="15627" y="15107"/>
                    <a:pt x="15793" y="15150"/>
                    <a:pt x="15959" y="15187"/>
                  </a:cubicBezTo>
                  <a:cubicBezTo>
                    <a:pt x="16038" y="15201"/>
                    <a:pt x="16125" y="15223"/>
                    <a:pt x="16204" y="15237"/>
                  </a:cubicBezTo>
                  <a:lnTo>
                    <a:pt x="16464" y="15266"/>
                  </a:lnTo>
                  <a:cubicBezTo>
                    <a:pt x="16570" y="15277"/>
                    <a:pt x="16677" y="15283"/>
                    <a:pt x="16784" y="15283"/>
                  </a:cubicBezTo>
                  <a:cubicBezTo>
                    <a:pt x="17026" y="15283"/>
                    <a:pt x="17268" y="15254"/>
                    <a:pt x="17503" y="15194"/>
                  </a:cubicBezTo>
                  <a:cubicBezTo>
                    <a:pt x="17590" y="15179"/>
                    <a:pt x="17677" y="15150"/>
                    <a:pt x="17763" y="15122"/>
                  </a:cubicBezTo>
                  <a:cubicBezTo>
                    <a:pt x="17850" y="15093"/>
                    <a:pt x="17929" y="15057"/>
                    <a:pt x="18009" y="15013"/>
                  </a:cubicBezTo>
                  <a:cubicBezTo>
                    <a:pt x="18095" y="14977"/>
                    <a:pt x="18175" y="14934"/>
                    <a:pt x="18254" y="14883"/>
                  </a:cubicBezTo>
                  <a:cubicBezTo>
                    <a:pt x="18290" y="14855"/>
                    <a:pt x="18334" y="14833"/>
                    <a:pt x="18370" y="14804"/>
                  </a:cubicBezTo>
                  <a:cubicBezTo>
                    <a:pt x="18391" y="14790"/>
                    <a:pt x="18406" y="14775"/>
                    <a:pt x="18427" y="14761"/>
                  </a:cubicBezTo>
                  <a:cubicBezTo>
                    <a:pt x="18449" y="14739"/>
                    <a:pt x="18463" y="14732"/>
                    <a:pt x="18492" y="14703"/>
                  </a:cubicBezTo>
                  <a:lnTo>
                    <a:pt x="18550" y="14645"/>
                  </a:lnTo>
                  <a:lnTo>
                    <a:pt x="18557" y="14559"/>
                  </a:lnTo>
                  <a:cubicBezTo>
                    <a:pt x="18644" y="13490"/>
                    <a:pt x="18052" y="12574"/>
                    <a:pt x="17301" y="11975"/>
                  </a:cubicBezTo>
                  <a:cubicBezTo>
                    <a:pt x="16926" y="11686"/>
                    <a:pt x="16515" y="11441"/>
                    <a:pt x="16074" y="11253"/>
                  </a:cubicBezTo>
                  <a:cubicBezTo>
                    <a:pt x="15858" y="11166"/>
                    <a:pt x="15641" y="11073"/>
                    <a:pt x="15418" y="11000"/>
                  </a:cubicBezTo>
                  <a:cubicBezTo>
                    <a:pt x="15309" y="10964"/>
                    <a:pt x="15201" y="10928"/>
                    <a:pt x="15093" y="10899"/>
                  </a:cubicBezTo>
                  <a:lnTo>
                    <a:pt x="14754" y="10806"/>
                  </a:lnTo>
                  <a:cubicBezTo>
                    <a:pt x="13859" y="10575"/>
                    <a:pt x="12949" y="10474"/>
                    <a:pt x="12047" y="10365"/>
                  </a:cubicBezTo>
                  <a:lnTo>
                    <a:pt x="11369" y="10293"/>
                  </a:lnTo>
                  <a:lnTo>
                    <a:pt x="10690" y="10221"/>
                  </a:lnTo>
                  <a:lnTo>
                    <a:pt x="10401" y="10192"/>
                  </a:lnTo>
                  <a:cubicBezTo>
                    <a:pt x="10625" y="10149"/>
                    <a:pt x="10842" y="10105"/>
                    <a:pt x="11065" y="10055"/>
                  </a:cubicBezTo>
                  <a:cubicBezTo>
                    <a:pt x="11628" y="9925"/>
                    <a:pt x="12184" y="9752"/>
                    <a:pt x="12733" y="9550"/>
                  </a:cubicBezTo>
                  <a:cubicBezTo>
                    <a:pt x="13274" y="9333"/>
                    <a:pt x="13801" y="9088"/>
                    <a:pt x="14313" y="8814"/>
                  </a:cubicBezTo>
                  <a:cubicBezTo>
                    <a:pt x="14443" y="8749"/>
                    <a:pt x="14566" y="8669"/>
                    <a:pt x="14689" y="8604"/>
                  </a:cubicBezTo>
                  <a:lnTo>
                    <a:pt x="14884" y="8496"/>
                  </a:lnTo>
                  <a:lnTo>
                    <a:pt x="15071" y="8388"/>
                  </a:lnTo>
                  <a:lnTo>
                    <a:pt x="15252" y="8272"/>
                  </a:lnTo>
                  <a:cubicBezTo>
                    <a:pt x="15317" y="8236"/>
                    <a:pt x="15382" y="8200"/>
                    <a:pt x="15432" y="8164"/>
                  </a:cubicBezTo>
                  <a:cubicBezTo>
                    <a:pt x="15555" y="8085"/>
                    <a:pt x="15677" y="8005"/>
                    <a:pt x="15793" y="7926"/>
                  </a:cubicBezTo>
                  <a:lnTo>
                    <a:pt x="16204" y="7637"/>
                  </a:lnTo>
                  <a:cubicBezTo>
                    <a:pt x="16327" y="7522"/>
                    <a:pt x="16464" y="7421"/>
                    <a:pt x="16587" y="7312"/>
                  </a:cubicBezTo>
                  <a:cubicBezTo>
                    <a:pt x="16710" y="7197"/>
                    <a:pt x="16839" y="7089"/>
                    <a:pt x="16948" y="6951"/>
                  </a:cubicBezTo>
                  <a:cubicBezTo>
                    <a:pt x="17005" y="6886"/>
                    <a:pt x="17063" y="6821"/>
                    <a:pt x="17114" y="6757"/>
                  </a:cubicBezTo>
                  <a:lnTo>
                    <a:pt x="17273" y="6554"/>
                  </a:lnTo>
                  <a:cubicBezTo>
                    <a:pt x="17475" y="6266"/>
                    <a:pt x="17626" y="5948"/>
                    <a:pt x="17727" y="5616"/>
                  </a:cubicBezTo>
                  <a:cubicBezTo>
                    <a:pt x="17756" y="5530"/>
                    <a:pt x="17778" y="5443"/>
                    <a:pt x="17792" y="5349"/>
                  </a:cubicBezTo>
                  <a:cubicBezTo>
                    <a:pt x="17807" y="5263"/>
                    <a:pt x="17821" y="5169"/>
                    <a:pt x="17828" y="5082"/>
                  </a:cubicBezTo>
                  <a:cubicBezTo>
                    <a:pt x="17836" y="4988"/>
                    <a:pt x="17836" y="4902"/>
                    <a:pt x="17836" y="4808"/>
                  </a:cubicBezTo>
                  <a:cubicBezTo>
                    <a:pt x="17836" y="4765"/>
                    <a:pt x="17836" y="4721"/>
                    <a:pt x="17821" y="4671"/>
                  </a:cubicBezTo>
                  <a:cubicBezTo>
                    <a:pt x="17821" y="4649"/>
                    <a:pt x="17814" y="4620"/>
                    <a:pt x="17814" y="4599"/>
                  </a:cubicBezTo>
                  <a:cubicBezTo>
                    <a:pt x="17807" y="4570"/>
                    <a:pt x="17807" y="4555"/>
                    <a:pt x="17799" y="4519"/>
                  </a:cubicBezTo>
                  <a:lnTo>
                    <a:pt x="17778" y="4433"/>
                  </a:lnTo>
                  <a:lnTo>
                    <a:pt x="17706" y="4389"/>
                  </a:lnTo>
                  <a:cubicBezTo>
                    <a:pt x="17232" y="4059"/>
                    <a:pt x="16696" y="3923"/>
                    <a:pt x="16163" y="3923"/>
                  </a:cubicBezTo>
                  <a:cubicBezTo>
                    <a:pt x="15705" y="3923"/>
                    <a:pt x="15250" y="4024"/>
                    <a:pt x="14840" y="4187"/>
                  </a:cubicBezTo>
                  <a:cubicBezTo>
                    <a:pt x="14393" y="4360"/>
                    <a:pt x="13981" y="4599"/>
                    <a:pt x="13599" y="4887"/>
                  </a:cubicBezTo>
                  <a:cubicBezTo>
                    <a:pt x="13411" y="5024"/>
                    <a:pt x="13223" y="5169"/>
                    <a:pt x="13057" y="5327"/>
                  </a:cubicBezTo>
                  <a:cubicBezTo>
                    <a:pt x="12964" y="5400"/>
                    <a:pt x="12884" y="5479"/>
                    <a:pt x="12798" y="5558"/>
                  </a:cubicBezTo>
                  <a:lnTo>
                    <a:pt x="12552" y="5804"/>
                  </a:lnTo>
                  <a:cubicBezTo>
                    <a:pt x="11903" y="6461"/>
                    <a:pt x="11361" y="7204"/>
                    <a:pt x="10820" y="7933"/>
                  </a:cubicBezTo>
                  <a:lnTo>
                    <a:pt x="10416" y="8482"/>
                  </a:lnTo>
                  <a:lnTo>
                    <a:pt x="10012" y="9037"/>
                  </a:lnTo>
                  <a:lnTo>
                    <a:pt x="9838" y="9268"/>
                  </a:lnTo>
                  <a:cubicBezTo>
                    <a:pt x="9911" y="9059"/>
                    <a:pt x="9983" y="8842"/>
                    <a:pt x="10048" y="8626"/>
                  </a:cubicBezTo>
                  <a:cubicBezTo>
                    <a:pt x="10221" y="8070"/>
                    <a:pt x="10358" y="7507"/>
                    <a:pt x="10445" y="6930"/>
                  </a:cubicBezTo>
                  <a:cubicBezTo>
                    <a:pt x="10531" y="6352"/>
                    <a:pt x="10582" y="5775"/>
                    <a:pt x="10596" y="5190"/>
                  </a:cubicBezTo>
                  <a:cubicBezTo>
                    <a:pt x="10611" y="5046"/>
                    <a:pt x="10604" y="4902"/>
                    <a:pt x="10611" y="4757"/>
                  </a:cubicBezTo>
                  <a:lnTo>
                    <a:pt x="10611" y="4541"/>
                  </a:lnTo>
                  <a:lnTo>
                    <a:pt x="10611" y="4324"/>
                  </a:lnTo>
                  <a:lnTo>
                    <a:pt x="10611" y="4108"/>
                  </a:lnTo>
                  <a:cubicBezTo>
                    <a:pt x="10611" y="4036"/>
                    <a:pt x="10611" y="3963"/>
                    <a:pt x="10604" y="3891"/>
                  </a:cubicBezTo>
                  <a:cubicBezTo>
                    <a:pt x="10596" y="3747"/>
                    <a:pt x="10589" y="3602"/>
                    <a:pt x="10582" y="3458"/>
                  </a:cubicBezTo>
                  <a:lnTo>
                    <a:pt x="10531" y="2960"/>
                  </a:lnTo>
                  <a:cubicBezTo>
                    <a:pt x="10502" y="2794"/>
                    <a:pt x="10481" y="2628"/>
                    <a:pt x="10445" y="2462"/>
                  </a:cubicBezTo>
                  <a:cubicBezTo>
                    <a:pt x="10401" y="2303"/>
                    <a:pt x="10373" y="2137"/>
                    <a:pt x="10308" y="1979"/>
                  </a:cubicBezTo>
                  <a:cubicBezTo>
                    <a:pt x="10286" y="1899"/>
                    <a:pt x="10257" y="1813"/>
                    <a:pt x="10228" y="1733"/>
                  </a:cubicBezTo>
                  <a:lnTo>
                    <a:pt x="10127" y="1495"/>
                  </a:lnTo>
                  <a:cubicBezTo>
                    <a:pt x="9983" y="1177"/>
                    <a:pt x="9788" y="889"/>
                    <a:pt x="9543" y="629"/>
                  </a:cubicBezTo>
                  <a:cubicBezTo>
                    <a:pt x="9485" y="564"/>
                    <a:pt x="9420" y="506"/>
                    <a:pt x="9348" y="448"/>
                  </a:cubicBezTo>
                  <a:cubicBezTo>
                    <a:pt x="9283" y="391"/>
                    <a:pt x="9211" y="340"/>
                    <a:pt x="9131" y="282"/>
                  </a:cubicBezTo>
                  <a:cubicBezTo>
                    <a:pt x="9059" y="232"/>
                    <a:pt x="8980" y="189"/>
                    <a:pt x="8900" y="145"/>
                  </a:cubicBezTo>
                  <a:cubicBezTo>
                    <a:pt x="8857" y="124"/>
                    <a:pt x="8814" y="102"/>
                    <a:pt x="8770" y="80"/>
                  </a:cubicBezTo>
                  <a:cubicBezTo>
                    <a:pt x="8749" y="73"/>
                    <a:pt x="8727" y="66"/>
                    <a:pt x="8705" y="51"/>
                  </a:cubicBezTo>
                  <a:cubicBezTo>
                    <a:pt x="8684" y="44"/>
                    <a:pt x="8662" y="37"/>
                    <a:pt x="8626" y="30"/>
                  </a:cubicBezTo>
                  <a:lnTo>
                    <a:pt x="8547" y="1"/>
                  </a:ln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27" y="658239"/>
            <a:ext cx="1865491" cy="1462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8" name="Google Shape;10778;p48"/>
          <p:cNvSpPr txBox="1">
            <a:spLocks noGrp="1"/>
          </p:cNvSpPr>
          <p:nvPr>
            <p:ph type="title"/>
          </p:nvPr>
        </p:nvSpPr>
        <p:spPr>
          <a:xfrm>
            <a:off x="2503350" y="117987"/>
            <a:ext cx="4137300" cy="10913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 đã được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èo khoang tặng gì?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500" l="9819" r="97630">
                        <a14:foregroundMark x1="23815" y1="57000" x2="23251" y2="60667"/>
                        <a14:foregroundMark x1="71332" y1="38333" x2="74605" y2="35833"/>
                        <a14:foregroundMark x1="77765" y1="27833" x2="85779" y2="30667"/>
                        <a14:foregroundMark x1="76411" y1="55500" x2="77201" y2="58500"/>
                        <a14:foregroundMark x1="75056" y1="70333" x2="76298" y2="69500"/>
                        <a14:foregroundMark x1="82054" y1="85167" x2="82619" y2="88000"/>
                        <a14:foregroundMark x1="75169" y1="67333" x2="76411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882">
            <a:off x="638061" y="566686"/>
            <a:ext cx="6727157" cy="4555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1" name="Google Shape;10621;p36"/>
          <p:cNvSpPr txBox="1">
            <a:spLocks noGrp="1"/>
          </p:cNvSpPr>
          <p:nvPr>
            <p:ph type="title"/>
          </p:nvPr>
        </p:nvSpPr>
        <p:spPr>
          <a:xfrm flipH="1">
            <a:off x="0" y="1677732"/>
            <a:ext cx="9059778" cy="18956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3500" y="1521480"/>
            <a:ext cx="899627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alt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47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7610" tIns="53958" rIns="47610" bIns="3967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4" descr="blob:file:///1297095a-a6e3-4f33-b454-ad454dae2557"/>
          <p:cNvSpPr>
            <a:spLocks noChangeAspect="1" noChangeArrowheads="1"/>
          </p:cNvSpPr>
          <p:nvPr/>
        </p:nvSpPr>
        <p:spPr bwMode="auto">
          <a:xfrm>
            <a:off x="63500" y="-2746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7" name="Google Shape;10797;p51"/>
          <p:cNvSpPr txBox="1">
            <a:spLocks noGrp="1"/>
          </p:cNvSpPr>
          <p:nvPr>
            <p:ph type="title"/>
          </p:nvPr>
        </p:nvSpPr>
        <p:spPr>
          <a:xfrm>
            <a:off x="1967325" y="847300"/>
            <a:ext cx="5209200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latin typeface="+mj-lt"/>
              </a:rPr>
              <a:t>Hẹn gặp lại </a:t>
            </a:r>
            <a:endParaRPr dirty="0">
              <a:latin typeface="+mj-lt"/>
            </a:endParaRPr>
          </a:p>
        </p:txBody>
      </p:sp>
      <p:cxnSp>
        <p:nvCxnSpPr>
          <p:cNvPr id="10799" name="Google Shape;10799;p51"/>
          <p:cNvCxnSpPr/>
          <p:nvPr/>
        </p:nvCxnSpPr>
        <p:spPr>
          <a:xfrm>
            <a:off x="3763800" y="2187263"/>
            <a:ext cx="1616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3" name="Google Shape;10603;p33"/>
          <p:cNvSpPr txBox="1">
            <a:spLocks noGrp="1"/>
          </p:cNvSpPr>
          <p:nvPr>
            <p:ph type="title"/>
          </p:nvPr>
        </p:nvSpPr>
        <p:spPr>
          <a:xfrm>
            <a:off x="562709" y="0"/>
            <a:ext cx="8001188" cy="12660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3433" y="1185705"/>
            <a:ext cx="65615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cap="none" spc="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Múa</a:t>
            </a:r>
            <a:r>
              <a:rPr lang="en-US" sz="3600" b="1" i="1" cap="none" spc="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cap="none" spc="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lân</a:t>
            </a:r>
            <a:endParaRPr lang="en-US" sz="3600" b="1" i="1" cap="none" spc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0753" y="1619431"/>
            <a:ext cx="28191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cap="none" spc="0" dirty="0" smtClean="0">
                <a:ln w="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Xin </a:t>
            </a:r>
            <a:r>
              <a:rPr lang="en-US" sz="3600" b="1" i="1" cap="none" spc="0" dirty="0" err="1" smtClean="0">
                <a:ln w="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endParaRPr lang="en-US" sz="3600" b="1" i="1" cap="none" spc="0" dirty="0">
              <a:ln w="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8277" y="2220526"/>
            <a:ext cx="41700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cap="none" spc="0" dirty="0" err="1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Mừng</a:t>
            </a:r>
            <a:r>
              <a:rPr lang="en-US" sz="3600" b="1" i="1" cap="none" spc="0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cap="none" spc="0" dirty="0" err="1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tuổi</a:t>
            </a:r>
            <a:endParaRPr lang="en-US" sz="3600" b="1" i="1" cap="none" spc="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117;p60"/>
          <p:cNvGrpSpPr/>
          <p:nvPr/>
        </p:nvGrpSpPr>
        <p:grpSpPr>
          <a:xfrm>
            <a:off x="3024554" y="271305"/>
            <a:ext cx="6119445" cy="4702629"/>
            <a:chOff x="4855762" y="1168671"/>
            <a:chExt cx="3478875" cy="2780666"/>
          </a:xfrm>
        </p:grpSpPr>
        <p:grpSp>
          <p:nvGrpSpPr>
            <p:cNvPr id="5" name="Google Shape;11118;p60"/>
            <p:cNvGrpSpPr/>
            <p:nvPr/>
          </p:nvGrpSpPr>
          <p:grpSpPr>
            <a:xfrm>
              <a:off x="4855762" y="3271713"/>
              <a:ext cx="3478875" cy="677623"/>
              <a:chOff x="4572031" y="3153479"/>
              <a:chExt cx="2875341" cy="560066"/>
            </a:xfrm>
          </p:grpSpPr>
          <p:sp>
            <p:nvSpPr>
              <p:cNvPr id="7" name="Google Shape;11119;p60"/>
              <p:cNvSpPr/>
              <p:nvPr/>
            </p:nvSpPr>
            <p:spPr>
              <a:xfrm>
                <a:off x="5498923" y="3387272"/>
                <a:ext cx="1040944" cy="326273"/>
              </a:xfrm>
              <a:custGeom>
                <a:avLst/>
                <a:gdLst/>
                <a:ahLst/>
                <a:cxnLst/>
                <a:rect l="l" t="t" r="r" b="b"/>
                <a:pathLst>
                  <a:path w="94481" h="29125" extrusionOk="0">
                    <a:moveTo>
                      <a:pt x="79805" y="18317"/>
                    </a:moveTo>
                    <a:cubicBezTo>
                      <a:pt x="74117" y="12515"/>
                      <a:pt x="73889" y="1"/>
                      <a:pt x="73889" y="1"/>
                    </a:cubicBezTo>
                    <a:lnTo>
                      <a:pt x="20592" y="1"/>
                    </a:lnTo>
                    <a:cubicBezTo>
                      <a:pt x="20592" y="1"/>
                      <a:pt x="20364" y="12515"/>
                      <a:pt x="14676" y="18317"/>
                    </a:cubicBezTo>
                    <a:cubicBezTo>
                      <a:pt x="8931" y="24175"/>
                      <a:pt x="1" y="29124"/>
                      <a:pt x="15529" y="29124"/>
                    </a:cubicBezTo>
                    <a:lnTo>
                      <a:pt x="78952" y="29124"/>
                    </a:lnTo>
                    <a:cubicBezTo>
                      <a:pt x="94480" y="29124"/>
                      <a:pt x="85493" y="24175"/>
                      <a:pt x="79805" y="183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" name="Google Shape;11120;p60"/>
              <p:cNvGrpSpPr/>
              <p:nvPr/>
            </p:nvGrpSpPr>
            <p:grpSpPr>
              <a:xfrm>
                <a:off x="4572031" y="3153479"/>
                <a:ext cx="2875341" cy="254880"/>
                <a:chOff x="3665860" y="3651131"/>
                <a:chExt cx="4758136" cy="414844"/>
              </a:xfrm>
            </p:grpSpPr>
            <p:sp>
              <p:nvSpPr>
                <p:cNvPr id="9" name="Google Shape;11121;p60"/>
                <p:cNvSpPr/>
                <p:nvPr/>
              </p:nvSpPr>
              <p:spPr>
                <a:xfrm>
                  <a:off x="5947879" y="3739978"/>
                  <a:ext cx="194076" cy="166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7" h="9100" extrusionOk="0">
                      <a:moveTo>
                        <a:pt x="6092" y="0"/>
                      </a:moveTo>
                      <a:cubicBezTo>
                        <a:pt x="2020" y="0"/>
                        <a:pt x="0" y="4900"/>
                        <a:pt x="2881" y="7747"/>
                      </a:cubicBezTo>
                      <a:cubicBezTo>
                        <a:pt x="3804" y="8681"/>
                        <a:pt x="4944" y="9100"/>
                        <a:pt x="6063" y="9100"/>
                      </a:cubicBezTo>
                      <a:cubicBezTo>
                        <a:pt x="8391" y="9100"/>
                        <a:pt x="10627" y="7286"/>
                        <a:pt x="10627" y="4536"/>
                      </a:cubicBezTo>
                      <a:cubicBezTo>
                        <a:pt x="10627" y="2020"/>
                        <a:pt x="8608" y="0"/>
                        <a:pt x="60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" name="Google Shape;11122;p60"/>
                <p:cNvSpPr/>
                <p:nvPr/>
              </p:nvSpPr>
              <p:spPr>
                <a:xfrm>
                  <a:off x="3665860" y="3651131"/>
                  <a:ext cx="4758136" cy="4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22753" extrusionOk="0">
                      <a:moveTo>
                        <a:pt x="0" y="14846"/>
                      </a:moveTo>
                      <a:cubicBezTo>
                        <a:pt x="0" y="19169"/>
                        <a:pt x="4039" y="22753"/>
                        <a:pt x="8305" y="22753"/>
                      </a:cubicBezTo>
                      <a:lnTo>
                        <a:pt x="253120" y="22753"/>
                      </a:lnTo>
                      <a:cubicBezTo>
                        <a:pt x="257443" y="22696"/>
                        <a:pt x="260913" y="19169"/>
                        <a:pt x="260970" y="14846"/>
                      </a:cubicBezTo>
                      <a:lnTo>
                        <a:pt x="2609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" name="Google Shape;11123;p60"/>
            <p:cNvSpPr/>
            <p:nvPr/>
          </p:nvSpPr>
          <p:spPr>
            <a:xfrm>
              <a:off x="4855762" y="1168671"/>
              <a:ext cx="3478730" cy="2110680"/>
            </a:xfrm>
            <a:custGeom>
              <a:avLst/>
              <a:gdLst/>
              <a:ahLst/>
              <a:cxnLst/>
              <a:rect l="l" t="t" r="r" b="b"/>
              <a:pathLst>
                <a:path w="260970" h="155741" extrusionOk="0">
                  <a:moveTo>
                    <a:pt x="249594" y="9954"/>
                  </a:moveTo>
                  <a:lnTo>
                    <a:pt x="249594" y="144364"/>
                  </a:lnTo>
                  <a:lnTo>
                    <a:pt x="11376" y="144364"/>
                  </a:lnTo>
                  <a:lnTo>
                    <a:pt x="11376" y="9954"/>
                  </a:lnTo>
                  <a:close/>
                  <a:moveTo>
                    <a:pt x="8305" y="0"/>
                  </a:moveTo>
                  <a:cubicBezTo>
                    <a:pt x="4039" y="0"/>
                    <a:pt x="0" y="2844"/>
                    <a:pt x="0" y="7110"/>
                  </a:cubicBezTo>
                  <a:lnTo>
                    <a:pt x="0" y="155740"/>
                  </a:lnTo>
                  <a:lnTo>
                    <a:pt x="260970" y="155740"/>
                  </a:lnTo>
                  <a:lnTo>
                    <a:pt x="260970" y="7110"/>
                  </a:lnTo>
                  <a:cubicBezTo>
                    <a:pt x="260970" y="2844"/>
                    <a:pt x="257386" y="0"/>
                    <a:pt x="253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itle 4"/>
          <p:cNvSpPr>
            <a:spLocks noGrp="1"/>
          </p:cNvSpPr>
          <p:nvPr>
            <p:ph type="title" idx="4294967295"/>
          </p:nvPr>
        </p:nvSpPr>
        <p:spPr>
          <a:xfrm>
            <a:off x="100484" y="572755"/>
            <a:ext cx="3245374" cy="1855813"/>
          </a:xfrm>
          <a:prstGeom prst="rect">
            <a:avLst/>
          </a:prstGeom>
        </p:spPr>
        <p:txBody>
          <a:bodyPr/>
          <a:lstStyle/>
          <a:p>
            <a:r>
              <a:rPr lang="en-US" sz="2800" b="1" i="1" dirty="0" smtClean="0">
                <a:solidFill>
                  <a:srgbClr val="F182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NGÀY TẾT CỦA MÈO KHOANG</a:t>
            </a:r>
            <a:endParaRPr lang="en-US" sz="2800" b="1" i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6" y="2056083"/>
            <a:ext cx="2944850" cy="255225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344995" y="477877"/>
            <a:ext cx="5527700" cy="3091204"/>
            <a:chOff x="0" y="0"/>
            <a:chExt cx="9144000" cy="513239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6" t="84" r="31734"/>
            <a:stretch/>
          </p:blipFill>
          <p:spPr>
            <a:xfrm>
              <a:off x="0" y="0"/>
              <a:ext cx="9144000" cy="513239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" b="9591"/>
            <a:stretch/>
          </p:blipFill>
          <p:spPr>
            <a:xfrm>
              <a:off x="731520" y="516919"/>
              <a:ext cx="7620001" cy="39149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0" name="Group 19"/>
          <p:cNvGrpSpPr/>
          <p:nvPr/>
        </p:nvGrpSpPr>
        <p:grpSpPr>
          <a:xfrm>
            <a:off x="3344995" y="477877"/>
            <a:ext cx="5527700" cy="3091204"/>
            <a:chOff x="71120" y="2066711"/>
            <a:chExt cx="9144000" cy="515075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91" t="84" r="31738"/>
            <a:stretch/>
          </p:blipFill>
          <p:spPr>
            <a:xfrm>
              <a:off x="71120" y="2066711"/>
              <a:ext cx="9144000" cy="515075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13"/>
            <a:stretch/>
          </p:blipFill>
          <p:spPr>
            <a:xfrm>
              <a:off x="802640" y="2594256"/>
              <a:ext cx="7620000" cy="41343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3" name="Group 22"/>
          <p:cNvGrpSpPr/>
          <p:nvPr/>
        </p:nvGrpSpPr>
        <p:grpSpPr>
          <a:xfrm>
            <a:off x="3344995" y="572755"/>
            <a:ext cx="5527700" cy="2996326"/>
            <a:chOff x="0" y="0"/>
            <a:chExt cx="9144000" cy="513748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91" t="84" r="31738" b="-98"/>
            <a:stretch/>
          </p:blipFill>
          <p:spPr>
            <a:xfrm>
              <a:off x="0" y="0"/>
              <a:ext cx="9144000" cy="513748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70"/>
            <a:stretch/>
          </p:blipFill>
          <p:spPr>
            <a:xfrm>
              <a:off x="743552" y="516918"/>
              <a:ext cx="7620000" cy="41343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6" name="Group 25"/>
          <p:cNvGrpSpPr/>
          <p:nvPr/>
        </p:nvGrpSpPr>
        <p:grpSpPr>
          <a:xfrm>
            <a:off x="3352179" y="486803"/>
            <a:ext cx="5534974" cy="3096568"/>
            <a:chOff x="0" y="0"/>
            <a:chExt cx="9144000" cy="515866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91" t="84" r="31738" b="-98"/>
            <a:stretch/>
          </p:blipFill>
          <p:spPr>
            <a:xfrm>
              <a:off x="0" y="0"/>
              <a:ext cx="9144000" cy="515866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1" b="7602"/>
            <a:stretch/>
          </p:blipFill>
          <p:spPr>
            <a:xfrm>
              <a:off x="780350" y="518131"/>
              <a:ext cx="7595234" cy="41072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3344995" y="549000"/>
            <a:ext cx="5549342" cy="3113249"/>
            <a:chOff x="0" y="-3237"/>
            <a:chExt cx="9144000" cy="515866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91" t="84" r="31738" b="-98"/>
            <a:stretch/>
          </p:blipFill>
          <p:spPr>
            <a:xfrm>
              <a:off x="0" y="-3237"/>
              <a:ext cx="9144000" cy="515866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3" b="6666"/>
            <a:stretch/>
          </p:blipFill>
          <p:spPr>
            <a:xfrm>
              <a:off x="780350" y="504622"/>
              <a:ext cx="7595234" cy="41680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7778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1" name="Google Shape;10641;p38"/>
          <p:cNvSpPr/>
          <p:nvPr/>
        </p:nvSpPr>
        <p:spPr>
          <a:xfrm>
            <a:off x="4935550" y="1553150"/>
            <a:ext cx="2212800" cy="2491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434343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2" name="Google Shape;10642;p38"/>
          <p:cNvSpPr/>
          <p:nvPr/>
        </p:nvSpPr>
        <p:spPr>
          <a:xfrm>
            <a:off x="1995650" y="1553150"/>
            <a:ext cx="2211600" cy="2491200"/>
          </a:xfrm>
          <a:prstGeom prst="rect">
            <a:avLst/>
          </a:prstGeom>
          <a:solidFill>
            <a:schemeClr val="lt1"/>
          </a:solidFill>
          <a:ln w="19050">
            <a:solidFill>
              <a:srgbClr val="FFFFFF"/>
            </a:solidFill>
          </a:ln>
          <a:effectLst>
            <a:outerShdw blurRad="57150" dist="19050" dir="5400000" algn="bl" rotWithShape="0">
              <a:srgbClr val="434343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4" name="Google Shape;10644;p38"/>
          <p:cNvSpPr txBox="1">
            <a:spLocks noGrp="1"/>
          </p:cNvSpPr>
          <p:nvPr>
            <p:ph type="subTitle" idx="1"/>
          </p:nvPr>
        </p:nvSpPr>
        <p:spPr>
          <a:xfrm>
            <a:off x="4935549" y="1553150"/>
            <a:ext cx="2212801" cy="2491200"/>
          </a:xfrm>
          <a:prstGeom prst="rect">
            <a:avLst/>
          </a:prstGeom>
          <a:ln w="19050">
            <a:solidFill>
              <a:srgbClr val="FFFF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smtClean="0"/>
              <a:t>Trong truyện có những nhân vật nào?</a:t>
            </a:r>
            <a:endParaRPr sz="2800" dirty="0"/>
          </a:p>
        </p:txBody>
      </p:sp>
      <p:sp>
        <p:nvSpPr>
          <p:cNvPr id="10646" name="Google Shape;10646;p38"/>
          <p:cNvSpPr txBox="1">
            <a:spLocks noGrp="1"/>
          </p:cNvSpPr>
          <p:nvPr>
            <p:ph type="subTitle" idx="3"/>
          </p:nvPr>
        </p:nvSpPr>
        <p:spPr>
          <a:xfrm>
            <a:off x="1995650" y="2519375"/>
            <a:ext cx="2211599" cy="3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smtClean="0"/>
              <a:t>Câu </a:t>
            </a:r>
            <a:r>
              <a:rPr lang="en-US" sz="2800" dirty="0" err="1" smtClean="0"/>
              <a:t>ch</a:t>
            </a:r>
            <a:r>
              <a:rPr lang="vi-VN" sz="2800" dirty="0" smtClean="0"/>
              <a:t>uyện có tên là gì?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"/>
            <a:ext cx="9144000" cy="5138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16" y="3265904"/>
            <a:ext cx="2441009" cy="19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 t="6550" r="2319" b="9941"/>
          <a:stretch/>
        </p:blipFill>
        <p:spPr>
          <a:xfrm>
            <a:off x="2756446" y="2526632"/>
            <a:ext cx="3824828" cy="2334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t="3976" r="5647" b="12514"/>
          <a:stretch/>
        </p:blipFill>
        <p:spPr>
          <a:xfrm>
            <a:off x="217783" y="288757"/>
            <a:ext cx="3271375" cy="2334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t="3040" r="1843" b="8772"/>
          <a:stretch/>
        </p:blipFill>
        <p:spPr>
          <a:xfrm>
            <a:off x="5078540" y="288757"/>
            <a:ext cx="3824828" cy="2334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own Arrow 4"/>
          <p:cNvSpPr/>
          <p:nvPr/>
        </p:nvSpPr>
        <p:spPr>
          <a:xfrm>
            <a:off x="1335505" y="974560"/>
            <a:ext cx="120317" cy="2165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408821" y="96254"/>
            <a:ext cx="120317" cy="2165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121604" y="2935707"/>
            <a:ext cx="120317" cy="2165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368841" y="2935707"/>
            <a:ext cx="120317" cy="2165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243779" y="609602"/>
            <a:ext cx="120317" cy="2165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614737" y="1191127"/>
            <a:ext cx="120317" cy="2165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764378" y="393033"/>
            <a:ext cx="120317" cy="2165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676146" y="1359570"/>
            <a:ext cx="120317" cy="2165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991725" y="3080086"/>
            <a:ext cx="120317" cy="2165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5" name="Google Shape;10615;p35"/>
          <p:cNvSpPr txBox="1">
            <a:spLocks noGrp="1"/>
          </p:cNvSpPr>
          <p:nvPr>
            <p:ph type="title"/>
          </p:nvPr>
        </p:nvSpPr>
        <p:spPr>
          <a:xfrm>
            <a:off x="335280" y="1280730"/>
            <a:ext cx="3081404" cy="26217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 smtClean="0">
                <a:latin typeface="+mj-lt"/>
              </a:rPr>
              <a:t>Mèo khoang được mẹ mua cho món quà gì vào ngày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b="1" dirty="0" smtClean="0">
                <a:latin typeface="+mj-lt"/>
              </a:rPr>
              <a:t>ết?</a:t>
            </a:r>
            <a:endParaRPr b="1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31982" y="-1678406"/>
            <a:ext cx="7595235" cy="5937585"/>
            <a:chOff x="4431982" y="-1678406"/>
            <a:chExt cx="7595235" cy="59375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63770" r="986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49" t="24636" b="6132"/>
            <a:stretch/>
          </p:blipFill>
          <p:spPr>
            <a:xfrm flipH="1">
              <a:off x="5779869" y="48126"/>
              <a:ext cx="3291942" cy="42110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500" b="63167" l="52709" r="58014">
                          <a14:backgroundMark x1="53950" y1="54333" x2="52822" y2="55000"/>
                          <a14:backgroundMark x1="55869" y1="58500" x2="56659" y2="57000"/>
                          <a14:backgroundMark x1="56659" y1="55500" x2="56659" y2="55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982" y="-1678406"/>
              <a:ext cx="7595235" cy="5143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50" y="108284"/>
            <a:ext cx="8274600" cy="851896"/>
          </a:xfrm>
        </p:spPr>
        <p:txBody>
          <a:bodyPr/>
          <a:lstStyle/>
          <a:p>
            <a:pPr algn="ctr"/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Mẹ của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èo khoang đã dặn dò những gì khi lì xì cho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èo khoang?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650" y="1371600"/>
            <a:ext cx="8274600" cy="37719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2" t="8814" b="9239"/>
          <a:stretch/>
        </p:blipFill>
        <p:spPr>
          <a:xfrm>
            <a:off x="560174" y="1155031"/>
            <a:ext cx="8023551" cy="398846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053263" y="1176749"/>
            <a:ext cx="2683043" cy="1037062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700" b="1" i="1" dirty="0" smtClean="0">
                <a:solidFill>
                  <a:srgbClr val="FFC000"/>
                </a:solidFill>
                <a:latin typeface="+mj-lt"/>
              </a:rPr>
              <a:t>Đây là lộc cho cả năm, con không được làm mất nhé!</a:t>
            </a:r>
            <a:endParaRPr lang="en-US" sz="1700" b="1" i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196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50" y="108284"/>
            <a:ext cx="8274600" cy="851896"/>
          </a:xfrm>
        </p:spPr>
        <p:txBody>
          <a:bodyPr/>
          <a:lstStyle/>
          <a:p>
            <a:pPr algn="ctr"/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oi hồng,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ún đốm và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èo khoang đang chơi đùa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thì các bạn ấy đã gặp ai?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650" y="1371600"/>
            <a:ext cx="8274600" cy="37719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1" b="5220"/>
          <a:stretch/>
        </p:blipFill>
        <p:spPr>
          <a:xfrm>
            <a:off x="0" y="1139991"/>
            <a:ext cx="9144000" cy="4021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833" l="9932" r="89955">
                        <a14:foregroundMark x1="16704" y1="83500" x2="16704" y2="86833"/>
                        <a14:foregroundMark x1="26862" y1="89833" x2="28104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83" t="40235" r="62039" b="4327"/>
          <a:stretch/>
        </p:blipFill>
        <p:spPr>
          <a:xfrm>
            <a:off x="973642" y="2237641"/>
            <a:ext cx="1867928" cy="26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0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inese New Year Song by Slidesgo">
  <a:themeElements>
    <a:clrScheme name="Simple Light">
      <a:dk1>
        <a:srgbClr val="F2E0D0"/>
      </a:dk1>
      <a:lt1>
        <a:srgbClr val="8A0A0A"/>
      </a:lt1>
      <a:dk2>
        <a:srgbClr val="F2E0D0"/>
      </a:dk2>
      <a:lt2>
        <a:srgbClr val="FFBC69"/>
      </a:lt2>
      <a:accent1>
        <a:srgbClr val="4B1105"/>
      </a:accent1>
      <a:accent2>
        <a:srgbClr val="B71111"/>
      </a:accent2>
      <a:accent3>
        <a:srgbClr val="8A0A0A"/>
      </a:accent3>
      <a:accent4>
        <a:srgbClr val="BFA08E"/>
      </a:accent4>
      <a:accent5>
        <a:srgbClr val="D9933D"/>
      </a:accent5>
      <a:accent6>
        <a:srgbClr val="8A0A0A"/>
      </a:accent6>
      <a:hlink>
        <a:srgbClr val="F2E0D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195</Words>
  <Application>Microsoft Office PowerPoint</Application>
  <PresentationFormat>On-screen Show (16:9)</PresentationFormat>
  <Paragraphs>22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Times New Roman</vt:lpstr>
      <vt:lpstr>Montserrat</vt:lpstr>
      <vt:lpstr>Montserrat SemiBold</vt:lpstr>
      <vt:lpstr>Arial</vt:lpstr>
      <vt:lpstr>Bookman Old Style</vt:lpstr>
      <vt:lpstr>Cinzel Medium</vt:lpstr>
      <vt:lpstr>Chinese New Year Song by Slidesgo</vt:lpstr>
      <vt:lpstr>PowerPoint Presentation</vt:lpstr>
      <vt:lpstr>Những hoạt động nào thường diễn ra  vào ngày Tết?</vt:lpstr>
      <vt:lpstr>     Truyện NGÀY TẾT CỦA MÈO KHOANG</vt:lpstr>
      <vt:lpstr>PowerPoint Presentation</vt:lpstr>
      <vt:lpstr>PowerPoint Presentation</vt:lpstr>
      <vt:lpstr>PowerPoint Presentation</vt:lpstr>
      <vt:lpstr>Mèo khoang được mẹ mua cho món quà gì vào ngày Tết?</vt:lpstr>
      <vt:lpstr>Mẹ của Mèo khoang đã dặn dò những gì khi lì xì cho Mèo khoang?</vt:lpstr>
      <vt:lpstr>Khi Voi hồng, Cún đốm và Mèo khoang đang chơi đùa, thì các bạn ấy đã gặp ai?</vt:lpstr>
      <vt:lpstr>Bạn Chồn đã được Mèo khoang tặng gì?</vt:lpstr>
      <vt:lpstr>  </vt:lpstr>
      <vt:lpstr>Hẹn gặp lại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55</cp:revision>
  <dcterms:modified xsi:type="dcterms:W3CDTF">2024-03-09T12:29:23Z</dcterms:modified>
</cp:coreProperties>
</file>