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CB0-15FB-43AB-9D19-7F06463C1C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D0DD2-2DE3-48FC-8478-38BA4483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44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1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2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0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0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5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5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1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3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F0A7-95EB-4589-BC80-F6298F647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AAB59-5A57-4DA4-BE76-E1164E94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8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78" y="4419601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6" y="6333816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333816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576431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6291972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9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77" y="5537816"/>
            <a:ext cx="3619434" cy="1243985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86" y="-49160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8211" y="228601"/>
            <a:ext cx="72574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1" y="2358298"/>
            <a:ext cx="9795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Hoạt động: Làm quen văn học                  Thơ: Mùa hạ tuyệt vời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Lứa tuổi: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5-6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9697" y="855365"/>
            <a:ext cx="7486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RƯỜNG MẦM NON 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 MAI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098608" y="47244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36" y="1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070" y="1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57601" y="524637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72420"/>
      </p:ext>
    </p:extLst>
  </p:cSld>
  <p:clrMapOvr>
    <a:masterClrMapping/>
  </p:clrMapOvr>
  <p:transition spd="slow" advTm="3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124200" y="4572001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3983991" y="2824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3983991" y="2824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40218" y="5454575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56192" y="5867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14459" y="534543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30433" y="5867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CD260-77DE-0209-E57F-D123B60E7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36" y="0"/>
            <a:ext cx="913951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91001" y="5791201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6" y="1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73986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730" y="2673351"/>
            <a:ext cx="4446270" cy="28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3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2895600" y="2057401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  <p:extLst>
      <p:ext uri="{BB962C8B-B14F-4D97-AF65-F5344CB8AC3E}">
        <p14:creationId xmlns:p14="http://schemas.microsoft.com/office/powerpoint/2010/main" val="7416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AF12B-4DB8-6AC0-690C-9785A8A7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885C3-D85E-5F13-3391-443E0D07A4E1}"/>
              </a:ext>
            </a:extLst>
          </p:cNvPr>
          <p:cNvSpPr txBox="1"/>
          <p:nvPr/>
        </p:nvSpPr>
        <p:spPr>
          <a:xfrm>
            <a:off x="3048000" y="838201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 thơ có tên là gì? Do ai sáng tác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2CA32-C27A-A448-B7AE-B195BBD3C50A}"/>
              </a:ext>
            </a:extLst>
          </p:cNvPr>
          <p:cNvSpPr txBox="1"/>
          <p:nvPr/>
        </p:nvSpPr>
        <p:spPr>
          <a:xfrm>
            <a:off x="3744448" y="2828836"/>
            <a:ext cx="5102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thơ: Mùa hạ tuyệt vời</a:t>
            </a:r>
          </a:p>
          <a:p>
            <a:r>
              <a:rPr lang="vi-VN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Tác giả: Phạm Hưng Long</a:t>
            </a:r>
            <a:endParaRPr lang="en-US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7FE6A0-6DAD-E726-228F-E6EAE25FA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ED938-27CF-D50D-4823-225AAD688356}"/>
              </a:ext>
            </a:extLst>
          </p:cNvPr>
          <p:cNvSpPr txBox="1"/>
          <p:nvPr/>
        </p:nvSpPr>
        <p:spPr>
          <a:xfrm>
            <a:off x="3785111" y="419101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 thơ nói đến mùa gì?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6EC52-8E1F-E63D-9974-1900EFE37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7467600" cy="4991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80E2DE-F15A-423E-8002-43D1DF5AA38F}"/>
              </a:ext>
            </a:extLst>
          </p:cNvPr>
          <p:cNvSpPr txBox="1"/>
          <p:nvPr/>
        </p:nvSpPr>
        <p:spPr>
          <a:xfrm>
            <a:off x="5181600" y="576119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Mùa hè</a:t>
            </a:r>
          </a:p>
        </p:txBody>
      </p:sp>
    </p:spTree>
    <p:extLst>
      <p:ext uri="{BB962C8B-B14F-4D97-AF65-F5344CB8AC3E}">
        <p14:creationId xmlns:p14="http://schemas.microsoft.com/office/powerpoint/2010/main" val="2770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8030-04F1-A1E9-3560-59452A2F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hượng vĩ">
            <a:extLst>
              <a:ext uri="{FF2B5EF4-FFF2-40B4-BE49-F238E27FC236}">
                <a16:creationId xmlns:a16="http://schemas.microsoft.com/office/drawing/2014/main" id="{85E1265A-0F02-8737-4567-A8442D3D7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1"/>
            <a:ext cx="6553200" cy="4995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641C6-1119-B4F5-8BDF-1C6E72C5A6C7}"/>
              </a:ext>
            </a:extLst>
          </p:cNvPr>
          <p:cNvSpPr txBox="1"/>
          <p:nvPr/>
        </p:nvSpPr>
        <p:spPr>
          <a:xfrm>
            <a:off x="4057622" y="457201"/>
            <a:ext cx="407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Hoa phượng màu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AF803-B63D-1E06-F75B-0318F92BBA32}"/>
              </a:ext>
            </a:extLst>
          </p:cNvPr>
          <p:cNvSpPr txBox="1"/>
          <p:nvPr/>
        </p:nvSpPr>
        <p:spPr>
          <a:xfrm>
            <a:off x="5334001" y="5873215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Màu đỏ</a:t>
            </a:r>
            <a:endParaRPr lang="en-US" sz="3600" dirty="0">
              <a:solidFill>
                <a:srgbClr val="FF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1A1C-AEAB-648A-2954-BDE0893E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3C73E-C534-5CB7-230A-70300CAD48FD}"/>
              </a:ext>
            </a:extLst>
          </p:cNvPr>
          <p:cNvSpPr txBox="1"/>
          <p:nvPr/>
        </p:nvSpPr>
        <p:spPr>
          <a:xfrm>
            <a:off x="2590800" y="457201"/>
            <a:ext cx="773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Mùa hè đến tiếng gì như khúc nhạc vui?</a:t>
            </a:r>
          </a:p>
        </p:txBody>
      </p:sp>
      <p:pic>
        <p:nvPicPr>
          <p:cNvPr id="5" name="Picture 4" descr="bai-hoc-tu-truyen-ngu-ngon-kien-va-ve-sau">
            <a:extLst>
              <a:ext uri="{FF2B5EF4-FFF2-40B4-BE49-F238E27FC236}">
                <a16:creationId xmlns:a16="http://schemas.microsoft.com/office/drawing/2014/main" id="{5C4DB7F5-4409-631A-D838-B1015A02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6172200" cy="4843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8FF675-3E66-0CB6-1DE4-79E1F209C10B}"/>
              </a:ext>
            </a:extLst>
          </p:cNvPr>
          <p:cNvSpPr txBox="1"/>
          <p:nvPr/>
        </p:nvSpPr>
        <p:spPr>
          <a:xfrm>
            <a:off x="5703832" y="563628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Con ve</a:t>
            </a:r>
            <a:endParaRPr lang="en-US" sz="3600" dirty="0">
              <a:solidFill>
                <a:srgbClr val="FF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6A3D-0755-88CF-7F88-1F1AE8DA3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54D7D-122C-1819-8284-FA386B998467}"/>
              </a:ext>
            </a:extLst>
          </p:cNvPr>
          <p:cNvSpPr txBox="1"/>
          <p:nvPr/>
        </p:nvSpPr>
        <p:spPr>
          <a:xfrm>
            <a:off x="2590800" y="457201"/>
            <a:ext cx="7026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Bầu trời mùa hè được tác giả miêu tả</a:t>
            </a:r>
          </a:p>
          <a:p>
            <a:pPr algn="ctr"/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 thế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0014D-3095-EC98-CAF7-4D57BAFFA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7696200" cy="487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6B1408-90BF-2FF9-D98D-2844E20EC23B}"/>
              </a:ext>
            </a:extLst>
          </p:cNvPr>
          <p:cNvSpPr txBox="1"/>
          <p:nvPr/>
        </p:nvSpPr>
        <p:spPr>
          <a:xfrm>
            <a:off x="4419600" y="6059270"/>
            <a:ext cx="354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Trời xanh và cao </a:t>
            </a:r>
          </a:p>
        </p:txBody>
      </p:sp>
    </p:spTree>
    <p:extLst>
      <p:ext uri="{BB962C8B-B14F-4D97-AF65-F5344CB8AC3E}">
        <p14:creationId xmlns:p14="http://schemas.microsoft.com/office/powerpoint/2010/main" val="5062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8999" y="3276601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87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8330" y="2283651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5496" y="904273"/>
            <a:ext cx="661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I. Phương pháp, hình thức tổ chức:</a:t>
            </a:r>
          </a:p>
        </p:txBody>
      </p:sp>
    </p:spTree>
    <p:extLst>
      <p:ext uri="{BB962C8B-B14F-4D97-AF65-F5344CB8AC3E}">
        <p14:creationId xmlns:p14="http://schemas.microsoft.com/office/powerpoint/2010/main" val="41429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1740AE-F18D-7B6C-6082-1DE902A98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DDEE9F-6146-6228-8A89-9167A92E1136}"/>
              </a:ext>
            </a:extLst>
          </p:cNvPr>
          <p:cNvSpPr txBox="1"/>
          <p:nvPr/>
        </p:nvSpPr>
        <p:spPr>
          <a:xfrm>
            <a:off x="3151856" y="457201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Tác giả so sánh nắng giống gì?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11F1E-BBF6-D702-05DD-B2429C80F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7239000" cy="533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A664C5-3601-51C4-B511-8C0A58B7695A}"/>
              </a:ext>
            </a:extLst>
          </p:cNvPr>
          <p:cNvSpPr txBox="1"/>
          <p:nvPr/>
        </p:nvSpPr>
        <p:spPr>
          <a:xfrm>
            <a:off x="3810000" y="6095129"/>
            <a:ext cx="4814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3600" b="1" dirty="0">
              <a:solidFill>
                <a:srgbClr val="FF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1" y="1828801"/>
            <a:ext cx="77485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sắc.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nhỏ.</a:t>
            </a:r>
            <a:endParaRPr lang="en-US" sz="4000" b="1" dirty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4678681" y="2438401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4648201" y="1676401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  <p:extLst>
      <p:ext uri="{BB962C8B-B14F-4D97-AF65-F5344CB8AC3E}">
        <p14:creationId xmlns:p14="http://schemas.microsoft.com/office/powerpoint/2010/main" val="421915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F8859-5F81-3B7A-9822-879EE9812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2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6F331-1D8D-0D1E-0601-23D49D697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87831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76201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4533266" y="1503681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20886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1A04-9396-F7D2-605C-53509F28EE88}"/>
              </a:ext>
            </a:extLst>
          </p:cNvPr>
          <p:cNvSpPr txBox="1"/>
          <p:nvPr/>
        </p:nvSpPr>
        <p:spPr>
          <a:xfrm>
            <a:off x="3714034" y="1143000"/>
            <a:ext cx="47639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</a:p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 Mùa gì nóng bức</a:t>
            </a:r>
          </a:p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Trời nắng chang chang</a:t>
            </a:r>
          </a:p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Đi học đi làm</a:t>
            </a:r>
          </a:p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Phải đội mũ nón? “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bé là mùa gì?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2776A-ABAA-57ED-6D58-4A05FAAD5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0DDAD-EC56-BE63-768B-9960AA373537}"/>
              </a:ext>
            </a:extLst>
          </p:cNvPr>
          <p:cNvSpPr txBox="1"/>
          <p:nvPr/>
        </p:nvSpPr>
        <p:spPr>
          <a:xfrm>
            <a:off x="5304758" y="6096001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Mùa hè</a:t>
            </a:r>
            <a:endParaRPr lang="en-US" sz="3600" dirty="0">
              <a:solidFill>
                <a:srgbClr val="FF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DE34D9-8C6C-10E5-9694-CE2C536D92BF}"/>
              </a:ext>
            </a:extLst>
          </p:cNvPr>
          <p:cNvSpPr txBox="1"/>
          <p:nvPr/>
        </p:nvSpPr>
        <p:spPr>
          <a:xfrm>
            <a:off x="3352801" y="381001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Mùa hè đến con gì kêu râm ran?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ai-hoc-tu-truyen-ngu-ngon-kien-va-ve-sau">
            <a:extLst>
              <a:ext uri="{FF2B5EF4-FFF2-40B4-BE49-F238E27FC236}">
                <a16:creationId xmlns:a16="http://schemas.microsoft.com/office/drawing/2014/main" id="{717182C2-F452-C2B8-9610-ACA527BC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19200"/>
            <a:ext cx="6324600" cy="518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7C7EF-9012-DDA3-1E7C-A5775C5F5A62}"/>
              </a:ext>
            </a:extLst>
          </p:cNvPr>
          <p:cNvSpPr txBox="1"/>
          <p:nvPr/>
        </p:nvSpPr>
        <p:spPr>
          <a:xfrm>
            <a:off x="5486400" y="5785846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Con ve</a:t>
            </a:r>
            <a:endParaRPr lang="en-US" sz="3600" dirty="0">
              <a:solidFill>
                <a:srgbClr val="FF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74C5D-186D-19F9-DAAA-A72A7830E9B8}"/>
              </a:ext>
            </a:extLst>
          </p:cNvPr>
          <p:cNvSpPr txBox="1"/>
          <p:nvPr/>
        </p:nvSpPr>
        <p:spPr>
          <a:xfrm>
            <a:off x="4267201" y="381001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Hoa gì nở đỏ thắm?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hượng vĩ">
            <a:extLst>
              <a:ext uri="{FF2B5EF4-FFF2-40B4-BE49-F238E27FC236}">
                <a16:creationId xmlns:a16="http://schemas.microsoft.com/office/drawing/2014/main" id="{CFCCA8D7-DFC6-8899-A49D-2FEBEC4D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5943600" cy="518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81EB4-4FD5-0CDC-57C8-C5C4A8BF23B8}"/>
              </a:ext>
            </a:extLst>
          </p:cNvPr>
          <p:cNvSpPr txBox="1"/>
          <p:nvPr/>
        </p:nvSpPr>
        <p:spPr>
          <a:xfrm>
            <a:off x="5029200" y="5830670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Hoa phượng</a:t>
            </a:r>
            <a:endParaRPr lang="en-US" sz="3600" dirty="0">
              <a:solidFill>
                <a:srgbClr val="FF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2692058" y="292283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buSzPts val="3200"/>
              <a:defRPr/>
            </a:pPr>
            <a:endParaRPr lang="en-US" sz="2800" b="1" kern="0">
              <a:solidFill>
                <a:srgbClr val="155C10"/>
              </a:solidFill>
              <a:latin typeface="Calibri" panose="020F0502020204030204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1792217" y="244424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2386113" y="396876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2335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buSzPts val="3200"/>
              <a:defRPr/>
            </a:pPr>
            <a:endParaRPr lang="en-US" sz="2800" b="1" kern="0">
              <a:solidFill>
                <a:srgbClr val="155C10"/>
              </a:solidFill>
              <a:latin typeface="Calibri" panose="020F0502020204030204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514601" y="2438401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  <p:extLst>
      <p:ext uri="{BB962C8B-B14F-4D97-AF65-F5344CB8AC3E}">
        <p14:creationId xmlns:p14="http://schemas.microsoft.com/office/powerpoint/2010/main" val="29362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6F331-1D8D-0D1E-0601-23D49D697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79ECD-DF29-3B49-2719-6FA0CB5E9A68}"/>
              </a:ext>
            </a:extLst>
          </p:cNvPr>
          <p:cNvSpPr txBox="1"/>
          <p:nvPr/>
        </p:nvSpPr>
        <p:spPr>
          <a:xfrm>
            <a:off x="3048000" y="838201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 thơ có tên là gì? Do ai sáng tác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5A435-713B-E51F-5707-8ECCABBEBB65}"/>
              </a:ext>
            </a:extLst>
          </p:cNvPr>
          <p:cNvSpPr txBox="1"/>
          <p:nvPr/>
        </p:nvSpPr>
        <p:spPr>
          <a:xfrm>
            <a:off x="3744448" y="2828836"/>
            <a:ext cx="5102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thơ: Mùa hạ tuyệt vời</a:t>
            </a:r>
          </a:p>
          <a:p>
            <a:r>
              <a:rPr lang="vi-VN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Tác giả: Phạm Hưng Long</a:t>
            </a:r>
            <a:endParaRPr lang="en-US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340</Words>
  <Application>Microsoft Office PowerPoint</Application>
  <PresentationFormat>Widescreen</PresentationFormat>
  <Paragraphs>58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2024-04-05T01:28:33Z</dcterms:created>
  <dcterms:modified xsi:type="dcterms:W3CDTF">2024-04-05T02:06:11Z</dcterms:modified>
</cp:coreProperties>
</file>